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742D"/>
    <a:srgbClr val="675654"/>
    <a:srgbClr val="413C6F"/>
    <a:srgbClr val="D85507"/>
    <a:srgbClr val="C3171E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3F08D-41F1-4613-BDDD-9507F9AF4AB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D6C2B-E091-47CD-968B-A63CE623EE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061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p:transition spd="slow" advClick="0" advTm="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图片 8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8" y="-16886"/>
            <a:ext cx="9146918" cy="5204263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2161585" y="1516847"/>
            <a:ext cx="4820830" cy="2109807"/>
            <a:chOff x="-177801" y="684213"/>
            <a:chExt cx="10882314" cy="4872038"/>
          </a:xfrm>
          <a:solidFill>
            <a:schemeClr val="tx1">
              <a:alpha val="5000"/>
            </a:schemeClr>
          </a:solidFill>
        </p:grpSpPr>
        <p:sp>
          <p:nvSpPr>
            <p:cNvPr id="4" name="Freeform 110"/>
            <p:cNvSpPr>
              <a:spLocks/>
            </p:cNvSpPr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" name="Freeform 111"/>
            <p:cNvSpPr>
              <a:spLocks/>
            </p:cNvSpPr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" name="Freeform 112"/>
            <p:cNvSpPr>
              <a:spLocks/>
            </p:cNvSpPr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" name="Freeform 113"/>
            <p:cNvSpPr>
              <a:spLocks/>
            </p:cNvSpPr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" name="Freeform 114"/>
            <p:cNvSpPr>
              <a:spLocks/>
            </p:cNvSpPr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" name="Freeform 115"/>
            <p:cNvSpPr>
              <a:spLocks/>
            </p:cNvSpPr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" name="Freeform 116"/>
            <p:cNvSpPr>
              <a:spLocks/>
            </p:cNvSpPr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" name="Freeform 117"/>
            <p:cNvSpPr>
              <a:spLocks/>
            </p:cNvSpPr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" name="Freeform 118"/>
            <p:cNvSpPr>
              <a:spLocks/>
            </p:cNvSpPr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" name="Freeform 119"/>
            <p:cNvSpPr>
              <a:spLocks/>
            </p:cNvSpPr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" name="Freeform 120"/>
            <p:cNvSpPr>
              <a:spLocks/>
            </p:cNvSpPr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" name="Freeform 121"/>
            <p:cNvSpPr>
              <a:spLocks/>
            </p:cNvSpPr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" name="Freeform 122"/>
            <p:cNvSpPr>
              <a:spLocks/>
            </p:cNvSpPr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" name="Freeform 123"/>
            <p:cNvSpPr>
              <a:spLocks/>
            </p:cNvSpPr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" name="Freeform 124"/>
            <p:cNvSpPr>
              <a:spLocks/>
            </p:cNvSpPr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" name="Freeform 125"/>
            <p:cNvSpPr>
              <a:spLocks/>
            </p:cNvSpPr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" name="Freeform 126"/>
            <p:cNvSpPr>
              <a:spLocks/>
            </p:cNvSpPr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" name="Freeform 127"/>
            <p:cNvSpPr>
              <a:spLocks/>
            </p:cNvSpPr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2" name="Freeform 128"/>
            <p:cNvSpPr>
              <a:spLocks/>
            </p:cNvSpPr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3" name="Freeform 129"/>
            <p:cNvSpPr>
              <a:spLocks/>
            </p:cNvSpPr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4" name="Freeform 130"/>
            <p:cNvSpPr>
              <a:spLocks/>
            </p:cNvSpPr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" name="Freeform 131"/>
            <p:cNvSpPr>
              <a:spLocks/>
            </p:cNvSpPr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" name="Freeform 132"/>
            <p:cNvSpPr>
              <a:spLocks/>
            </p:cNvSpPr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Freeform 133"/>
            <p:cNvSpPr>
              <a:spLocks/>
            </p:cNvSpPr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" name="Freeform 134"/>
            <p:cNvSpPr>
              <a:spLocks/>
            </p:cNvSpPr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" name="Freeform 135"/>
            <p:cNvSpPr>
              <a:spLocks/>
            </p:cNvSpPr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" name="Freeform 136"/>
            <p:cNvSpPr>
              <a:spLocks/>
            </p:cNvSpPr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" name="Freeform 137"/>
            <p:cNvSpPr>
              <a:spLocks/>
            </p:cNvSpPr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2" name="Freeform 138"/>
            <p:cNvSpPr>
              <a:spLocks/>
            </p:cNvSpPr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" name="Freeform 139"/>
            <p:cNvSpPr>
              <a:spLocks/>
            </p:cNvSpPr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4" name="Freeform 140"/>
            <p:cNvSpPr>
              <a:spLocks/>
            </p:cNvSpPr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" name="Freeform 141"/>
            <p:cNvSpPr>
              <a:spLocks/>
            </p:cNvSpPr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6" name="Freeform 142"/>
            <p:cNvSpPr>
              <a:spLocks/>
            </p:cNvSpPr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7" name="Freeform 143"/>
            <p:cNvSpPr>
              <a:spLocks/>
            </p:cNvSpPr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" name="Freeform 144"/>
            <p:cNvSpPr>
              <a:spLocks/>
            </p:cNvSpPr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" name="Freeform 145"/>
            <p:cNvSpPr>
              <a:spLocks/>
            </p:cNvSpPr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0" name="Freeform 146"/>
            <p:cNvSpPr>
              <a:spLocks/>
            </p:cNvSpPr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1" name="Freeform 147"/>
            <p:cNvSpPr>
              <a:spLocks/>
            </p:cNvSpPr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2" name="Freeform 148"/>
            <p:cNvSpPr>
              <a:spLocks/>
            </p:cNvSpPr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3" name="Freeform 149"/>
            <p:cNvSpPr>
              <a:spLocks/>
            </p:cNvSpPr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" name="Freeform 150"/>
            <p:cNvSpPr>
              <a:spLocks/>
            </p:cNvSpPr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5" name="Freeform 151"/>
            <p:cNvSpPr>
              <a:spLocks/>
            </p:cNvSpPr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6" name="Freeform 152"/>
            <p:cNvSpPr>
              <a:spLocks/>
            </p:cNvSpPr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7" name="Freeform 153"/>
            <p:cNvSpPr>
              <a:spLocks/>
            </p:cNvSpPr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8" name="Freeform 154"/>
            <p:cNvSpPr>
              <a:spLocks/>
            </p:cNvSpPr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9" name="Freeform 155"/>
            <p:cNvSpPr>
              <a:spLocks/>
            </p:cNvSpPr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0" name="Freeform 156"/>
            <p:cNvSpPr>
              <a:spLocks/>
            </p:cNvSpPr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" name="Freeform 157"/>
            <p:cNvSpPr>
              <a:spLocks/>
            </p:cNvSpPr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2" name="Freeform 158"/>
            <p:cNvSpPr>
              <a:spLocks/>
            </p:cNvSpPr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3" name="Freeform 159"/>
            <p:cNvSpPr>
              <a:spLocks/>
            </p:cNvSpPr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4" name="Freeform 160"/>
            <p:cNvSpPr>
              <a:spLocks/>
            </p:cNvSpPr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5" name="Freeform 161"/>
            <p:cNvSpPr>
              <a:spLocks/>
            </p:cNvSpPr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6" name="Freeform 162"/>
            <p:cNvSpPr>
              <a:spLocks/>
            </p:cNvSpPr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7" name="Freeform 163"/>
            <p:cNvSpPr>
              <a:spLocks/>
            </p:cNvSpPr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8" name="Freeform 164"/>
            <p:cNvSpPr>
              <a:spLocks/>
            </p:cNvSpPr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9" name="Freeform 165"/>
            <p:cNvSpPr>
              <a:spLocks/>
            </p:cNvSpPr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0" name="Freeform 166"/>
            <p:cNvSpPr>
              <a:spLocks/>
            </p:cNvSpPr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1" name="Freeform 167"/>
            <p:cNvSpPr>
              <a:spLocks/>
            </p:cNvSpPr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2" name="Freeform 168"/>
            <p:cNvSpPr>
              <a:spLocks/>
            </p:cNvSpPr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3" name="Freeform 169"/>
            <p:cNvSpPr>
              <a:spLocks/>
            </p:cNvSpPr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4" name="Freeform 170"/>
            <p:cNvSpPr>
              <a:spLocks/>
            </p:cNvSpPr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5" name="Freeform 171"/>
            <p:cNvSpPr>
              <a:spLocks/>
            </p:cNvSpPr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6" name="Freeform 172"/>
            <p:cNvSpPr>
              <a:spLocks/>
            </p:cNvSpPr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7" name="Freeform 173"/>
            <p:cNvSpPr>
              <a:spLocks/>
            </p:cNvSpPr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8" name="Freeform 174"/>
            <p:cNvSpPr>
              <a:spLocks/>
            </p:cNvSpPr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9" name="Freeform 175"/>
            <p:cNvSpPr>
              <a:spLocks/>
            </p:cNvSpPr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0" name="Freeform 176"/>
            <p:cNvSpPr>
              <a:spLocks/>
            </p:cNvSpPr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1" name="Freeform 177"/>
            <p:cNvSpPr>
              <a:spLocks/>
            </p:cNvSpPr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2" name="Freeform 178"/>
            <p:cNvSpPr>
              <a:spLocks/>
            </p:cNvSpPr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3" name="Freeform 179"/>
            <p:cNvSpPr>
              <a:spLocks/>
            </p:cNvSpPr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4" name="Freeform 180"/>
            <p:cNvSpPr>
              <a:spLocks/>
            </p:cNvSpPr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5" name="Freeform 181"/>
            <p:cNvSpPr>
              <a:spLocks/>
            </p:cNvSpPr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6" name="Freeform 182"/>
            <p:cNvSpPr>
              <a:spLocks/>
            </p:cNvSpPr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7" name="Freeform 183"/>
            <p:cNvSpPr>
              <a:spLocks/>
            </p:cNvSpPr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8" name="Freeform 184"/>
            <p:cNvSpPr>
              <a:spLocks/>
            </p:cNvSpPr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9" name="Freeform 185"/>
            <p:cNvSpPr>
              <a:spLocks/>
            </p:cNvSpPr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0" name="Freeform 186"/>
            <p:cNvSpPr>
              <a:spLocks/>
            </p:cNvSpPr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1" name="Freeform 187"/>
            <p:cNvSpPr>
              <a:spLocks/>
            </p:cNvSpPr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2" name="Freeform 188"/>
            <p:cNvSpPr>
              <a:spLocks/>
            </p:cNvSpPr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3" name="Freeform 189"/>
            <p:cNvSpPr>
              <a:spLocks/>
            </p:cNvSpPr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4" name="Freeform 190"/>
            <p:cNvSpPr>
              <a:spLocks/>
            </p:cNvSpPr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5" name="Freeform 191"/>
            <p:cNvSpPr>
              <a:spLocks/>
            </p:cNvSpPr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6" name="Freeform 192"/>
            <p:cNvSpPr>
              <a:spLocks/>
            </p:cNvSpPr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7" name="Freeform 193"/>
            <p:cNvSpPr>
              <a:spLocks/>
            </p:cNvSpPr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9952968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图片 9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17" y="-16886"/>
            <a:ext cx="9144000" cy="520426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/>
        </p:blipFill>
        <p:spPr>
          <a:xfrm>
            <a:off x="-2917" y="43877"/>
            <a:ext cx="9144000" cy="4947223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8" y="-16886"/>
            <a:ext cx="9146917" cy="56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240040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884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463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610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482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72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00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93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701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4367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9681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681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106028" y="47928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p:transition spd="slow" advClick="0" advTm="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p:transition spd="slow" advClick="0" advTm="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p:transition spd="slow" advClick="0" advTm="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p:transition spd="slow" advClick="0" advTm="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p:transition spd="slow" advClick="0" advTm="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p:transition spd="slow" advClick="0" advTm="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p:transition spd="slow" advClick="0" advTm="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slow" advClick="0" advTm="0">
    <p:wip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078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17" y="-16886"/>
            <a:ext cx="9144000" cy="52042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17" y="-16886"/>
            <a:ext cx="2584490" cy="49312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24" y="3228861"/>
            <a:ext cx="1670166" cy="17128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190" y="3156117"/>
            <a:ext cx="902133" cy="17250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827" y="3010503"/>
            <a:ext cx="1139858" cy="19078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074" y="3285152"/>
            <a:ext cx="859465" cy="163968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821" y="3156117"/>
            <a:ext cx="1024043" cy="177988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59510" y="-16886"/>
            <a:ext cx="2584490" cy="493125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17" y="-16886"/>
            <a:ext cx="9112766" cy="56688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104502" y="1493519"/>
            <a:ext cx="4772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中国戏曲文化</a:t>
            </a:r>
            <a:r>
              <a:rPr lang="en-US" altLang="zh-CN" sz="3600" b="1" dirty="0" smtClean="0">
                <a:solidFill>
                  <a:schemeClr val="bg1"/>
                </a:solidFill>
                <a:latin typeface="+mj-ea"/>
                <a:ea typeface="+mj-ea"/>
              </a:rPr>
              <a:t>PPT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模板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28821" y="212983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</a:rPr>
              <a:t>单击此处添加文字副标题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矩形 157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455575" y="3157658"/>
            <a:ext cx="3081338" cy="959696"/>
            <a:chOff x="1435171" y="3286879"/>
            <a:chExt cx="4298638" cy="1279113"/>
          </a:xfrm>
        </p:grpSpPr>
        <p:sp>
          <p:nvSpPr>
            <p:cNvPr id="28" name="TextBox 18"/>
            <p:cNvSpPr txBox="1">
              <a:spLocks noChangeArrowheads="1"/>
            </p:cNvSpPr>
            <p:nvPr/>
          </p:nvSpPr>
          <p:spPr bwMode="auto">
            <a:xfrm>
              <a:off x="1435171" y="3286879"/>
              <a:ext cx="1384703" cy="338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445042" y="3602672"/>
              <a:ext cx="4288767" cy="963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505106" y="1976743"/>
            <a:ext cx="2318695" cy="1078983"/>
            <a:chOff x="5132931" y="1230622"/>
            <a:chExt cx="3091501" cy="1437322"/>
          </a:xfrm>
        </p:grpSpPr>
        <p:grpSp>
          <p:nvGrpSpPr>
            <p:cNvPr id="31" name="组合 51"/>
            <p:cNvGrpSpPr>
              <a:grpSpLocks/>
            </p:cNvGrpSpPr>
            <p:nvPr/>
          </p:nvGrpSpPr>
          <p:grpSpPr bwMode="auto">
            <a:xfrm>
              <a:off x="5132931" y="1268625"/>
              <a:ext cx="2523971" cy="1295779"/>
              <a:chOff x="4725693" y="729907"/>
              <a:chExt cx="2523971" cy="1531645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5138195" y="1078888"/>
                <a:ext cx="2106708" cy="21063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4725693" y="729907"/>
                <a:ext cx="2521591" cy="204348"/>
              </a:xfrm>
              <a:prstGeom prst="rect">
                <a:avLst/>
              </a:prstGeom>
              <a:solidFill>
                <a:srgbClr val="DF010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097174" y="1386067"/>
                <a:ext cx="1147729" cy="2137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6386091" y="1693524"/>
                <a:ext cx="849288" cy="21843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6964304" y="2045977"/>
                <a:ext cx="285360" cy="2155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</p:grpSp>
        <p:sp>
          <p:nvSpPr>
            <p:cNvPr id="32" name="TextBox 52"/>
            <p:cNvSpPr txBox="1">
              <a:spLocks noChangeArrowheads="1"/>
            </p:cNvSpPr>
            <p:nvPr/>
          </p:nvSpPr>
          <p:spPr bwMode="auto">
            <a:xfrm>
              <a:off x="7631980" y="1230622"/>
              <a:ext cx="592452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42%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3" name="TextBox 53"/>
            <p:cNvSpPr txBox="1">
              <a:spLocks noChangeArrowheads="1"/>
            </p:cNvSpPr>
            <p:nvPr/>
          </p:nvSpPr>
          <p:spPr bwMode="auto">
            <a:xfrm>
              <a:off x="7631980" y="1513077"/>
              <a:ext cx="566804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31%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" name="TextBox 54"/>
            <p:cNvSpPr txBox="1">
              <a:spLocks noChangeArrowheads="1"/>
            </p:cNvSpPr>
            <p:nvPr/>
          </p:nvSpPr>
          <p:spPr bwMode="auto">
            <a:xfrm>
              <a:off x="7631980" y="1795532"/>
              <a:ext cx="566804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15%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5" name="TextBox 55"/>
            <p:cNvSpPr txBox="1">
              <a:spLocks noChangeArrowheads="1"/>
            </p:cNvSpPr>
            <p:nvPr/>
          </p:nvSpPr>
          <p:spPr bwMode="auto">
            <a:xfrm>
              <a:off x="7654838" y="2077987"/>
              <a:ext cx="496276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9%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6" name="TextBox 56"/>
            <p:cNvSpPr txBox="1">
              <a:spLocks noChangeArrowheads="1"/>
            </p:cNvSpPr>
            <p:nvPr/>
          </p:nvSpPr>
          <p:spPr bwMode="auto">
            <a:xfrm>
              <a:off x="7654838" y="2360451"/>
              <a:ext cx="498412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705921" y="1956458"/>
            <a:ext cx="877163" cy="1072604"/>
            <a:chOff x="7485104" y="987574"/>
            <a:chExt cx="1169385" cy="1430072"/>
          </a:xfrm>
        </p:grpSpPr>
        <p:sp>
          <p:nvSpPr>
            <p:cNvPr id="43" name="矩形 42"/>
            <p:cNvSpPr/>
            <p:nvPr/>
          </p:nvSpPr>
          <p:spPr>
            <a:xfrm>
              <a:off x="7485104" y="987574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485104" y="1362207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7485104" y="1735251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7485104" y="2109884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735561" y="1855257"/>
            <a:ext cx="2403272" cy="2423976"/>
            <a:chOff x="564997" y="1140462"/>
            <a:chExt cx="3204362" cy="3231968"/>
          </a:xfrm>
        </p:grpSpPr>
        <p:grpSp>
          <p:nvGrpSpPr>
            <p:cNvPr id="48" name="组合 47"/>
            <p:cNvGrpSpPr/>
            <p:nvPr/>
          </p:nvGrpSpPr>
          <p:grpSpPr>
            <a:xfrm>
              <a:off x="2245450" y="1140462"/>
              <a:ext cx="1523909" cy="1523047"/>
              <a:chOff x="2093050" y="1140462"/>
              <a:chExt cx="1523909" cy="1523047"/>
            </a:xfrm>
          </p:grpSpPr>
          <p:sp>
            <p:nvSpPr>
              <p:cNvPr id="50" name="任意多边形 49"/>
              <p:cNvSpPr/>
              <p:nvPr/>
            </p:nvSpPr>
            <p:spPr bwMode="auto">
              <a:xfrm rot="16200000" flipH="1">
                <a:off x="2093481" y="1140031"/>
                <a:ext cx="1523047" cy="1523909"/>
              </a:xfrm>
              <a:custGeom>
                <a:avLst/>
                <a:gdLst>
                  <a:gd name="connsiteX0" fmla="*/ 1243018 w 1503362"/>
                  <a:gd name="connsiteY0" fmla="*/ 163516 h 1503362"/>
                  <a:gd name="connsiteX1" fmla="*/ 1336681 w 1503362"/>
                  <a:gd name="connsiteY1" fmla="*/ 69853 h 1503362"/>
                  <a:gd name="connsiteX2" fmla="*/ 1430344 w 1503362"/>
                  <a:gd name="connsiteY2" fmla="*/ 163516 h 1503362"/>
                  <a:gd name="connsiteX3" fmla="*/ 1336681 w 1503362"/>
                  <a:gd name="connsiteY3" fmla="*/ 257179 h 1503362"/>
                  <a:gd name="connsiteX4" fmla="*/ 1243018 w 1503362"/>
                  <a:gd name="connsiteY4" fmla="*/ 163516 h 1503362"/>
                  <a:gd name="connsiteX5" fmla="*/ 0 w 1503362"/>
                  <a:gd name="connsiteY5" fmla="*/ 751681 h 1503362"/>
                  <a:gd name="connsiteX6" fmla="*/ 751681 w 1503362"/>
                  <a:gd name="connsiteY6" fmla="*/ 1503362 h 1503362"/>
                  <a:gd name="connsiteX7" fmla="*/ 1503362 w 1503362"/>
                  <a:gd name="connsiteY7" fmla="*/ 751681 h 1503362"/>
                  <a:gd name="connsiteX8" fmla="*/ 1503362 w 1503362"/>
                  <a:gd name="connsiteY8" fmla="*/ 0 h 1503362"/>
                  <a:gd name="connsiteX9" fmla="*/ 751681 w 1503362"/>
                  <a:gd name="connsiteY9" fmla="*/ 0 h 1503362"/>
                  <a:gd name="connsiteX10" fmla="*/ 0 w 1503362"/>
                  <a:gd name="connsiteY10" fmla="*/ 751681 h 150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3362" h="1503362">
                    <a:moveTo>
                      <a:pt x="1243018" y="163516"/>
                    </a:moveTo>
                    <a:cubicBezTo>
                      <a:pt x="1243018" y="111787"/>
                      <a:pt x="1284952" y="69853"/>
                      <a:pt x="1336681" y="69853"/>
                    </a:cubicBezTo>
                    <a:cubicBezTo>
                      <a:pt x="1388410" y="69853"/>
                      <a:pt x="1430344" y="111787"/>
                      <a:pt x="1430344" y="163516"/>
                    </a:cubicBezTo>
                    <a:cubicBezTo>
                      <a:pt x="1430344" y="215245"/>
                      <a:pt x="1388410" y="257179"/>
                      <a:pt x="1336681" y="257179"/>
                    </a:cubicBezTo>
                    <a:cubicBezTo>
                      <a:pt x="1284952" y="257179"/>
                      <a:pt x="1243018" y="215245"/>
                      <a:pt x="1243018" y="163516"/>
                    </a:cubicBezTo>
                    <a:close/>
                    <a:moveTo>
                      <a:pt x="0" y="751681"/>
                    </a:moveTo>
                    <a:cubicBezTo>
                      <a:pt x="0" y="1166823"/>
                      <a:pt x="336539" y="1503362"/>
                      <a:pt x="751681" y="1503362"/>
                    </a:cubicBezTo>
                    <a:cubicBezTo>
                      <a:pt x="1166823" y="1503362"/>
                      <a:pt x="1503362" y="1166823"/>
                      <a:pt x="1503362" y="751681"/>
                    </a:cubicBezTo>
                    <a:lnTo>
                      <a:pt x="1503362" y="0"/>
                    </a:lnTo>
                    <a:lnTo>
                      <a:pt x="751681" y="0"/>
                    </a:lnTo>
                    <a:cubicBezTo>
                      <a:pt x="336539" y="0"/>
                      <a:pt x="0" y="336539"/>
                      <a:pt x="0" y="7516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51" name="TextBox 9"/>
              <p:cNvSpPr txBox="1">
                <a:spLocks noChangeArrowheads="1"/>
              </p:cNvSpPr>
              <p:nvPr/>
            </p:nvSpPr>
            <p:spPr bwMode="auto">
              <a:xfrm>
                <a:off x="2429473" y="1584959"/>
                <a:ext cx="990014" cy="553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100" dirty="0">
                    <a:solidFill>
                      <a:schemeClr val="bg1"/>
                    </a:solidFill>
                    <a:latin typeface="方正正纤黑简体" panose="02000000000000000000" pitchFamily="2" charset="-122"/>
                    <a:ea typeface="方正正纤黑简体" panose="02000000000000000000" pitchFamily="2" charset="-122"/>
                  </a:rPr>
                  <a:t>21%</a:t>
                </a:r>
                <a:endParaRPr lang="zh-CN" altLang="en-US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endParaRPr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564997" y="2684918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812352" y="1863590"/>
            <a:ext cx="2391914" cy="2393156"/>
            <a:chOff x="667385" y="1151573"/>
            <a:chExt cx="3189218" cy="3190874"/>
          </a:xfrm>
        </p:grpSpPr>
        <p:sp>
          <p:nvSpPr>
            <p:cNvPr id="53" name="任意多边形 52"/>
            <p:cNvSpPr/>
            <p:nvPr/>
          </p:nvSpPr>
          <p:spPr bwMode="auto">
            <a:xfrm rot="5400000">
              <a:off x="667386" y="1151572"/>
              <a:ext cx="1503362" cy="1503364"/>
            </a:xfrm>
            <a:custGeom>
              <a:avLst/>
              <a:gdLst>
                <a:gd name="connsiteX0" fmla="*/ 1243013 w 1503362"/>
                <a:gd name="connsiteY0" fmla="*/ 144463 h 1503364"/>
                <a:gd name="connsiteX1" fmla="*/ 1336676 w 1503362"/>
                <a:gd name="connsiteY1" fmla="*/ 238126 h 1503364"/>
                <a:gd name="connsiteX2" fmla="*/ 1430339 w 1503362"/>
                <a:gd name="connsiteY2" fmla="*/ 144463 h 1503364"/>
                <a:gd name="connsiteX3" fmla="*/ 1336676 w 1503362"/>
                <a:gd name="connsiteY3" fmla="*/ 50800 h 1503364"/>
                <a:gd name="connsiteX4" fmla="*/ 1243013 w 1503362"/>
                <a:gd name="connsiteY4" fmla="*/ 144463 h 1503364"/>
                <a:gd name="connsiteX5" fmla="*/ 0 w 1503362"/>
                <a:gd name="connsiteY5" fmla="*/ 751682 h 1503364"/>
                <a:gd name="connsiteX6" fmla="*/ 751681 w 1503362"/>
                <a:gd name="connsiteY6" fmla="*/ 0 h 1503364"/>
                <a:gd name="connsiteX7" fmla="*/ 1503362 w 1503362"/>
                <a:gd name="connsiteY7" fmla="*/ 0 h 1503364"/>
                <a:gd name="connsiteX8" fmla="*/ 1503362 w 1503362"/>
                <a:gd name="connsiteY8" fmla="*/ 751682 h 1503364"/>
                <a:gd name="connsiteX9" fmla="*/ 751681 w 1503362"/>
                <a:gd name="connsiteY9" fmla="*/ 1503364 h 1503364"/>
                <a:gd name="connsiteX10" fmla="*/ 0 w 1503362"/>
                <a:gd name="connsiteY10" fmla="*/ 751682 h 150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4">
                  <a:moveTo>
                    <a:pt x="1243013" y="144463"/>
                  </a:moveTo>
                  <a:cubicBezTo>
                    <a:pt x="1243013" y="196192"/>
                    <a:pt x="1284947" y="238126"/>
                    <a:pt x="1336676" y="238126"/>
                  </a:cubicBezTo>
                  <a:cubicBezTo>
                    <a:pt x="1388405" y="238126"/>
                    <a:pt x="1430339" y="196192"/>
                    <a:pt x="1430339" y="144463"/>
                  </a:cubicBezTo>
                  <a:cubicBezTo>
                    <a:pt x="1430339" y="92734"/>
                    <a:pt x="1388405" y="50800"/>
                    <a:pt x="1336676" y="50800"/>
                  </a:cubicBezTo>
                  <a:cubicBezTo>
                    <a:pt x="1284947" y="50800"/>
                    <a:pt x="1243013" y="92734"/>
                    <a:pt x="1243013" y="144463"/>
                  </a:cubicBezTo>
                  <a:close/>
                  <a:moveTo>
                    <a:pt x="0" y="751682"/>
                  </a:moveTo>
                  <a:cubicBezTo>
                    <a:pt x="0" y="336539"/>
                    <a:pt x="336539" y="0"/>
                    <a:pt x="751681" y="0"/>
                  </a:cubicBezTo>
                  <a:lnTo>
                    <a:pt x="1503362" y="0"/>
                  </a:lnTo>
                  <a:lnTo>
                    <a:pt x="1503362" y="751682"/>
                  </a:lnTo>
                  <a:cubicBezTo>
                    <a:pt x="1503362" y="1166825"/>
                    <a:pt x="1166823" y="1503364"/>
                    <a:pt x="751681" y="1503364"/>
                  </a:cubicBezTo>
                  <a:cubicBezTo>
                    <a:pt x="336539" y="1503364"/>
                    <a:pt x="0" y="1166825"/>
                    <a:pt x="0" y="751682"/>
                  </a:cubicBezTo>
                  <a:close/>
                </a:path>
              </a:pathLst>
            </a:custGeom>
            <a:solidFill>
              <a:srgbClr val="DF010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4" name="TextBox 3"/>
            <p:cNvSpPr txBox="1">
              <a:spLocks noChangeArrowheads="1"/>
            </p:cNvSpPr>
            <p:nvPr/>
          </p:nvSpPr>
          <p:spPr bwMode="auto">
            <a:xfrm>
              <a:off x="1016828" y="1616292"/>
              <a:ext cx="1051998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37%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178660" y="2654935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793325" y="1811841"/>
            <a:ext cx="2418535" cy="2402440"/>
            <a:chOff x="642014" y="1082573"/>
            <a:chExt cx="3224713" cy="3203253"/>
          </a:xfrm>
        </p:grpSpPr>
        <p:sp>
          <p:nvSpPr>
            <p:cNvPr id="57" name="任意多边形 56"/>
            <p:cNvSpPr/>
            <p:nvPr/>
          </p:nvSpPr>
          <p:spPr bwMode="auto">
            <a:xfrm rot="16200000" flipV="1">
              <a:off x="642445" y="2762348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>
              <a:off x="1010415" y="3252955"/>
              <a:ext cx="1060548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29%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188784" y="1082573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35562" y="1805093"/>
            <a:ext cx="2403236" cy="2415935"/>
            <a:chOff x="564997" y="1073576"/>
            <a:chExt cx="3204315" cy="3221247"/>
          </a:xfrm>
        </p:grpSpPr>
        <p:sp>
          <p:nvSpPr>
            <p:cNvPr id="61" name="任意多边形 60"/>
            <p:cNvSpPr/>
            <p:nvPr/>
          </p:nvSpPr>
          <p:spPr bwMode="auto">
            <a:xfrm rot="5400000" flipH="1" flipV="1">
              <a:off x="2245834" y="2771345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62" name="TextBox 11"/>
            <p:cNvSpPr txBox="1">
              <a:spLocks noChangeArrowheads="1"/>
            </p:cNvSpPr>
            <p:nvPr/>
          </p:nvSpPr>
          <p:spPr bwMode="auto">
            <a:xfrm>
              <a:off x="2508663" y="3261847"/>
              <a:ext cx="106482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32%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564997" y="1073576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284563115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281273" y="1810857"/>
            <a:ext cx="612047" cy="595847"/>
          </a:xfrm>
          <a:custGeom>
            <a:avLst/>
            <a:gdLst/>
            <a:ahLst/>
            <a:cxnLst/>
            <a:rect l="l" t="t" r="r" b="b"/>
            <a:pathLst>
              <a:path w="816062" h="794463">
                <a:moveTo>
                  <a:pt x="200792" y="107198"/>
                </a:moveTo>
                <a:cubicBezTo>
                  <a:pt x="181203" y="107198"/>
                  <a:pt x="171408" y="114998"/>
                  <a:pt x="171408" y="130597"/>
                </a:cubicBezTo>
                <a:lnTo>
                  <a:pt x="171408" y="662234"/>
                </a:lnTo>
                <a:cubicBezTo>
                  <a:pt x="171408" y="677833"/>
                  <a:pt x="181203" y="685633"/>
                  <a:pt x="200792" y="685633"/>
                </a:cubicBezTo>
                <a:cubicBezTo>
                  <a:pt x="219293" y="685633"/>
                  <a:pt x="228544" y="677833"/>
                  <a:pt x="228544" y="662234"/>
                </a:cubicBezTo>
                <a:lnTo>
                  <a:pt x="228544" y="130597"/>
                </a:lnTo>
                <a:cubicBezTo>
                  <a:pt x="228544" y="114998"/>
                  <a:pt x="219293" y="107198"/>
                  <a:pt x="200792" y="107198"/>
                </a:cubicBezTo>
                <a:close/>
                <a:moveTo>
                  <a:pt x="622615" y="0"/>
                </a:moveTo>
                <a:cubicBezTo>
                  <a:pt x="673692" y="0"/>
                  <a:pt x="718249" y="11064"/>
                  <a:pt x="756286" y="33193"/>
                </a:cubicBezTo>
                <a:cubicBezTo>
                  <a:pt x="794322" y="55322"/>
                  <a:pt x="813341" y="90329"/>
                  <a:pt x="813341" y="138215"/>
                </a:cubicBezTo>
                <a:lnTo>
                  <a:pt x="813341" y="245413"/>
                </a:lnTo>
                <a:cubicBezTo>
                  <a:pt x="813341" y="307809"/>
                  <a:pt x="783775" y="349709"/>
                  <a:pt x="724644" y="371112"/>
                </a:cubicBezTo>
                <a:cubicBezTo>
                  <a:pt x="785589" y="388888"/>
                  <a:pt x="816062" y="437136"/>
                  <a:pt x="816062" y="515857"/>
                </a:cubicBezTo>
                <a:lnTo>
                  <a:pt x="816062" y="631762"/>
                </a:lnTo>
                <a:cubicBezTo>
                  <a:pt x="816062" y="740229"/>
                  <a:pt x="751670" y="794463"/>
                  <a:pt x="622887" y="794463"/>
                </a:cubicBezTo>
                <a:cubicBezTo>
                  <a:pt x="492291" y="794463"/>
                  <a:pt x="426992" y="745127"/>
                  <a:pt x="426992" y="646454"/>
                </a:cubicBezTo>
                <a:lnTo>
                  <a:pt x="426992" y="460353"/>
                </a:lnTo>
                <a:lnTo>
                  <a:pt x="584252" y="460353"/>
                </a:lnTo>
                <a:lnTo>
                  <a:pt x="584252" y="645365"/>
                </a:lnTo>
                <a:cubicBezTo>
                  <a:pt x="584252" y="664592"/>
                  <a:pt x="594591" y="674205"/>
                  <a:pt x="615269" y="674205"/>
                </a:cubicBezTo>
                <a:cubicBezTo>
                  <a:pt x="635947" y="674205"/>
                  <a:pt x="646286" y="664592"/>
                  <a:pt x="646286" y="645365"/>
                </a:cubicBezTo>
                <a:lnTo>
                  <a:pt x="646286" y="464707"/>
                </a:lnTo>
                <a:cubicBezTo>
                  <a:pt x="646286" y="444029"/>
                  <a:pt x="641116" y="429971"/>
                  <a:pt x="630778" y="422535"/>
                </a:cubicBezTo>
                <a:cubicBezTo>
                  <a:pt x="620439" y="415098"/>
                  <a:pt x="601121" y="411380"/>
                  <a:pt x="572825" y="411380"/>
                </a:cubicBezTo>
                <a:lnTo>
                  <a:pt x="572825" y="323227"/>
                </a:lnTo>
                <a:cubicBezTo>
                  <a:pt x="621799" y="323227"/>
                  <a:pt x="646286" y="307991"/>
                  <a:pt x="646286" y="277518"/>
                </a:cubicBezTo>
                <a:lnTo>
                  <a:pt x="646286" y="139303"/>
                </a:lnTo>
                <a:cubicBezTo>
                  <a:pt x="646286" y="123704"/>
                  <a:pt x="635947" y="115905"/>
                  <a:pt x="615269" y="115905"/>
                </a:cubicBezTo>
                <a:cubicBezTo>
                  <a:pt x="593866" y="115905"/>
                  <a:pt x="583164" y="123704"/>
                  <a:pt x="583164" y="139303"/>
                </a:cubicBezTo>
                <a:lnTo>
                  <a:pt x="583164" y="282960"/>
                </a:lnTo>
                <a:lnTo>
                  <a:pt x="431346" y="282960"/>
                </a:lnTo>
                <a:lnTo>
                  <a:pt x="431346" y="138215"/>
                </a:lnTo>
                <a:cubicBezTo>
                  <a:pt x="431346" y="46072"/>
                  <a:pt x="495102" y="0"/>
                  <a:pt x="622615" y="0"/>
                </a:cubicBezTo>
                <a:close/>
                <a:moveTo>
                  <a:pt x="201881" y="0"/>
                </a:moveTo>
                <a:cubicBezTo>
                  <a:pt x="333928" y="0"/>
                  <a:pt x="399952" y="50243"/>
                  <a:pt x="399952" y="150730"/>
                </a:cubicBezTo>
                <a:lnTo>
                  <a:pt x="399952" y="652983"/>
                </a:lnTo>
                <a:cubicBezTo>
                  <a:pt x="399952" y="697967"/>
                  <a:pt x="381360" y="732793"/>
                  <a:pt x="344176" y="757461"/>
                </a:cubicBezTo>
                <a:cubicBezTo>
                  <a:pt x="306993" y="782129"/>
                  <a:pt x="259198" y="794463"/>
                  <a:pt x="200792" y="794463"/>
                </a:cubicBezTo>
                <a:cubicBezTo>
                  <a:pt x="140573" y="794463"/>
                  <a:pt x="92052" y="782310"/>
                  <a:pt x="55231" y="758005"/>
                </a:cubicBezTo>
                <a:cubicBezTo>
                  <a:pt x="18410" y="733699"/>
                  <a:pt x="0" y="699055"/>
                  <a:pt x="0" y="654072"/>
                </a:cubicBezTo>
                <a:lnTo>
                  <a:pt x="0" y="151819"/>
                </a:lnTo>
                <a:cubicBezTo>
                  <a:pt x="0" y="50606"/>
                  <a:pt x="67293" y="0"/>
                  <a:pt x="2018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3251533" y="1238591"/>
            <a:ext cx="2640935" cy="2640920"/>
            <a:chOff x="4324653" y="1859844"/>
            <a:chExt cx="3521246" cy="3521227"/>
          </a:xfrm>
          <a:solidFill>
            <a:schemeClr val="bg1"/>
          </a:solidFill>
        </p:grpSpPr>
        <p:sp>
          <p:nvSpPr>
            <p:cNvPr id="62" name="任意多边形 61"/>
            <p:cNvSpPr/>
            <p:nvPr/>
          </p:nvSpPr>
          <p:spPr>
            <a:xfrm rot="1800000">
              <a:off x="5917386" y="1859844"/>
              <a:ext cx="553950" cy="319823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3" name="任意多边形 62"/>
            <p:cNvSpPr/>
            <p:nvPr/>
          </p:nvSpPr>
          <p:spPr>
            <a:xfrm rot="1800000">
              <a:off x="5339463" y="1876383"/>
              <a:ext cx="452298" cy="452298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4" name="任意多边形 63"/>
            <p:cNvSpPr/>
            <p:nvPr/>
          </p:nvSpPr>
          <p:spPr>
            <a:xfrm rot="1800000">
              <a:off x="6494514" y="2093164"/>
              <a:ext cx="639650" cy="92711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5" name="任意多边形 64"/>
            <p:cNvSpPr/>
            <p:nvPr/>
          </p:nvSpPr>
          <p:spPr>
            <a:xfrm rot="1800000">
              <a:off x="4947760" y="2102529"/>
              <a:ext cx="165555" cy="61785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6" name="任意多边形 65"/>
            <p:cNvSpPr/>
            <p:nvPr/>
          </p:nvSpPr>
          <p:spPr>
            <a:xfrm rot="1800000">
              <a:off x="6985362" y="2482953"/>
              <a:ext cx="617848" cy="165551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7" name="任意多边形 66"/>
            <p:cNvSpPr/>
            <p:nvPr/>
          </p:nvSpPr>
          <p:spPr>
            <a:xfrm rot="1800000">
              <a:off x="4557977" y="2571576"/>
              <a:ext cx="92710" cy="639648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8" name="任意多边形 67"/>
            <p:cNvSpPr/>
            <p:nvPr/>
          </p:nvSpPr>
          <p:spPr>
            <a:xfrm rot="1800000">
              <a:off x="7377063" y="2874649"/>
              <a:ext cx="452294" cy="452295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9" name="任意多边形 68"/>
            <p:cNvSpPr/>
            <p:nvPr/>
          </p:nvSpPr>
          <p:spPr>
            <a:xfrm rot="1800000">
              <a:off x="4324653" y="3234404"/>
              <a:ext cx="319823" cy="553951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0" name="任意多边形 69"/>
            <p:cNvSpPr/>
            <p:nvPr/>
          </p:nvSpPr>
          <p:spPr>
            <a:xfrm rot="1800000">
              <a:off x="7526072" y="3452572"/>
              <a:ext cx="319827" cy="553957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1" name="任意多边形 70"/>
            <p:cNvSpPr/>
            <p:nvPr/>
          </p:nvSpPr>
          <p:spPr>
            <a:xfrm rot="1800000">
              <a:off x="4341190" y="3913977"/>
              <a:ext cx="452298" cy="452297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2" name="任意多边形 71"/>
            <p:cNvSpPr/>
            <p:nvPr/>
          </p:nvSpPr>
          <p:spPr>
            <a:xfrm rot="1800000">
              <a:off x="7519861" y="4029697"/>
              <a:ext cx="92710" cy="639649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3" name="任意多边形 72"/>
            <p:cNvSpPr/>
            <p:nvPr/>
          </p:nvSpPr>
          <p:spPr>
            <a:xfrm rot="1800000">
              <a:off x="4567339" y="4592418"/>
              <a:ext cx="617850" cy="165555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4" name="任意多边形 73"/>
            <p:cNvSpPr/>
            <p:nvPr/>
          </p:nvSpPr>
          <p:spPr>
            <a:xfrm rot="1800000">
              <a:off x="7057231" y="4520548"/>
              <a:ext cx="165551" cy="61784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5" name="任意多边形 74"/>
            <p:cNvSpPr/>
            <p:nvPr/>
          </p:nvSpPr>
          <p:spPr>
            <a:xfrm rot="1800000">
              <a:off x="5036384" y="5055051"/>
              <a:ext cx="639647" cy="92710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6" name="任意多边形 75"/>
            <p:cNvSpPr/>
            <p:nvPr/>
          </p:nvSpPr>
          <p:spPr>
            <a:xfrm rot="1800000">
              <a:off x="6378778" y="4912250"/>
              <a:ext cx="452298" cy="452299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7" name="任意多边形 76"/>
            <p:cNvSpPr/>
            <p:nvPr/>
          </p:nvSpPr>
          <p:spPr>
            <a:xfrm rot="1800000">
              <a:off x="5699199" y="5061248"/>
              <a:ext cx="553951" cy="319823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79" name="矩形 78"/>
          <p:cNvSpPr/>
          <p:nvPr/>
        </p:nvSpPr>
        <p:spPr>
          <a:xfrm>
            <a:off x="3410128" y="2469067"/>
            <a:ext cx="236475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700" dirty="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  <a:r>
              <a:rPr lang="en-US" altLang="zh-CN" sz="27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endParaRPr lang="zh-CN" altLang="en-US" sz="2700" dirty="0">
              <a:solidFill>
                <a:schemeClr val="bg1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290060" y="447565"/>
            <a:ext cx="204568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zh-CN" altLang="en-US" sz="27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195988" y="447564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>
                <a:solidFill>
                  <a:srgbClr val="E40000"/>
                </a:solidFill>
                <a:latin typeface="+mj-ea"/>
                <a:ea typeface="+mj-ea"/>
              </a:rPr>
              <a:t>目录</a:t>
            </a: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75239"/>
          <a:stretch/>
        </p:blipFill>
        <p:spPr>
          <a:xfrm>
            <a:off x="1" y="323342"/>
            <a:ext cx="3802052" cy="312236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75239"/>
          <a:stretch/>
        </p:blipFill>
        <p:spPr>
          <a:xfrm rot="10800000" flipH="1">
            <a:off x="1" y="689938"/>
            <a:ext cx="3802052" cy="31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26332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矩形 125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58852" y="3298139"/>
            <a:ext cx="457670" cy="405000"/>
            <a:chOff x="10439401" y="5991224"/>
            <a:chExt cx="400050" cy="354013"/>
          </a:xfrm>
          <a:solidFill>
            <a:srgbClr val="435468"/>
          </a:solidFill>
        </p:grpSpPr>
        <p:sp>
          <p:nvSpPr>
            <p:cNvPr id="6" name="Freeform 171"/>
            <p:cNvSpPr>
              <a:spLocks noEditPoints="1"/>
            </p:cNvSpPr>
            <p:nvPr/>
          </p:nvSpPr>
          <p:spPr bwMode="auto">
            <a:xfrm>
              <a:off x="10439401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50 h 223"/>
                <a:gd name="T6" fmla="*/ 0 w 57"/>
                <a:gd name="T7" fmla="*/ 50 h 223"/>
                <a:gd name="T8" fmla="*/ 0 w 57"/>
                <a:gd name="T9" fmla="*/ 115 h 223"/>
                <a:gd name="T10" fmla="*/ 16 w 57"/>
                <a:gd name="T11" fmla="*/ 115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15 h 223"/>
                <a:gd name="T18" fmla="*/ 57 w 57"/>
                <a:gd name="T19" fmla="*/ 115 h 223"/>
                <a:gd name="T20" fmla="*/ 57 w 57"/>
                <a:gd name="T21" fmla="*/ 50 h 223"/>
                <a:gd name="T22" fmla="*/ 42 w 57"/>
                <a:gd name="T23" fmla="*/ 50 h 223"/>
                <a:gd name="T24" fmla="*/ 42 w 57"/>
                <a:gd name="T25" fmla="*/ 0 h 223"/>
                <a:gd name="T26" fmla="*/ 49 w 57"/>
                <a:gd name="T27" fmla="*/ 58 h 223"/>
                <a:gd name="T28" fmla="*/ 49 w 57"/>
                <a:gd name="T29" fmla="*/ 107 h 223"/>
                <a:gd name="T30" fmla="*/ 8 w 57"/>
                <a:gd name="T31" fmla="*/ 107 h 223"/>
                <a:gd name="T32" fmla="*/ 8 w 57"/>
                <a:gd name="T33" fmla="*/ 58 h 223"/>
                <a:gd name="T34" fmla="*/ 49 w 57"/>
                <a:gd name="T35" fmla="*/ 5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50"/>
                  </a:lnTo>
                  <a:lnTo>
                    <a:pt x="0" y="50"/>
                  </a:lnTo>
                  <a:lnTo>
                    <a:pt x="0" y="115"/>
                  </a:lnTo>
                  <a:lnTo>
                    <a:pt x="16" y="115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15"/>
                  </a:lnTo>
                  <a:lnTo>
                    <a:pt x="57" y="115"/>
                  </a:lnTo>
                  <a:lnTo>
                    <a:pt x="57" y="50"/>
                  </a:lnTo>
                  <a:lnTo>
                    <a:pt x="42" y="50"/>
                  </a:lnTo>
                  <a:lnTo>
                    <a:pt x="42" y="0"/>
                  </a:lnTo>
                  <a:close/>
                  <a:moveTo>
                    <a:pt x="49" y="58"/>
                  </a:moveTo>
                  <a:lnTo>
                    <a:pt x="49" y="107"/>
                  </a:lnTo>
                  <a:lnTo>
                    <a:pt x="8" y="107"/>
                  </a:lnTo>
                  <a:lnTo>
                    <a:pt x="8" y="58"/>
                  </a:lnTo>
                  <a:lnTo>
                    <a:pt x="49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7" name="Freeform 172"/>
            <p:cNvSpPr>
              <a:spLocks noEditPoints="1"/>
            </p:cNvSpPr>
            <p:nvPr/>
          </p:nvSpPr>
          <p:spPr bwMode="auto">
            <a:xfrm>
              <a:off x="10542588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128 h 223"/>
                <a:gd name="T6" fmla="*/ 0 w 57"/>
                <a:gd name="T7" fmla="*/ 128 h 223"/>
                <a:gd name="T8" fmla="*/ 0 w 57"/>
                <a:gd name="T9" fmla="*/ 193 h 223"/>
                <a:gd name="T10" fmla="*/ 16 w 57"/>
                <a:gd name="T11" fmla="*/ 193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93 h 223"/>
                <a:gd name="T18" fmla="*/ 57 w 57"/>
                <a:gd name="T19" fmla="*/ 193 h 223"/>
                <a:gd name="T20" fmla="*/ 57 w 57"/>
                <a:gd name="T21" fmla="*/ 128 h 223"/>
                <a:gd name="T22" fmla="*/ 42 w 57"/>
                <a:gd name="T23" fmla="*/ 128 h 223"/>
                <a:gd name="T24" fmla="*/ 42 w 57"/>
                <a:gd name="T25" fmla="*/ 0 h 223"/>
                <a:gd name="T26" fmla="*/ 49 w 57"/>
                <a:gd name="T27" fmla="*/ 137 h 223"/>
                <a:gd name="T28" fmla="*/ 49 w 57"/>
                <a:gd name="T29" fmla="*/ 185 h 223"/>
                <a:gd name="T30" fmla="*/ 8 w 57"/>
                <a:gd name="T31" fmla="*/ 185 h 223"/>
                <a:gd name="T32" fmla="*/ 8 w 57"/>
                <a:gd name="T33" fmla="*/ 137 h 223"/>
                <a:gd name="T34" fmla="*/ 49 w 57"/>
                <a:gd name="T35" fmla="*/ 1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128"/>
                  </a:lnTo>
                  <a:lnTo>
                    <a:pt x="0" y="128"/>
                  </a:lnTo>
                  <a:lnTo>
                    <a:pt x="0" y="193"/>
                  </a:lnTo>
                  <a:lnTo>
                    <a:pt x="16" y="193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93"/>
                  </a:lnTo>
                  <a:lnTo>
                    <a:pt x="57" y="193"/>
                  </a:lnTo>
                  <a:lnTo>
                    <a:pt x="57" y="128"/>
                  </a:lnTo>
                  <a:lnTo>
                    <a:pt x="42" y="128"/>
                  </a:lnTo>
                  <a:lnTo>
                    <a:pt x="42" y="0"/>
                  </a:lnTo>
                  <a:close/>
                  <a:moveTo>
                    <a:pt x="49" y="137"/>
                  </a:moveTo>
                  <a:lnTo>
                    <a:pt x="49" y="185"/>
                  </a:lnTo>
                  <a:lnTo>
                    <a:pt x="8" y="185"/>
                  </a:lnTo>
                  <a:lnTo>
                    <a:pt x="8" y="137"/>
                  </a:lnTo>
                  <a:lnTo>
                    <a:pt x="49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8" name="Freeform 173"/>
            <p:cNvSpPr>
              <a:spLocks noEditPoints="1"/>
            </p:cNvSpPr>
            <p:nvPr/>
          </p:nvSpPr>
          <p:spPr bwMode="auto">
            <a:xfrm>
              <a:off x="10645776" y="5991224"/>
              <a:ext cx="90488" cy="354013"/>
            </a:xfrm>
            <a:custGeom>
              <a:avLst/>
              <a:gdLst>
                <a:gd name="T0" fmla="*/ 41 w 57"/>
                <a:gd name="T1" fmla="*/ 0 h 223"/>
                <a:gd name="T2" fmla="*/ 16 w 57"/>
                <a:gd name="T3" fmla="*/ 0 h 223"/>
                <a:gd name="T4" fmla="*/ 16 w 57"/>
                <a:gd name="T5" fmla="*/ 26 h 223"/>
                <a:gd name="T6" fmla="*/ 0 w 57"/>
                <a:gd name="T7" fmla="*/ 26 h 223"/>
                <a:gd name="T8" fmla="*/ 0 w 57"/>
                <a:gd name="T9" fmla="*/ 91 h 223"/>
                <a:gd name="T10" fmla="*/ 16 w 57"/>
                <a:gd name="T11" fmla="*/ 91 h 223"/>
                <a:gd name="T12" fmla="*/ 16 w 57"/>
                <a:gd name="T13" fmla="*/ 223 h 223"/>
                <a:gd name="T14" fmla="*/ 41 w 57"/>
                <a:gd name="T15" fmla="*/ 223 h 223"/>
                <a:gd name="T16" fmla="*/ 41 w 57"/>
                <a:gd name="T17" fmla="*/ 91 h 223"/>
                <a:gd name="T18" fmla="*/ 57 w 57"/>
                <a:gd name="T19" fmla="*/ 91 h 223"/>
                <a:gd name="T20" fmla="*/ 57 w 57"/>
                <a:gd name="T21" fmla="*/ 26 h 223"/>
                <a:gd name="T22" fmla="*/ 41 w 57"/>
                <a:gd name="T23" fmla="*/ 26 h 223"/>
                <a:gd name="T24" fmla="*/ 41 w 57"/>
                <a:gd name="T25" fmla="*/ 0 h 223"/>
                <a:gd name="T26" fmla="*/ 48 w 57"/>
                <a:gd name="T27" fmla="*/ 35 h 223"/>
                <a:gd name="T28" fmla="*/ 48 w 57"/>
                <a:gd name="T29" fmla="*/ 83 h 223"/>
                <a:gd name="T30" fmla="*/ 8 w 57"/>
                <a:gd name="T31" fmla="*/ 83 h 223"/>
                <a:gd name="T32" fmla="*/ 8 w 57"/>
                <a:gd name="T33" fmla="*/ 35 h 223"/>
                <a:gd name="T34" fmla="*/ 48 w 57"/>
                <a:gd name="T35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0"/>
                  </a:moveTo>
                  <a:lnTo>
                    <a:pt x="16" y="0"/>
                  </a:lnTo>
                  <a:lnTo>
                    <a:pt x="16" y="26"/>
                  </a:lnTo>
                  <a:lnTo>
                    <a:pt x="0" y="26"/>
                  </a:lnTo>
                  <a:lnTo>
                    <a:pt x="0" y="91"/>
                  </a:lnTo>
                  <a:lnTo>
                    <a:pt x="16" y="91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91"/>
                  </a:lnTo>
                  <a:lnTo>
                    <a:pt x="57" y="91"/>
                  </a:lnTo>
                  <a:lnTo>
                    <a:pt x="57" y="26"/>
                  </a:lnTo>
                  <a:lnTo>
                    <a:pt x="41" y="26"/>
                  </a:lnTo>
                  <a:lnTo>
                    <a:pt x="41" y="0"/>
                  </a:lnTo>
                  <a:close/>
                  <a:moveTo>
                    <a:pt x="48" y="35"/>
                  </a:moveTo>
                  <a:lnTo>
                    <a:pt x="48" y="83"/>
                  </a:lnTo>
                  <a:lnTo>
                    <a:pt x="8" y="83"/>
                  </a:lnTo>
                  <a:lnTo>
                    <a:pt x="8" y="35"/>
                  </a:lnTo>
                  <a:lnTo>
                    <a:pt x="48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9" name="Freeform 174"/>
            <p:cNvSpPr>
              <a:spLocks noEditPoints="1"/>
            </p:cNvSpPr>
            <p:nvPr/>
          </p:nvSpPr>
          <p:spPr bwMode="auto">
            <a:xfrm>
              <a:off x="10748963" y="5991224"/>
              <a:ext cx="90488" cy="354013"/>
            </a:xfrm>
            <a:custGeom>
              <a:avLst/>
              <a:gdLst>
                <a:gd name="T0" fmla="*/ 41 w 57"/>
                <a:gd name="T1" fmla="*/ 103 h 223"/>
                <a:gd name="T2" fmla="*/ 41 w 57"/>
                <a:gd name="T3" fmla="*/ 0 h 223"/>
                <a:gd name="T4" fmla="*/ 16 w 57"/>
                <a:gd name="T5" fmla="*/ 0 h 223"/>
                <a:gd name="T6" fmla="*/ 16 w 57"/>
                <a:gd name="T7" fmla="*/ 103 h 223"/>
                <a:gd name="T8" fmla="*/ 0 w 57"/>
                <a:gd name="T9" fmla="*/ 103 h 223"/>
                <a:gd name="T10" fmla="*/ 0 w 57"/>
                <a:gd name="T11" fmla="*/ 168 h 223"/>
                <a:gd name="T12" fmla="*/ 16 w 57"/>
                <a:gd name="T13" fmla="*/ 168 h 223"/>
                <a:gd name="T14" fmla="*/ 16 w 57"/>
                <a:gd name="T15" fmla="*/ 223 h 223"/>
                <a:gd name="T16" fmla="*/ 41 w 57"/>
                <a:gd name="T17" fmla="*/ 223 h 223"/>
                <a:gd name="T18" fmla="*/ 41 w 57"/>
                <a:gd name="T19" fmla="*/ 168 h 223"/>
                <a:gd name="T20" fmla="*/ 57 w 57"/>
                <a:gd name="T21" fmla="*/ 168 h 223"/>
                <a:gd name="T22" fmla="*/ 57 w 57"/>
                <a:gd name="T23" fmla="*/ 103 h 223"/>
                <a:gd name="T24" fmla="*/ 41 w 57"/>
                <a:gd name="T25" fmla="*/ 103 h 223"/>
                <a:gd name="T26" fmla="*/ 49 w 57"/>
                <a:gd name="T27" fmla="*/ 159 h 223"/>
                <a:gd name="T28" fmla="*/ 9 w 57"/>
                <a:gd name="T29" fmla="*/ 159 h 223"/>
                <a:gd name="T30" fmla="*/ 9 w 57"/>
                <a:gd name="T31" fmla="*/ 112 h 223"/>
                <a:gd name="T32" fmla="*/ 49 w 57"/>
                <a:gd name="T33" fmla="*/ 112 h 223"/>
                <a:gd name="T34" fmla="*/ 49 w 57"/>
                <a:gd name="T35" fmla="*/ 15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103"/>
                  </a:moveTo>
                  <a:lnTo>
                    <a:pt x="41" y="0"/>
                  </a:lnTo>
                  <a:lnTo>
                    <a:pt x="16" y="0"/>
                  </a:lnTo>
                  <a:lnTo>
                    <a:pt x="16" y="103"/>
                  </a:lnTo>
                  <a:lnTo>
                    <a:pt x="0" y="103"/>
                  </a:lnTo>
                  <a:lnTo>
                    <a:pt x="0" y="168"/>
                  </a:lnTo>
                  <a:lnTo>
                    <a:pt x="16" y="168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168"/>
                  </a:lnTo>
                  <a:lnTo>
                    <a:pt x="57" y="168"/>
                  </a:lnTo>
                  <a:lnTo>
                    <a:pt x="57" y="103"/>
                  </a:lnTo>
                  <a:lnTo>
                    <a:pt x="41" y="103"/>
                  </a:lnTo>
                  <a:close/>
                  <a:moveTo>
                    <a:pt x="49" y="159"/>
                  </a:moveTo>
                  <a:lnTo>
                    <a:pt x="9" y="159"/>
                  </a:lnTo>
                  <a:lnTo>
                    <a:pt x="9" y="112"/>
                  </a:lnTo>
                  <a:lnTo>
                    <a:pt x="49" y="112"/>
                  </a:lnTo>
                  <a:lnTo>
                    <a:pt x="49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916125" y="3298139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916126" y="3589131"/>
            <a:ext cx="209606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Freeform 77"/>
          <p:cNvSpPr>
            <a:spLocks noChangeAspect="1" noEditPoints="1"/>
          </p:cNvSpPr>
          <p:nvPr/>
        </p:nvSpPr>
        <p:spPr bwMode="auto">
          <a:xfrm>
            <a:off x="414865" y="1873013"/>
            <a:ext cx="508958" cy="513000"/>
          </a:xfrm>
          <a:custGeom>
            <a:avLst/>
            <a:gdLst>
              <a:gd name="T0" fmla="*/ 288 w 288"/>
              <a:gd name="T1" fmla="*/ 244 h 289"/>
              <a:gd name="T2" fmla="*/ 203 w 288"/>
              <a:gd name="T3" fmla="*/ 159 h 289"/>
              <a:gd name="T4" fmla="*/ 216 w 288"/>
              <a:gd name="T5" fmla="*/ 108 h 289"/>
              <a:gd name="T6" fmla="*/ 108 w 288"/>
              <a:gd name="T7" fmla="*/ 0 h 289"/>
              <a:gd name="T8" fmla="*/ 0 w 288"/>
              <a:gd name="T9" fmla="*/ 108 h 289"/>
              <a:gd name="T10" fmla="*/ 108 w 288"/>
              <a:gd name="T11" fmla="*/ 216 h 289"/>
              <a:gd name="T12" fmla="*/ 158 w 288"/>
              <a:gd name="T13" fmla="*/ 204 h 289"/>
              <a:gd name="T14" fmla="*/ 243 w 288"/>
              <a:gd name="T15" fmla="*/ 289 h 289"/>
              <a:gd name="T16" fmla="*/ 288 w 288"/>
              <a:gd name="T17" fmla="*/ 244 h 289"/>
              <a:gd name="T18" fmla="*/ 36 w 288"/>
              <a:gd name="T19" fmla="*/ 108 h 289"/>
              <a:gd name="T20" fmla="*/ 108 w 288"/>
              <a:gd name="T21" fmla="*/ 36 h 289"/>
              <a:gd name="T22" fmla="*/ 180 w 288"/>
              <a:gd name="T23" fmla="*/ 108 h 289"/>
              <a:gd name="T24" fmla="*/ 108 w 288"/>
              <a:gd name="T25" fmla="*/ 180 h 289"/>
              <a:gd name="T26" fmla="*/ 36 w 288"/>
              <a:gd name="T27" fmla="*/ 10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9">
                <a:moveTo>
                  <a:pt x="288" y="244"/>
                </a:moveTo>
                <a:cubicBezTo>
                  <a:pt x="203" y="159"/>
                  <a:pt x="203" y="159"/>
                  <a:pt x="203" y="159"/>
                </a:cubicBezTo>
                <a:cubicBezTo>
                  <a:pt x="211" y="144"/>
                  <a:pt x="216" y="126"/>
                  <a:pt x="216" y="108"/>
                </a:cubicBezTo>
                <a:cubicBezTo>
                  <a:pt x="216" y="48"/>
                  <a:pt x="167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26" y="216"/>
                  <a:pt x="143" y="212"/>
                  <a:pt x="158" y="204"/>
                </a:cubicBezTo>
                <a:cubicBezTo>
                  <a:pt x="243" y="289"/>
                  <a:pt x="243" y="289"/>
                  <a:pt x="243" y="289"/>
                </a:cubicBezTo>
                <a:lnTo>
                  <a:pt x="288" y="244"/>
                </a:ln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2" name="文本框 11"/>
          <p:cNvSpPr txBox="1"/>
          <p:nvPr/>
        </p:nvSpPr>
        <p:spPr>
          <a:xfrm>
            <a:off x="916125" y="1859514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916126" y="2150506"/>
            <a:ext cx="209606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Freeform 514"/>
          <p:cNvSpPr>
            <a:spLocks noChangeAspect="1" noEditPoints="1"/>
          </p:cNvSpPr>
          <p:nvPr/>
        </p:nvSpPr>
        <p:spPr bwMode="auto">
          <a:xfrm>
            <a:off x="3288064" y="1913513"/>
            <a:ext cx="610166" cy="432000"/>
          </a:xfrm>
          <a:custGeom>
            <a:avLst/>
            <a:gdLst>
              <a:gd name="T0" fmla="*/ 100 w 106"/>
              <a:gd name="T1" fmla="*/ 63 h 75"/>
              <a:gd name="T2" fmla="*/ 70 w 106"/>
              <a:gd name="T3" fmla="*/ 63 h 75"/>
              <a:gd name="T4" fmla="*/ 70 w 106"/>
              <a:gd name="T5" fmla="*/ 60 h 75"/>
              <a:gd name="T6" fmla="*/ 88 w 106"/>
              <a:gd name="T7" fmla="*/ 60 h 75"/>
              <a:gd name="T8" fmla="*/ 94 w 106"/>
              <a:gd name="T9" fmla="*/ 54 h 75"/>
              <a:gd name="T10" fmla="*/ 94 w 106"/>
              <a:gd name="T11" fmla="*/ 6 h 75"/>
              <a:gd name="T12" fmla="*/ 88 w 106"/>
              <a:gd name="T13" fmla="*/ 0 h 75"/>
              <a:gd name="T14" fmla="*/ 18 w 106"/>
              <a:gd name="T15" fmla="*/ 0 h 75"/>
              <a:gd name="T16" fmla="*/ 12 w 106"/>
              <a:gd name="T17" fmla="*/ 6 h 75"/>
              <a:gd name="T18" fmla="*/ 12 w 106"/>
              <a:gd name="T19" fmla="*/ 54 h 75"/>
              <a:gd name="T20" fmla="*/ 18 w 106"/>
              <a:gd name="T21" fmla="*/ 60 h 75"/>
              <a:gd name="T22" fmla="*/ 35 w 106"/>
              <a:gd name="T23" fmla="*/ 60 h 75"/>
              <a:gd name="T24" fmla="*/ 35 w 106"/>
              <a:gd name="T25" fmla="*/ 63 h 75"/>
              <a:gd name="T26" fmla="*/ 6 w 106"/>
              <a:gd name="T27" fmla="*/ 63 h 75"/>
              <a:gd name="T28" fmla="*/ 0 w 106"/>
              <a:gd name="T29" fmla="*/ 69 h 75"/>
              <a:gd name="T30" fmla="*/ 0 w 106"/>
              <a:gd name="T31" fmla="*/ 69 h 75"/>
              <a:gd name="T32" fmla="*/ 6 w 106"/>
              <a:gd name="T33" fmla="*/ 75 h 75"/>
              <a:gd name="T34" fmla="*/ 100 w 106"/>
              <a:gd name="T35" fmla="*/ 75 h 75"/>
              <a:gd name="T36" fmla="*/ 106 w 106"/>
              <a:gd name="T37" fmla="*/ 69 h 75"/>
              <a:gd name="T38" fmla="*/ 106 w 106"/>
              <a:gd name="T39" fmla="*/ 69 h 75"/>
              <a:gd name="T40" fmla="*/ 100 w 106"/>
              <a:gd name="T41" fmla="*/ 63 h 75"/>
              <a:gd name="T42" fmla="*/ 18 w 106"/>
              <a:gd name="T43" fmla="*/ 56 h 75"/>
              <a:gd name="T44" fmla="*/ 16 w 106"/>
              <a:gd name="T45" fmla="*/ 54 h 75"/>
              <a:gd name="T46" fmla="*/ 16 w 106"/>
              <a:gd name="T47" fmla="*/ 6 h 75"/>
              <a:gd name="T48" fmla="*/ 18 w 106"/>
              <a:gd name="T49" fmla="*/ 4 h 75"/>
              <a:gd name="T50" fmla="*/ 88 w 106"/>
              <a:gd name="T51" fmla="*/ 4 h 75"/>
              <a:gd name="T52" fmla="*/ 90 w 106"/>
              <a:gd name="T53" fmla="*/ 6 h 75"/>
              <a:gd name="T54" fmla="*/ 90 w 106"/>
              <a:gd name="T55" fmla="*/ 54 h 75"/>
              <a:gd name="T56" fmla="*/ 88 w 106"/>
              <a:gd name="T57" fmla="*/ 56 h 75"/>
              <a:gd name="T58" fmla="*/ 18 w 106"/>
              <a:gd name="T59" fmla="*/ 56 h 75"/>
              <a:gd name="T60" fmla="*/ 66 w 106"/>
              <a:gd name="T61" fmla="*/ 63 h 75"/>
              <a:gd name="T62" fmla="*/ 39 w 106"/>
              <a:gd name="T63" fmla="*/ 63 h 75"/>
              <a:gd name="T64" fmla="*/ 39 w 106"/>
              <a:gd name="T65" fmla="*/ 60 h 75"/>
              <a:gd name="T66" fmla="*/ 66 w 106"/>
              <a:gd name="T67" fmla="*/ 60 h 75"/>
              <a:gd name="T68" fmla="*/ 66 w 106"/>
              <a:gd name="T6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75">
                <a:moveTo>
                  <a:pt x="100" y="63"/>
                </a:moveTo>
                <a:cubicBezTo>
                  <a:pt x="70" y="63"/>
                  <a:pt x="70" y="63"/>
                  <a:pt x="70" y="63"/>
                </a:cubicBezTo>
                <a:cubicBezTo>
                  <a:pt x="70" y="60"/>
                  <a:pt x="70" y="60"/>
                  <a:pt x="7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1" y="60"/>
                  <a:pt x="94" y="57"/>
                  <a:pt x="94" y="54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3"/>
                  <a:pt x="91" y="0"/>
                  <a:pt x="8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2" y="3"/>
                  <a:pt x="12" y="6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7"/>
                  <a:pt x="14" y="60"/>
                  <a:pt x="18" y="60"/>
                </a:cubicBezTo>
                <a:cubicBezTo>
                  <a:pt x="35" y="60"/>
                  <a:pt x="35" y="60"/>
                  <a:pt x="35" y="60"/>
                </a:cubicBezTo>
                <a:cubicBezTo>
                  <a:pt x="35" y="63"/>
                  <a:pt x="35" y="63"/>
                  <a:pt x="35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2" y="63"/>
                  <a:pt x="0" y="66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3"/>
                  <a:pt x="2" y="75"/>
                  <a:pt x="6" y="75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103" y="75"/>
                  <a:pt x="106" y="73"/>
                  <a:pt x="106" y="6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66"/>
                  <a:pt x="103" y="63"/>
                  <a:pt x="100" y="63"/>
                </a:cubicBezTo>
                <a:close/>
                <a:moveTo>
                  <a:pt x="18" y="56"/>
                </a:moveTo>
                <a:cubicBezTo>
                  <a:pt x="17" y="56"/>
                  <a:pt x="16" y="55"/>
                  <a:pt x="16" y="54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7" y="4"/>
                  <a:pt x="18" y="4"/>
                </a:cubicBezTo>
                <a:cubicBezTo>
                  <a:pt x="88" y="4"/>
                  <a:pt x="88" y="4"/>
                  <a:pt x="88" y="4"/>
                </a:cubicBezTo>
                <a:cubicBezTo>
                  <a:pt x="89" y="4"/>
                  <a:pt x="90" y="5"/>
                  <a:pt x="90" y="6"/>
                </a:cubicBezTo>
                <a:cubicBezTo>
                  <a:pt x="90" y="54"/>
                  <a:pt x="90" y="54"/>
                  <a:pt x="90" y="54"/>
                </a:cubicBezTo>
                <a:cubicBezTo>
                  <a:pt x="90" y="55"/>
                  <a:pt x="89" y="56"/>
                  <a:pt x="88" y="56"/>
                </a:cubicBezTo>
                <a:lnTo>
                  <a:pt x="18" y="56"/>
                </a:lnTo>
                <a:close/>
                <a:moveTo>
                  <a:pt x="66" y="63"/>
                </a:moveTo>
                <a:cubicBezTo>
                  <a:pt x="39" y="63"/>
                  <a:pt x="39" y="63"/>
                  <a:pt x="39" y="63"/>
                </a:cubicBezTo>
                <a:cubicBezTo>
                  <a:pt x="39" y="60"/>
                  <a:pt x="39" y="60"/>
                  <a:pt x="39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63"/>
                </a:lnTo>
                <a:close/>
              </a:path>
            </a:pathLst>
          </a:custGeom>
          <a:solidFill>
            <a:srgbClr val="435468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6" name="文本框 15"/>
          <p:cNvSpPr txBox="1"/>
          <p:nvPr/>
        </p:nvSpPr>
        <p:spPr>
          <a:xfrm>
            <a:off x="3898229" y="1859514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3898229" y="2150506"/>
            <a:ext cx="209606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Freeform 134"/>
          <p:cNvSpPr>
            <a:spLocks noChangeAspect="1" noEditPoints="1"/>
          </p:cNvSpPr>
          <p:nvPr/>
        </p:nvSpPr>
        <p:spPr bwMode="auto">
          <a:xfrm>
            <a:off x="6251275" y="1859513"/>
            <a:ext cx="492229" cy="540000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20" name="文本框 19"/>
          <p:cNvSpPr txBox="1"/>
          <p:nvPr/>
        </p:nvSpPr>
        <p:spPr>
          <a:xfrm>
            <a:off x="6743503" y="1859514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743503" y="2150506"/>
            <a:ext cx="2096060" cy="638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6212458" y="3298139"/>
            <a:ext cx="531046" cy="432000"/>
            <a:chOff x="8032750" y="6808787"/>
            <a:chExt cx="400050" cy="325437"/>
          </a:xfrm>
          <a:solidFill>
            <a:srgbClr val="435468"/>
          </a:solidFill>
        </p:grpSpPr>
        <p:sp>
          <p:nvSpPr>
            <p:cNvPr id="26" name="Freeform 325"/>
            <p:cNvSpPr>
              <a:spLocks/>
            </p:cNvSpPr>
            <p:nvPr/>
          </p:nvSpPr>
          <p:spPr bwMode="auto">
            <a:xfrm>
              <a:off x="8032750" y="6808787"/>
              <a:ext cx="400050" cy="250825"/>
            </a:xfrm>
            <a:custGeom>
              <a:avLst/>
              <a:gdLst>
                <a:gd name="T0" fmla="*/ 144 w 288"/>
                <a:gd name="T1" fmla="*/ 0 h 180"/>
                <a:gd name="T2" fmla="*/ 0 w 288"/>
                <a:gd name="T3" fmla="*/ 143 h 180"/>
                <a:gd name="T4" fmla="*/ 0 w 288"/>
                <a:gd name="T5" fmla="*/ 180 h 180"/>
                <a:gd name="T6" fmla="*/ 29 w 288"/>
                <a:gd name="T7" fmla="*/ 180 h 180"/>
                <a:gd name="T8" fmla="*/ 29 w 288"/>
                <a:gd name="T9" fmla="*/ 143 h 180"/>
                <a:gd name="T10" fmla="*/ 144 w 288"/>
                <a:gd name="T11" fmla="*/ 29 h 180"/>
                <a:gd name="T12" fmla="*/ 259 w 288"/>
                <a:gd name="T13" fmla="*/ 143 h 180"/>
                <a:gd name="T14" fmla="*/ 259 w 288"/>
                <a:gd name="T15" fmla="*/ 180 h 180"/>
                <a:gd name="T16" fmla="*/ 288 w 288"/>
                <a:gd name="T17" fmla="*/ 180 h 180"/>
                <a:gd name="T18" fmla="*/ 288 w 288"/>
                <a:gd name="T19" fmla="*/ 143 h 180"/>
                <a:gd name="T20" fmla="*/ 144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144" y="0"/>
                  </a:moveTo>
                  <a:cubicBezTo>
                    <a:pt x="65" y="0"/>
                    <a:pt x="1" y="64"/>
                    <a:pt x="0" y="143"/>
                  </a:cubicBezTo>
                  <a:cubicBezTo>
                    <a:pt x="0" y="143"/>
                    <a:pt x="0" y="170"/>
                    <a:pt x="0" y="180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9" y="170"/>
                    <a:pt x="29" y="143"/>
                    <a:pt x="29" y="143"/>
                  </a:cubicBezTo>
                  <a:cubicBezTo>
                    <a:pt x="30" y="80"/>
                    <a:pt x="81" y="29"/>
                    <a:pt x="144" y="29"/>
                  </a:cubicBezTo>
                  <a:cubicBezTo>
                    <a:pt x="207" y="29"/>
                    <a:pt x="258" y="80"/>
                    <a:pt x="259" y="143"/>
                  </a:cubicBezTo>
                  <a:cubicBezTo>
                    <a:pt x="259" y="143"/>
                    <a:pt x="259" y="170"/>
                    <a:pt x="259" y="180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8" y="170"/>
                    <a:pt x="288" y="143"/>
                    <a:pt x="288" y="143"/>
                  </a:cubicBezTo>
                  <a:cubicBezTo>
                    <a:pt x="287" y="64"/>
                    <a:pt x="223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27" name="Freeform 326"/>
            <p:cNvSpPr>
              <a:spLocks/>
            </p:cNvSpPr>
            <p:nvPr/>
          </p:nvSpPr>
          <p:spPr bwMode="auto">
            <a:xfrm>
              <a:off x="8101013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2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2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28" name="Freeform 327"/>
            <p:cNvSpPr>
              <a:spLocks/>
            </p:cNvSpPr>
            <p:nvPr/>
          </p:nvSpPr>
          <p:spPr bwMode="auto">
            <a:xfrm>
              <a:off x="8307388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1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1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1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6743503" y="3298139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6743503" y="3589131"/>
            <a:ext cx="209606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0" name="Freeform 220"/>
          <p:cNvSpPr>
            <a:spLocks noChangeAspect="1"/>
          </p:cNvSpPr>
          <p:nvPr/>
        </p:nvSpPr>
        <p:spPr bwMode="auto">
          <a:xfrm>
            <a:off x="3305595" y="3298139"/>
            <a:ext cx="575101" cy="432000"/>
          </a:xfrm>
          <a:custGeom>
            <a:avLst/>
            <a:gdLst>
              <a:gd name="T0" fmla="*/ 195 w 213"/>
              <a:gd name="T1" fmla="*/ 143 h 160"/>
              <a:gd name="T2" fmla="*/ 195 w 213"/>
              <a:gd name="T3" fmla="*/ 0 h 160"/>
              <a:gd name="T4" fmla="*/ 152 w 213"/>
              <a:gd name="T5" fmla="*/ 0 h 160"/>
              <a:gd name="T6" fmla="*/ 152 w 213"/>
              <a:gd name="T7" fmla="*/ 143 h 160"/>
              <a:gd name="T8" fmla="*/ 128 w 213"/>
              <a:gd name="T9" fmla="*/ 143 h 160"/>
              <a:gd name="T10" fmla="*/ 128 w 213"/>
              <a:gd name="T11" fmla="*/ 88 h 160"/>
              <a:gd name="T12" fmla="*/ 85 w 213"/>
              <a:gd name="T13" fmla="*/ 88 h 160"/>
              <a:gd name="T14" fmla="*/ 85 w 213"/>
              <a:gd name="T15" fmla="*/ 143 h 160"/>
              <a:gd name="T16" fmla="*/ 61 w 213"/>
              <a:gd name="T17" fmla="*/ 143 h 160"/>
              <a:gd name="T18" fmla="*/ 61 w 213"/>
              <a:gd name="T19" fmla="*/ 40 h 160"/>
              <a:gd name="T20" fmla="*/ 19 w 213"/>
              <a:gd name="T21" fmla="*/ 40 h 160"/>
              <a:gd name="T22" fmla="*/ 19 w 213"/>
              <a:gd name="T23" fmla="*/ 143 h 160"/>
              <a:gd name="T24" fmla="*/ 0 w 213"/>
              <a:gd name="T25" fmla="*/ 143 h 160"/>
              <a:gd name="T26" fmla="*/ 0 w 213"/>
              <a:gd name="T27" fmla="*/ 160 h 160"/>
              <a:gd name="T28" fmla="*/ 213 w 213"/>
              <a:gd name="T29" fmla="*/ 160 h 160"/>
              <a:gd name="T30" fmla="*/ 213 w 213"/>
              <a:gd name="T31" fmla="*/ 143 h 160"/>
              <a:gd name="T32" fmla="*/ 195 w 213"/>
              <a:gd name="T33" fmla="*/ 14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3" h="160">
                <a:moveTo>
                  <a:pt x="195" y="143"/>
                </a:moveTo>
                <a:lnTo>
                  <a:pt x="195" y="0"/>
                </a:lnTo>
                <a:lnTo>
                  <a:pt x="152" y="0"/>
                </a:lnTo>
                <a:lnTo>
                  <a:pt x="152" y="143"/>
                </a:lnTo>
                <a:lnTo>
                  <a:pt x="128" y="143"/>
                </a:lnTo>
                <a:lnTo>
                  <a:pt x="128" y="88"/>
                </a:lnTo>
                <a:lnTo>
                  <a:pt x="85" y="88"/>
                </a:lnTo>
                <a:lnTo>
                  <a:pt x="85" y="143"/>
                </a:lnTo>
                <a:lnTo>
                  <a:pt x="61" y="143"/>
                </a:lnTo>
                <a:lnTo>
                  <a:pt x="61" y="40"/>
                </a:lnTo>
                <a:lnTo>
                  <a:pt x="19" y="40"/>
                </a:lnTo>
                <a:lnTo>
                  <a:pt x="19" y="143"/>
                </a:lnTo>
                <a:lnTo>
                  <a:pt x="0" y="143"/>
                </a:lnTo>
                <a:lnTo>
                  <a:pt x="0" y="160"/>
                </a:lnTo>
                <a:lnTo>
                  <a:pt x="213" y="160"/>
                </a:lnTo>
                <a:lnTo>
                  <a:pt x="213" y="143"/>
                </a:lnTo>
                <a:lnTo>
                  <a:pt x="195" y="143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31" name="文本框 30"/>
          <p:cNvSpPr txBox="1"/>
          <p:nvPr/>
        </p:nvSpPr>
        <p:spPr>
          <a:xfrm>
            <a:off x="3892845" y="3298139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3892846" y="3589131"/>
            <a:ext cx="209606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06367651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7" presetClass="entr" presetSubtype="10" fill="hold" grpId="0" nodeType="withEffect">
                                  <p:stCondLst>
                                    <p:cond delay="2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 animBg="1"/>
      <p:bldP spid="12" grpId="0"/>
      <p:bldP spid="13" grpId="0"/>
      <p:bldP spid="15" grpId="0" animBg="1"/>
      <p:bldP spid="16" grpId="0"/>
      <p:bldP spid="17" grpId="0"/>
      <p:bldP spid="19" grpId="0" animBg="1"/>
      <p:bldP spid="20" grpId="0"/>
      <p:bldP spid="21" grpId="0"/>
      <p:bldP spid="24" grpId="0"/>
      <p:bldP spid="25" grpId="0"/>
      <p:bldP spid="30" grpId="0" animBg="1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矩形 117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4025759" y="2435948"/>
            <a:ext cx="1021970" cy="751881"/>
          </a:xfrm>
          <a:prstGeom prst="line">
            <a:avLst/>
          </a:prstGeom>
          <a:ln w="63500">
            <a:solidFill>
              <a:srgbClr val="435468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-46359" y="2558325"/>
            <a:ext cx="461963" cy="402945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87028" y="2563344"/>
            <a:ext cx="657225" cy="695325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362151" y="2884218"/>
            <a:ext cx="497681" cy="509588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016869" y="2891360"/>
            <a:ext cx="366713" cy="368756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819350" y="2596087"/>
            <a:ext cx="654843" cy="797720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450382" y="2599659"/>
            <a:ext cx="1603772" cy="584003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>
            <a:spLocks noChangeAspect="1"/>
          </p:cNvSpPr>
          <p:nvPr/>
        </p:nvSpPr>
        <p:spPr>
          <a:xfrm>
            <a:off x="297989" y="2502622"/>
            <a:ext cx="189000" cy="189000"/>
          </a:xfrm>
          <a:prstGeom prst="ellipse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1753901" y="3235809"/>
            <a:ext cx="189000" cy="189000"/>
          </a:xfrm>
          <a:prstGeom prst="ellipse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1" name="矩形 10"/>
          <p:cNvSpPr/>
          <p:nvPr/>
        </p:nvSpPr>
        <p:spPr>
          <a:xfrm>
            <a:off x="5199716" y="2136523"/>
            <a:ext cx="360495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2" name="矩形 11"/>
          <p:cNvSpPr/>
          <p:nvPr/>
        </p:nvSpPr>
        <p:spPr>
          <a:xfrm>
            <a:off x="5199716" y="3393806"/>
            <a:ext cx="360495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203161" y="1848988"/>
            <a:ext cx="14435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>
                <a:solidFill>
                  <a:srgbClr val="E40000"/>
                </a:solidFill>
                <a:latin typeface="+mj-ea"/>
                <a:ea typeface="+mj-ea"/>
              </a:rPr>
              <a:t>添加文本标题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203161" y="3105846"/>
            <a:ext cx="14435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>
                <a:solidFill>
                  <a:srgbClr val="435468"/>
                </a:solidFill>
                <a:latin typeface="+mj-ea"/>
                <a:ea typeface="+mj-ea"/>
              </a:rPr>
              <a:t>添加文本标题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867013" y="1818385"/>
            <a:ext cx="1186585" cy="1682948"/>
            <a:chOff x="3822683" y="2424514"/>
            <a:chExt cx="1582113" cy="2243930"/>
          </a:xfrm>
        </p:grpSpPr>
        <p:sp>
          <p:nvSpPr>
            <p:cNvPr id="16" name="五边形 15"/>
            <p:cNvSpPr/>
            <p:nvPr/>
          </p:nvSpPr>
          <p:spPr>
            <a:xfrm rot="16200000" flipV="1">
              <a:off x="3500193" y="2763841"/>
              <a:ext cx="2243930" cy="1565275"/>
            </a:xfrm>
            <a:prstGeom prst="homePlate">
              <a:avLst>
                <a:gd name="adj" fmla="val 18724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822683" y="2759057"/>
              <a:ext cx="1582113" cy="1225959"/>
              <a:chOff x="3822683" y="2759057"/>
              <a:chExt cx="1582113" cy="1225959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3972664" y="2759057"/>
                <a:ext cx="128215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100" dirty="0">
                    <a:solidFill>
                      <a:schemeClr val="bg1">
                        <a:lumMod val="95000"/>
                      </a:schemeClr>
                    </a:solidFill>
                    <a:latin typeface="+mj-ea"/>
                    <a:ea typeface="+mj-ea"/>
                  </a:rPr>
                  <a:t>85%</a:t>
                </a:r>
                <a:endParaRPr lang="zh-CN" altLang="en-US" sz="2100" dirty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822683" y="3261741"/>
                <a:ext cx="1582113" cy="723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750">
                    <a:solidFill>
                      <a:schemeClr val="bg1">
                        <a:lumMod val="95000"/>
                      </a:schemeClr>
                    </a:solidFill>
                    <a:latin typeface="+mj-ea"/>
                    <a:ea typeface="+mj-ea"/>
                  </a:rPr>
                  <a:t>提示正文行距在</a:t>
                </a:r>
                <a:r>
                  <a:rPr lang="en-US" altLang="zh-CN" sz="750">
                    <a:solidFill>
                      <a:schemeClr val="bg1">
                        <a:lumMod val="95000"/>
                      </a:schemeClr>
                    </a:solidFill>
                    <a:latin typeface="+mj-ea"/>
                    <a:ea typeface="+mj-ea"/>
                  </a:rPr>
                  <a:t>1.2~1.3</a:t>
                </a:r>
                <a:r>
                  <a:rPr lang="zh-CN" altLang="en-US" sz="750">
                    <a:solidFill>
                      <a:schemeClr val="bg1">
                        <a:lumMod val="95000"/>
                      </a:schemeClr>
                    </a:solidFill>
                    <a:latin typeface="+mj-ea"/>
                    <a:ea typeface="+mj-ea"/>
                  </a:rPr>
                  <a:t>之间点击添加正文</a:t>
                </a: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3249291" y="2961271"/>
            <a:ext cx="1214329" cy="1106972"/>
            <a:chOff x="4332387" y="3948361"/>
            <a:chExt cx="1619105" cy="1475963"/>
          </a:xfrm>
        </p:grpSpPr>
        <p:sp>
          <p:nvSpPr>
            <p:cNvPr id="21" name="五边形 20"/>
            <p:cNvSpPr/>
            <p:nvPr/>
          </p:nvSpPr>
          <p:spPr>
            <a:xfrm rot="5400000">
              <a:off x="4430276" y="3903705"/>
              <a:ext cx="1475963" cy="1565275"/>
            </a:xfrm>
            <a:prstGeom prst="homePlate">
              <a:avLst>
                <a:gd name="adj" fmla="val 18724"/>
              </a:avLst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527182" y="4685048"/>
              <a:ext cx="128215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65%</a:t>
              </a:r>
              <a:endParaRPr lang="zh-CN" altLang="en-US" sz="21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332387" y="4173894"/>
              <a:ext cx="16191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5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提示正文行距在</a:t>
              </a:r>
              <a:r>
                <a:rPr lang="en-US" altLang="zh-CN" sz="75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5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之间点击添加正文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0827216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15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0" fill="hold" grpId="0" nodeType="withEffect">
                                  <p:stCondLst>
                                    <p:cond delay="3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矩形 133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539022" y="2251741"/>
            <a:ext cx="872729" cy="1310879"/>
            <a:chOff x="2052030" y="3002321"/>
            <a:chExt cx="1163638" cy="1747838"/>
          </a:xfrm>
        </p:grpSpPr>
        <p:sp>
          <p:nvSpPr>
            <p:cNvPr id="2" name="任意多边形 1"/>
            <p:cNvSpPr/>
            <p:nvPr/>
          </p:nvSpPr>
          <p:spPr>
            <a:xfrm rot="12966304">
              <a:off x="2052030" y="3718284"/>
              <a:ext cx="1163638" cy="1031875"/>
            </a:xfrm>
            <a:custGeom>
              <a:avLst/>
              <a:gdLst>
                <a:gd name="connsiteX0" fmla="*/ 1052874 w 1164173"/>
                <a:gd name="connsiteY0" fmla="*/ 962340 h 1031654"/>
                <a:gd name="connsiteX1" fmla="*/ 1069057 w 1164173"/>
                <a:gd name="connsiteY1" fmla="*/ 858943 h 1031654"/>
                <a:gd name="connsiteX2" fmla="*/ 965659 w 1164173"/>
                <a:gd name="connsiteY2" fmla="*/ 842761 h 1031654"/>
                <a:gd name="connsiteX3" fmla="*/ 949477 w 1164173"/>
                <a:gd name="connsiteY3" fmla="*/ 946158 h 1031654"/>
                <a:gd name="connsiteX4" fmla="*/ 1052874 w 1164173"/>
                <a:gd name="connsiteY4" fmla="*/ 962340 h 1031654"/>
                <a:gd name="connsiteX5" fmla="*/ 1135899 w 1164173"/>
                <a:gd name="connsiteY5" fmla="*/ 1003380 h 1031654"/>
                <a:gd name="connsiteX6" fmla="*/ 1067640 w 1164173"/>
                <a:gd name="connsiteY6" fmla="*/ 1031654 h 1031654"/>
                <a:gd name="connsiteX7" fmla="*/ 102307 w 1164173"/>
                <a:gd name="connsiteY7" fmla="*/ 1031654 h 1031654"/>
                <a:gd name="connsiteX8" fmla="*/ 64732 w 1164173"/>
                <a:gd name="connsiteY8" fmla="*/ 1024068 h 1031654"/>
                <a:gd name="connsiteX9" fmla="*/ 59198 w 1164173"/>
                <a:gd name="connsiteY9" fmla="*/ 1020337 h 1031654"/>
                <a:gd name="connsiteX10" fmla="*/ 48283 w 1164173"/>
                <a:gd name="connsiteY10" fmla="*/ 1015422 h 1031654"/>
                <a:gd name="connsiteX11" fmla="*/ 36524 w 1164173"/>
                <a:gd name="connsiteY11" fmla="*/ 1005050 h 1031654"/>
                <a:gd name="connsiteX12" fmla="*/ 34048 w 1164173"/>
                <a:gd name="connsiteY12" fmla="*/ 1003380 h 1031654"/>
                <a:gd name="connsiteX13" fmla="*/ 33191 w 1164173"/>
                <a:gd name="connsiteY13" fmla="*/ 1002110 h 1031654"/>
                <a:gd name="connsiteX14" fmla="*/ 19535 w 1164173"/>
                <a:gd name="connsiteY14" fmla="*/ 990064 h 1031654"/>
                <a:gd name="connsiteX15" fmla="*/ 12949 w 1164173"/>
                <a:gd name="connsiteY15" fmla="*/ 883555 h 1031654"/>
                <a:gd name="connsiteX16" fmla="*/ 495615 w 1164173"/>
                <a:gd name="connsiteY16" fmla="*/ 47552 h 1031654"/>
                <a:gd name="connsiteX17" fmla="*/ 520972 w 1164173"/>
                <a:gd name="connsiteY17" fmla="*/ 18805 h 1031654"/>
                <a:gd name="connsiteX18" fmla="*/ 534039 w 1164173"/>
                <a:gd name="connsiteY18" fmla="*/ 12428 h 1031654"/>
                <a:gd name="connsiteX19" fmla="*/ 534278 w 1164173"/>
                <a:gd name="connsiteY19" fmla="*/ 12218 h 1031654"/>
                <a:gd name="connsiteX20" fmla="*/ 536772 w 1164173"/>
                <a:gd name="connsiteY20" fmla="*/ 11095 h 1031654"/>
                <a:gd name="connsiteX21" fmla="*/ 554231 w 1164173"/>
                <a:gd name="connsiteY21" fmla="*/ 2574 h 1031654"/>
                <a:gd name="connsiteX22" fmla="*/ 561466 w 1164173"/>
                <a:gd name="connsiteY22" fmla="*/ 2070 h 1031654"/>
                <a:gd name="connsiteX23" fmla="*/ 570612 w 1164173"/>
                <a:gd name="connsiteY23" fmla="*/ 0 h 1031654"/>
                <a:gd name="connsiteX24" fmla="*/ 580884 w 1164173"/>
                <a:gd name="connsiteY24" fmla="*/ 716 h 1031654"/>
                <a:gd name="connsiteX25" fmla="*/ 591149 w 1164173"/>
                <a:gd name="connsiteY25" fmla="*/ 1 h 1031654"/>
                <a:gd name="connsiteX26" fmla="*/ 600288 w 1164173"/>
                <a:gd name="connsiteY26" fmla="*/ 2070 h 1031654"/>
                <a:gd name="connsiteX27" fmla="*/ 607528 w 1164173"/>
                <a:gd name="connsiteY27" fmla="*/ 2574 h 1031654"/>
                <a:gd name="connsiteX28" fmla="*/ 625016 w 1164173"/>
                <a:gd name="connsiteY28" fmla="*/ 11107 h 1031654"/>
                <a:gd name="connsiteX29" fmla="*/ 627483 w 1164173"/>
                <a:gd name="connsiteY29" fmla="*/ 12218 h 1031654"/>
                <a:gd name="connsiteX30" fmla="*/ 627718 w 1164173"/>
                <a:gd name="connsiteY30" fmla="*/ 12426 h 1031654"/>
                <a:gd name="connsiteX31" fmla="*/ 640787 w 1164173"/>
                <a:gd name="connsiteY31" fmla="*/ 18804 h 1031654"/>
                <a:gd name="connsiteX32" fmla="*/ 666144 w 1164173"/>
                <a:gd name="connsiteY32" fmla="*/ 47552 h 1031654"/>
                <a:gd name="connsiteX33" fmla="*/ 1148811 w 1164173"/>
                <a:gd name="connsiteY33" fmla="*/ 883554 h 1031654"/>
                <a:gd name="connsiteX34" fmla="*/ 1150460 w 1164173"/>
                <a:gd name="connsiteY34" fmla="*/ 888458 h 1031654"/>
                <a:gd name="connsiteX35" fmla="*/ 1156587 w 1164173"/>
                <a:gd name="connsiteY35" fmla="*/ 897546 h 1031654"/>
                <a:gd name="connsiteX36" fmla="*/ 1164173 w 1164173"/>
                <a:gd name="connsiteY36" fmla="*/ 935121 h 1031654"/>
                <a:gd name="connsiteX37" fmla="*/ 1135899 w 1164173"/>
                <a:gd name="connsiteY37" fmla="*/ 1003380 h 103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64173" h="1031654">
                  <a:moveTo>
                    <a:pt x="1052874" y="962340"/>
                  </a:moveTo>
                  <a:cubicBezTo>
                    <a:pt x="1085896" y="938256"/>
                    <a:pt x="1093141" y="891964"/>
                    <a:pt x="1069057" y="858943"/>
                  </a:cubicBezTo>
                  <a:cubicBezTo>
                    <a:pt x="1044973" y="825922"/>
                    <a:pt x="998680" y="818677"/>
                    <a:pt x="965659" y="842761"/>
                  </a:cubicBezTo>
                  <a:cubicBezTo>
                    <a:pt x="932638" y="866845"/>
                    <a:pt x="925393" y="913137"/>
                    <a:pt x="949477" y="946158"/>
                  </a:cubicBezTo>
                  <a:cubicBezTo>
                    <a:pt x="973561" y="979179"/>
                    <a:pt x="1019853" y="986424"/>
                    <a:pt x="1052874" y="962340"/>
                  </a:cubicBezTo>
                  <a:close/>
                  <a:moveTo>
                    <a:pt x="1135899" y="1003380"/>
                  </a:moveTo>
                  <a:cubicBezTo>
                    <a:pt x="1118430" y="1020849"/>
                    <a:pt x="1094297" y="1031654"/>
                    <a:pt x="1067640" y="1031654"/>
                  </a:cubicBezTo>
                  <a:lnTo>
                    <a:pt x="102307" y="1031654"/>
                  </a:lnTo>
                  <a:cubicBezTo>
                    <a:pt x="88978" y="1031654"/>
                    <a:pt x="76281" y="1028953"/>
                    <a:pt x="64732" y="1024068"/>
                  </a:cubicBezTo>
                  <a:lnTo>
                    <a:pt x="59198" y="1020337"/>
                  </a:lnTo>
                  <a:lnTo>
                    <a:pt x="48283" y="1015422"/>
                  </a:lnTo>
                  <a:lnTo>
                    <a:pt x="36524" y="1005050"/>
                  </a:lnTo>
                  <a:lnTo>
                    <a:pt x="34048" y="1003380"/>
                  </a:lnTo>
                  <a:lnTo>
                    <a:pt x="33191" y="1002110"/>
                  </a:lnTo>
                  <a:lnTo>
                    <a:pt x="19535" y="990064"/>
                  </a:lnTo>
                  <a:cubicBezTo>
                    <a:pt x="-3144" y="960050"/>
                    <a:pt x="-7044" y="918183"/>
                    <a:pt x="12949" y="883555"/>
                  </a:cubicBezTo>
                  <a:lnTo>
                    <a:pt x="495615" y="47552"/>
                  </a:lnTo>
                  <a:cubicBezTo>
                    <a:pt x="502280" y="36009"/>
                    <a:pt x="510968" y="26364"/>
                    <a:pt x="520972" y="18805"/>
                  </a:cubicBezTo>
                  <a:lnTo>
                    <a:pt x="534039" y="12428"/>
                  </a:lnTo>
                  <a:lnTo>
                    <a:pt x="534278" y="12218"/>
                  </a:lnTo>
                  <a:lnTo>
                    <a:pt x="536772" y="11095"/>
                  </a:lnTo>
                  <a:lnTo>
                    <a:pt x="554231" y="2574"/>
                  </a:lnTo>
                  <a:lnTo>
                    <a:pt x="561466" y="2070"/>
                  </a:lnTo>
                  <a:lnTo>
                    <a:pt x="570612" y="0"/>
                  </a:lnTo>
                  <a:lnTo>
                    <a:pt x="580884" y="716"/>
                  </a:lnTo>
                  <a:lnTo>
                    <a:pt x="591149" y="1"/>
                  </a:lnTo>
                  <a:lnTo>
                    <a:pt x="600288" y="2070"/>
                  </a:lnTo>
                  <a:lnTo>
                    <a:pt x="607528" y="2574"/>
                  </a:lnTo>
                  <a:lnTo>
                    <a:pt x="625016" y="11107"/>
                  </a:lnTo>
                  <a:lnTo>
                    <a:pt x="627483" y="12218"/>
                  </a:lnTo>
                  <a:lnTo>
                    <a:pt x="627718" y="12426"/>
                  </a:lnTo>
                  <a:lnTo>
                    <a:pt x="640787" y="18804"/>
                  </a:lnTo>
                  <a:cubicBezTo>
                    <a:pt x="650792" y="26363"/>
                    <a:pt x="659480" y="36009"/>
                    <a:pt x="666144" y="47552"/>
                  </a:cubicBezTo>
                  <a:lnTo>
                    <a:pt x="1148811" y="883554"/>
                  </a:lnTo>
                  <a:lnTo>
                    <a:pt x="1150460" y="888458"/>
                  </a:lnTo>
                  <a:lnTo>
                    <a:pt x="1156587" y="897546"/>
                  </a:lnTo>
                  <a:cubicBezTo>
                    <a:pt x="1161472" y="909095"/>
                    <a:pt x="1164173" y="921792"/>
                    <a:pt x="1164173" y="935121"/>
                  </a:cubicBezTo>
                  <a:cubicBezTo>
                    <a:pt x="1164173" y="961778"/>
                    <a:pt x="1153368" y="985911"/>
                    <a:pt x="1135899" y="100338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/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2494943" y="30023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5"/>
            <p:cNvSpPr txBox="1">
              <a:spLocks noChangeArrowheads="1"/>
            </p:cNvSpPr>
            <p:nvPr/>
          </p:nvSpPr>
          <p:spPr bwMode="auto">
            <a:xfrm>
              <a:off x="2531455" y="3975459"/>
              <a:ext cx="468504" cy="34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10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11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90382" y="2500582"/>
            <a:ext cx="1009650" cy="1479947"/>
            <a:chOff x="3853843" y="3334109"/>
            <a:chExt cx="1346200" cy="1973262"/>
          </a:xfrm>
        </p:grpSpPr>
        <p:sp>
          <p:nvSpPr>
            <p:cNvPr id="4" name="任意多边形 3"/>
            <p:cNvSpPr/>
            <p:nvPr/>
          </p:nvSpPr>
          <p:spPr>
            <a:xfrm>
              <a:off x="3853843" y="3334109"/>
              <a:ext cx="1346200" cy="1446212"/>
            </a:xfrm>
            <a:custGeom>
              <a:avLst/>
              <a:gdLst>
                <a:gd name="connsiteX0" fmla="*/ 170487 w 1345719"/>
                <a:gd name="connsiteY0" fmla="*/ 1152570 h 1446325"/>
                <a:gd name="connsiteX1" fmla="*/ 75237 w 1345719"/>
                <a:gd name="connsiteY1" fmla="*/ 1245439 h 1446325"/>
                <a:gd name="connsiteX2" fmla="*/ 170487 w 1345719"/>
                <a:gd name="connsiteY2" fmla="*/ 1338308 h 1446325"/>
                <a:gd name="connsiteX3" fmla="*/ 265737 w 1345719"/>
                <a:gd name="connsiteY3" fmla="*/ 1245439 h 1446325"/>
                <a:gd name="connsiteX4" fmla="*/ 170487 w 1345719"/>
                <a:gd name="connsiteY4" fmla="*/ 1152570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1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8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2 w 1345719"/>
                <a:gd name="connsiteY38" fmla="*/ 826493 h 1446325"/>
                <a:gd name="connsiteX39" fmla="*/ 381214 w 1345719"/>
                <a:gd name="connsiteY39" fmla="*/ 811184 h 1446325"/>
                <a:gd name="connsiteX40" fmla="*/ 375291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0487" y="1152570"/>
                  </a:moveTo>
                  <a:cubicBezTo>
                    <a:pt x="117882" y="1152570"/>
                    <a:pt x="75237" y="1194149"/>
                    <a:pt x="75237" y="1245439"/>
                  </a:cubicBezTo>
                  <a:cubicBezTo>
                    <a:pt x="75237" y="1296729"/>
                    <a:pt x="117882" y="1338308"/>
                    <a:pt x="170487" y="1338308"/>
                  </a:cubicBezTo>
                  <a:cubicBezTo>
                    <a:pt x="223092" y="1338308"/>
                    <a:pt x="265737" y="1296729"/>
                    <a:pt x="265737" y="1245439"/>
                  </a:cubicBezTo>
                  <a:cubicBezTo>
                    <a:pt x="265737" y="1194149"/>
                    <a:pt x="223092" y="1152570"/>
                    <a:pt x="170487" y="1152570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1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8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6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2" y="826493"/>
                  </a:lnTo>
                  <a:lnTo>
                    <a:pt x="381214" y="811184"/>
                  </a:lnTo>
                  <a:lnTo>
                    <a:pt x="375291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/>
            </a:p>
          </p:txBody>
        </p:sp>
        <p:cxnSp>
          <p:nvCxnSpPr>
            <p:cNvPr id="6" name="直接箭头连接符 5"/>
            <p:cNvCxnSpPr/>
            <p:nvPr/>
          </p:nvCxnSpPr>
          <p:spPr>
            <a:xfrm>
              <a:off x="3999893" y="4780321"/>
              <a:ext cx="0" cy="5270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6"/>
            <p:cNvSpPr txBox="1">
              <a:spLocks noChangeArrowheads="1"/>
            </p:cNvSpPr>
            <p:nvPr/>
          </p:nvSpPr>
          <p:spPr bwMode="auto">
            <a:xfrm>
              <a:off x="4379306" y="3945295"/>
              <a:ext cx="52834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40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14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14332" y="2116010"/>
            <a:ext cx="1089422" cy="1543050"/>
            <a:chOff x="5352443" y="2821346"/>
            <a:chExt cx="1452562" cy="2057400"/>
          </a:xfrm>
        </p:grpSpPr>
        <p:sp>
          <p:nvSpPr>
            <p:cNvPr id="3" name="任意多边形 2"/>
            <p:cNvSpPr/>
            <p:nvPr/>
          </p:nvSpPr>
          <p:spPr>
            <a:xfrm rot="12966304">
              <a:off x="5352443" y="3591284"/>
              <a:ext cx="1452562" cy="1287462"/>
            </a:xfrm>
            <a:custGeom>
              <a:avLst/>
              <a:gdLst>
                <a:gd name="connsiteX0" fmla="*/ 1313889 w 1452780"/>
                <a:gd name="connsiteY0" fmla="*/ 1200911 h 1287408"/>
                <a:gd name="connsiteX1" fmla="*/ 1334084 w 1452780"/>
                <a:gd name="connsiteY1" fmla="*/ 1071881 h 1287408"/>
                <a:gd name="connsiteX2" fmla="*/ 1205053 w 1452780"/>
                <a:gd name="connsiteY2" fmla="*/ 1051687 h 1287408"/>
                <a:gd name="connsiteX3" fmla="*/ 1184859 w 1452780"/>
                <a:gd name="connsiteY3" fmla="*/ 1180717 h 1287408"/>
                <a:gd name="connsiteX4" fmla="*/ 1313889 w 1452780"/>
                <a:gd name="connsiteY4" fmla="*/ 1200911 h 1287408"/>
                <a:gd name="connsiteX5" fmla="*/ 1417497 w 1452780"/>
                <a:gd name="connsiteY5" fmla="*/ 1252125 h 1287408"/>
                <a:gd name="connsiteX6" fmla="*/ 1332316 w 1452780"/>
                <a:gd name="connsiteY6" fmla="*/ 1287408 h 1287408"/>
                <a:gd name="connsiteX7" fmla="*/ 127670 w 1452780"/>
                <a:gd name="connsiteY7" fmla="*/ 1287408 h 1287408"/>
                <a:gd name="connsiteX8" fmla="*/ 80780 w 1452780"/>
                <a:gd name="connsiteY8" fmla="*/ 1277941 h 1287408"/>
                <a:gd name="connsiteX9" fmla="*/ 73874 w 1452780"/>
                <a:gd name="connsiteY9" fmla="*/ 1273285 h 1287408"/>
                <a:gd name="connsiteX10" fmla="*/ 60253 w 1452780"/>
                <a:gd name="connsiteY10" fmla="*/ 1267152 h 1287408"/>
                <a:gd name="connsiteX11" fmla="*/ 45579 w 1452780"/>
                <a:gd name="connsiteY11" fmla="*/ 1254209 h 1287408"/>
                <a:gd name="connsiteX12" fmla="*/ 42489 w 1452780"/>
                <a:gd name="connsiteY12" fmla="*/ 1252125 h 1287408"/>
                <a:gd name="connsiteX13" fmla="*/ 41419 w 1452780"/>
                <a:gd name="connsiteY13" fmla="*/ 1250540 h 1287408"/>
                <a:gd name="connsiteX14" fmla="*/ 24378 w 1452780"/>
                <a:gd name="connsiteY14" fmla="*/ 1235508 h 1287408"/>
                <a:gd name="connsiteX15" fmla="*/ 16159 w 1452780"/>
                <a:gd name="connsiteY15" fmla="*/ 1102594 h 1287408"/>
                <a:gd name="connsiteX16" fmla="*/ 618482 w 1452780"/>
                <a:gd name="connsiteY16" fmla="*/ 59341 h 1287408"/>
                <a:gd name="connsiteX17" fmla="*/ 650125 w 1452780"/>
                <a:gd name="connsiteY17" fmla="*/ 23467 h 1287408"/>
                <a:gd name="connsiteX18" fmla="*/ 666431 w 1452780"/>
                <a:gd name="connsiteY18" fmla="*/ 15509 h 1287408"/>
                <a:gd name="connsiteX19" fmla="*/ 666729 w 1452780"/>
                <a:gd name="connsiteY19" fmla="*/ 15247 h 1287408"/>
                <a:gd name="connsiteX20" fmla="*/ 669842 w 1452780"/>
                <a:gd name="connsiteY20" fmla="*/ 13846 h 1287408"/>
                <a:gd name="connsiteX21" fmla="*/ 691629 w 1452780"/>
                <a:gd name="connsiteY21" fmla="*/ 3212 h 1287408"/>
                <a:gd name="connsiteX22" fmla="*/ 700657 w 1452780"/>
                <a:gd name="connsiteY22" fmla="*/ 2583 h 1287408"/>
                <a:gd name="connsiteX23" fmla="*/ 712071 w 1452780"/>
                <a:gd name="connsiteY23" fmla="*/ 0 h 1287408"/>
                <a:gd name="connsiteX24" fmla="*/ 724889 w 1452780"/>
                <a:gd name="connsiteY24" fmla="*/ 893 h 1287408"/>
                <a:gd name="connsiteX25" fmla="*/ 737699 w 1452780"/>
                <a:gd name="connsiteY25" fmla="*/ 1 h 1287408"/>
                <a:gd name="connsiteX26" fmla="*/ 749104 w 1452780"/>
                <a:gd name="connsiteY26" fmla="*/ 2583 h 1287408"/>
                <a:gd name="connsiteX27" fmla="*/ 758139 w 1452780"/>
                <a:gd name="connsiteY27" fmla="*/ 3212 h 1287408"/>
                <a:gd name="connsiteX28" fmla="*/ 779962 w 1452780"/>
                <a:gd name="connsiteY28" fmla="*/ 13860 h 1287408"/>
                <a:gd name="connsiteX29" fmla="*/ 783041 w 1452780"/>
                <a:gd name="connsiteY29" fmla="*/ 15247 h 1287408"/>
                <a:gd name="connsiteX30" fmla="*/ 783334 w 1452780"/>
                <a:gd name="connsiteY30" fmla="*/ 15506 h 1287408"/>
                <a:gd name="connsiteX31" fmla="*/ 799643 w 1452780"/>
                <a:gd name="connsiteY31" fmla="*/ 23466 h 1287408"/>
                <a:gd name="connsiteX32" fmla="*/ 831286 w 1452780"/>
                <a:gd name="connsiteY32" fmla="*/ 59341 h 1287408"/>
                <a:gd name="connsiteX33" fmla="*/ 950182 w 1452780"/>
                <a:gd name="connsiteY33" fmla="*/ 265273 h 1287408"/>
                <a:gd name="connsiteX34" fmla="*/ 782798 w 1452780"/>
                <a:gd name="connsiteY34" fmla="*/ 555190 h 1287408"/>
                <a:gd name="connsiteX35" fmla="*/ 789384 w 1452780"/>
                <a:gd name="connsiteY35" fmla="*/ 661699 h 1287408"/>
                <a:gd name="connsiteX36" fmla="*/ 803040 w 1452780"/>
                <a:gd name="connsiteY36" fmla="*/ 673745 h 1287408"/>
                <a:gd name="connsiteX37" fmla="*/ 803897 w 1452780"/>
                <a:gd name="connsiteY37" fmla="*/ 675015 h 1287408"/>
                <a:gd name="connsiteX38" fmla="*/ 806373 w 1452780"/>
                <a:gd name="connsiteY38" fmla="*/ 676685 h 1287408"/>
                <a:gd name="connsiteX39" fmla="*/ 818132 w 1452780"/>
                <a:gd name="connsiteY39" fmla="*/ 687057 h 1287408"/>
                <a:gd name="connsiteX40" fmla="*/ 829047 w 1452780"/>
                <a:gd name="connsiteY40" fmla="*/ 691972 h 1287408"/>
                <a:gd name="connsiteX41" fmla="*/ 834581 w 1452780"/>
                <a:gd name="connsiteY41" fmla="*/ 695703 h 1287408"/>
                <a:gd name="connsiteX42" fmla="*/ 872156 w 1452780"/>
                <a:gd name="connsiteY42" fmla="*/ 703289 h 1287408"/>
                <a:gd name="connsiteX43" fmla="*/ 1203071 w 1452780"/>
                <a:gd name="connsiteY43" fmla="*/ 703289 h 1287408"/>
                <a:gd name="connsiteX44" fmla="*/ 1433610 w 1452780"/>
                <a:gd name="connsiteY44" fmla="*/ 1102593 h 1287408"/>
                <a:gd name="connsiteX45" fmla="*/ 1435668 w 1452780"/>
                <a:gd name="connsiteY45" fmla="*/ 1108713 h 1287408"/>
                <a:gd name="connsiteX46" fmla="*/ 1443313 w 1452780"/>
                <a:gd name="connsiteY46" fmla="*/ 1120054 h 1287408"/>
                <a:gd name="connsiteX47" fmla="*/ 1452780 w 1452780"/>
                <a:gd name="connsiteY47" fmla="*/ 1166944 h 1287408"/>
                <a:gd name="connsiteX48" fmla="*/ 1417497 w 1452780"/>
                <a:gd name="connsiteY48" fmla="*/ 1252125 h 128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52780" h="1287408">
                  <a:moveTo>
                    <a:pt x="1313889" y="1200911"/>
                  </a:moveTo>
                  <a:cubicBezTo>
                    <a:pt x="1355097" y="1170856"/>
                    <a:pt x="1364139" y="1113088"/>
                    <a:pt x="1334084" y="1071881"/>
                  </a:cubicBezTo>
                  <a:cubicBezTo>
                    <a:pt x="1304030" y="1030674"/>
                    <a:pt x="1246260" y="1021633"/>
                    <a:pt x="1205053" y="1051687"/>
                  </a:cubicBezTo>
                  <a:cubicBezTo>
                    <a:pt x="1163846" y="1081742"/>
                    <a:pt x="1154805" y="1139510"/>
                    <a:pt x="1184859" y="1180717"/>
                  </a:cubicBezTo>
                  <a:cubicBezTo>
                    <a:pt x="1214914" y="1221924"/>
                    <a:pt x="1272682" y="1230965"/>
                    <a:pt x="1313889" y="1200911"/>
                  </a:cubicBezTo>
                  <a:close/>
                  <a:moveTo>
                    <a:pt x="1417497" y="1252125"/>
                  </a:moveTo>
                  <a:cubicBezTo>
                    <a:pt x="1395697" y="1273925"/>
                    <a:pt x="1365581" y="1287408"/>
                    <a:pt x="1332316" y="1287408"/>
                  </a:cubicBezTo>
                  <a:lnTo>
                    <a:pt x="127670" y="1287408"/>
                  </a:lnTo>
                  <a:cubicBezTo>
                    <a:pt x="111036" y="1287408"/>
                    <a:pt x="95192" y="1284038"/>
                    <a:pt x="80780" y="1277941"/>
                  </a:cubicBezTo>
                  <a:lnTo>
                    <a:pt x="73874" y="1273285"/>
                  </a:lnTo>
                  <a:lnTo>
                    <a:pt x="60253" y="1267152"/>
                  </a:lnTo>
                  <a:lnTo>
                    <a:pt x="45579" y="1254209"/>
                  </a:lnTo>
                  <a:lnTo>
                    <a:pt x="42489" y="1252125"/>
                  </a:lnTo>
                  <a:lnTo>
                    <a:pt x="41419" y="1250540"/>
                  </a:lnTo>
                  <a:lnTo>
                    <a:pt x="24378" y="1235508"/>
                  </a:lnTo>
                  <a:cubicBezTo>
                    <a:pt x="-3923" y="1198053"/>
                    <a:pt x="-8790" y="1145807"/>
                    <a:pt x="16159" y="1102594"/>
                  </a:cubicBezTo>
                  <a:lnTo>
                    <a:pt x="618482" y="59341"/>
                  </a:lnTo>
                  <a:cubicBezTo>
                    <a:pt x="626799" y="44936"/>
                    <a:pt x="637641" y="32900"/>
                    <a:pt x="650125" y="23467"/>
                  </a:cubicBezTo>
                  <a:lnTo>
                    <a:pt x="666431" y="15509"/>
                  </a:lnTo>
                  <a:lnTo>
                    <a:pt x="666729" y="15247"/>
                  </a:lnTo>
                  <a:lnTo>
                    <a:pt x="669842" y="13846"/>
                  </a:lnTo>
                  <a:lnTo>
                    <a:pt x="691629" y="3212"/>
                  </a:lnTo>
                  <a:lnTo>
                    <a:pt x="700657" y="2583"/>
                  </a:lnTo>
                  <a:lnTo>
                    <a:pt x="712071" y="0"/>
                  </a:lnTo>
                  <a:lnTo>
                    <a:pt x="724889" y="893"/>
                  </a:lnTo>
                  <a:lnTo>
                    <a:pt x="737699" y="1"/>
                  </a:lnTo>
                  <a:lnTo>
                    <a:pt x="749104" y="2583"/>
                  </a:lnTo>
                  <a:lnTo>
                    <a:pt x="758139" y="3212"/>
                  </a:lnTo>
                  <a:lnTo>
                    <a:pt x="779962" y="13860"/>
                  </a:lnTo>
                  <a:lnTo>
                    <a:pt x="783041" y="15247"/>
                  </a:lnTo>
                  <a:lnTo>
                    <a:pt x="783334" y="15506"/>
                  </a:lnTo>
                  <a:lnTo>
                    <a:pt x="799643" y="23466"/>
                  </a:lnTo>
                  <a:cubicBezTo>
                    <a:pt x="812128" y="32899"/>
                    <a:pt x="822970" y="44936"/>
                    <a:pt x="831286" y="59341"/>
                  </a:cubicBezTo>
                  <a:lnTo>
                    <a:pt x="950182" y="265273"/>
                  </a:lnTo>
                  <a:lnTo>
                    <a:pt x="782798" y="555190"/>
                  </a:lnTo>
                  <a:cubicBezTo>
                    <a:pt x="762805" y="589818"/>
                    <a:pt x="766705" y="631685"/>
                    <a:pt x="789384" y="661699"/>
                  </a:cubicBezTo>
                  <a:lnTo>
                    <a:pt x="803040" y="673745"/>
                  </a:lnTo>
                  <a:lnTo>
                    <a:pt x="803897" y="675015"/>
                  </a:lnTo>
                  <a:lnTo>
                    <a:pt x="806373" y="676685"/>
                  </a:lnTo>
                  <a:lnTo>
                    <a:pt x="818132" y="687057"/>
                  </a:lnTo>
                  <a:lnTo>
                    <a:pt x="829047" y="691972"/>
                  </a:lnTo>
                  <a:lnTo>
                    <a:pt x="834581" y="695703"/>
                  </a:lnTo>
                  <a:cubicBezTo>
                    <a:pt x="846130" y="700588"/>
                    <a:pt x="858827" y="703289"/>
                    <a:pt x="872156" y="703289"/>
                  </a:cubicBezTo>
                  <a:lnTo>
                    <a:pt x="1203071" y="703289"/>
                  </a:lnTo>
                  <a:lnTo>
                    <a:pt x="1433610" y="1102593"/>
                  </a:lnTo>
                  <a:lnTo>
                    <a:pt x="1435668" y="1108713"/>
                  </a:lnTo>
                  <a:lnTo>
                    <a:pt x="1443313" y="1120054"/>
                  </a:lnTo>
                  <a:cubicBezTo>
                    <a:pt x="1449409" y="1134466"/>
                    <a:pt x="1452780" y="1150311"/>
                    <a:pt x="1452780" y="1166944"/>
                  </a:cubicBezTo>
                  <a:cubicBezTo>
                    <a:pt x="1452780" y="1200209"/>
                    <a:pt x="1439296" y="1230325"/>
                    <a:pt x="1417497" y="1252125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/>
            </a:p>
          </p:txBody>
        </p:sp>
        <p:cxnSp>
          <p:nvCxnSpPr>
            <p:cNvPr id="14" name="直接箭头连接符 13"/>
            <p:cNvCxnSpPr/>
            <p:nvPr/>
          </p:nvCxnSpPr>
          <p:spPr>
            <a:xfrm flipV="1">
              <a:off x="5914418" y="2821346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7"/>
            <p:cNvSpPr txBox="1">
              <a:spLocks noChangeArrowheads="1"/>
            </p:cNvSpPr>
            <p:nvPr/>
          </p:nvSpPr>
          <p:spPr bwMode="auto">
            <a:xfrm>
              <a:off x="6143019" y="3913546"/>
              <a:ext cx="566821" cy="451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16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583576" y="2500582"/>
            <a:ext cx="1008459" cy="1584722"/>
            <a:chOff x="7444768" y="3334109"/>
            <a:chExt cx="1344612" cy="2112962"/>
          </a:xfrm>
        </p:grpSpPr>
        <p:sp>
          <p:nvSpPr>
            <p:cNvPr id="7" name="任意多边形 6"/>
            <p:cNvSpPr/>
            <p:nvPr/>
          </p:nvSpPr>
          <p:spPr>
            <a:xfrm>
              <a:off x="7444768" y="3334109"/>
              <a:ext cx="1344612" cy="1446212"/>
            </a:xfrm>
            <a:custGeom>
              <a:avLst/>
              <a:gdLst>
                <a:gd name="connsiteX0" fmla="*/ 174959 w 1345719"/>
                <a:gd name="connsiteY0" fmla="*/ 1164949 h 1446325"/>
                <a:gd name="connsiteX1" fmla="*/ 77328 w 1345719"/>
                <a:gd name="connsiteY1" fmla="*/ 1262580 h 1446325"/>
                <a:gd name="connsiteX2" fmla="*/ 174959 w 1345719"/>
                <a:gd name="connsiteY2" fmla="*/ 1360211 h 1446325"/>
                <a:gd name="connsiteX3" fmla="*/ 272590 w 1345719"/>
                <a:gd name="connsiteY3" fmla="*/ 1262580 h 1446325"/>
                <a:gd name="connsiteX4" fmla="*/ 174959 w 1345719"/>
                <a:gd name="connsiteY4" fmla="*/ 1164949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0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7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3 w 1345719"/>
                <a:gd name="connsiteY38" fmla="*/ 826493 h 1446325"/>
                <a:gd name="connsiteX39" fmla="*/ 381214 w 1345719"/>
                <a:gd name="connsiteY39" fmla="*/ 811184 h 1446325"/>
                <a:gd name="connsiteX40" fmla="*/ 375292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4959" y="1164949"/>
                  </a:moveTo>
                  <a:cubicBezTo>
                    <a:pt x="121039" y="1164949"/>
                    <a:pt x="77328" y="1208660"/>
                    <a:pt x="77328" y="1262580"/>
                  </a:cubicBezTo>
                  <a:cubicBezTo>
                    <a:pt x="77328" y="1316500"/>
                    <a:pt x="121039" y="1360211"/>
                    <a:pt x="174959" y="1360211"/>
                  </a:cubicBezTo>
                  <a:cubicBezTo>
                    <a:pt x="228879" y="1360211"/>
                    <a:pt x="272590" y="1316500"/>
                    <a:pt x="272590" y="1262580"/>
                  </a:cubicBezTo>
                  <a:cubicBezTo>
                    <a:pt x="272590" y="1208660"/>
                    <a:pt x="228879" y="1164949"/>
                    <a:pt x="174959" y="1164949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0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7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7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3" y="826493"/>
                  </a:lnTo>
                  <a:lnTo>
                    <a:pt x="381214" y="811184"/>
                  </a:lnTo>
                  <a:lnTo>
                    <a:pt x="375292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/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7574943" y="4780321"/>
              <a:ext cx="4762" cy="6667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8"/>
            <p:cNvSpPr txBox="1">
              <a:spLocks noChangeArrowheads="1"/>
            </p:cNvSpPr>
            <p:nvPr/>
          </p:nvSpPr>
          <p:spPr bwMode="auto">
            <a:xfrm>
              <a:off x="7886093" y="3883383"/>
              <a:ext cx="669415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2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998039" y="1908841"/>
            <a:ext cx="1322784" cy="1803797"/>
            <a:chOff x="9330718" y="2545121"/>
            <a:chExt cx="1763712" cy="2405063"/>
          </a:xfrm>
        </p:grpSpPr>
        <p:sp>
          <p:nvSpPr>
            <p:cNvPr id="5" name="任意多边形 4"/>
            <p:cNvSpPr/>
            <p:nvPr/>
          </p:nvSpPr>
          <p:spPr>
            <a:xfrm>
              <a:off x="9330718" y="3054709"/>
              <a:ext cx="1763712" cy="1895475"/>
            </a:xfrm>
            <a:custGeom>
              <a:avLst/>
              <a:gdLst>
                <a:gd name="connsiteX0" fmla="*/ 362129 w 1763666"/>
                <a:gd name="connsiteY0" fmla="*/ 111774 h 1895518"/>
                <a:gd name="connsiteX1" fmla="*/ 235922 w 1763666"/>
                <a:gd name="connsiteY1" fmla="*/ 237981 h 1895518"/>
                <a:gd name="connsiteX2" fmla="*/ 362129 w 1763666"/>
                <a:gd name="connsiteY2" fmla="*/ 364188 h 1895518"/>
                <a:gd name="connsiteX3" fmla="*/ 488336 w 1763666"/>
                <a:gd name="connsiteY3" fmla="*/ 237981 h 1895518"/>
                <a:gd name="connsiteX4" fmla="*/ 362129 w 1763666"/>
                <a:gd name="connsiteY4" fmla="*/ 111774 h 1895518"/>
                <a:gd name="connsiteX5" fmla="*/ 301354 w 1763666"/>
                <a:gd name="connsiteY5" fmla="*/ 1909 h 1895518"/>
                <a:gd name="connsiteX6" fmla="*/ 418797 w 1763666"/>
                <a:gd name="connsiteY6" fmla="*/ 30333 h 1895518"/>
                <a:gd name="connsiteX7" fmla="*/ 1694353 w 1763666"/>
                <a:gd name="connsiteY7" fmla="*/ 960658 h 1895518"/>
                <a:gd name="connsiteX8" fmla="*/ 1736692 w 1763666"/>
                <a:gd name="connsiteY8" fmla="*/ 1006894 h 1895518"/>
                <a:gd name="connsiteX9" fmla="*/ 1740409 w 1763666"/>
                <a:gd name="connsiteY9" fmla="*/ 1017158 h 1895518"/>
                <a:gd name="connsiteX10" fmla="*/ 1750096 w 1763666"/>
                <a:gd name="connsiteY10" fmla="*/ 1034171 h 1895518"/>
                <a:gd name="connsiteX11" fmla="*/ 1755638 w 1763666"/>
                <a:gd name="connsiteY11" fmla="*/ 1059208 h 1895518"/>
                <a:gd name="connsiteX12" fmla="*/ 1757300 w 1763666"/>
                <a:gd name="connsiteY12" fmla="*/ 1063801 h 1895518"/>
                <a:gd name="connsiteX13" fmla="*/ 1757209 w 1763666"/>
                <a:gd name="connsiteY13" fmla="*/ 1066306 h 1895518"/>
                <a:gd name="connsiteX14" fmla="*/ 1763644 w 1763666"/>
                <a:gd name="connsiteY14" fmla="*/ 1095383 h 1895518"/>
                <a:gd name="connsiteX15" fmla="*/ 1669700 w 1763666"/>
                <a:gd name="connsiteY15" fmla="*/ 1242469 h 1895518"/>
                <a:gd name="connsiteX16" fmla="*/ 226238 w 1763666"/>
                <a:gd name="connsiteY16" fmla="*/ 1881969 h 1895518"/>
                <a:gd name="connsiteX17" fmla="*/ 165028 w 1763666"/>
                <a:gd name="connsiteY17" fmla="*/ 1895518 h 1895518"/>
                <a:gd name="connsiteX18" fmla="*/ 141616 w 1763666"/>
                <a:gd name="connsiteY18" fmla="*/ 1891351 h 1895518"/>
                <a:gd name="connsiteX19" fmla="*/ 141098 w 1763666"/>
                <a:gd name="connsiteY19" fmla="*/ 1891399 h 1895518"/>
                <a:gd name="connsiteX20" fmla="*/ 136720 w 1763666"/>
                <a:gd name="connsiteY20" fmla="*/ 1890478 h 1895518"/>
                <a:gd name="connsiteX21" fmla="*/ 105438 w 1763666"/>
                <a:gd name="connsiteY21" fmla="*/ 1884912 h 1895518"/>
                <a:gd name="connsiteX22" fmla="*/ 95393 w 1763666"/>
                <a:gd name="connsiteY22" fmla="*/ 1878606 h 1895518"/>
                <a:gd name="connsiteX23" fmla="*/ 81312 w 1763666"/>
                <a:gd name="connsiteY23" fmla="*/ 1872526 h 1895518"/>
                <a:gd name="connsiteX24" fmla="*/ 68430 w 1763666"/>
                <a:gd name="connsiteY24" fmla="*/ 1861682 h 1895518"/>
                <a:gd name="connsiteX25" fmla="*/ 54177 w 1763666"/>
                <a:gd name="connsiteY25" fmla="*/ 1852733 h 1895518"/>
                <a:gd name="connsiteX26" fmla="*/ 44094 w 1763666"/>
                <a:gd name="connsiteY26" fmla="*/ 1841192 h 1895518"/>
                <a:gd name="connsiteX27" fmla="*/ 35013 w 1763666"/>
                <a:gd name="connsiteY27" fmla="*/ 1833548 h 1895518"/>
                <a:gd name="connsiteX28" fmla="*/ 20129 w 1763666"/>
                <a:gd name="connsiteY28" fmla="*/ 1805420 h 1895518"/>
                <a:gd name="connsiteX29" fmla="*/ 17940 w 1763666"/>
                <a:gd name="connsiteY29" fmla="*/ 1801573 h 1895518"/>
                <a:gd name="connsiteX30" fmla="*/ 17830 w 1763666"/>
                <a:gd name="connsiteY30" fmla="*/ 1801073 h 1895518"/>
                <a:gd name="connsiteX31" fmla="*/ 6708 w 1763666"/>
                <a:gd name="connsiteY31" fmla="*/ 1780049 h 1895518"/>
                <a:gd name="connsiteX32" fmla="*/ 908 w 1763666"/>
                <a:gd name="connsiteY32" fmla="*/ 1717625 h 1895518"/>
                <a:gd name="connsiteX33" fmla="*/ 34050 w 1763666"/>
                <a:gd name="connsiteY33" fmla="*/ 1407750 h 1895518"/>
                <a:gd name="connsiteX34" fmla="*/ 435184 w 1763666"/>
                <a:gd name="connsiteY34" fmla="*/ 1230035 h 1895518"/>
                <a:gd name="connsiteX35" fmla="*/ 510466 w 1763666"/>
                <a:gd name="connsiteY35" fmla="*/ 1112170 h 1895518"/>
                <a:gd name="connsiteX36" fmla="*/ 505309 w 1763666"/>
                <a:gd name="connsiteY36" fmla="*/ 1088869 h 1895518"/>
                <a:gd name="connsiteX37" fmla="*/ 505382 w 1763666"/>
                <a:gd name="connsiteY37" fmla="*/ 1086862 h 1895518"/>
                <a:gd name="connsiteX38" fmla="*/ 504050 w 1763666"/>
                <a:gd name="connsiteY38" fmla="*/ 1083181 h 1895518"/>
                <a:gd name="connsiteX39" fmla="*/ 499609 w 1763666"/>
                <a:gd name="connsiteY39" fmla="*/ 1063118 h 1895518"/>
                <a:gd name="connsiteX40" fmla="*/ 491847 w 1763666"/>
                <a:gd name="connsiteY40" fmla="*/ 1049484 h 1895518"/>
                <a:gd name="connsiteX41" fmla="*/ 488869 w 1763666"/>
                <a:gd name="connsiteY41" fmla="*/ 1041260 h 1895518"/>
                <a:gd name="connsiteX42" fmla="*/ 454940 w 1763666"/>
                <a:gd name="connsiteY42" fmla="*/ 1004208 h 1895518"/>
                <a:gd name="connsiteX43" fmla="*/ 104546 w 1763666"/>
                <a:gd name="connsiteY43" fmla="*/ 748649 h 1895518"/>
                <a:gd name="connsiteX44" fmla="*/ 168812 w 1763666"/>
                <a:gd name="connsiteY44" fmla="*/ 147800 h 1895518"/>
                <a:gd name="connsiteX45" fmla="*/ 171359 w 1763666"/>
                <a:gd name="connsiteY45" fmla="*/ 139730 h 1895518"/>
                <a:gd name="connsiteX46" fmla="*/ 172022 w 1763666"/>
                <a:gd name="connsiteY46" fmla="*/ 121818 h 1895518"/>
                <a:gd name="connsiteX47" fmla="*/ 198210 w 1763666"/>
                <a:gd name="connsiteY47" fmla="*/ 64856 h 1895518"/>
                <a:gd name="connsiteX48" fmla="*/ 301354 w 1763666"/>
                <a:gd name="connsiteY48" fmla="*/ 1909 h 1895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63666" h="1895518">
                  <a:moveTo>
                    <a:pt x="362129" y="111774"/>
                  </a:moveTo>
                  <a:cubicBezTo>
                    <a:pt x="292427" y="111774"/>
                    <a:pt x="235922" y="168279"/>
                    <a:pt x="235922" y="237981"/>
                  </a:cubicBezTo>
                  <a:cubicBezTo>
                    <a:pt x="235922" y="307683"/>
                    <a:pt x="292427" y="364188"/>
                    <a:pt x="362129" y="364188"/>
                  </a:cubicBezTo>
                  <a:cubicBezTo>
                    <a:pt x="431831" y="364188"/>
                    <a:pt x="488336" y="307683"/>
                    <a:pt x="488336" y="237981"/>
                  </a:cubicBezTo>
                  <a:cubicBezTo>
                    <a:pt x="488336" y="168279"/>
                    <a:pt x="431831" y="111774"/>
                    <a:pt x="362129" y="111774"/>
                  </a:cubicBezTo>
                  <a:close/>
                  <a:moveTo>
                    <a:pt x="301354" y="1909"/>
                  </a:moveTo>
                  <a:cubicBezTo>
                    <a:pt x="341273" y="-4338"/>
                    <a:pt x="383574" y="4643"/>
                    <a:pt x="418797" y="30333"/>
                  </a:cubicBezTo>
                  <a:lnTo>
                    <a:pt x="1694353" y="960658"/>
                  </a:lnTo>
                  <a:cubicBezTo>
                    <a:pt x="1711967" y="973504"/>
                    <a:pt x="1726141" y="989308"/>
                    <a:pt x="1736692" y="1006894"/>
                  </a:cubicBezTo>
                  <a:lnTo>
                    <a:pt x="1740409" y="1017158"/>
                  </a:lnTo>
                  <a:lnTo>
                    <a:pt x="1750096" y="1034171"/>
                  </a:lnTo>
                  <a:lnTo>
                    <a:pt x="1755638" y="1059208"/>
                  </a:lnTo>
                  <a:lnTo>
                    <a:pt x="1757300" y="1063801"/>
                  </a:lnTo>
                  <a:lnTo>
                    <a:pt x="1757209" y="1066306"/>
                  </a:lnTo>
                  <a:lnTo>
                    <a:pt x="1763644" y="1095383"/>
                  </a:lnTo>
                  <a:cubicBezTo>
                    <a:pt x="1764685" y="1156899"/>
                    <a:pt x="1729490" y="1215980"/>
                    <a:pt x="1669700" y="1242469"/>
                  </a:cubicBezTo>
                  <a:lnTo>
                    <a:pt x="226238" y="1881969"/>
                  </a:lnTo>
                  <a:cubicBezTo>
                    <a:pt x="206307" y="1890799"/>
                    <a:pt x="185532" y="1895171"/>
                    <a:pt x="165028" y="1895518"/>
                  </a:cubicBezTo>
                  <a:lnTo>
                    <a:pt x="141616" y="1891351"/>
                  </a:lnTo>
                  <a:lnTo>
                    <a:pt x="141098" y="1891399"/>
                  </a:lnTo>
                  <a:lnTo>
                    <a:pt x="136720" y="1890478"/>
                  </a:lnTo>
                  <a:lnTo>
                    <a:pt x="105438" y="1884912"/>
                  </a:lnTo>
                  <a:lnTo>
                    <a:pt x="95393" y="1878606"/>
                  </a:lnTo>
                  <a:lnTo>
                    <a:pt x="81312" y="1872526"/>
                  </a:lnTo>
                  <a:lnTo>
                    <a:pt x="68430" y="1861682"/>
                  </a:lnTo>
                  <a:lnTo>
                    <a:pt x="54177" y="1852733"/>
                  </a:lnTo>
                  <a:lnTo>
                    <a:pt x="44094" y="1841192"/>
                  </a:lnTo>
                  <a:lnTo>
                    <a:pt x="35013" y="1833548"/>
                  </a:lnTo>
                  <a:lnTo>
                    <a:pt x="20129" y="1805420"/>
                  </a:lnTo>
                  <a:lnTo>
                    <a:pt x="17940" y="1801573"/>
                  </a:lnTo>
                  <a:lnTo>
                    <a:pt x="17830" y="1801073"/>
                  </a:lnTo>
                  <a:lnTo>
                    <a:pt x="6708" y="1780049"/>
                  </a:lnTo>
                  <a:cubicBezTo>
                    <a:pt x="773" y="1760419"/>
                    <a:pt x="-1411" y="1739300"/>
                    <a:pt x="908" y="1717625"/>
                  </a:cubicBezTo>
                  <a:lnTo>
                    <a:pt x="34050" y="1407750"/>
                  </a:lnTo>
                  <a:lnTo>
                    <a:pt x="435184" y="1230035"/>
                  </a:lnTo>
                  <a:cubicBezTo>
                    <a:pt x="483097" y="1208808"/>
                    <a:pt x="511300" y="1161465"/>
                    <a:pt x="510466" y="1112170"/>
                  </a:cubicBezTo>
                  <a:lnTo>
                    <a:pt x="505309" y="1088869"/>
                  </a:lnTo>
                  <a:lnTo>
                    <a:pt x="505382" y="1086862"/>
                  </a:lnTo>
                  <a:lnTo>
                    <a:pt x="504050" y="1083181"/>
                  </a:lnTo>
                  <a:lnTo>
                    <a:pt x="499609" y="1063118"/>
                  </a:lnTo>
                  <a:lnTo>
                    <a:pt x="491847" y="1049484"/>
                  </a:lnTo>
                  <a:lnTo>
                    <a:pt x="488869" y="1041260"/>
                  </a:lnTo>
                  <a:cubicBezTo>
                    <a:pt x="480413" y="1027168"/>
                    <a:pt x="469054" y="1014502"/>
                    <a:pt x="454940" y="1004208"/>
                  </a:cubicBezTo>
                  <a:lnTo>
                    <a:pt x="104546" y="748649"/>
                  </a:lnTo>
                  <a:lnTo>
                    <a:pt x="168812" y="147800"/>
                  </a:lnTo>
                  <a:lnTo>
                    <a:pt x="171359" y="139730"/>
                  </a:lnTo>
                  <a:lnTo>
                    <a:pt x="172022" y="121818"/>
                  </a:lnTo>
                  <a:cubicBezTo>
                    <a:pt x="176697" y="101849"/>
                    <a:pt x="185365" y="82468"/>
                    <a:pt x="198210" y="64856"/>
                  </a:cubicBezTo>
                  <a:cubicBezTo>
                    <a:pt x="223900" y="29633"/>
                    <a:pt x="261436" y="8158"/>
                    <a:pt x="301354" y="190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/>
            </a:p>
          </p:txBody>
        </p:sp>
        <p:cxnSp>
          <p:nvCxnSpPr>
            <p:cNvPr id="15" name="直接箭头连接符 14"/>
            <p:cNvCxnSpPr/>
            <p:nvPr/>
          </p:nvCxnSpPr>
          <p:spPr>
            <a:xfrm flipV="1">
              <a:off x="9657743" y="25451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9"/>
            <p:cNvSpPr txBox="1">
              <a:spLocks noChangeArrowheads="1"/>
            </p:cNvSpPr>
            <p:nvPr/>
          </p:nvSpPr>
          <p:spPr bwMode="auto">
            <a:xfrm>
              <a:off x="9968893" y="3851635"/>
              <a:ext cx="648040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+mj-ea"/>
                  <a:ea typeface="+mj-ea"/>
                </a:rPr>
                <a:t>05</a:t>
              </a:r>
              <a:endParaRPr lang="zh-CN" altLang="en-US" sz="2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020982" y="1489690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823177" y="1780682"/>
            <a:ext cx="209606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593012" y="1412316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3395207" y="1703308"/>
            <a:ext cx="209606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6404604" y="1207322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6206799" y="1498314"/>
            <a:ext cx="209606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30982" y="4190592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4633177" y="4481584"/>
            <a:ext cx="209606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149695" y="4085304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1951890" y="4376296"/>
            <a:ext cx="209606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</p:spTree>
    <p:extLst>
      <p:ext uri="{BB962C8B-B14F-4D97-AF65-F5344CB8AC3E}">
        <p14:creationId xmlns:p14="http://schemas.microsoft.com/office/powerpoint/2010/main" val="2535993066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矩形 129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339454" y="1909763"/>
            <a:ext cx="2190750" cy="2190750"/>
            <a:chOff x="1785938" y="2546350"/>
            <a:chExt cx="2921000" cy="2921000"/>
          </a:xfrm>
        </p:grpSpPr>
        <p:sp>
          <p:nvSpPr>
            <p:cNvPr id="2" name="空心弧 1"/>
            <p:cNvSpPr/>
            <p:nvPr/>
          </p:nvSpPr>
          <p:spPr>
            <a:xfrm>
              <a:off x="1785938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1946275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/>
            </a:p>
          </p:txBody>
        </p:sp>
      </p:grpSp>
      <p:sp>
        <p:nvSpPr>
          <p:cNvPr id="4" name="Freeform 220"/>
          <p:cNvSpPr>
            <a:spLocks/>
          </p:cNvSpPr>
          <p:nvPr/>
        </p:nvSpPr>
        <p:spPr bwMode="auto">
          <a:xfrm>
            <a:off x="2222897" y="2193131"/>
            <a:ext cx="423863" cy="315516"/>
          </a:xfrm>
          <a:custGeom>
            <a:avLst/>
            <a:gdLst>
              <a:gd name="T0" fmla="*/ 1649836615 w 176"/>
              <a:gd name="T1" fmla="*/ 1216864125 h 131"/>
              <a:gd name="T2" fmla="*/ 1649836615 w 176"/>
              <a:gd name="T3" fmla="*/ 0 h 131"/>
              <a:gd name="T4" fmla="*/ 1288933752 w 176"/>
              <a:gd name="T5" fmla="*/ 0 h 131"/>
              <a:gd name="T6" fmla="*/ 1288933752 w 176"/>
              <a:gd name="T7" fmla="*/ 1216864125 h 131"/>
              <a:gd name="T8" fmla="*/ 1082705379 w 176"/>
              <a:gd name="T9" fmla="*/ 1216864125 h 131"/>
              <a:gd name="T10" fmla="*/ 1082705379 w 176"/>
              <a:gd name="T11" fmla="*/ 742491840 h 131"/>
              <a:gd name="T12" fmla="*/ 721802516 w 176"/>
              <a:gd name="T13" fmla="*/ 742491840 h 131"/>
              <a:gd name="T14" fmla="*/ 721802516 w 176"/>
              <a:gd name="T15" fmla="*/ 1216864125 h 131"/>
              <a:gd name="T16" fmla="*/ 525884919 w 176"/>
              <a:gd name="T17" fmla="*/ 1216864125 h 131"/>
              <a:gd name="T18" fmla="*/ 525884919 w 176"/>
              <a:gd name="T19" fmla="*/ 329996017 h 131"/>
              <a:gd name="T20" fmla="*/ 154671280 w 176"/>
              <a:gd name="T21" fmla="*/ 329996017 h 131"/>
              <a:gd name="T22" fmla="*/ 154671280 w 176"/>
              <a:gd name="T23" fmla="*/ 1216864125 h 131"/>
              <a:gd name="T24" fmla="*/ 0 w 176"/>
              <a:gd name="T25" fmla="*/ 1216864125 h 131"/>
              <a:gd name="T26" fmla="*/ 0 w 176"/>
              <a:gd name="T27" fmla="*/ 1350925509 h 131"/>
              <a:gd name="T28" fmla="*/ 1814818671 w 176"/>
              <a:gd name="T29" fmla="*/ 1350925509 h 131"/>
              <a:gd name="T30" fmla="*/ 1814818671 w 176"/>
              <a:gd name="T31" fmla="*/ 1216864125 h 131"/>
              <a:gd name="T32" fmla="*/ 1649836615 w 176"/>
              <a:gd name="T33" fmla="*/ 1216864125 h 13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6" h="131">
                <a:moveTo>
                  <a:pt x="160" y="118"/>
                </a:moveTo>
                <a:lnTo>
                  <a:pt x="160" y="0"/>
                </a:lnTo>
                <a:lnTo>
                  <a:pt x="125" y="0"/>
                </a:lnTo>
                <a:lnTo>
                  <a:pt x="125" y="118"/>
                </a:lnTo>
                <a:lnTo>
                  <a:pt x="105" y="118"/>
                </a:lnTo>
                <a:lnTo>
                  <a:pt x="105" y="72"/>
                </a:lnTo>
                <a:lnTo>
                  <a:pt x="70" y="72"/>
                </a:lnTo>
                <a:lnTo>
                  <a:pt x="70" y="118"/>
                </a:lnTo>
                <a:lnTo>
                  <a:pt x="51" y="118"/>
                </a:lnTo>
                <a:lnTo>
                  <a:pt x="51" y="32"/>
                </a:lnTo>
                <a:lnTo>
                  <a:pt x="15" y="32"/>
                </a:lnTo>
                <a:lnTo>
                  <a:pt x="15" y="118"/>
                </a:lnTo>
                <a:lnTo>
                  <a:pt x="0" y="118"/>
                </a:lnTo>
                <a:lnTo>
                  <a:pt x="0" y="131"/>
                </a:lnTo>
                <a:lnTo>
                  <a:pt x="176" y="131"/>
                </a:lnTo>
                <a:lnTo>
                  <a:pt x="176" y="118"/>
                </a:lnTo>
                <a:lnTo>
                  <a:pt x="16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000"/>
          </a:p>
        </p:txBody>
      </p:sp>
      <p:sp>
        <p:nvSpPr>
          <p:cNvPr id="5" name="文本框 14"/>
          <p:cNvSpPr txBox="1">
            <a:spLocks noChangeArrowheads="1"/>
          </p:cNvSpPr>
          <p:nvPr/>
        </p:nvSpPr>
        <p:spPr bwMode="auto">
          <a:xfrm>
            <a:off x="2168129" y="2571750"/>
            <a:ext cx="5469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AgencyFB-Regular" pitchFamily="50" charset="0"/>
              </a:rPr>
              <a:t>359,781</a:t>
            </a:r>
            <a:endParaRPr lang="zh-CN" altLang="en-US" sz="120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475435" y="1900238"/>
            <a:ext cx="2190750" cy="2190750"/>
            <a:chOff x="4633913" y="2533650"/>
            <a:chExt cx="2921000" cy="2921000"/>
          </a:xfrm>
        </p:grpSpPr>
        <p:sp>
          <p:nvSpPr>
            <p:cNvPr id="6" name="空心弧 5"/>
            <p:cNvSpPr/>
            <p:nvPr/>
          </p:nvSpPr>
          <p:spPr>
            <a:xfrm flipV="1">
              <a:off x="4633913" y="25336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flipV="1">
              <a:off x="4794250" y="4006850"/>
              <a:ext cx="2600325" cy="1300163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/>
            </a:p>
          </p:txBody>
        </p:sp>
      </p:grpSp>
      <p:sp>
        <p:nvSpPr>
          <p:cNvPr id="8" name="文本框 17"/>
          <p:cNvSpPr txBox="1">
            <a:spLocks noChangeArrowheads="1"/>
          </p:cNvSpPr>
          <p:nvPr/>
        </p:nvSpPr>
        <p:spPr bwMode="auto">
          <a:xfrm>
            <a:off x="4355306" y="3495675"/>
            <a:ext cx="3866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 b="1">
                <a:solidFill>
                  <a:schemeClr val="bg1"/>
                </a:solidFill>
                <a:latin typeface="AgencyFB-Regular" pitchFamily="50" charset="0"/>
              </a:rPr>
              <a:t>80%</a:t>
            </a:r>
            <a:endParaRPr lang="zh-CN" altLang="en-US" sz="1200" b="1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609035" y="1909763"/>
            <a:ext cx="2190750" cy="2190750"/>
            <a:chOff x="7478713" y="2546350"/>
            <a:chExt cx="2921000" cy="2921000"/>
          </a:xfrm>
        </p:grpSpPr>
        <p:sp>
          <p:nvSpPr>
            <p:cNvPr id="9" name="空心弧 8"/>
            <p:cNvSpPr/>
            <p:nvPr/>
          </p:nvSpPr>
          <p:spPr>
            <a:xfrm>
              <a:off x="7478713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7639050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/>
            </a:p>
          </p:txBody>
        </p:sp>
      </p:grpSp>
      <p:sp>
        <p:nvSpPr>
          <p:cNvPr id="11" name="文本框 20"/>
          <p:cNvSpPr txBox="1">
            <a:spLocks noChangeArrowheads="1"/>
          </p:cNvSpPr>
          <p:nvPr/>
        </p:nvSpPr>
        <p:spPr bwMode="auto">
          <a:xfrm>
            <a:off x="6437710" y="2571750"/>
            <a:ext cx="5469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AgencyFB-Regular" pitchFamily="50" charset="0"/>
              </a:rPr>
              <a:t>621,781</a:t>
            </a:r>
            <a:endParaRPr lang="zh-CN" altLang="en-US" sz="120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493477" y="2149510"/>
            <a:ext cx="421472" cy="423881"/>
            <a:chOff x="8657968" y="2866013"/>
            <a:chExt cx="561963" cy="565175"/>
          </a:xfrm>
          <a:solidFill>
            <a:schemeClr val="bg1"/>
          </a:solidFill>
        </p:grpSpPr>
        <p:sp>
          <p:nvSpPr>
            <p:cNvPr id="19" name="Freeform 478"/>
            <p:cNvSpPr>
              <a:spLocks/>
            </p:cNvSpPr>
            <p:nvPr/>
          </p:nvSpPr>
          <p:spPr bwMode="auto">
            <a:xfrm>
              <a:off x="8657968" y="2866013"/>
              <a:ext cx="507373" cy="507373"/>
            </a:xfrm>
            <a:custGeom>
              <a:avLst/>
              <a:gdLst>
                <a:gd name="T0" fmla="*/ 129 w 258"/>
                <a:gd name="T1" fmla="*/ 245 h 259"/>
                <a:gd name="T2" fmla="*/ 14 w 258"/>
                <a:gd name="T3" fmla="*/ 129 h 259"/>
                <a:gd name="T4" fmla="*/ 129 w 258"/>
                <a:gd name="T5" fmla="*/ 14 h 259"/>
                <a:gd name="T6" fmla="*/ 244 w 258"/>
                <a:gd name="T7" fmla="*/ 129 h 259"/>
                <a:gd name="T8" fmla="*/ 241 w 258"/>
                <a:gd name="T9" fmla="*/ 156 h 259"/>
                <a:gd name="T10" fmla="*/ 255 w 258"/>
                <a:gd name="T11" fmla="*/ 159 h 259"/>
                <a:gd name="T12" fmla="*/ 258 w 258"/>
                <a:gd name="T13" fmla="*/ 129 h 259"/>
                <a:gd name="T14" fmla="*/ 129 w 258"/>
                <a:gd name="T15" fmla="*/ 0 h 259"/>
                <a:gd name="T16" fmla="*/ 0 w 258"/>
                <a:gd name="T17" fmla="*/ 129 h 259"/>
                <a:gd name="T18" fmla="*/ 129 w 258"/>
                <a:gd name="T19" fmla="*/ 259 h 259"/>
                <a:gd name="T20" fmla="*/ 155 w 258"/>
                <a:gd name="T21" fmla="*/ 256 h 259"/>
                <a:gd name="T22" fmla="*/ 152 w 258"/>
                <a:gd name="T23" fmla="*/ 242 h 259"/>
                <a:gd name="T24" fmla="*/ 129 w 258"/>
                <a:gd name="T25" fmla="*/ 24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8" h="259">
                  <a:moveTo>
                    <a:pt x="129" y="245"/>
                  </a:moveTo>
                  <a:cubicBezTo>
                    <a:pt x="65" y="245"/>
                    <a:pt x="14" y="193"/>
                    <a:pt x="14" y="129"/>
                  </a:cubicBezTo>
                  <a:cubicBezTo>
                    <a:pt x="14" y="66"/>
                    <a:pt x="65" y="14"/>
                    <a:pt x="129" y="14"/>
                  </a:cubicBezTo>
                  <a:cubicBezTo>
                    <a:pt x="193" y="14"/>
                    <a:pt x="244" y="66"/>
                    <a:pt x="244" y="129"/>
                  </a:cubicBezTo>
                  <a:cubicBezTo>
                    <a:pt x="244" y="139"/>
                    <a:pt x="243" y="148"/>
                    <a:pt x="241" y="156"/>
                  </a:cubicBezTo>
                  <a:cubicBezTo>
                    <a:pt x="255" y="159"/>
                    <a:pt x="255" y="159"/>
                    <a:pt x="255" y="159"/>
                  </a:cubicBezTo>
                  <a:cubicBezTo>
                    <a:pt x="257" y="150"/>
                    <a:pt x="258" y="140"/>
                    <a:pt x="258" y="129"/>
                  </a:cubicBezTo>
                  <a:cubicBezTo>
                    <a:pt x="258" y="58"/>
                    <a:pt x="200" y="0"/>
                    <a:pt x="129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29" y="259"/>
                  </a:cubicBezTo>
                  <a:cubicBezTo>
                    <a:pt x="138" y="259"/>
                    <a:pt x="147" y="258"/>
                    <a:pt x="155" y="256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45" y="244"/>
                    <a:pt x="137" y="245"/>
                    <a:pt x="129" y="24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00">
                <a:latin typeface="Calibri" pitchFamily="34" charset="0"/>
              </a:endParaRPr>
            </a:p>
          </p:txBody>
        </p:sp>
        <p:sp>
          <p:nvSpPr>
            <p:cNvPr id="20" name="Freeform 479"/>
            <p:cNvSpPr>
              <a:spLocks noEditPoints="1"/>
            </p:cNvSpPr>
            <p:nvPr/>
          </p:nvSpPr>
          <p:spPr bwMode="auto">
            <a:xfrm>
              <a:off x="8702925" y="2910970"/>
              <a:ext cx="417459" cy="417459"/>
            </a:xfrm>
            <a:custGeom>
              <a:avLst/>
              <a:gdLst>
                <a:gd name="T0" fmla="*/ 106 w 212"/>
                <a:gd name="T1" fmla="*/ 0 h 213"/>
                <a:gd name="T2" fmla="*/ 0 w 212"/>
                <a:gd name="T3" fmla="*/ 106 h 213"/>
                <a:gd name="T4" fmla="*/ 106 w 212"/>
                <a:gd name="T5" fmla="*/ 213 h 213"/>
                <a:gd name="T6" fmla="*/ 127 w 212"/>
                <a:gd name="T7" fmla="*/ 211 h 213"/>
                <a:gd name="T8" fmla="*/ 105 w 212"/>
                <a:gd name="T9" fmla="*/ 106 h 213"/>
                <a:gd name="T10" fmla="*/ 120 w 212"/>
                <a:gd name="T11" fmla="*/ 110 h 213"/>
                <a:gd name="T12" fmla="*/ 117 w 212"/>
                <a:gd name="T13" fmla="*/ 103 h 213"/>
                <a:gd name="T14" fmla="*/ 128 w 212"/>
                <a:gd name="T15" fmla="*/ 92 h 213"/>
                <a:gd name="T16" fmla="*/ 139 w 212"/>
                <a:gd name="T17" fmla="*/ 103 h 213"/>
                <a:gd name="T18" fmla="*/ 132 w 212"/>
                <a:gd name="T19" fmla="*/ 113 h 213"/>
                <a:gd name="T20" fmla="*/ 209 w 212"/>
                <a:gd name="T21" fmla="*/ 131 h 213"/>
                <a:gd name="T22" fmla="*/ 212 w 212"/>
                <a:gd name="T23" fmla="*/ 106 h 213"/>
                <a:gd name="T24" fmla="*/ 106 w 212"/>
                <a:gd name="T25" fmla="*/ 0 h 213"/>
                <a:gd name="T26" fmla="*/ 42 w 212"/>
                <a:gd name="T27" fmla="*/ 54 h 213"/>
                <a:gd name="T28" fmla="*/ 57 w 212"/>
                <a:gd name="T29" fmla="*/ 70 h 213"/>
                <a:gd name="T30" fmla="*/ 42 w 212"/>
                <a:gd name="T31" fmla="*/ 85 h 213"/>
                <a:gd name="T32" fmla="*/ 26 w 212"/>
                <a:gd name="T33" fmla="*/ 70 h 213"/>
                <a:gd name="T34" fmla="*/ 42 w 212"/>
                <a:gd name="T35" fmla="*/ 54 h 213"/>
                <a:gd name="T36" fmla="*/ 40 w 212"/>
                <a:gd name="T37" fmla="*/ 154 h 213"/>
                <a:gd name="T38" fmla="*/ 21 w 212"/>
                <a:gd name="T39" fmla="*/ 135 h 213"/>
                <a:gd name="T40" fmla="*/ 40 w 212"/>
                <a:gd name="T41" fmla="*/ 115 h 213"/>
                <a:gd name="T42" fmla="*/ 60 w 212"/>
                <a:gd name="T43" fmla="*/ 135 h 213"/>
                <a:gd name="T44" fmla="*/ 40 w 212"/>
                <a:gd name="T45" fmla="*/ 154 h 213"/>
                <a:gd name="T46" fmla="*/ 89 w 212"/>
                <a:gd name="T47" fmla="*/ 70 h 213"/>
                <a:gd name="T48" fmla="*/ 102 w 212"/>
                <a:gd name="T49" fmla="*/ 83 h 213"/>
                <a:gd name="T50" fmla="*/ 89 w 212"/>
                <a:gd name="T51" fmla="*/ 96 h 213"/>
                <a:gd name="T52" fmla="*/ 76 w 212"/>
                <a:gd name="T53" fmla="*/ 83 h 213"/>
                <a:gd name="T54" fmla="*/ 89 w 212"/>
                <a:gd name="T55" fmla="*/ 70 h 213"/>
                <a:gd name="T56" fmla="*/ 76 w 212"/>
                <a:gd name="T57" fmla="*/ 133 h 213"/>
                <a:gd name="T58" fmla="*/ 89 w 212"/>
                <a:gd name="T59" fmla="*/ 120 h 213"/>
                <a:gd name="T60" fmla="*/ 102 w 212"/>
                <a:gd name="T61" fmla="*/ 133 h 213"/>
                <a:gd name="T62" fmla="*/ 89 w 212"/>
                <a:gd name="T63" fmla="*/ 146 h 213"/>
                <a:gd name="T64" fmla="*/ 76 w 212"/>
                <a:gd name="T65" fmla="*/ 133 h 213"/>
                <a:gd name="T66" fmla="*/ 117 w 212"/>
                <a:gd name="T67" fmla="*/ 183 h 213"/>
                <a:gd name="T68" fmla="*/ 102 w 212"/>
                <a:gd name="T69" fmla="*/ 198 h 213"/>
                <a:gd name="T70" fmla="*/ 87 w 212"/>
                <a:gd name="T71" fmla="*/ 183 h 213"/>
                <a:gd name="T72" fmla="*/ 102 w 212"/>
                <a:gd name="T73" fmla="*/ 168 h 213"/>
                <a:gd name="T74" fmla="*/ 117 w 212"/>
                <a:gd name="T75" fmla="*/ 183 h 213"/>
                <a:gd name="T76" fmla="*/ 106 w 212"/>
                <a:gd name="T77" fmla="*/ 55 h 213"/>
                <a:gd name="T78" fmla="*/ 88 w 212"/>
                <a:gd name="T79" fmla="*/ 36 h 213"/>
                <a:gd name="T80" fmla="*/ 106 w 212"/>
                <a:gd name="T81" fmla="*/ 18 h 213"/>
                <a:gd name="T82" fmla="*/ 125 w 212"/>
                <a:gd name="T83" fmla="*/ 36 h 213"/>
                <a:gd name="T84" fmla="*/ 106 w 212"/>
                <a:gd name="T85" fmla="*/ 55 h 213"/>
                <a:gd name="T86" fmla="*/ 139 w 212"/>
                <a:gd name="T87" fmla="*/ 49 h 213"/>
                <a:gd name="T88" fmla="*/ 152 w 212"/>
                <a:gd name="T89" fmla="*/ 36 h 213"/>
                <a:gd name="T90" fmla="*/ 165 w 212"/>
                <a:gd name="T91" fmla="*/ 49 h 213"/>
                <a:gd name="T92" fmla="*/ 152 w 212"/>
                <a:gd name="T93" fmla="*/ 62 h 213"/>
                <a:gd name="T94" fmla="*/ 139 w 212"/>
                <a:gd name="T95" fmla="*/ 49 h 213"/>
                <a:gd name="T96" fmla="*/ 175 w 212"/>
                <a:gd name="T97" fmla="*/ 112 h 213"/>
                <a:gd name="T98" fmla="*/ 157 w 212"/>
                <a:gd name="T99" fmla="*/ 95 h 213"/>
                <a:gd name="T100" fmla="*/ 175 w 212"/>
                <a:gd name="T101" fmla="*/ 77 h 213"/>
                <a:gd name="T102" fmla="*/ 193 w 212"/>
                <a:gd name="T103" fmla="*/ 95 h 213"/>
                <a:gd name="T104" fmla="*/ 175 w 212"/>
                <a:gd name="T105" fmla="*/ 1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2" h="213">
                  <a:moveTo>
                    <a:pt x="106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13" y="213"/>
                    <a:pt x="120" y="212"/>
                    <a:pt x="127" y="211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08"/>
                    <a:pt x="117" y="105"/>
                    <a:pt x="117" y="103"/>
                  </a:cubicBezTo>
                  <a:cubicBezTo>
                    <a:pt x="117" y="97"/>
                    <a:pt x="122" y="92"/>
                    <a:pt x="128" y="92"/>
                  </a:cubicBezTo>
                  <a:cubicBezTo>
                    <a:pt x="134" y="92"/>
                    <a:pt x="139" y="97"/>
                    <a:pt x="139" y="103"/>
                  </a:cubicBezTo>
                  <a:cubicBezTo>
                    <a:pt x="139" y="107"/>
                    <a:pt x="136" y="111"/>
                    <a:pt x="132" y="113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11" y="123"/>
                    <a:pt x="212" y="115"/>
                    <a:pt x="212" y="106"/>
                  </a:cubicBezTo>
                  <a:cubicBezTo>
                    <a:pt x="212" y="48"/>
                    <a:pt x="165" y="0"/>
                    <a:pt x="106" y="0"/>
                  </a:cubicBezTo>
                  <a:close/>
                  <a:moveTo>
                    <a:pt x="42" y="54"/>
                  </a:moveTo>
                  <a:cubicBezTo>
                    <a:pt x="50" y="54"/>
                    <a:pt x="57" y="61"/>
                    <a:pt x="57" y="70"/>
                  </a:cubicBezTo>
                  <a:cubicBezTo>
                    <a:pt x="57" y="78"/>
                    <a:pt x="50" y="85"/>
                    <a:pt x="42" y="85"/>
                  </a:cubicBezTo>
                  <a:cubicBezTo>
                    <a:pt x="33" y="85"/>
                    <a:pt x="26" y="78"/>
                    <a:pt x="26" y="70"/>
                  </a:cubicBezTo>
                  <a:cubicBezTo>
                    <a:pt x="26" y="61"/>
                    <a:pt x="33" y="54"/>
                    <a:pt x="42" y="54"/>
                  </a:cubicBezTo>
                  <a:close/>
                  <a:moveTo>
                    <a:pt x="40" y="154"/>
                  </a:moveTo>
                  <a:cubicBezTo>
                    <a:pt x="30" y="154"/>
                    <a:pt x="21" y="146"/>
                    <a:pt x="21" y="135"/>
                  </a:cubicBezTo>
                  <a:cubicBezTo>
                    <a:pt x="21" y="124"/>
                    <a:pt x="30" y="115"/>
                    <a:pt x="40" y="115"/>
                  </a:cubicBezTo>
                  <a:cubicBezTo>
                    <a:pt x="51" y="115"/>
                    <a:pt x="60" y="124"/>
                    <a:pt x="60" y="135"/>
                  </a:cubicBezTo>
                  <a:cubicBezTo>
                    <a:pt x="60" y="146"/>
                    <a:pt x="51" y="154"/>
                    <a:pt x="40" y="154"/>
                  </a:cubicBezTo>
                  <a:close/>
                  <a:moveTo>
                    <a:pt x="89" y="70"/>
                  </a:moveTo>
                  <a:cubicBezTo>
                    <a:pt x="96" y="70"/>
                    <a:pt x="102" y="76"/>
                    <a:pt x="102" y="83"/>
                  </a:cubicBezTo>
                  <a:cubicBezTo>
                    <a:pt x="102" y="90"/>
                    <a:pt x="96" y="96"/>
                    <a:pt x="89" y="96"/>
                  </a:cubicBezTo>
                  <a:cubicBezTo>
                    <a:pt x="82" y="96"/>
                    <a:pt x="76" y="90"/>
                    <a:pt x="76" y="83"/>
                  </a:cubicBezTo>
                  <a:cubicBezTo>
                    <a:pt x="76" y="76"/>
                    <a:pt x="82" y="70"/>
                    <a:pt x="89" y="70"/>
                  </a:cubicBezTo>
                  <a:close/>
                  <a:moveTo>
                    <a:pt x="76" y="133"/>
                  </a:moveTo>
                  <a:cubicBezTo>
                    <a:pt x="76" y="126"/>
                    <a:pt x="82" y="120"/>
                    <a:pt x="89" y="120"/>
                  </a:cubicBezTo>
                  <a:cubicBezTo>
                    <a:pt x="96" y="120"/>
                    <a:pt x="102" y="126"/>
                    <a:pt x="102" y="133"/>
                  </a:cubicBezTo>
                  <a:cubicBezTo>
                    <a:pt x="102" y="140"/>
                    <a:pt x="96" y="146"/>
                    <a:pt x="89" y="146"/>
                  </a:cubicBezTo>
                  <a:cubicBezTo>
                    <a:pt x="82" y="146"/>
                    <a:pt x="76" y="140"/>
                    <a:pt x="76" y="133"/>
                  </a:cubicBezTo>
                  <a:close/>
                  <a:moveTo>
                    <a:pt x="117" y="183"/>
                  </a:moveTo>
                  <a:cubicBezTo>
                    <a:pt x="117" y="191"/>
                    <a:pt x="110" y="198"/>
                    <a:pt x="102" y="198"/>
                  </a:cubicBezTo>
                  <a:cubicBezTo>
                    <a:pt x="94" y="198"/>
                    <a:pt x="87" y="191"/>
                    <a:pt x="87" y="183"/>
                  </a:cubicBezTo>
                  <a:cubicBezTo>
                    <a:pt x="87" y="175"/>
                    <a:pt x="94" y="168"/>
                    <a:pt x="102" y="168"/>
                  </a:cubicBezTo>
                  <a:cubicBezTo>
                    <a:pt x="110" y="168"/>
                    <a:pt x="117" y="175"/>
                    <a:pt x="117" y="183"/>
                  </a:cubicBezTo>
                  <a:close/>
                  <a:moveTo>
                    <a:pt x="106" y="55"/>
                  </a:moveTo>
                  <a:cubicBezTo>
                    <a:pt x="96" y="55"/>
                    <a:pt x="88" y="46"/>
                    <a:pt x="88" y="36"/>
                  </a:cubicBezTo>
                  <a:cubicBezTo>
                    <a:pt x="88" y="26"/>
                    <a:pt x="96" y="18"/>
                    <a:pt x="106" y="18"/>
                  </a:cubicBezTo>
                  <a:cubicBezTo>
                    <a:pt x="116" y="18"/>
                    <a:pt x="125" y="26"/>
                    <a:pt x="125" y="36"/>
                  </a:cubicBezTo>
                  <a:cubicBezTo>
                    <a:pt x="125" y="46"/>
                    <a:pt x="116" y="55"/>
                    <a:pt x="106" y="55"/>
                  </a:cubicBezTo>
                  <a:close/>
                  <a:moveTo>
                    <a:pt x="139" y="49"/>
                  </a:moveTo>
                  <a:cubicBezTo>
                    <a:pt x="139" y="42"/>
                    <a:pt x="145" y="36"/>
                    <a:pt x="152" y="36"/>
                  </a:cubicBezTo>
                  <a:cubicBezTo>
                    <a:pt x="159" y="36"/>
                    <a:pt x="165" y="42"/>
                    <a:pt x="165" y="49"/>
                  </a:cubicBezTo>
                  <a:cubicBezTo>
                    <a:pt x="165" y="56"/>
                    <a:pt x="159" y="62"/>
                    <a:pt x="152" y="62"/>
                  </a:cubicBezTo>
                  <a:cubicBezTo>
                    <a:pt x="145" y="62"/>
                    <a:pt x="139" y="56"/>
                    <a:pt x="139" y="49"/>
                  </a:cubicBezTo>
                  <a:close/>
                  <a:moveTo>
                    <a:pt x="175" y="112"/>
                  </a:moveTo>
                  <a:cubicBezTo>
                    <a:pt x="165" y="112"/>
                    <a:pt x="157" y="105"/>
                    <a:pt x="157" y="95"/>
                  </a:cubicBezTo>
                  <a:cubicBezTo>
                    <a:pt x="157" y="85"/>
                    <a:pt x="165" y="77"/>
                    <a:pt x="175" y="77"/>
                  </a:cubicBezTo>
                  <a:cubicBezTo>
                    <a:pt x="185" y="77"/>
                    <a:pt x="193" y="85"/>
                    <a:pt x="193" y="95"/>
                  </a:cubicBezTo>
                  <a:cubicBezTo>
                    <a:pt x="193" y="105"/>
                    <a:pt x="185" y="112"/>
                    <a:pt x="175" y="1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00">
                <a:latin typeface="Calibri" pitchFamily="34" charset="0"/>
              </a:endParaRPr>
            </a:p>
          </p:txBody>
        </p:sp>
        <p:sp>
          <p:nvSpPr>
            <p:cNvPr id="21" name="Freeform 480"/>
            <p:cNvSpPr>
              <a:spLocks/>
            </p:cNvSpPr>
            <p:nvPr/>
          </p:nvSpPr>
          <p:spPr bwMode="auto">
            <a:xfrm>
              <a:off x="9020835" y="3235302"/>
              <a:ext cx="199096" cy="195886"/>
            </a:xfrm>
            <a:custGeom>
              <a:avLst/>
              <a:gdLst>
                <a:gd name="T0" fmla="*/ 90 w 103"/>
                <a:gd name="T1" fmla="*/ 0 h 100"/>
                <a:gd name="T2" fmla="*/ 0 w 103"/>
                <a:gd name="T3" fmla="*/ 87 h 100"/>
                <a:gd name="T4" fmla="*/ 3 w 103"/>
                <a:gd name="T5" fmla="*/ 100 h 100"/>
                <a:gd name="T6" fmla="*/ 103 w 103"/>
                <a:gd name="T7" fmla="*/ 4 h 100"/>
                <a:gd name="T8" fmla="*/ 90 w 103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0">
                  <a:moveTo>
                    <a:pt x="90" y="0"/>
                  </a:moveTo>
                  <a:cubicBezTo>
                    <a:pt x="79" y="44"/>
                    <a:pt x="44" y="78"/>
                    <a:pt x="0" y="87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3" y="90"/>
                    <a:pt x="92" y="52"/>
                    <a:pt x="103" y="4"/>
                  </a:cubicBez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00">
                <a:latin typeface="Calibri" pitchFamily="34" charset="0"/>
              </a:endParaRPr>
            </a:p>
          </p:txBody>
        </p:sp>
        <p:sp>
          <p:nvSpPr>
            <p:cNvPr id="22" name="Freeform 481"/>
            <p:cNvSpPr>
              <a:spLocks noEditPoints="1"/>
            </p:cNvSpPr>
            <p:nvPr/>
          </p:nvSpPr>
          <p:spPr bwMode="auto">
            <a:xfrm>
              <a:off x="8975878" y="3180713"/>
              <a:ext cx="202308" cy="205518"/>
            </a:xfrm>
            <a:custGeom>
              <a:avLst/>
              <a:gdLst>
                <a:gd name="T0" fmla="*/ 104 w 104"/>
                <a:gd name="T1" fmla="*/ 25 h 105"/>
                <a:gd name="T2" fmla="*/ 27 w 104"/>
                <a:gd name="T3" fmla="*/ 7 h 105"/>
                <a:gd name="T4" fmla="*/ 23 w 104"/>
                <a:gd name="T5" fmla="*/ 8 h 105"/>
                <a:gd name="T6" fmla="*/ 14 w 104"/>
                <a:gd name="T7" fmla="*/ 4 h 105"/>
                <a:gd name="T8" fmla="*/ 0 w 104"/>
                <a:gd name="T9" fmla="*/ 0 h 105"/>
                <a:gd name="T10" fmla="*/ 22 w 104"/>
                <a:gd name="T11" fmla="*/ 105 h 105"/>
                <a:gd name="T12" fmla="*/ 104 w 104"/>
                <a:gd name="T13" fmla="*/ 25 h 105"/>
                <a:gd name="T14" fmla="*/ 73 w 104"/>
                <a:gd name="T15" fmla="*/ 20 h 105"/>
                <a:gd name="T16" fmla="*/ 84 w 104"/>
                <a:gd name="T17" fmla="*/ 31 h 105"/>
                <a:gd name="T18" fmla="*/ 73 w 104"/>
                <a:gd name="T19" fmla="*/ 42 h 105"/>
                <a:gd name="T20" fmla="*/ 62 w 104"/>
                <a:gd name="T21" fmla="*/ 31 h 105"/>
                <a:gd name="T22" fmla="*/ 73 w 104"/>
                <a:gd name="T23" fmla="*/ 20 h 105"/>
                <a:gd name="T24" fmla="*/ 31 w 104"/>
                <a:gd name="T25" fmla="*/ 62 h 105"/>
                <a:gd name="T26" fmla="*/ 13 w 104"/>
                <a:gd name="T27" fmla="*/ 43 h 105"/>
                <a:gd name="T28" fmla="*/ 31 w 104"/>
                <a:gd name="T29" fmla="*/ 24 h 105"/>
                <a:gd name="T30" fmla="*/ 50 w 104"/>
                <a:gd name="T31" fmla="*/ 43 h 105"/>
                <a:gd name="T32" fmla="*/ 31 w 104"/>
                <a:gd name="T3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5">
                  <a:moveTo>
                    <a:pt x="104" y="2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4" y="8"/>
                    <a:pt x="23" y="8"/>
                  </a:cubicBezTo>
                  <a:cubicBezTo>
                    <a:pt x="19" y="8"/>
                    <a:pt x="16" y="6"/>
                    <a:pt x="1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62" y="97"/>
                    <a:pt x="94" y="65"/>
                    <a:pt x="104" y="25"/>
                  </a:cubicBezTo>
                  <a:close/>
                  <a:moveTo>
                    <a:pt x="73" y="20"/>
                  </a:moveTo>
                  <a:cubicBezTo>
                    <a:pt x="79" y="20"/>
                    <a:pt x="84" y="25"/>
                    <a:pt x="84" y="31"/>
                  </a:cubicBezTo>
                  <a:cubicBezTo>
                    <a:pt x="84" y="37"/>
                    <a:pt x="79" y="42"/>
                    <a:pt x="73" y="42"/>
                  </a:cubicBezTo>
                  <a:cubicBezTo>
                    <a:pt x="67" y="42"/>
                    <a:pt x="62" y="37"/>
                    <a:pt x="62" y="31"/>
                  </a:cubicBezTo>
                  <a:cubicBezTo>
                    <a:pt x="62" y="25"/>
                    <a:pt x="67" y="20"/>
                    <a:pt x="73" y="20"/>
                  </a:cubicBezTo>
                  <a:close/>
                  <a:moveTo>
                    <a:pt x="31" y="62"/>
                  </a:moveTo>
                  <a:cubicBezTo>
                    <a:pt x="21" y="62"/>
                    <a:pt x="13" y="53"/>
                    <a:pt x="13" y="43"/>
                  </a:cubicBezTo>
                  <a:cubicBezTo>
                    <a:pt x="13" y="33"/>
                    <a:pt x="21" y="24"/>
                    <a:pt x="31" y="24"/>
                  </a:cubicBezTo>
                  <a:cubicBezTo>
                    <a:pt x="42" y="24"/>
                    <a:pt x="50" y="33"/>
                    <a:pt x="50" y="43"/>
                  </a:cubicBezTo>
                  <a:cubicBezTo>
                    <a:pt x="50" y="53"/>
                    <a:pt x="42" y="62"/>
                    <a:pt x="31" y="6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00">
                <a:latin typeface="Calibri" pitchFamily="34" charset="0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613139" y="3070243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1415334" y="3361235"/>
            <a:ext cx="209606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833515" y="3070243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5635711" y="3361235"/>
            <a:ext cx="209606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09198" y="2260426"/>
            <a:ext cx="1700452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4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3511393" y="2551418"/>
            <a:ext cx="209606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355308" y="3128955"/>
            <a:ext cx="428699" cy="363670"/>
            <a:chOff x="6791325" y="3867151"/>
            <a:chExt cx="282576" cy="239712"/>
          </a:xfrm>
          <a:solidFill>
            <a:schemeClr val="bg1"/>
          </a:solidFill>
        </p:grpSpPr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6889750" y="3916363"/>
              <a:ext cx="39688" cy="58738"/>
            </a:xfrm>
            <a:custGeom>
              <a:avLst/>
              <a:gdLst>
                <a:gd name="T0" fmla="*/ 14 w 25"/>
                <a:gd name="T1" fmla="*/ 33 h 37"/>
                <a:gd name="T2" fmla="*/ 25 w 25"/>
                <a:gd name="T3" fmla="*/ 14 h 37"/>
                <a:gd name="T4" fmla="*/ 21 w 25"/>
                <a:gd name="T5" fmla="*/ 0 h 37"/>
                <a:gd name="T6" fmla="*/ 0 w 25"/>
                <a:gd name="T7" fmla="*/ 37 h 37"/>
                <a:gd name="T8" fmla="*/ 14 w 25"/>
                <a:gd name="T9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7">
                  <a:moveTo>
                    <a:pt x="14" y="33"/>
                  </a:moveTo>
                  <a:lnTo>
                    <a:pt x="25" y="14"/>
                  </a:lnTo>
                  <a:lnTo>
                    <a:pt x="21" y="0"/>
                  </a:lnTo>
                  <a:lnTo>
                    <a:pt x="0" y="37"/>
                  </a:lnTo>
                  <a:lnTo>
                    <a:pt x="14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00">
                <a:latin typeface="Calibri" pitchFamily="34" charset="0"/>
              </a:endParaRPr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6907213" y="3903663"/>
              <a:ext cx="166688" cy="203200"/>
            </a:xfrm>
            <a:custGeom>
              <a:avLst/>
              <a:gdLst>
                <a:gd name="T0" fmla="*/ 159 w 173"/>
                <a:gd name="T1" fmla="*/ 53 h 209"/>
                <a:gd name="T2" fmla="*/ 66 w 173"/>
                <a:gd name="T3" fmla="*/ 0 h 209"/>
                <a:gd name="T4" fmla="*/ 72 w 173"/>
                <a:gd name="T5" fmla="*/ 24 h 209"/>
                <a:gd name="T6" fmla="*/ 150 w 173"/>
                <a:gd name="T7" fmla="*/ 69 h 209"/>
                <a:gd name="T8" fmla="*/ 152 w 173"/>
                <a:gd name="T9" fmla="*/ 74 h 209"/>
                <a:gd name="T10" fmla="*/ 105 w 173"/>
                <a:gd name="T11" fmla="*/ 155 h 209"/>
                <a:gd name="T12" fmla="*/ 80 w 173"/>
                <a:gd name="T13" fmla="*/ 141 h 209"/>
                <a:gd name="T14" fmla="*/ 66 w 173"/>
                <a:gd name="T15" fmla="*/ 148 h 209"/>
                <a:gd name="T16" fmla="*/ 0 w 173"/>
                <a:gd name="T17" fmla="*/ 165 h 209"/>
                <a:gd name="T18" fmla="*/ 71 w 173"/>
                <a:gd name="T19" fmla="*/ 206 h 209"/>
                <a:gd name="T20" fmla="*/ 82 w 173"/>
                <a:gd name="T21" fmla="*/ 209 h 209"/>
                <a:gd name="T22" fmla="*/ 101 w 173"/>
                <a:gd name="T23" fmla="*/ 198 h 209"/>
                <a:gd name="T24" fmla="*/ 167 w 173"/>
                <a:gd name="T25" fmla="*/ 83 h 209"/>
                <a:gd name="T26" fmla="*/ 159 w 173"/>
                <a:gd name="T27" fmla="*/ 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09">
                  <a:moveTo>
                    <a:pt x="159" y="53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2" y="70"/>
                    <a:pt x="153" y="72"/>
                    <a:pt x="152" y="7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76" y="144"/>
                    <a:pt x="71" y="146"/>
                    <a:pt x="66" y="148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71" y="206"/>
                    <a:pt x="71" y="206"/>
                    <a:pt x="71" y="206"/>
                  </a:cubicBezTo>
                  <a:cubicBezTo>
                    <a:pt x="74" y="208"/>
                    <a:pt x="78" y="209"/>
                    <a:pt x="82" y="209"/>
                  </a:cubicBezTo>
                  <a:cubicBezTo>
                    <a:pt x="89" y="209"/>
                    <a:pt x="97" y="205"/>
                    <a:pt x="101" y="198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73" y="73"/>
                    <a:pt x="170" y="60"/>
                    <a:pt x="159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00">
                <a:latin typeface="Calibri" pitchFamily="34" charset="0"/>
              </a:endParaRPr>
            </a:p>
          </p:txBody>
        </p:sp>
        <p:sp>
          <p:nvSpPr>
            <p:cNvPr id="26" name="Freeform 105"/>
            <p:cNvSpPr>
              <a:spLocks noEditPoints="1"/>
            </p:cNvSpPr>
            <p:nvPr/>
          </p:nvSpPr>
          <p:spPr bwMode="auto">
            <a:xfrm>
              <a:off x="6791325" y="3867151"/>
              <a:ext cx="193675" cy="196850"/>
            </a:xfrm>
            <a:custGeom>
              <a:avLst/>
              <a:gdLst>
                <a:gd name="T0" fmla="*/ 197 w 200"/>
                <a:gd name="T1" fmla="*/ 144 h 203"/>
                <a:gd name="T2" fmla="*/ 163 w 200"/>
                <a:gd name="T3" fmla="*/ 16 h 203"/>
                <a:gd name="T4" fmla="*/ 142 w 200"/>
                <a:gd name="T5" fmla="*/ 0 h 203"/>
                <a:gd name="T6" fmla="*/ 142 w 200"/>
                <a:gd name="T7" fmla="*/ 0 h 203"/>
                <a:gd name="T8" fmla="*/ 136 w 200"/>
                <a:gd name="T9" fmla="*/ 1 h 203"/>
                <a:gd name="T10" fmla="*/ 18 w 200"/>
                <a:gd name="T11" fmla="*/ 32 h 203"/>
                <a:gd name="T12" fmla="*/ 3 w 200"/>
                <a:gd name="T13" fmla="*/ 59 h 203"/>
                <a:gd name="T14" fmla="*/ 37 w 200"/>
                <a:gd name="T15" fmla="*/ 187 h 203"/>
                <a:gd name="T16" fmla="*/ 58 w 200"/>
                <a:gd name="T17" fmla="*/ 203 h 203"/>
                <a:gd name="T18" fmla="*/ 64 w 200"/>
                <a:gd name="T19" fmla="*/ 203 h 203"/>
                <a:gd name="T20" fmla="*/ 182 w 200"/>
                <a:gd name="T21" fmla="*/ 171 h 203"/>
                <a:gd name="T22" fmla="*/ 197 w 200"/>
                <a:gd name="T23" fmla="*/ 144 h 203"/>
                <a:gd name="T24" fmla="*/ 44 w 200"/>
                <a:gd name="T25" fmla="*/ 144 h 203"/>
                <a:gd name="T26" fmla="*/ 20 w 200"/>
                <a:gd name="T27" fmla="*/ 54 h 203"/>
                <a:gd name="T28" fmla="*/ 20 w 200"/>
                <a:gd name="T29" fmla="*/ 51 h 203"/>
                <a:gd name="T30" fmla="*/ 23 w 200"/>
                <a:gd name="T31" fmla="*/ 49 h 203"/>
                <a:gd name="T32" fmla="*/ 141 w 200"/>
                <a:gd name="T33" fmla="*/ 18 h 203"/>
                <a:gd name="T34" fmla="*/ 142 w 200"/>
                <a:gd name="T35" fmla="*/ 17 h 203"/>
                <a:gd name="T36" fmla="*/ 146 w 200"/>
                <a:gd name="T37" fmla="*/ 21 h 203"/>
                <a:gd name="T38" fmla="*/ 170 w 200"/>
                <a:gd name="T39" fmla="*/ 110 h 203"/>
                <a:gd name="T40" fmla="*/ 44 w 200"/>
                <a:gd name="T41" fmla="*/ 14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" h="203">
                  <a:moveTo>
                    <a:pt x="197" y="144"/>
                  </a:moveTo>
                  <a:cubicBezTo>
                    <a:pt x="163" y="16"/>
                    <a:pt x="163" y="16"/>
                    <a:pt x="163" y="16"/>
                  </a:cubicBezTo>
                  <a:cubicBezTo>
                    <a:pt x="160" y="6"/>
                    <a:pt x="151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0"/>
                    <a:pt x="138" y="0"/>
                    <a:pt x="136" y="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6" y="35"/>
                    <a:pt x="0" y="47"/>
                    <a:pt x="3" y="59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40" y="197"/>
                    <a:pt x="48" y="203"/>
                    <a:pt x="58" y="203"/>
                  </a:cubicBezTo>
                  <a:cubicBezTo>
                    <a:pt x="60" y="203"/>
                    <a:pt x="62" y="203"/>
                    <a:pt x="64" y="203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194" y="168"/>
                    <a:pt x="200" y="156"/>
                    <a:pt x="197" y="144"/>
                  </a:cubicBezTo>
                  <a:close/>
                  <a:moveTo>
                    <a:pt x="44" y="14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19" y="53"/>
                    <a:pt x="20" y="52"/>
                    <a:pt x="20" y="51"/>
                  </a:cubicBezTo>
                  <a:cubicBezTo>
                    <a:pt x="21" y="51"/>
                    <a:pt x="21" y="50"/>
                    <a:pt x="23" y="49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18"/>
                    <a:pt x="142" y="17"/>
                    <a:pt x="142" y="17"/>
                  </a:cubicBezTo>
                  <a:cubicBezTo>
                    <a:pt x="143" y="17"/>
                    <a:pt x="145" y="18"/>
                    <a:pt x="146" y="21"/>
                  </a:cubicBezTo>
                  <a:cubicBezTo>
                    <a:pt x="170" y="110"/>
                    <a:pt x="170" y="110"/>
                    <a:pt x="170" y="110"/>
                  </a:cubicBez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0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9978209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31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1" grpId="0"/>
      <p:bldP spid="27" grpId="0"/>
      <p:bldP spid="28" grpId="0" build="allAtOnce"/>
      <p:bldP spid="31" grpId="0"/>
      <p:bldP spid="32" grpId="0" build="allAtOnce"/>
      <p:bldP spid="34" grpId="0"/>
      <p:bldP spid="35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组合 88"/>
          <p:cNvGrpSpPr/>
          <p:nvPr/>
        </p:nvGrpSpPr>
        <p:grpSpPr>
          <a:xfrm>
            <a:off x="3251533" y="1238591"/>
            <a:ext cx="2640935" cy="2640920"/>
            <a:chOff x="4324653" y="1859844"/>
            <a:chExt cx="3521246" cy="3521227"/>
          </a:xfrm>
          <a:solidFill>
            <a:schemeClr val="bg1"/>
          </a:solidFill>
        </p:grpSpPr>
        <p:sp>
          <p:nvSpPr>
            <p:cNvPr id="62" name="任意多边形 61"/>
            <p:cNvSpPr/>
            <p:nvPr/>
          </p:nvSpPr>
          <p:spPr>
            <a:xfrm rot="1800000">
              <a:off x="5917386" y="1859844"/>
              <a:ext cx="553950" cy="319823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3" name="任意多边形 62"/>
            <p:cNvSpPr/>
            <p:nvPr/>
          </p:nvSpPr>
          <p:spPr>
            <a:xfrm rot="1800000">
              <a:off x="5339463" y="1876383"/>
              <a:ext cx="452298" cy="452298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4" name="任意多边形 63"/>
            <p:cNvSpPr/>
            <p:nvPr/>
          </p:nvSpPr>
          <p:spPr>
            <a:xfrm rot="1800000">
              <a:off x="6494514" y="2093164"/>
              <a:ext cx="639650" cy="92711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5" name="任意多边形 64"/>
            <p:cNvSpPr/>
            <p:nvPr/>
          </p:nvSpPr>
          <p:spPr>
            <a:xfrm rot="1800000">
              <a:off x="4947760" y="2102529"/>
              <a:ext cx="165555" cy="61785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6" name="任意多边形 65"/>
            <p:cNvSpPr/>
            <p:nvPr/>
          </p:nvSpPr>
          <p:spPr>
            <a:xfrm rot="1800000">
              <a:off x="6985362" y="2482953"/>
              <a:ext cx="617848" cy="165551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7" name="任意多边形 66"/>
            <p:cNvSpPr/>
            <p:nvPr/>
          </p:nvSpPr>
          <p:spPr>
            <a:xfrm rot="1800000">
              <a:off x="4557977" y="2571576"/>
              <a:ext cx="92710" cy="639648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8" name="任意多边形 67"/>
            <p:cNvSpPr/>
            <p:nvPr/>
          </p:nvSpPr>
          <p:spPr>
            <a:xfrm rot="1800000">
              <a:off x="7377063" y="2874649"/>
              <a:ext cx="452294" cy="452295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9" name="任意多边形 68"/>
            <p:cNvSpPr/>
            <p:nvPr/>
          </p:nvSpPr>
          <p:spPr>
            <a:xfrm rot="1800000">
              <a:off x="4324653" y="3234404"/>
              <a:ext cx="319823" cy="553951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0" name="任意多边形 69"/>
            <p:cNvSpPr/>
            <p:nvPr/>
          </p:nvSpPr>
          <p:spPr>
            <a:xfrm rot="1800000">
              <a:off x="7526072" y="3452572"/>
              <a:ext cx="319827" cy="553957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1" name="任意多边形 70"/>
            <p:cNvSpPr/>
            <p:nvPr/>
          </p:nvSpPr>
          <p:spPr>
            <a:xfrm rot="1800000">
              <a:off x="4341190" y="3913977"/>
              <a:ext cx="452298" cy="452297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2" name="任意多边形 71"/>
            <p:cNvSpPr/>
            <p:nvPr/>
          </p:nvSpPr>
          <p:spPr>
            <a:xfrm rot="1800000">
              <a:off x="7519861" y="4029697"/>
              <a:ext cx="92710" cy="639649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3" name="任意多边形 72"/>
            <p:cNvSpPr/>
            <p:nvPr/>
          </p:nvSpPr>
          <p:spPr>
            <a:xfrm rot="1800000">
              <a:off x="4567339" y="4592418"/>
              <a:ext cx="617850" cy="165555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4" name="任意多边形 73"/>
            <p:cNvSpPr/>
            <p:nvPr/>
          </p:nvSpPr>
          <p:spPr>
            <a:xfrm rot="1800000">
              <a:off x="7057231" y="4520548"/>
              <a:ext cx="165551" cy="61784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5" name="任意多边形 74"/>
            <p:cNvSpPr/>
            <p:nvPr/>
          </p:nvSpPr>
          <p:spPr>
            <a:xfrm rot="1800000">
              <a:off x="5036384" y="5055051"/>
              <a:ext cx="639647" cy="92710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6" name="任意多边形 75"/>
            <p:cNvSpPr/>
            <p:nvPr/>
          </p:nvSpPr>
          <p:spPr>
            <a:xfrm rot="1800000">
              <a:off x="6378778" y="4912250"/>
              <a:ext cx="452298" cy="452299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7" name="任意多边形 76"/>
            <p:cNvSpPr/>
            <p:nvPr/>
          </p:nvSpPr>
          <p:spPr>
            <a:xfrm rot="1800000">
              <a:off x="5699199" y="5061248"/>
              <a:ext cx="553951" cy="319823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253622" y="1810857"/>
            <a:ext cx="675304" cy="595847"/>
          </a:xfrm>
          <a:custGeom>
            <a:avLst/>
            <a:gdLst/>
            <a:ahLst/>
            <a:cxnLst/>
            <a:rect l="l" t="t" r="r" b="b"/>
            <a:pathLst>
              <a:path w="900405" h="794463">
                <a:moveTo>
                  <a:pt x="648463" y="262341"/>
                </a:moveTo>
                <a:lnTo>
                  <a:pt x="570632" y="570272"/>
                </a:lnTo>
                <a:lnTo>
                  <a:pt x="648463" y="570272"/>
                </a:lnTo>
                <a:close/>
                <a:moveTo>
                  <a:pt x="200792" y="107198"/>
                </a:moveTo>
                <a:cubicBezTo>
                  <a:pt x="181203" y="107198"/>
                  <a:pt x="171408" y="114998"/>
                  <a:pt x="171408" y="130597"/>
                </a:cubicBezTo>
                <a:lnTo>
                  <a:pt x="171408" y="662234"/>
                </a:lnTo>
                <a:cubicBezTo>
                  <a:pt x="171408" y="677833"/>
                  <a:pt x="181203" y="685633"/>
                  <a:pt x="200792" y="685633"/>
                </a:cubicBezTo>
                <a:cubicBezTo>
                  <a:pt x="219293" y="685633"/>
                  <a:pt x="228544" y="677833"/>
                  <a:pt x="228544" y="662234"/>
                </a:cubicBezTo>
                <a:lnTo>
                  <a:pt x="228544" y="130597"/>
                </a:lnTo>
                <a:cubicBezTo>
                  <a:pt x="228544" y="114998"/>
                  <a:pt x="219293" y="107198"/>
                  <a:pt x="200792" y="107198"/>
                </a:cubicBezTo>
                <a:close/>
                <a:moveTo>
                  <a:pt x="584797" y="7074"/>
                </a:moveTo>
                <a:lnTo>
                  <a:pt x="815517" y="7074"/>
                </a:lnTo>
                <a:lnTo>
                  <a:pt x="815517" y="570272"/>
                </a:lnTo>
                <a:lnTo>
                  <a:pt x="900405" y="570272"/>
                </a:lnTo>
                <a:lnTo>
                  <a:pt x="900405" y="687265"/>
                </a:lnTo>
                <a:lnTo>
                  <a:pt x="815517" y="687265"/>
                </a:lnTo>
                <a:lnTo>
                  <a:pt x="815517" y="787389"/>
                </a:lnTo>
                <a:lnTo>
                  <a:pt x="648463" y="787389"/>
                </a:lnTo>
                <a:lnTo>
                  <a:pt x="648463" y="687265"/>
                </a:lnTo>
                <a:lnTo>
                  <a:pt x="416653" y="687265"/>
                </a:lnTo>
                <a:lnTo>
                  <a:pt x="416653" y="576802"/>
                </a:lnTo>
                <a:close/>
                <a:moveTo>
                  <a:pt x="201881" y="0"/>
                </a:moveTo>
                <a:cubicBezTo>
                  <a:pt x="333928" y="0"/>
                  <a:pt x="399952" y="50243"/>
                  <a:pt x="399952" y="150730"/>
                </a:cubicBezTo>
                <a:lnTo>
                  <a:pt x="399952" y="652983"/>
                </a:lnTo>
                <a:cubicBezTo>
                  <a:pt x="399952" y="697967"/>
                  <a:pt x="381360" y="732793"/>
                  <a:pt x="344177" y="757461"/>
                </a:cubicBezTo>
                <a:cubicBezTo>
                  <a:pt x="306993" y="782129"/>
                  <a:pt x="259198" y="794463"/>
                  <a:pt x="200792" y="794463"/>
                </a:cubicBezTo>
                <a:cubicBezTo>
                  <a:pt x="140573" y="794463"/>
                  <a:pt x="92052" y="782310"/>
                  <a:pt x="55231" y="758005"/>
                </a:cubicBezTo>
                <a:cubicBezTo>
                  <a:pt x="18410" y="733699"/>
                  <a:pt x="0" y="699055"/>
                  <a:pt x="0" y="654072"/>
                </a:cubicBezTo>
                <a:lnTo>
                  <a:pt x="0" y="151819"/>
                </a:lnTo>
                <a:cubicBezTo>
                  <a:pt x="0" y="50606"/>
                  <a:pt x="67293" y="0"/>
                  <a:pt x="2018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410128" y="2469067"/>
            <a:ext cx="236475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700" dirty="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  <a:r>
              <a:rPr lang="en-US" altLang="zh-CN" sz="27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endParaRPr lang="zh-CN" altLang="en-US" sz="2700" dirty="0">
              <a:solidFill>
                <a:schemeClr val="bg1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290060" y="447565"/>
            <a:ext cx="204568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zh-CN" altLang="en-US" sz="27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195988" y="447564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>
                <a:solidFill>
                  <a:srgbClr val="E40000"/>
                </a:solidFill>
                <a:latin typeface="+mj-ea"/>
                <a:ea typeface="+mj-ea"/>
              </a:rPr>
              <a:t>目录</a:t>
            </a: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75239"/>
          <a:stretch/>
        </p:blipFill>
        <p:spPr>
          <a:xfrm>
            <a:off x="1" y="323342"/>
            <a:ext cx="3802052" cy="312236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75239"/>
          <a:stretch/>
        </p:blipFill>
        <p:spPr>
          <a:xfrm rot="10800000" flipH="1">
            <a:off x="1" y="689938"/>
            <a:ext cx="3802052" cy="31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219040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矩形 124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568088" y="1755322"/>
            <a:ext cx="4842166" cy="2618784"/>
            <a:chOff x="4757450" y="2340429"/>
            <a:chExt cx="6456221" cy="3491712"/>
          </a:xfrm>
        </p:grpSpPr>
        <p:sp>
          <p:nvSpPr>
            <p:cNvPr id="13" name="矩形 12"/>
            <p:cNvSpPr/>
            <p:nvPr/>
          </p:nvSpPr>
          <p:spPr>
            <a:xfrm flipV="1">
              <a:off x="7433772" y="2346777"/>
              <a:ext cx="672172" cy="45719"/>
            </a:xfrm>
            <a:prstGeom prst="rect">
              <a:avLst/>
            </a:prstGeom>
            <a:solidFill>
              <a:srgbClr val="435468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 dirty="0">
                <a:solidFill>
                  <a:srgbClr val="FFFFFF"/>
                </a:solidFill>
                <a:latin typeface="+mn-ea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757450" y="2340429"/>
              <a:ext cx="6456221" cy="3491712"/>
              <a:chOff x="4757450" y="2340429"/>
              <a:chExt cx="6456221" cy="349171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8035139" y="2340429"/>
                <a:ext cx="3178532" cy="793024"/>
              </a:xfrm>
              <a:prstGeom prst="rect">
                <a:avLst/>
              </a:prstGeom>
              <a:solidFill>
                <a:srgbClr val="435468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035139" y="3133453"/>
                <a:ext cx="3178532" cy="793024"/>
              </a:xfrm>
              <a:prstGeom prst="rect">
                <a:avLst/>
              </a:prstGeom>
              <a:solidFill>
                <a:srgbClr val="E40000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8035139" y="3926478"/>
                <a:ext cx="3178532" cy="793024"/>
              </a:xfrm>
              <a:prstGeom prst="rect">
                <a:avLst/>
              </a:prstGeom>
              <a:solidFill>
                <a:srgbClr val="435468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8035139" y="4719502"/>
                <a:ext cx="3178532" cy="793024"/>
              </a:xfrm>
              <a:prstGeom prst="rect">
                <a:avLst/>
              </a:prstGeom>
              <a:solidFill>
                <a:srgbClr val="E40000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8461527" y="5512526"/>
                <a:ext cx="319615" cy="319615"/>
              </a:xfrm>
              <a:prstGeom prst="ellipse">
                <a:avLst/>
              </a:prstGeom>
              <a:solidFill>
                <a:srgbClr val="435468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0409596" y="5512526"/>
                <a:ext cx="319615" cy="319615"/>
              </a:xfrm>
              <a:prstGeom prst="ellipse">
                <a:avLst/>
              </a:prstGeom>
              <a:solidFill>
                <a:srgbClr val="435468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11" name="KSO_Shape"/>
              <p:cNvSpPr>
                <a:spLocks/>
              </p:cNvSpPr>
              <p:nvPr/>
            </p:nvSpPr>
            <p:spPr bwMode="auto">
              <a:xfrm flipH="1">
                <a:off x="4757450" y="3334089"/>
                <a:ext cx="2334040" cy="2178437"/>
              </a:xfrm>
              <a:custGeom>
                <a:avLst/>
                <a:gdLst>
                  <a:gd name="T0" fmla="*/ 1516226 w 900113"/>
                  <a:gd name="T1" fmla="*/ 397797 h 839788"/>
                  <a:gd name="T2" fmla="*/ 1842604 w 900113"/>
                  <a:gd name="T3" fmla="*/ 646339 h 839788"/>
                  <a:gd name="T4" fmla="*/ 1880522 w 900113"/>
                  <a:gd name="T5" fmla="*/ 670376 h 839788"/>
                  <a:gd name="T6" fmla="*/ 1904041 w 900113"/>
                  <a:gd name="T7" fmla="*/ 714123 h 839788"/>
                  <a:gd name="T8" fmla="*/ 1898761 w 900113"/>
                  <a:gd name="T9" fmla="*/ 762199 h 839788"/>
                  <a:gd name="T10" fmla="*/ 1868522 w 900113"/>
                  <a:gd name="T11" fmla="*/ 799694 h 839788"/>
                  <a:gd name="T12" fmla="*/ 1829165 w 900113"/>
                  <a:gd name="T13" fmla="*/ 814117 h 839788"/>
                  <a:gd name="T14" fmla="*/ 1428871 w 900113"/>
                  <a:gd name="T15" fmla="*/ 808349 h 839788"/>
                  <a:gd name="T16" fmla="*/ 1394793 w 900113"/>
                  <a:gd name="T17" fmla="*/ 789119 h 839788"/>
                  <a:gd name="T18" fmla="*/ 1371273 w 900113"/>
                  <a:gd name="T19" fmla="*/ 752102 h 839788"/>
                  <a:gd name="T20" fmla="*/ 1367434 w 900113"/>
                  <a:gd name="T21" fmla="*/ 581921 h 839788"/>
                  <a:gd name="T22" fmla="*/ 1360715 w 900113"/>
                  <a:gd name="T23" fmla="*/ 1029489 h 839788"/>
                  <a:gd name="T24" fmla="*/ 1375593 w 900113"/>
                  <a:gd name="T25" fmla="*/ 1084293 h 839788"/>
                  <a:gd name="T26" fmla="*/ 1367434 w 900113"/>
                  <a:gd name="T27" fmla="*/ 1141021 h 839788"/>
                  <a:gd name="T28" fmla="*/ 1225362 w 900113"/>
                  <a:gd name="T29" fmla="*/ 1734733 h 839788"/>
                  <a:gd name="T30" fmla="*/ 1185045 w 900113"/>
                  <a:gd name="T31" fmla="*/ 1768386 h 839788"/>
                  <a:gd name="T32" fmla="*/ 1129369 w 900113"/>
                  <a:gd name="T33" fmla="*/ 1777519 h 839788"/>
                  <a:gd name="T34" fmla="*/ 1073693 w 900113"/>
                  <a:gd name="T35" fmla="*/ 1754444 h 839788"/>
                  <a:gd name="T36" fmla="*/ 1039614 w 900113"/>
                  <a:gd name="T37" fmla="*/ 1704446 h 839788"/>
                  <a:gd name="T38" fmla="*/ 1037214 w 900113"/>
                  <a:gd name="T39" fmla="*/ 1653009 h 839788"/>
                  <a:gd name="T40" fmla="*/ 666199 w 900113"/>
                  <a:gd name="T41" fmla="*/ 1195825 h 839788"/>
                  <a:gd name="T42" fmla="*/ 626362 w 900113"/>
                  <a:gd name="T43" fmla="*/ 1217939 h 839788"/>
                  <a:gd name="T44" fmla="*/ 545727 w 900113"/>
                  <a:gd name="T45" fmla="*/ 1229476 h 839788"/>
                  <a:gd name="T46" fmla="*/ 63837 w 900113"/>
                  <a:gd name="T47" fmla="*/ 1221303 h 839788"/>
                  <a:gd name="T48" fmla="*/ 22078 w 900113"/>
                  <a:gd name="T49" fmla="*/ 1189094 h 839788"/>
                  <a:gd name="T50" fmla="*/ 961 w 900113"/>
                  <a:gd name="T51" fmla="*/ 1137174 h 839788"/>
                  <a:gd name="T52" fmla="*/ 11039 w 900113"/>
                  <a:gd name="T53" fmla="*/ 1077562 h 839788"/>
                  <a:gd name="T54" fmla="*/ 52317 w 900113"/>
                  <a:gd name="T55" fmla="*/ 1033817 h 839788"/>
                  <a:gd name="T56" fmla="*/ 101274 w 900113"/>
                  <a:gd name="T57" fmla="*/ 1019875 h 839788"/>
                  <a:gd name="T58" fmla="*/ 637401 w 900113"/>
                  <a:gd name="T59" fmla="*/ 672781 h 839788"/>
                  <a:gd name="T60" fmla="*/ 589883 w 900113"/>
                  <a:gd name="T61" fmla="*/ 695376 h 839788"/>
                  <a:gd name="T62" fmla="*/ 541407 w 900113"/>
                  <a:gd name="T63" fmla="*/ 686240 h 839788"/>
                  <a:gd name="T64" fmla="*/ 508288 w 900113"/>
                  <a:gd name="T65" fmla="*/ 653550 h 839788"/>
                  <a:gd name="T66" fmla="*/ 499170 w 900113"/>
                  <a:gd name="T67" fmla="*/ 605477 h 839788"/>
                  <a:gd name="T68" fmla="*/ 519807 w 900113"/>
                  <a:gd name="T69" fmla="*/ 558846 h 839788"/>
                  <a:gd name="T70" fmla="*/ 826029 w 900113"/>
                  <a:gd name="T71" fmla="*/ 217039 h 839788"/>
                  <a:gd name="T72" fmla="*/ 1503745 w 900113"/>
                  <a:gd name="T73" fmla="*/ 0 h 839788"/>
                  <a:gd name="T74" fmla="*/ 1552221 w 900113"/>
                  <a:gd name="T75" fmla="*/ 7203 h 839788"/>
                  <a:gd name="T76" fmla="*/ 1594939 w 900113"/>
                  <a:gd name="T77" fmla="*/ 27848 h 839788"/>
                  <a:gd name="T78" fmla="*/ 1629017 w 900113"/>
                  <a:gd name="T79" fmla="*/ 59059 h 839788"/>
                  <a:gd name="T80" fmla="*/ 1653976 w 900113"/>
                  <a:gd name="T81" fmla="*/ 99870 h 839788"/>
                  <a:gd name="T82" fmla="*/ 1665495 w 900113"/>
                  <a:gd name="T83" fmla="*/ 145966 h 839788"/>
                  <a:gd name="T84" fmla="*/ 1663576 w 900113"/>
                  <a:gd name="T85" fmla="*/ 195902 h 839788"/>
                  <a:gd name="T86" fmla="*/ 1647256 w 900113"/>
                  <a:gd name="T87" fmla="*/ 240556 h 839788"/>
                  <a:gd name="T88" fmla="*/ 1618458 w 900113"/>
                  <a:gd name="T89" fmla="*/ 278008 h 839788"/>
                  <a:gd name="T90" fmla="*/ 1581019 w 900113"/>
                  <a:gd name="T91" fmla="*/ 306338 h 839788"/>
                  <a:gd name="T92" fmla="*/ 1536382 w 900113"/>
                  <a:gd name="T93" fmla="*/ 323142 h 839788"/>
                  <a:gd name="T94" fmla="*/ 1486945 w 900113"/>
                  <a:gd name="T95" fmla="*/ 325064 h 839788"/>
                  <a:gd name="T96" fmla="*/ 1440389 w 900113"/>
                  <a:gd name="T97" fmla="*/ 313541 h 839788"/>
                  <a:gd name="T98" fmla="*/ 1399591 w 900113"/>
                  <a:gd name="T99" fmla="*/ 288572 h 839788"/>
                  <a:gd name="T100" fmla="*/ 1368393 w 900113"/>
                  <a:gd name="T101" fmla="*/ 254481 h 839788"/>
                  <a:gd name="T102" fmla="*/ 1348234 w 900113"/>
                  <a:gd name="T103" fmla="*/ 211748 h 839788"/>
                  <a:gd name="T104" fmla="*/ 1340554 w 900113"/>
                  <a:gd name="T105" fmla="*/ 163251 h 839788"/>
                  <a:gd name="T106" fmla="*/ 1348234 w 900113"/>
                  <a:gd name="T107" fmla="*/ 114276 h 839788"/>
                  <a:gd name="T108" fmla="*/ 1368393 w 900113"/>
                  <a:gd name="T109" fmla="*/ 71542 h 839788"/>
                  <a:gd name="T110" fmla="*/ 1399591 w 900113"/>
                  <a:gd name="T111" fmla="*/ 37451 h 839788"/>
                  <a:gd name="T112" fmla="*/ 1440389 w 900113"/>
                  <a:gd name="T113" fmla="*/ 12483 h 839788"/>
                  <a:gd name="T114" fmla="*/ 1486945 w 900113"/>
                  <a:gd name="T115" fmla="*/ 959 h 83978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900113" h="839788">
                    <a:moveTo>
                      <a:pt x="407081" y="98425"/>
                    </a:moveTo>
                    <a:lnTo>
                      <a:pt x="593726" y="98425"/>
                    </a:lnTo>
                    <a:lnTo>
                      <a:pt x="613002" y="112276"/>
                    </a:lnTo>
                    <a:lnTo>
                      <a:pt x="655865" y="143157"/>
                    </a:lnTo>
                    <a:lnTo>
                      <a:pt x="700542" y="175627"/>
                    </a:lnTo>
                    <a:lnTo>
                      <a:pt x="716417" y="187888"/>
                    </a:lnTo>
                    <a:lnTo>
                      <a:pt x="721633" y="191748"/>
                    </a:lnTo>
                    <a:lnTo>
                      <a:pt x="724581" y="194246"/>
                    </a:lnTo>
                    <a:lnTo>
                      <a:pt x="724581" y="304145"/>
                    </a:lnTo>
                    <a:lnTo>
                      <a:pt x="864054" y="304145"/>
                    </a:lnTo>
                    <a:lnTo>
                      <a:pt x="867456" y="304599"/>
                    </a:lnTo>
                    <a:lnTo>
                      <a:pt x="870631" y="305280"/>
                    </a:lnTo>
                    <a:lnTo>
                      <a:pt x="874033" y="306643"/>
                    </a:lnTo>
                    <a:lnTo>
                      <a:pt x="877208" y="308005"/>
                    </a:lnTo>
                    <a:lnTo>
                      <a:pt x="880156" y="309821"/>
                    </a:lnTo>
                    <a:lnTo>
                      <a:pt x="883104" y="311865"/>
                    </a:lnTo>
                    <a:lnTo>
                      <a:pt x="885826" y="314136"/>
                    </a:lnTo>
                    <a:lnTo>
                      <a:pt x="888547" y="316633"/>
                    </a:lnTo>
                    <a:lnTo>
                      <a:pt x="891495" y="319585"/>
                    </a:lnTo>
                    <a:lnTo>
                      <a:pt x="893536" y="322764"/>
                    </a:lnTo>
                    <a:lnTo>
                      <a:pt x="895578" y="326397"/>
                    </a:lnTo>
                    <a:lnTo>
                      <a:pt x="897392" y="329803"/>
                    </a:lnTo>
                    <a:lnTo>
                      <a:pt x="898526" y="333436"/>
                    </a:lnTo>
                    <a:lnTo>
                      <a:pt x="899660" y="337296"/>
                    </a:lnTo>
                    <a:lnTo>
                      <a:pt x="900113" y="340929"/>
                    </a:lnTo>
                    <a:lnTo>
                      <a:pt x="900113" y="345016"/>
                    </a:lnTo>
                    <a:lnTo>
                      <a:pt x="900113" y="348876"/>
                    </a:lnTo>
                    <a:lnTo>
                      <a:pt x="899433" y="352509"/>
                    </a:lnTo>
                    <a:lnTo>
                      <a:pt x="898526" y="356142"/>
                    </a:lnTo>
                    <a:lnTo>
                      <a:pt x="897165" y="360003"/>
                    </a:lnTo>
                    <a:lnTo>
                      <a:pt x="895578" y="363408"/>
                    </a:lnTo>
                    <a:lnTo>
                      <a:pt x="893536" y="367042"/>
                    </a:lnTo>
                    <a:lnTo>
                      <a:pt x="891042" y="369993"/>
                    </a:lnTo>
                    <a:lnTo>
                      <a:pt x="888320" y="373172"/>
                    </a:lnTo>
                    <a:lnTo>
                      <a:pt x="885599" y="375443"/>
                    </a:lnTo>
                    <a:lnTo>
                      <a:pt x="882877" y="377713"/>
                    </a:lnTo>
                    <a:lnTo>
                      <a:pt x="879929" y="379530"/>
                    </a:lnTo>
                    <a:lnTo>
                      <a:pt x="876981" y="381119"/>
                    </a:lnTo>
                    <a:lnTo>
                      <a:pt x="874033" y="382482"/>
                    </a:lnTo>
                    <a:lnTo>
                      <a:pt x="870631" y="383390"/>
                    </a:lnTo>
                    <a:lnTo>
                      <a:pt x="867456" y="384298"/>
                    </a:lnTo>
                    <a:lnTo>
                      <a:pt x="864281" y="384525"/>
                    </a:lnTo>
                    <a:lnTo>
                      <a:pt x="695552" y="384525"/>
                    </a:lnTo>
                    <a:lnTo>
                      <a:pt x="690790" y="384525"/>
                    </a:lnTo>
                    <a:lnTo>
                      <a:pt x="686481" y="383844"/>
                    </a:lnTo>
                    <a:lnTo>
                      <a:pt x="682172" y="383390"/>
                    </a:lnTo>
                    <a:lnTo>
                      <a:pt x="678543" y="382709"/>
                    </a:lnTo>
                    <a:lnTo>
                      <a:pt x="675142" y="381801"/>
                    </a:lnTo>
                    <a:lnTo>
                      <a:pt x="671740" y="380438"/>
                    </a:lnTo>
                    <a:lnTo>
                      <a:pt x="668792" y="379303"/>
                    </a:lnTo>
                    <a:lnTo>
                      <a:pt x="666070" y="377713"/>
                    </a:lnTo>
                    <a:lnTo>
                      <a:pt x="663576" y="376124"/>
                    </a:lnTo>
                    <a:lnTo>
                      <a:pt x="661308" y="374535"/>
                    </a:lnTo>
                    <a:lnTo>
                      <a:pt x="659040" y="372718"/>
                    </a:lnTo>
                    <a:lnTo>
                      <a:pt x="657226" y="370902"/>
                    </a:lnTo>
                    <a:lnTo>
                      <a:pt x="655638" y="369085"/>
                    </a:lnTo>
                    <a:lnTo>
                      <a:pt x="653824" y="367042"/>
                    </a:lnTo>
                    <a:lnTo>
                      <a:pt x="651329" y="362954"/>
                    </a:lnTo>
                    <a:lnTo>
                      <a:pt x="649288" y="359321"/>
                    </a:lnTo>
                    <a:lnTo>
                      <a:pt x="647927" y="355234"/>
                    </a:lnTo>
                    <a:lnTo>
                      <a:pt x="646793" y="351828"/>
                    </a:lnTo>
                    <a:lnTo>
                      <a:pt x="646340" y="348422"/>
                    </a:lnTo>
                    <a:lnTo>
                      <a:pt x="645886" y="345698"/>
                    </a:lnTo>
                    <a:lnTo>
                      <a:pt x="645660" y="343881"/>
                    </a:lnTo>
                    <a:lnTo>
                      <a:pt x="645660" y="341837"/>
                    </a:lnTo>
                    <a:lnTo>
                      <a:pt x="646113" y="274854"/>
                    </a:lnTo>
                    <a:lnTo>
                      <a:pt x="547008" y="387931"/>
                    </a:lnTo>
                    <a:lnTo>
                      <a:pt x="636588" y="477849"/>
                    </a:lnTo>
                    <a:lnTo>
                      <a:pt x="637722" y="478757"/>
                    </a:lnTo>
                    <a:lnTo>
                      <a:pt x="639990" y="481482"/>
                    </a:lnTo>
                    <a:lnTo>
                      <a:pt x="641351" y="483752"/>
                    </a:lnTo>
                    <a:lnTo>
                      <a:pt x="642938" y="486250"/>
                    </a:lnTo>
                    <a:lnTo>
                      <a:pt x="644299" y="489429"/>
                    </a:lnTo>
                    <a:lnTo>
                      <a:pt x="646113" y="493062"/>
                    </a:lnTo>
                    <a:lnTo>
                      <a:pt x="647474" y="497149"/>
                    </a:lnTo>
                    <a:lnTo>
                      <a:pt x="648608" y="501690"/>
                    </a:lnTo>
                    <a:lnTo>
                      <a:pt x="649288" y="506686"/>
                    </a:lnTo>
                    <a:lnTo>
                      <a:pt x="649968" y="512135"/>
                    </a:lnTo>
                    <a:lnTo>
                      <a:pt x="649968" y="518266"/>
                    </a:lnTo>
                    <a:lnTo>
                      <a:pt x="649061" y="524624"/>
                    </a:lnTo>
                    <a:lnTo>
                      <a:pt x="648608" y="528030"/>
                    </a:lnTo>
                    <a:lnTo>
                      <a:pt x="647927" y="531663"/>
                    </a:lnTo>
                    <a:lnTo>
                      <a:pt x="647020" y="535296"/>
                    </a:lnTo>
                    <a:lnTo>
                      <a:pt x="646113" y="538929"/>
                    </a:lnTo>
                    <a:lnTo>
                      <a:pt x="587602" y="800279"/>
                    </a:lnTo>
                    <a:lnTo>
                      <a:pt x="586468" y="804366"/>
                    </a:lnTo>
                    <a:lnTo>
                      <a:pt x="585108" y="808453"/>
                    </a:lnTo>
                    <a:lnTo>
                      <a:pt x="583293" y="812086"/>
                    </a:lnTo>
                    <a:lnTo>
                      <a:pt x="581252" y="815946"/>
                    </a:lnTo>
                    <a:lnTo>
                      <a:pt x="578984" y="819352"/>
                    </a:lnTo>
                    <a:lnTo>
                      <a:pt x="576263" y="822758"/>
                    </a:lnTo>
                    <a:lnTo>
                      <a:pt x="573542" y="825710"/>
                    </a:lnTo>
                    <a:lnTo>
                      <a:pt x="570367" y="828662"/>
                    </a:lnTo>
                    <a:lnTo>
                      <a:pt x="567192" y="831160"/>
                    </a:lnTo>
                    <a:lnTo>
                      <a:pt x="563563" y="833430"/>
                    </a:lnTo>
                    <a:lnTo>
                      <a:pt x="559934" y="835247"/>
                    </a:lnTo>
                    <a:lnTo>
                      <a:pt x="555852" y="836836"/>
                    </a:lnTo>
                    <a:lnTo>
                      <a:pt x="551997" y="838199"/>
                    </a:lnTo>
                    <a:lnTo>
                      <a:pt x="547688" y="839107"/>
                    </a:lnTo>
                    <a:lnTo>
                      <a:pt x="543152" y="839561"/>
                    </a:lnTo>
                    <a:lnTo>
                      <a:pt x="538843" y="839788"/>
                    </a:lnTo>
                    <a:lnTo>
                      <a:pt x="533627" y="839561"/>
                    </a:lnTo>
                    <a:lnTo>
                      <a:pt x="528638" y="838880"/>
                    </a:lnTo>
                    <a:lnTo>
                      <a:pt x="523876" y="837745"/>
                    </a:lnTo>
                    <a:lnTo>
                      <a:pt x="519567" y="835928"/>
                    </a:lnTo>
                    <a:lnTo>
                      <a:pt x="515258" y="833884"/>
                    </a:lnTo>
                    <a:lnTo>
                      <a:pt x="510949" y="831387"/>
                    </a:lnTo>
                    <a:lnTo>
                      <a:pt x="507320" y="828662"/>
                    </a:lnTo>
                    <a:lnTo>
                      <a:pt x="503692" y="825483"/>
                    </a:lnTo>
                    <a:lnTo>
                      <a:pt x="500517" y="821850"/>
                    </a:lnTo>
                    <a:lnTo>
                      <a:pt x="497568" y="817990"/>
                    </a:lnTo>
                    <a:lnTo>
                      <a:pt x="495074" y="813903"/>
                    </a:lnTo>
                    <a:lnTo>
                      <a:pt x="493033" y="809362"/>
                    </a:lnTo>
                    <a:lnTo>
                      <a:pt x="491218" y="805047"/>
                    </a:lnTo>
                    <a:lnTo>
                      <a:pt x="490084" y="800279"/>
                    </a:lnTo>
                    <a:lnTo>
                      <a:pt x="489404" y="795284"/>
                    </a:lnTo>
                    <a:lnTo>
                      <a:pt x="489177" y="790288"/>
                    </a:lnTo>
                    <a:lnTo>
                      <a:pt x="489177" y="786882"/>
                    </a:lnTo>
                    <a:lnTo>
                      <a:pt x="489631" y="783703"/>
                    </a:lnTo>
                    <a:lnTo>
                      <a:pt x="490084" y="780752"/>
                    </a:lnTo>
                    <a:lnTo>
                      <a:pt x="490538" y="777800"/>
                    </a:lnTo>
                    <a:lnTo>
                      <a:pt x="538843" y="563225"/>
                    </a:lnTo>
                    <a:lnTo>
                      <a:pt x="420234" y="447876"/>
                    </a:lnTo>
                    <a:lnTo>
                      <a:pt x="318181" y="561635"/>
                    </a:lnTo>
                    <a:lnTo>
                      <a:pt x="317274" y="562543"/>
                    </a:lnTo>
                    <a:lnTo>
                      <a:pt x="314779" y="564814"/>
                    </a:lnTo>
                    <a:lnTo>
                      <a:pt x="312738" y="566403"/>
                    </a:lnTo>
                    <a:lnTo>
                      <a:pt x="310697" y="568220"/>
                    </a:lnTo>
                    <a:lnTo>
                      <a:pt x="307522" y="569809"/>
                    </a:lnTo>
                    <a:lnTo>
                      <a:pt x="304347" y="571853"/>
                    </a:lnTo>
                    <a:lnTo>
                      <a:pt x="300491" y="573669"/>
                    </a:lnTo>
                    <a:lnTo>
                      <a:pt x="295956" y="575259"/>
                    </a:lnTo>
                    <a:lnTo>
                      <a:pt x="291193" y="576848"/>
                    </a:lnTo>
                    <a:lnTo>
                      <a:pt x="285750" y="578438"/>
                    </a:lnTo>
                    <a:lnTo>
                      <a:pt x="279400" y="579346"/>
                    </a:lnTo>
                    <a:lnTo>
                      <a:pt x="272824" y="580027"/>
                    </a:lnTo>
                    <a:lnTo>
                      <a:pt x="265566" y="580708"/>
                    </a:lnTo>
                    <a:lnTo>
                      <a:pt x="257856" y="580708"/>
                    </a:lnTo>
                    <a:lnTo>
                      <a:pt x="50573" y="580936"/>
                    </a:lnTo>
                    <a:lnTo>
                      <a:pt x="46491" y="580936"/>
                    </a:lnTo>
                    <a:lnTo>
                      <a:pt x="42182" y="580254"/>
                    </a:lnTo>
                    <a:lnTo>
                      <a:pt x="37873" y="579573"/>
                    </a:lnTo>
                    <a:lnTo>
                      <a:pt x="34018" y="578438"/>
                    </a:lnTo>
                    <a:lnTo>
                      <a:pt x="30163" y="576848"/>
                    </a:lnTo>
                    <a:lnTo>
                      <a:pt x="26081" y="575032"/>
                    </a:lnTo>
                    <a:lnTo>
                      <a:pt x="22679" y="572761"/>
                    </a:lnTo>
                    <a:lnTo>
                      <a:pt x="19277" y="570264"/>
                    </a:lnTo>
                    <a:lnTo>
                      <a:pt x="16329" y="567993"/>
                    </a:lnTo>
                    <a:lnTo>
                      <a:pt x="13154" y="564814"/>
                    </a:lnTo>
                    <a:lnTo>
                      <a:pt x="10432" y="561635"/>
                    </a:lnTo>
                    <a:lnTo>
                      <a:pt x="7938" y="558229"/>
                    </a:lnTo>
                    <a:lnTo>
                      <a:pt x="5670" y="554369"/>
                    </a:lnTo>
                    <a:lnTo>
                      <a:pt x="4082" y="550736"/>
                    </a:lnTo>
                    <a:lnTo>
                      <a:pt x="2495" y="546422"/>
                    </a:lnTo>
                    <a:lnTo>
                      <a:pt x="1361" y="542108"/>
                    </a:lnTo>
                    <a:lnTo>
                      <a:pt x="454" y="537112"/>
                    </a:lnTo>
                    <a:lnTo>
                      <a:pt x="0" y="532117"/>
                    </a:lnTo>
                    <a:lnTo>
                      <a:pt x="227" y="527121"/>
                    </a:lnTo>
                    <a:lnTo>
                      <a:pt x="681" y="522353"/>
                    </a:lnTo>
                    <a:lnTo>
                      <a:pt x="1815" y="517812"/>
                    </a:lnTo>
                    <a:lnTo>
                      <a:pt x="3175" y="513271"/>
                    </a:lnTo>
                    <a:lnTo>
                      <a:pt x="5216" y="508956"/>
                    </a:lnTo>
                    <a:lnTo>
                      <a:pt x="7484" y="504642"/>
                    </a:lnTo>
                    <a:lnTo>
                      <a:pt x="10206" y="500782"/>
                    </a:lnTo>
                    <a:lnTo>
                      <a:pt x="13381" y="497149"/>
                    </a:lnTo>
                    <a:lnTo>
                      <a:pt x="16782" y="493970"/>
                    </a:lnTo>
                    <a:lnTo>
                      <a:pt x="20411" y="491018"/>
                    </a:lnTo>
                    <a:lnTo>
                      <a:pt x="24720" y="488294"/>
                    </a:lnTo>
                    <a:lnTo>
                      <a:pt x="29029" y="486250"/>
                    </a:lnTo>
                    <a:lnTo>
                      <a:pt x="33565" y="484206"/>
                    </a:lnTo>
                    <a:lnTo>
                      <a:pt x="38554" y="483071"/>
                    </a:lnTo>
                    <a:lnTo>
                      <a:pt x="41729" y="482617"/>
                    </a:lnTo>
                    <a:lnTo>
                      <a:pt x="44904" y="481936"/>
                    </a:lnTo>
                    <a:lnTo>
                      <a:pt x="47852" y="481709"/>
                    </a:lnTo>
                    <a:lnTo>
                      <a:pt x="50800" y="481936"/>
                    </a:lnTo>
                    <a:lnTo>
                      <a:pt x="229054" y="482390"/>
                    </a:lnTo>
                    <a:lnTo>
                      <a:pt x="492352" y="176762"/>
                    </a:lnTo>
                    <a:lnTo>
                      <a:pt x="423409" y="176308"/>
                    </a:lnTo>
                    <a:lnTo>
                      <a:pt x="304120" y="314590"/>
                    </a:lnTo>
                    <a:lnTo>
                      <a:pt x="301172" y="317769"/>
                    </a:lnTo>
                    <a:lnTo>
                      <a:pt x="298224" y="320493"/>
                    </a:lnTo>
                    <a:lnTo>
                      <a:pt x="294595" y="322991"/>
                    </a:lnTo>
                    <a:lnTo>
                      <a:pt x="290966" y="325035"/>
                    </a:lnTo>
                    <a:lnTo>
                      <a:pt x="286884" y="326624"/>
                    </a:lnTo>
                    <a:lnTo>
                      <a:pt x="283029" y="327759"/>
                    </a:lnTo>
                    <a:lnTo>
                      <a:pt x="278720" y="328441"/>
                    </a:lnTo>
                    <a:lnTo>
                      <a:pt x="274184" y="328895"/>
                    </a:lnTo>
                    <a:lnTo>
                      <a:pt x="270329" y="328441"/>
                    </a:lnTo>
                    <a:lnTo>
                      <a:pt x="266247" y="327987"/>
                    </a:lnTo>
                    <a:lnTo>
                      <a:pt x="262391" y="327078"/>
                    </a:lnTo>
                    <a:lnTo>
                      <a:pt x="258990" y="325716"/>
                    </a:lnTo>
                    <a:lnTo>
                      <a:pt x="255815" y="324126"/>
                    </a:lnTo>
                    <a:lnTo>
                      <a:pt x="252413" y="322310"/>
                    </a:lnTo>
                    <a:lnTo>
                      <a:pt x="249465" y="320039"/>
                    </a:lnTo>
                    <a:lnTo>
                      <a:pt x="246743" y="317542"/>
                    </a:lnTo>
                    <a:lnTo>
                      <a:pt x="244249" y="314817"/>
                    </a:lnTo>
                    <a:lnTo>
                      <a:pt x="241981" y="311865"/>
                    </a:lnTo>
                    <a:lnTo>
                      <a:pt x="240166" y="308686"/>
                    </a:lnTo>
                    <a:lnTo>
                      <a:pt x="238579" y="305053"/>
                    </a:lnTo>
                    <a:lnTo>
                      <a:pt x="237218" y="301647"/>
                    </a:lnTo>
                    <a:lnTo>
                      <a:pt x="236311" y="297787"/>
                    </a:lnTo>
                    <a:lnTo>
                      <a:pt x="235631" y="294154"/>
                    </a:lnTo>
                    <a:lnTo>
                      <a:pt x="235631" y="290067"/>
                    </a:lnTo>
                    <a:lnTo>
                      <a:pt x="235858" y="285980"/>
                    </a:lnTo>
                    <a:lnTo>
                      <a:pt x="236311" y="281666"/>
                    </a:lnTo>
                    <a:lnTo>
                      <a:pt x="237672" y="277578"/>
                    </a:lnTo>
                    <a:lnTo>
                      <a:pt x="239033" y="273945"/>
                    </a:lnTo>
                    <a:lnTo>
                      <a:pt x="240847" y="270312"/>
                    </a:lnTo>
                    <a:lnTo>
                      <a:pt x="243115" y="266906"/>
                    </a:lnTo>
                    <a:lnTo>
                      <a:pt x="245609" y="263955"/>
                    </a:lnTo>
                    <a:lnTo>
                      <a:pt x="248558" y="261230"/>
                    </a:lnTo>
                    <a:lnTo>
                      <a:pt x="377372" y="112503"/>
                    </a:lnTo>
                    <a:lnTo>
                      <a:pt x="380093" y="109324"/>
                    </a:lnTo>
                    <a:lnTo>
                      <a:pt x="383495" y="106599"/>
                    </a:lnTo>
                    <a:lnTo>
                      <a:pt x="386897" y="104556"/>
                    </a:lnTo>
                    <a:lnTo>
                      <a:pt x="390299" y="102512"/>
                    </a:lnTo>
                    <a:lnTo>
                      <a:pt x="394381" y="100696"/>
                    </a:lnTo>
                    <a:lnTo>
                      <a:pt x="398236" y="99560"/>
                    </a:lnTo>
                    <a:lnTo>
                      <a:pt x="402772" y="98652"/>
                    </a:lnTo>
                    <a:lnTo>
                      <a:pt x="407081" y="98425"/>
                    </a:lnTo>
                    <a:close/>
                    <a:moveTo>
                      <a:pt x="706437" y="0"/>
                    </a:moveTo>
                    <a:lnTo>
                      <a:pt x="710520" y="0"/>
                    </a:lnTo>
                    <a:lnTo>
                      <a:pt x="714375" y="0"/>
                    </a:lnTo>
                    <a:lnTo>
                      <a:pt x="718230" y="453"/>
                    </a:lnTo>
                    <a:lnTo>
                      <a:pt x="722086" y="907"/>
                    </a:lnTo>
                    <a:lnTo>
                      <a:pt x="725941" y="1361"/>
                    </a:lnTo>
                    <a:lnTo>
                      <a:pt x="729570" y="2495"/>
                    </a:lnTo>
                    <a:lnTo>
                      <a:pt x="733425" y="3402"/>
                    </a:lnTo>
                    <a:lnTo>
                      <a:pt x="736827" y="4762"/>
                    </a:lnTo>
                    <a:lnTo>
                      <a:pt x="740455" y="5896"/>
                    </a:lnTo>
                    <a:lnTo>
                      <a:pt x="743857" y="7711"/>
                    </a:lnTo>
                    <a:lnTo>
                      <a:pt x="747032" y="9298"/>
                    </a:lnTo>
                    <a:lnTo>
                      <a:pt x="750434" y="11112"/>
                    </a:lnTo>
                    <a:lnTo>
                      <a:pt x="753609" y="13153"/>
                    </a:lnTo>
                    <a:lnTo>
                      <a:pt x="756557" y="15195"/>
                    </a:lnTo>
                    <a:lnTo>
                      <a:pt x="759279" y="17689"/>
                    </a:lnTo>
                    <a:lnTo>
                      <a:pt x="762227" y="19957"/>
                    </a:lnTo>
                    <a:lnTo>
                      <a:pt x="764722" y="22679"/>
                    </a:lnTo>
                    <a:lnTo>
                      <a:pt x="767670" y="25173"/>
                    </a:lnTo>
                    <a:lnTo>
                      <a:pt x="769711" y="27895"/>
                    </a:lnTo>
                    <a:lnTo>
                      <a:pt x="771979" y="30843"/>
                    </a:lnTo>
                    <a:lnTo>
                      <a:pt x="774247" y="33791"/>
                    </a:lnTo>
                    <a:lnTo>
                      <a:pt x="776288" y="37193"/>
                    </a:lnTo>
                    <a:lnTo>
                      <a:pt x="778329" y="40368"/>
                    </a:lnTo>
                    <a:lnTo>
                      <a:pt x="779690" y="43543"/>
                    </a:lnTo>
                    <a:lnTo>
                      <a:pt x="781504" y="47171"/>
                    </a:lnTo>
                    <a:lnTo>
                      <a:pt x="782865" y="50573"/>
                    </a:lnTo>
                    <a:lnTo>
                      <a:pt x="783998" y="53975"/>
                    </a:lnTo>
                    <a:lnTo>
                      <a:pt x="784906" y="57830"/>
                    </a:lnTo>
                    <a:lnTo>
                      <a:pt x="786040" y="61459"/>
                    </a:lnTo>
                    <a:lnTo>
                      <a:pt x="786493" y="65314"/>
                    </a:lnTo>
                    <a:lnTo>
                      <a:pt x="786947" y="68943"/>
                    </a:lnTo>
                    <a:lnTo>
                      <a:pt x="787400" y="73025"/>
                    </a:lnTo>
                    <a:lnTo>
                      <a:pt x="787400" y="77107"/>
                    </a:lnTo>
                    <a:lnTo>
                      <a:pt x="787400" y="80963"/>
                    </a:lnTo>
                    <a:lnTo>
                      <a:pt x="786947" y="84818"/>
                    </a:lnTo>
                    <a:lnTo>
                      <a:pt x="786493" y="88673"/>
                    </a:lnTo>
                    <a:lnTo>
                      <a:pt x="786040" y="92529"/>
                    </a:lnTo>
                    <a:lnTo>
                      <a:pt x="784906" y="96157"/>
                    </a:lnTo>
                    <a:lnTo>
                      <a:pt x="783998" y="100013"/>
                    </a:lnTo>
                    <a:lnTo>
                      <a:pt x="782865" y="103415"/>
                    </a:lnTo>
                    <a:lnTo>
                      <a:pt x="781504" y="106817"/>
                    </a:lnTo>
                    <a:lnTo>
                      <a:pt x="779690" y="110445"/>
                    </a:lnTo>
                    <a:lnTo>
                      <a:pt x="778329" y="113620"/>
                    </a:lnTo>
                    <a:lnTo>
                      <a:pt x="776288" y="116795"/>
                    </a:lnTo>
                    <a:lnTo>
                      <a:pt x="774247" y="120197"/>
                    </a:lnTo>
                    <a:lnTo>
                      <a:pt x="772206" y="123145"/>
                    </a:lnTo>
                    <a:lnTo>
                      <a:pt x="769711" y="125867"/>
                    </a:lnTo>
                    <a:lnTo>
                      <a:pt x="767670" y="128815"/>
                    </a:lnTo>
                    <a:lnTo>
                      <a:pt x="764722" y="131309"/>
                    </a:lnTo>
                    <a:lnTo>
                      <a:pt x="762227" y="134031"/>
                    </a:lnTo>
                    <a:lnTo>
                      <a:pt x="759279" y="136299"/>
                    </a:lnTo>
                    <a:lnTo>
                      <a:pt x="756557" y="138567"/>
                    </a:lnTo>
                    <a:lnTo>
                      <a:pt x="753609" y="140835"/>
                    </a:lnTo>
                    <a:lnTo>
                      <a:pt x="750434" y="142876"/>
                    </a:lnTo>
                    <a:lnTo>
                      <a:pt x="747032" y="144690"/>
                    </a:lnTo>
                    <a:lnTo>
                      <a:pt x="743857" y="146277"/>
                    </a:lnTo>
                    <a:lnTo>
                      <a:pt x="740455" y="148092"/>
                    </a:lnTo>
                    <a:lnTo>
                      <a:pt x="736827" y="149226"/>
                    </a:lnTo>
                    <a:lnTo>
                      <a:pt x="733425" y="150586"/>
                    </a:lnTo>
                    <a:lnTo>
                      <a:pt x="729570" y="151493"/>
                    </a:lnTo>
                    <a:lnTo>
                      <a:pt x="725941" y="152627"/>
                    </a:lnTo>
                    <a:lnTo>
                      <a:pt x="722086" y="153081"/>
                    </a:lnTo>
                    <a:lnTo>
                      <a:pt x="718230" y="153535"/>
                    </a:lnTo>
                    <a:lnTo>
                      <a:pt x="714375" y="153988"/>
                    </a:lnTo>
                    <a:lnTo>
                      <a:pt x="710520" y="153988"/>
                    </a:lnTo>
                    <a:lnTo>
                      <a:pt x="706437" y="153988"/>
                    </a:lnTo>
                    <a:lnTo>
                      <a:pt x="702582" y="153535"/>
                    </a:lnTo>
                    <a:lnTo>
                      <a:pt x="698727" y="153081"/>
                    </a:lnTo>
                    <a:lnTo>
                      <a:pt x="695098" y="152627"/>
                    </a:lnTo>
                    <a:lnTo>
                      <a:pt x="691243" y="151493"/>
                    </a:lnTo>
                    <a:lnTo>
                      <a:pt x="687614" y="150586"/>
                    </a:lnTo>
                    <a:lnTo>
                      <a:pt x="683986" y="149226"/>
                    </a:lnTo>
                    <a:lnTo>
                      <a:pt x="680584" y="148092"/>
                    </a:lnTo>
                    <a:lnTo>
                      <a:pt x="677182" y="146277"/>
                    </a:lnTo>
                    <a:lnTo>
                      <a:pt x="673553" y="144690"/>
                    </a:lnTo>
                    <a:lnTo>
                      <a:pt x="670605" y="142876"/>
                    </a:lnTo>
                    <a:lnTo>
                      <a:pt x="667430" y="140835"/>
                    </a:lnTo>
                    <a:lnTo>
                      <a:pt x="664255" y="138567"/>
                    </a:lnTo>
                    <a:lnTo>
                      <a:pt x="661307" y="136299"/>
                    </a:lnTo>
                    <a:lnTo>
                      <a:pt x="658586" y="134031"/>
                    </a:lnTo>
                    <a:lnTo>
                      <a:pt x="655864" y="131309"/>
                    </a:lnTo>
                    <a:lnTo>
                      <a:pt x="653369" y="128815"/>
                    </a:lnTo>
                    <a:lnTo>
                      <a:pt x="650875" y="125867"/>
                    </a:lnTo>
                    <a:lnTo>
                      <a:pt x="648607" y="123145"/>
                    </a:lnTo>
                    <a:lnTo>
                      <a:pt x="646566" y="120197"/>
                    </a:lnTo>
                    <a:lnTo>
                      <a:pt x="644752" y="116795"/>
                    </a:lnTo>
                    <a:lnTo>
                      <a:pt x="642710" y="113620"/>
                    </a:lnTo>
                    <a:lnTo>
                      <a:pt x="640896" y="110445"/>
                    </a:lnTo>
                    <a:lnTo>
                      <a:pt x="639535" y="106817"/>
                    </a:lnTo>
                    <a:lnTo>
                      <a:pt x="638175" y="103415"/>
                    </a:lnTo>
                    <a:lnTo>
                      <a:pt x="637041" y="100013"/>
                    </a:lnTo>
                    <a:lnTo>
                      <a:pt x="635907" y="96157"/>
                    </a:lnTo>
                    <a:lnTo>
                      <a:pt x="635000" y="92529"/>
                    </a:lnTo>
                    <a:lnTo>
                      <a:pt x="634546" y="88673"/>
                    </a:lnTo>
                    <a:lnTo>
                      <a:pt x="633866" y="84818"/>
                    </a:lnTo>
                    <a:lnTo>
                      <a:pt x="633412" y="80963"/>
                    </a:lnTo>
                    <a:lnTo>
                      <a:pt x="633412" y="77107"/>
                    </a:lnTo>
                    <a:lnTo>
                      <a:pt x="633412" y="73025"/>
                    </a:lnTo>
                    <a:lnTo>
                      <a:pt x="633866" y="68943"/>
                    </a:lnTo>
                    <a:lnTo>
                      <a:pt x="634546" y="65314"/>
                    </a:lnTo>
                    <a:lnTo>
                      <a:pt x="635000" y="61232"/>
                    </a:lnTo>
                    <a:lnTo>
                      <a:pt x="635907" y="57830"/>
                    </a:lnTo>
                    <a:lnTo>
                      <a:pt x="637041" y="53975"/>
                    </a:lnTo>
                    <a:lnTo>
                      <a:pt x="638175" y="50573"/>
                    </a:lnTo>
                    <a:lnTo>
                      <a:pt x="639535" y="47171"/>
                    </a:lnTo>
                    <a:lnTo>
                      <a:pt x="640896" y="43543"/>
                    </a:lnTo>
                    <a:lnTo>
                      <a:pt x="642710" y="40368"/>
                    </a:lnTo>
                    <a:lnTo>
                      <a:pt x="644752" y="37193"/>
                    </a:lnTo>
                    <a:lnTo>
                      <a:pt x="646566" y="33791"/>
                    </a:lnTo>
                    <a:lnTo>
                      <a:pt x="648607" y="30843"/>
                    </a:lnTo>
                    <a:lnTo>
                      <a:pt x="650875" y="27895"/>
                    </a:lnTo>
                    <a:lnTo>
                      <a:pt x="653369" y="25173"/>
                    </a:lnTo>
                    <a:lnTo>
                      <a:pt x="655864" y="22452"/>
                    </a:lnTo>
                    <a:lnTo>
                      <a:pt x="658586" y="19957"/>
                    </a:lnTo>
                    <a:lnTo>
                      <a:pt x="661307" y="17689"/>
                    </a:lnTo>
                    <a:lnTo>
                      <a:pt x="664255" y="15195"/>
                    </a:lnTo>
                    <a:lnTo>
                      <a:pt x="667430" y="13153"/>
                    </a:lnTo>
                    <a:lnTo>
                      <a:pt x="670605" y="11112"/>
                    </a:lnTo>
                    <a:lnTo>
                      <a:pt x="673553" y="9298"/>
                    </a:lnTo>
                    <a:lnTo>
                      <a:pt x="677182" y="7484"/>
                    </a:lnTo>
                    <a:lnTo>
                      <a:pt x="680584" y="5896"/>
                    </a:lnTo>
                    <a:lnTo>
                      <a:pt x="683986" y="4762"/>
                    </a:lnTo>
                    <a:lnTo>
                      <a:pt x="687614" y="3402"/>
                    </a:lnTo>
                    <a:lnTo>
                      <a:pt x="691243" y="2495"/>
                    </a:lnTo>
                    <a:lnTo>
                      <a:pt x="695098" y="1361"/>
                    </a:lnTo>
                    <a:lnTo>
                      <a:pt x="698727" y="907"/>
                    </a:lnTo>
                    <a:lnTo>
                      <a:pt x="702582" y="453"/>
                    </a:lnTo>
                    <a:lnTo>
                      <a:pt x="706437" y="0"/>
                    </a:lnTo>
                    <a:close/>
                  </a:path>
                </a:pathLst>
              </a:custGeom>
              <a:solidFill>
                <a:srgbClr val="435468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sz="1013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 rot="19576579">
                <a:off x="5256655" y="3004686"/>
                <a:ext cx="2402281" cy="45719"/>
              </a:xfrm>
              <a:prstGeom prst="rect">
                <a:avLst/>
              </a:prstGeom>
              <a:solidFill>
                <a:srgbClr val="435468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</p:grpSp>
      <p:sp>
        <p:nvSpPr>
          <p:cNvPr id="14" name="矩形 13"/>
          <p:cNvSpPr/>
          <p:nvPr/>
        </p:nvSpPr>
        <p:spPr>
          <a:xfrm>
            <a:off x="6023651" y="3036426"/>
            <a:ext cx="2401751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1"/>
              </a:solidFill>
              <a:latin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023651" y="3632137"/>
            <a:ext cx="2401751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1"/>
              </a:solidFill>
              <a:latin typeface="+mj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23651" y="2443876"/>
            <a:ext cx="2401751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1"/>
              </a:solidFill>
              <a:latin typeface="+mj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23651" y="1846889"/>
            <a:ext cx="2401751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1"/>
              </a:solidFill>
              <a:latin typeface="+mj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45217" y="2102475"/>
            <a:ext cx="2822871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45217" y="1715671"/>
            <a:ext cx="1701619" cy="307777"/>
          </a:xfrm>
          <a:prstGeom prst="rect">
            <a:avLst/>
          </a:prstGeom>
          <a:solidFill>
            <a:srgbClr val="435468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4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700063" y="3578137"/>
            <a:ext cx="2913179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45217" y="3251747"/>
            <a:ext cx="1701619" cy="307777"/>
          </a:xfrm>
          <a:prstGeom prst="rect">
            <a:avLst/>
          </a:prstGeom>
          <a:solidFill>
            <a:srgbClr val="E40000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4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546354890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4444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222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iterate type="lt">
                                    <p:tmPct val="3111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402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3700"/>
                                  </p:stCondLst>
                                  <p:iterate type="lt">
                                    <p:tmPct val="121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2" grpId="0"/>
      <p:bldP spid="25" grpId="0"/>
      <p:bldP spid="27" grpId="0" build="p"/>
      <p:bldP spid="28" grpId="0" animBg="1"/>
      <p:bldP spid="29" grpId="0" build="p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矩形 114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0282" y="1870418"/>
            <a:ext cx="8063436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40282" y="1483614"/>
            <a:ext cx="2002972" cy="323165"/>
          </a:xfrm>
          <a:prstGeom prst="rect">
            <a:avLst/>
          </a:prstGeom>
          <a:solidFill>
            <a:srgbClr val="E4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540282" y="2618934"/>
            <a:ext cx="2002972" cy="2133600"/>
          </a:xfrm>
          <a:prstGeom prst="roundRect">
            <a:avLst>
              <a:gd name="adj" fmla="val 6884"/>
            </a:avLst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圆角矩形 4"/>
          <p:cNvSpPr/>
          <p:nvPr/>
        </p:nvSpPr>
        <p:spPr>
          <a:xfrm>
            <a:off x="6483882" y="2618934"/>
            <a:ext cx="2002972" cy="2133600"/>
          </a:xfrm>
          <a:prstGeom prst="roundRect">
            <a:avLst>
              <a:gd name="adj" fmla="val 6884"/>
            </a:avLst>
          </a:prstGeom>
          <a:solidFill>
            <a:srgbClr val="E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圆角矩形 5"/>
          <p:cNvSpPr/>
          <p:nvPr/>
        </p:nvSpPr>
        <p:spPr>
          <a:xfrm>
            <a:off x="3512082" y="2618934"/>
            <a:ext cx="2002972" cy="2133600"/>
          </a:xfrm>
          <a:prstGeom prst="roundRect">
            <a:avLst>
              <a:gd name="adj" fmla="val 6884"/>
            </a:avLst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文本框 6"/>
          <p:cNvSpPr txBox="1"/>
          <p:nvPr/>
        </p:nvSpPr>
        <p:spPr>
          <a:xfrm>
            <a:off x="970577" y="2652272"/>
            <a:ext cx="117852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</a:rPr>
              <a:t>2015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0810" y="2652272"/>
            <a:ext cx="117852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</a:rPr>
              <a:t>2016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14177" y="2652272"/>
            <a:ext cx="1194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</a:rPr>
              <a:t>20XX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0282" y="3181916"/>
            <a:ext cx="17016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4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12082" y="3181916"/>
            <a:ext cx="17016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4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483882" y="3181916"/>
            <a:ext cx="17016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4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40282" y="3458914"/>
            <a:ext cx="17016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400" b="1">
                <a:solidFill>
                  <a:schemeClr val="bg1"/>
                </a:solidFill>
                <a:latin typeface="+mj-ea"/>
                <a:ea typeface="+mj-ea"/>
              </a:rPr>
              <a:t>325,455</a:t>
            </a:r>
            <a:endParaRPr lang="zh-CN" altLang="en-US" sz="14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12082" y="3458914"/>
            <a:ext cx="17016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400" b="1">
                <a:solidFill>
                  <a:schemeClr val="bg1"/>
                </a:solidFill>
                <a:latin typeface="+mj-ea"/>
                <a:ea typeface="+mj-ea"/>
              </a:rPr>
              <a:t>589,454</a:t>
            </a:r>
            <a:endParaRPr lang="zh-CN" altLang="en-US" sz="14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483882" y="3458914"/>
            <a:ext cx="17016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400" b="1">
                <a:solidFill>
                  <a:schemeClr val="bg1"/>
                </a:solidFill>
                <a:latin typeface="+mj-ea"/>
                <a:ea typeface="+mj-ea"/>
              </a:rPr>
              <a:t>454,896</a:t>
            </a:r>
            <a:endParaRPr lang="zh-CN" altLang="en-US" sz="14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0282" y="37650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7" name="矩形 16"/>
          <p:cNvSpPr/>
          <p:nvPr/>
        </p:nvSpPr>
        <p:spPr>
          <a:xfrm>
            <a:off x="3512083" y="37650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8" name="矩形 17"/>
          <p:cNvSpPr/>
          <p:nvPr/>
        </p:nvSpPr>
        <p:spPr>
          <a:xfrm>
            <a:off x="6483883" y="37650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9" name="燕尾形 18"/>
          <p:cNvSpPr/>
          <p:nvPr/>
        </p:nvSpPr>
        <p:spPr>
          <a:xfrm>
            <a:off x="2820840" y="3402127"/>
            <a:ext cx="413657" cy="413657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5792640" y="3402127"/>
            <a:ext cx="413657" cy="413657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416226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575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矩形 128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81633" y="1141809"/>
            <a:ext cx="514350" cy="3571644"/>
            <a:chOff x="7442177" y="1522412"/>
            <a:chExt cx="685800" cy="4762192"/>
          </a:xfrm>
        </p:grpSpPr>
        <p:grpSp>
          <p:nvGrpSpPr>
            <p:cNvPr id="2" name="组合 1"/>
            <p:cNvGrpSpPr/>
            <p:nvPr/>
          </p:nvGrpSpPr>
          <p:grpSpPr>
            <a:xfrm>
              <a:off x="7766980" y="2255043"/>
              <a:ext cx="45719" cy="3385390"/>
              <a:chOff x="8042752" y="1861343"/>
              <a:chExt cx="45719" cy="338539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8042752" y="1861343"/>
                <a:ext cx="45719" cy="7036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042752" y="3208294"/>
                <a:ext cx="45719" cy="7036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8042752" y="4543043"/>
                <a:ext cx="45719" cy="7036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7" name="椭圆 6"/>
            <p:cNvSpPr/>
            <p:nvPr/>
          </p:nvSpPr>
          <p:spPr bwMode="auto">
            <a:xfrm>
              <a:off x="7442177" y="1616075"/>
              <a:ext cx="650875" cy="650875"/>
            </a:xfrm>
            <a:prstGeom prst="ellipse">
              <a:avLst/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8" name="Freeform 659"/>
            <p:cNvSpPr>
              <a:spLocks noEditPoints="1"/>
            </p:cNvSpPr>
            <p:nvPr/>
          </p:nvSpPr>
          <p:spPr bwMode="auto">
            <a:xfrm>
              <a:off x="7602515" y="1724025"/>
              <a:ext cx="330200" cy="434975"/>
            </a:xfrm>
            <a:custGeom>
              <a:avLst/>
              <a:gdLst>
                <a:gd name="T0" fmla="*/ 191 w 218"/>
                <a:gd name="T1" fmla="*/ 36 h 288"/>
                <a:gd name="T2" fmla="*/ 157 w 218"/>
                <a:gd name="T3" fmla="*/ 0 h 288"/>
                <a:gd name="T4" fmla="*/ 61 w 218"/>
                <a:gd name="T5" fmla="*/ 0 h 288"/>
                <a:gd name="T6" fmla="*/ 28 w 218"/>
                <a:gd name="T7" fmla="*/ 36 h 288"/>
                <a:gd name="T8" fmla="*/ 0 w 218"/>
                <a:gd name="T9" fmla="*/ 36 h 288"/>
                <a:gd name="T10" fmla="*/ 0 w 218"/>
                <a:gd name="T11" fmla="*/ 288 h 288"/>
                <a:gd name="T12" fmla="*/ 218 w 218"/>
                <a:gd name="T13" fmla="*/ 288 h 288"/>
                <a:gd name="T14" fmla="*/ 218 w 218"/>
                <a:gd name="T15" fmla="*/ 36 h 288"/>
                <a:gd name="T16" fmla="*/ 191 w 218"/>
                <a:gd name="T17" fmla="*/ 36 h 288"/>
                <a:gd name="T18" fmla="*/ 74 w 218"/>
                <a:gd name="T19" fmla="*/ 16 h 288"/>
                <a:gd name="T20" fmla="*/ 142 w 218"/>
                <a:gd name="T21" fmla="*/ 16 h 288"/>
                <a:gd name="T22" fmla="*/ 151 w 218"/>
                <a:gd name="T23" fmla="*/ 24 h 288"/>
                <a:gd name="T24" fmla="*/ 142 w 218"/>
                <a:gd name="T25" fmla="*/ 33 h 288"/>
                <a:gd name="T26" fmla="*/ 74 w 218"/>
                <a:gd name="T27" fmla="*/ 33 h 288"/>
                <a:gd name="T28" fmla="*/ 66 w 218"/>
                <a:gd name="T29" fmla="*/ 24 h 288"/>
                <a:gd name="T30" fmla="*/ 74 w 218"/>
                <a:gd name="T31" fmla="*/ 16 h 288"/>
                <a:gd name="T32" fmla="*/ 171 w 218"/>
                <a:gd name="T33" fmla="*/ 236 h 288"/>
                <a:gd name="T34" fmla="*/ 45 w 218"/>
                <a:gd name="T35" fmla="*/ 236 h 288"/>
                <a:gd name="T36" fmla="*/ 45 w 218"/>
                <a:gd name="T37" fmla="*/ 217 h 288"/>
                <a:gd name="T38" fmla="*/ 171 w 218"/>
                <a:gd name="T39" fmla="*/ 217 h 288"/>
                <a:gd name="T40" fmla="*/ 171 w 218"/>
                <a:gd name="T41" fmla="*/ 236 h 288"/>
                <a:gd name="T42" fmla="*/ 171 w 218"/>
                <a:gd name="T43" fmla="*/ 193 h 288"/>
                <a:gd name="T44" fmla="*/ 45 w 218"/>
                <a:gd name="T45" fmla="*/ 193 h 288"/>
                <a:gd name="T46" fmla="*/ 45 w 218"/>
                <a:gd name="T47" fmla="*/ 174 h 288"/>
                <a:gd name="T48" fmla="*/ 171 w 218"/>
                <a:gd name="T49" fmla="*/ 174 h 288"/>
                <a:gd name="T50" fmla="*/ 171 w 218"/>
                <a:gd name="T51" fmla="*/ 193 h 288"/>
                <a:gd name="T52" fmla="*/ 171 w 218"/>
                <a:gd name="T53" fmla="*/ 150 h 288"/>
                <a:gd name="T54" fmla="*/ 45 w 218"/>
                <a:gd name="T55" fmla="*/ 150 h 288"/>
                <a:gd name="T56" fmla="*/ 45 w 218"/>
                <a:gd name="T57" fmla="*/ 131 h 288"/>
                <a:gd name="T58" fmla="*/ 171 w 218"/>
                <a:gd name="T59" fmla="*/ 131 h 288"/>
                <a:gd name="T60" fmla="*/ 171 w 218"/>
                <a:gd name="T61" fmla="*/ 150 h 288"/>
                <a:gd name="T62" fmla="*/ 171 w 218"/>
                <a:gd name="T63" fmla="*/ 107 h 288"/>
                <a:gd name="T64" fmla="*/ 45 w 218"/>
                <a:gd name="T65" fmla="*/ 107 h 288"/>
                <a:gd name="T66" fmla="*/ 45 w 218"/>
                <a:gd name="T67" fmla="*/ 88 h 288"/>
                <a:gd name="T68" fmla="*/ 171 w 218"/>
                <a:gd name="T69" fmla="*/ 88 h 288"/>
                <a:gd name="T70" fmla="*/ 171 w 218"/>
                <a:gd name="T71" fmla="*/ 10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8" h="288">
                  <a:moveTo>
                    <a:pt x="191" y="36"/>
                  </a:moveTo>
                  <a:cubicBezTo>
                    <a:pt x="183" y="21"/>
                    <a:pt x="169" y="0"/>
                    <a:pt x="157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9" y="0"/>
                    <a:pt x="36" y="19"/>
                    <a:pt x="28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8" y="288"/>
                    <a:pt x="218" y="288"/>
                    <a:pt x="218" y="288"/>
                  </a:cubicBezTo>
                  <a:cubicBezTo>
                    <a:pt x="218" y="36"/>
                    <a:pt x="218" y="36"/>
                    <a:pt x="218" y="36"/>
                  </a:cubicBezTo>
                  <a:lnTo>
                    <a:pt x="191" y="36"/>
                  </a:lnTo>
                  <a:close/>
                  <a:moveTo>
                    <a:pt x="74" y="16"/>
                  </a:moveTo>
                  <a:cubicBezTo>
                    <a:pt x="142" y="16"/>
                    <a:pt x="142" y="16"/>
                    <a:pt x="142" y="16"/>
                  </a:cubicBezTo>
                  <a:cubicBezTo>
                    <a:pt x="147" y="16"/>
                    <a:pt x="151" y="20"/>
                    <a:pt x="151" y="24"/>
                  </a:cubicBezTo>
                  <a:cubicBezTo>
                    <a:pt x="151" y="29"/>
                    <a:pt x="147" y="33"/>
                    <a:pt x="142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0" y="33"/>
                    <a:pt x="66" y="29"/>
                    <a:pt x="66" y="24"/>
                  </a:cubicBezTo>
                  <a:cubicBezTo>
                    <a:pt x="66" y="20"/>
                    <a:pt x="70" y="16"/>
                    <a:pt x="74" y="16"/>
                  </a:cubicBezTo>
                  <a:close/>
                  <a:moveTo>
                    <a:pt x="171" y="236"/>
                  </a:moveTo>
                  <a:cubicBezTo>
                    <a:pt x="45" y="236"/>
                    <a:pt x="45" y="236"/>
                    <a:pt x="45" y="236"/>
                  </a:cubicBezTo>
                  <a:cubicBezTo>
                    <a:pt x="45" y="217"/>
                    <a:pt x="45" y="217"/>
                    <a:pt x="45" y="217"/>
                  </a:cubicBezTo>
                  <a:cubicBezTo>
                    <a:pt x="171" y="217"/>
                    <a:pt x="171" y="217"/>
                    <a:pt x="171" y="217"/>
                  </a:cubicBezTo>
                  <a:lnTo>
                    <a:pt x="171" y="236"/>
                  </a:lnTo>
                  <a:close/>
                  <a:moveTo>
                    <a:pt x="171" y="193"/>
                  </a:moveTo>
                  <a:cubicBezTo>
                    <a:pt x="45" y="193"/>
                    <a:pt x="45" y="193"/>
                    <a:pt x="45" y="193"/>
                  </a:cubicBezTo>
                  <a:cubicBezTo>
                    <a:pt x="45" y="174"/>
                    <a:pt x="45" y="174"/>
                    <a:pt x="45" y="174"/>
                  </a:cubicBezTo>
                  <a:cubicBezTo>
                    <a:pt x="171" y="174"/>
                    <a:pt x="171" y="174"/>
                    <a:pt x="171" y="174"/>
                  </a:cubicBezTo>
                  <a:lnTo>
                    <a:pt x="171" y="193"/>
                  </a:lnTo>
                  <a:close/>
                  <a:moveTo>
                    <a:pt x="171" y="15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171" y="131"/>
                    <a:pt x="171" y="131"/>
                    <a:pt x="171" y="131"/>
                  </a:cubicBezTo>
                  <a:lnTo>
                    <a:pt x="171" y="150"/>
                  </a:lnTo>
                  <a:close/>
                  <a:moveTo>
                    <a:pt x="171" y="107"/>
                  </a:moveTo>
                  <a:cubicBezTo>
                    <a:pt x="45" y="107"/>
                    <a:pt x="45" y="107"/>
                    <a:pt x="45" y="107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171" y="88"/>
                    <a:pt x="171" y="88"/>
                    <a:pt x="171" y="88"/>
                  </a:cubicBezTo>
                  <a:lnTo>
                    <a:pt x="17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9" name="椭圆 8"/>
            <p:cNvSpPr/>
            <p:nvPr/>
          </p:nvSpPr>
          <p:spPr>
            <a:xfrm>
              <a:off x="7893027" y="1522412"/>
              <a:ext cx="234950" cy="236538"/>
            </a:xfrm>
            <a:prstGeom prst="ellipse">
              <a:avLst/>
            </a:prstGeom>
            <a:solidFill>
              <a:srgbClr val="E40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1013"/>
                <a:t>1</a:t>
              </a:r>
              <a:endParaRPr lang="zh-CN" altLang="en-US" sz="1013"/>
            </a:p>
          </p:txBody>
        </p:sp>
        <p:sp>
          <p:nvSpPr>
            <p:cNvPr id="11" name="椭圆 10"/>
            <p:cNvSpPr/>
            <p:nvPr/>
          </p:nvSpPr>
          <p:spPr bwMode="auto">
            <a:xfrm>
              <a:off x="7442177" y="2954764"/>
              <a:ext cx="650875" cy="650875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12" name="Freeform 655"/>
            <p:cNvSpPr>
              <a:spLocks noEditPoints="1"/>
            </p:cNvSpPr>
            <p:nvPr/>
          </p:nvSpPr>
          <p:spPr bwMode="auto">
            <a:xfrm>
              <a:off x="7566002" y="3054777"/>
              <a:ext cx="403225" cy="434975"/>
            </a:xfrm>
            <a:custGeom>
              <a:avLst/>
              <a:gdLst>
                <a:gd name="T0" fmla="*/ 267 w 267"/>
                <a:gd name="T1" fmla="*/ 70 h 288"/>
                <a:gd name="T2" fmla="*/ 144 w 267"/>
                <a:gd name="T3" fmla="*/ 0 h 288"/>
                <a:gd name="T4" fmla="*/ 0 w 267"/>
                <a:gd name="T5" fmla="*/ 144 h 288"/>
                <a:gd name="T6" fmla="*/ 144 w 267"/>
                <a:gd name="T7" fmla="*/ 288 h 288"/>
                <a:gd name="T8" fmla="*/ 266 w 267"/>
                <a:gd name="T9" fmla="*/ 219 h 288"/>
                <a:gd name="T10" fmla="*/ 142 w 267"/>
                <a:gd name="T11" fmla="*/ 145 h 288"/>
                <a:gd name="T12" fmla="*/ 267 w 267"/>
                <a:gd name="T13" fmla="*/ 70 h 288"/>
                <a:gd name="T14" fmla="*/ 169 w 267"/>
                <a:gd name="T15" fmla="*/ 39 h 288"/>
                <a:gd name="T16" fmla="*/ 192 w 267"/>
                <a:gd name="T17" fmla="*/ 62 h 288"/>
                <a:gd name="T18" fmla="*/ 169 w 267"/>
                <a:gd name="T19" fmla="*/ 85 h 288"/>
                <a:gd name="T20" fmla="*/ 146 w 267"/>
                <a:gd name="T21" fmla="*/ 62 h 288"/>
                <a:gd name="T22" fmla="*/ 169 w 267"/>
                <a:gd name="T23" fmla="*/ 3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7" h="288">
                  <a:moveTo>
                    <a:pt x="267" y="70"/>
                  </a:moveTo>
                  <a:cubicBezTo>
                    <a:pt x="242" y="28"/>
                    <a:pt x="196" y="0"/>
                    <a:pt x="144" y="0"/>
                  </a:cubicBezTo>
                  <a:cubicBezTo>
                    <a:pt x="64" y="0"/>
                    <a:pt x="0" y="64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195" y="288"/>
                    <a:pt x="241" y="261"/>
                    <a:pt x="266" y="219"/>
                  </a:cubicBezTo>
                  <a:cubicBezTo>
                    <a:pt x="142" y="145"/>
                    <a:pt x="142" y="145"/>
                    <a:pt x="142" y="145"/>
                  </a:cubicBezTo>
                  <a:lnTo>
                    <a:pt x="267" y="70"/>
                  </a:lnTo>
                  <a:close/>
                  <a:moveTo>
                    <a:pt x="169" y="39"/>
                  </a:moveTo>
                  <a:cubicBezTo>
                    <a:pt x="182" y="39"/>
                    <a:pt x="192" y="49"/>
                    <a:pt x="192" y="62"/>
                  </a:cubicBezTo>
                  <a:cubicBezTo>
                    <a:pt x="192" y="74"/>
                    <a:pt x="182" y="85"/>
                    <a:pt x="169" y="85"/>
                  </a:cubicBezTo>
                  <a:cubicBezTo>
                    <a:pt x="156" y="85"/>
                    <a:pt x="146" y="74"/>
                    <a:pt x="146" y="62"/>
                  </a:cubicBezTo>
                  <a:cubicBezTo>
                    <a:pt x="146" y="49"/>
                    <a:pt x="156" y="39"/>
                    <a:pt x="169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13" name="椭圆 12"/>
            <p:cNvSpPr/>
            <p:nvPr/>
          </p:nvSpPr>
          <p:spPr>
            <a:xfrm>
              <a:off x="7893027" y="2883327"/>
              <a:ext cx="234950" cy="236537"/>
            </a:xfrm>
            <a:prstGeom prst="ellipse">
              <a:avLst/>
            </a:prstGeom>
            <a:solidFill>
              <a:srgbClr val="435468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1013"/>
                <a:t>2</a:t>
              </a:r>
              <a:endParaRPr lang="zh-CN" altLang="en-US" sz="1013"/>
            </a:p>
          </p:txBody>
        </p:sp>
        <p:sp>
          <p:nvSpPr>
            <p:cNvPr id="15" name="椭圆 14"/>
            <p:cNvSpPr/>
            <p:nvPr/>
          </p:nvSpPr>
          <p:spPr bwMode="auto">
            <a:xfrm>
              <a:off x="7442177" y="5633729"/>
              <a:ext cx="650875" cy="650875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grpSp>
          <p:nvGrpSpPr>
            <p:cNvPr id="16" name="组合 15"/>
            <p:cNvGrpSpPr/>
            <p:nvPr/>
          </p:nvGrpSpPr>
          <p:grpSpPr bwMode="auto">
            <a:xfrm>
              <a:off x="7549965" y="5741517"/>
              <a:ext cx="435300" cy="435300"/>
              <a:chOff x="5745617" y="3919453"/>
              <a:chExt cx="333375" cy="333375"/>
            </a:xfrm>
            <a:solidFill>
              <a:schemeClr val="bg1">
                <a:lumMod val="95000"/>
              </a:schemeClr>
            </a:solidFill>
          </p:grpSpPr>
          <p:sp>
            <p:nvSpPr>
              <p:cNvPr id="17" name="Freeform 597"/>
              <p:cNvSpPr>
                <a:spLocks noEditPoints="1"/>
              </p:cNvSpPr>
              <p:nvPr/>
            </p:nvSpPr>
            <p:spPr bwMode="auto">
              <a:xfrm>
                <a:off x="5745617" y="3919453"/>
                <a:ext cx="333375" cy="333375"/>
              </a:xfrm>
              <a:custGeom>
                <a:avLst/>
                <a:gdLst>
                  <a:gd name="T0" fmla="*/ 286 w 288"/>
                  <a:gd name="T1" fmla="*/ 121 h 287"/>
                  <a:gd name="T2" fmla="*/ 265 w 288"/>
                  <a:gd name="T3" fmla="*/ 66 h 287"/>
                  <a:gd name="T4" fmla="*/ 173 w 288"/>
                  <a:gd name="T5" fmla="*/ 3 h 287"/>
                  <a:gd name="T6" fmla="*/ 144 w 288"/>
                  <a:gd name="T7" fmla="*/ 0 h 287"/>
                  <a:gd name="T8" fmla="*/ 116 w 288"/>
                  <a:gd name="T9" fmla="*/ 3 h 287"/>
                  <a:gd name="T10" fmla="*/ 23 w 288"/>
                  <a:gd name="T11" fmla="*/ 66 h 287"/>
                  <a:gd name="T12" fmla="*/ 2 w 288"/>
                  <a:gd name="T13" fmla="*/ 121 h 287"/>
                  <a:gd name="T14" fmla="*/ 0 w 288"/>
                  <a:gd name="T15" fmla="*/ 143 h 287"/>
                  <a:gd name="T16" fmla="*/ 41 w 288"/>
                  <a:gd name="T17" fmla="*/ 244 h 287"/>
                  <a:gd name="T18" fmla="*/ 97 w 288"/>
                  <a:gd name="T19" fmla="*/ 280 h 287"/>
                  <a:gd name="T20" fmla="*/ 144 w 288"/>
                  <a:gd name="T21" fmla="*/ 287 h 287"/>
                  <a:gd name="T22" fmla="*/ 191 w 288"/>
                  <a:gd name="T23" fmla="*/ 279 h 287"/>
                  <a:gd name="T24" fmla="*/ 247 w 288"/>
                  <a:gd name="T25" fmla="*/ 244 h 287"/>
                  <a:gd name="T26" fmla="*/ 288 w 288"/>
                  <a:gd name="T27" fmla="*/ 143 h 287"/>
                  <a:gd name="T28" fmla="*/ 286 w 288"/>
                  <a:gd name="T29" fmla="*/ 121 h 287"/>
                  <a:gd name="T30" fmla="*/ 241 w 288"/>
                  <a:gd name="T31" fmla="*/ 225 h 287"/>
                  <a:gd name="T32" fmla="*/ 239 w 288"/>
                  <a:gd name="T33" fmla="*/ 218 h 287"/>
                  <a:gd name="T34" fmla="*/ 188 w 288"/>
                  <a:gd name="T35" fmla="*/ 218 h 287"/>
                  <a:gd name="T36" fmla="*/ 172 w 288"/>
                  <a:gd name="T37" fmla="*/ 266 h 287"/>
                  <a:gd name="T38" fmla="*/ 174 w 288"/>
                  <a:gd name="T39" fmla="*/ 267 h 287"/>
                  <a:gd name="T40" fmla="*/ 144 w 288"/>
                  <a:gd name="T41" fmla="*/ 270 h 287"/>
                  <a:gd name="T42" fmla="*/ 115 w 288"/>
                  <a:gd name="T43" fmla="*/ 267 h 287"/>
                  <a:gd name="T44" fmla="*/ 116 w 288"/>
                  <a:gd name="T45" fmla="*/ 266 h 287"/>
                  <a:gd name="T46" fmla="*/ 101 w 288"/>
                  <a:gd name="T47" fmla="*/ 218 h 287"/>
                  <a:gd name="T48" fmla="*/ 50 w 288"/>
                  <a:gd name="T49" fmla="*/ 218 h 287"/>
                  <a:gd name="T50" fmla="*/ 48 w 288"/>
                  <a:gd name="T51" fmla="*/ 226 h 287"/>
                  <a:gd name="T52" fmla="*/ 17 w 288"/>
                  <a:gd name="T53" fmla="*/ 143 h 287"/>
                  <a:gd name="T54" fmla="*/ 18 w 288"/>
                  <a:gd name="T55" fmla="*/ 132 h 287"/>
                  <a:gd name="T56" fmla="*/ 34 w 288"/>
                  <a:gd name="T57" fmla="*/ 144 h 287"/>
                  <a:gd name="T58" fmla="*/ 75 w 288"/>
                  <a:gd name="T59" fmla="*/ 114 h 287"/>
                  <a:gd name="T60" fmla="*/ 60 w 288"/>
                  <a:gd name="T61" fmla="*/ 66 h 287"/>
                  <a:gd name="T62" fmla="*/ 43 w 288"/>
                  <a:gd name="T63" fmla="*/ 66 h 287"/>
                  <a:gd name="T64" fmla="*/ 110 w 288"/>
                  <a:gd name="T65" fmla="*/ 21 h 287"/>
                  <a:gd name="T66" fmla="*/ 104 w 288"/>
                  <a:gd name="T67" fmla="*/ 40 h 287"/>
                  <a:gd name="T68" fmla="*/ 145 w 288"/>
                  <a:gd name="T69" fmla="*/ 69 h 287"/>
                  <a:gd name="T70" fmla="*/ 185 w 288"/>
                  <a:gd name="T71" fmla="*/ 40 h 287"/>
                  <a:gd name="T72" fmla="*/ 180 w 288"/>
                  <a:gd name="T73" fmla="*/ 22 h 287"/>
                  <a:gd name="T74" fmla="*/ 245 w 288"/>
                  <a:gd name="T75" fmla="*/ 66 h 287"/>
                  <a:gd name="T76" fmla="*/ 229 w 288"/>
                  <a:gd name="T77" fmla="*/ 66 h 287"/>
                  <a:gd name="T78" fmla="*/ 213 w 288"/>
                  <a:gd name="T79" fmla="*/ 114 h 287"/>
                  <a:gd name="T80" fmla="*/ 254 w 288"/>
                  <a:gd name="T81" fmla="*/ 144 h 287"/>
                  <a:gd name="T82" fmla="*/ 270 w 288"/>
                  <a:gd name="T83" fmla="*/ 132 h 287"/>
                  <a:gd name="T84" fmla="*/ 271 w 288"/>
                  <a:gd name="T85" fmla="*/ 143 h 287"/>
                  <a:gd name="T86" fmla="*/ 241 w 288"/>
                  <a:gd name="T87" fmla="*/ 225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88" h="287">
                    <a:moveTo>
                      <a:pt x="286" y="121"/>
                    </a:moveTo>
                    <a:cubicBezTo>
                      <a:pt x="283" y="101"/>
                      <a:pt x="276" y="83"/>
                      <a:pt x="265" y="66"/>
                    </a:cubicBezTo>
                    <a:cubicBezTo>
                      <a:pt x="245" y="34"/>
                      <a:pt x="212" y="11"/>
                      <a:pt x="173" y="3"/>
                    </a:cubicBezTo>
                    <a:cubicBezTo>
                      <a:pt x="164" y="1"/>
                      <a:pt x="154" y="0"/>
                      <a:pt x="144" y="0"/>
                    </a:cubicBezTo>
                    <a:cubicBezTo>
                      <a:pt x="134" y="0"/>
                      <a:pt x="125" y="1"/>
                      <a:pt x="116" y="3"/>
                    </a:cubicBezTo>
                    <a:cubicBezTo>
                      <a:pt x="77" y="10"/>
                      <a:pt x="43" y="34"/>
                      <a:pt x="23" y="66"/>
                    </a:cubicBezTo>
                    <a:cubicBezTo>
                      <a:pt x="12" y="83"/>
                      <a:pt x="5" y="101"/>
                      <a:pt x="2" y="121"/>
                    </a:cubicBezTo>
                    <a:cubicBezTo>
                      <a:pt x="1" y="128"/>
                      <a:pt x="0" y="136"/>
                      <a:pt x="0" y="143"/>
                    </a:cubicBezTo>
                    <a:cubicBezTo>
                      <a:pt x="0" y="183"/>
                      <a:pt x="16" y="218"/>
                      <a:pt x="41" y="244"/>
                    </a:cubicBezTo>
                    <a:cubicBezTo>
                      <a:pt x="57" y="260"/>
                      <a:pt x="76" y="272"/>
                      <a:pt x="97" y="280"/>
                    </a:cubicBezTo>
                    <a:cubicBezTo>
                      <a:pt x="112" y="285"/>
                      <a:pt x="128" y="287"/>
                      <a:pt x="144" y="287"/>
                    </a:cubicBezTo>
                    <a:cubicBezTo>
                      <a:pt x="160" y="287"/>
                      <a:pt x="176" y="284"/>
                      <a:pt x="191" y="279"/>
                    </a:cubicBezTo>
                    <a:cubicBezTo>
                      <a:pt x="212" y="272"/>
                      <a:pt x="232" y="260"/>
                      <a:pt x="247" y="244"/>
                    </a:cubicBezTo>
                    <a:cubicBezTo>
                      <a:pt x="272" y="218"/>
                      <a:pt x="288" y="182"/>
                      <a:pt x="288" y="143"/>
                    </a:cubicBezTo>
                    <a:cubicBezTo>
                      <a:pt x="288" y="136"/>
                      <a:pt x="287" y="128"/>
                      <a:pt x="286" y="121"/>
                    </a:cubicBezTo>
                    <a:close/>
                    <a:moveTo>
                      <a:pt x="241" y="225"/>
                    </a:moveTo>
                    <a:cubicBezTo>
                      <a:pt x="239" y="218"/>
                      <a:pt x="239" y="218"/>
                      <a:pt x="239" y="218"/>
                    </a:cubicBezTo>
                    <a:cubicBezTo>
                      <a:pt x="188" y="218"/>
                      <a:pt x="188" y="218"/>
                      <a:pt x="188" y="218"/>
                    </a:cubicBezTo>
                    <a:cubicBezTo>
                      <a:pt x="172" y="266"/>
                      <a:pt x="172" y="266"/>
                      <a:pt x="172" y="266"/>
                    </a:cubicBezTo>
                    <a:cubicBezTo>
                      <a:pt x="174" y="267"/>
                      <a:pt x="174" y="267"/>
                      <a:pt x="174" y="267"/>
                    </a:cubicBezTo>
                    <a:cubicBezTo>
                      <a:pt x="164" y="269"/>
                      <a:pt x="154" y="270"/>
                      <a:pt x="144" y="270"/>
                    </a:cubicBezTo>
                    <a:cubicBezTo>
                      <a:pt x="134" y="270"/>
                      <a:pt x="124" y="269"/>
                      <a:pt x="115" y="267"/>
                    </a:cubicBezTo>
                    <a:cubicBezTo>
                      <a:pt x="116" y="266"/>
                      <a:pt x="116" y="266"/>
                      <a:pt x="116" y="266"/>
                    </a:cubicBezTo>
                    <a:cubicBezTo>
                      <a:pt x="101" y="218"/>
                      <a:pt x="101" y="218"/>
                      <a:pt x="101" y="218"/>
                    </a:cubicBezTo>
                    <a:cubicBezTo>
                      <a:pt x="50" y="218"/>
                      <a:pt x="50" y="218"/>
                      <a:pt x="50" y="218"/>
                    </a:cubicBezTo>
                    <a:cubicBezTo>
                      <a:pt x="48" y="226"/>
                      <a:pt x="48" y="226"/>
                      <a:pt x="48" y="226"/>
                    </a:cubicBezTo>
                    <a:cubicBezTo>
                      <a:pt x="29" y="204"/>
                      <a:pt x="17" y="175"/>
                      <a:pt x="17" y="143"/>
                    </a:cubicBezTo>
                    <a:cubicBezTo>
                      <a:pt x="17" y="140"/>
                      <a:pt x="17" y="136"/>
                      <a:pt x="18" y="132"/>
                    </a:cubicBezTo>
                    <a:cubicBezTo>
                      <a:pt x="34" y="144"/>
                      <a:pt x="34" y="144"/>
                      <a:pt x="34" y="144"/>
                    </a:cubicBezTo>
                    <a:cubicBezTo>
                      <a:pt x="75" y="114"/>
                      <a:pt x="75" y="114"/>
                      <a:pt x="75" y="114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60" y="45"/>
                      <a:pt x="83" y="29"/>
                      <a:pt x="110" y="21"/>
                    </a:cubicBezTo>
                    <a:cubicBezTo>
                      <a:pt x="104" y="40"/>
                      <a:pt x="104" y="40"/>
                      <a:pt x="104" y="40"/>
                    </a:cubicBezTo>
                    <a:cubicBezTo>
                      <a:pt x="145" y="69"/>
                      <a:pt x="145" y="69"/>
                      <a:pt x="145" y="69"/>
                    </a:cubicBezTo>
                    <a:cubicBezTo>
                      <a:pt x="185" y="40"/>
                      <a:pt x="185" y="40"/>
                      <a:pt x="185" y="40"/>
                    </a:cubicBezTo>
                    <a:cubicBezTo>
                      <a:pt x="180" y="22"/>
                      <a:pt x="180" y="22"/>
                      <a:pt x="180" y="22"/>
                    </a:cubicBezTo>
                    <a:cubicBezTo>
                      <a:pt x="206" y="29"/>
                      <a:pt x="228" y="45"/>
                      <a:pt x="245" y="66"/>
                    </a:cubicBezTo>
                    <a:cubicBezTo>
                      <a:pt x="229" y="66"/>
                      <a:pt x="229" y="66"/>
                      <a:pt x="229" y="66"/>
                    </a:cubicBezTo>
                    <a:cubicBezTo>
                      <a:pt x="213" y="114"/>
                      <a:pt x="213" y="114"/>
                      <a:pt x="213" y="114"/>
                    </a:cubicBezTo>
                    <a:cubicBezTo>
                      <a:pt x="254" y="144"/>
                      <a:pt x="254" y="144"/>
                      <a:pt x="254" y="144"/>
                    </a:cubicBezTo>
                    <a:cubicBezTo>
                      <a:pt x="270" y="132"/>
                      <a:pt x="270" y="132"/>
                      <a:pt x="270" y="132"/>
                    </a:cubicBezTo>
                    <a:cubicBezTo>
                      <a:pt x="271" y="136"/>
                      <a:pt x="271" y="140"/>
                      <a:pt x="271" y="143"/>
                    </a:cubicBezTo>
                    <a:cubicBezTo>
                      <a:pt x="271" y="175"/>
                      <a:pt x="260" y="203"/>
                      <a:pt x="241" y="2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013"/>
              </a:p>
            </p:txBody>
          </p:sp>
          <p:sp>
            <p:nvSpPr>
              <p:cNvPr id="18" name="Freeform 598"/>
              <p:cNvSpPr>
                <a:spLocks/>
              </p:cNvSpPr>
              <p:nvPr/>
            </p:nvSpPr>
            <p:spPr bwMode="auto">
              <a:xfrm>
                <a:off x="5856742" y="4044866"/>
                <a:ext cx="111125" cy="104775"/>
              </a:xfrm>
              <a:custGeom>
                <a:avLst/>
                <a:gdLst>
                  <a:gd name="T0" fmla="*/ 0 w 70"/>
                  <a:gd name="T1" fmla="*/ 26 h 66"/>
                  <a:gd name="T2" fmla="*/ 14 w 70"/>
                  <a:gd name="T3" fmla="*/ 66 h 66"/>
                  <a:gd name="T4" fmla="*/ 57 w 70"/>
                  <a:gd name="T5" fmla="*/ 66 h 66"/>
                  <a:gd name="T6" fmla="*/ 70 w 70"/>
                  <a:gd name="T7" fmla="*/ 26 h 66"/>
                  <a:gd name="T8" fmla="*/ 35 w 70"/>
                  <a:gd name="T9" fmla="*/ 0 h 66"/>
                  <a:gd name="T10" fmla="*/ 0 w 70"/>
                  <a:gd name="T11" fmla="*/ 2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66">
                    <a:moveTo>
                      <a:pt x="0" y="26"/>
                    </a:moveTo>
                    <a:lnTo>
                      <a:pt x="14" y="66"/>
                    </a:lnTo>
                    <a:lnTo>
                      <a:pt x="57" y="66"/>
                    </a:lnTo>
                    <a:lnTo>
                      <a:pt x="70" y="26"/>
                    </a:lnTo>
                    <a:lnTo>
                      <a:pt x="35" y="0"/>
                    </a:lnTo>
                    <a:lnTo>
                      <a:pt x="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013"/>
              </a:p>
            </p:txBody>
          </p:sp>
        </p:grpSp>
        <p:sp>
          <p:nvSpPr>
            <p:cNvPr id="19" name="椭圆 18"/>
            <p:cNvSpPr/>
            <p:nvPr/>
          </p:nvSpPr>
          <p:spPr>
            <a:xfrm>
              <a:off x="7889852" y="5568642"/>
              <a:ext cx="234950" cy="236537"/>
            </a:xfrm>
            <a:prstGeom prst="ellipse">
              <a:avLst/>
            </a:prstGeom>
            <a:solidFill>
              <a:srgbClr val="435468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1013"/>
                <a:t>4</a:t>
              </a:r>
              <a:endParaRPr lang="zh-CN" altLang="en-US" sz="1013"/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7442177" y="4301391"/>
              <a:ext cx="650875" cy="650875"/>
            </a:xfrm>
            <a:prstGeom prst="ellipse">
              <a:avLst/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22" name="Freeform 570"/>
            <p:cNvSpPr>
              <a:spLocks/>
            </p:cNvSpPr>
            <p:nvPr/>
          </p:nvSpPr>
          <p:spPr bwMode="auto">
            <a:xfrm>
              <a:off x="7570765" y="4407754"/>
              <a:ext cx="438150" cy="438150"/>
            </a:xfrm>
            <a:custGeom>
              <a:avLst/>
              <a:gdLst>
                <a:gd name="T0" fmla="*/ 268 w 290"/>
                <a:gd name="T1" fmla="*/ 181 h 290"/>
                <a:gd name="T2" fmla="*/ 217 w 290"/>
                <a:gd name="T3" fmla="*/ 186 h 290"/>
                <a:gd name="T4" fmla="*/ 159 w 290"/>
                <a:gd name="T5" fmla="*/ 127 h 290"/>
                <a:gd name="T6" fmla="*/ 287 w 290"/>
                <a:gd name="T7" fmla="*/ 50 h 290"/>
                <a:gd name="T8" fmla="*/ 265 w 290"/>
                <a:gd name="T9" fmla="*/ 28 h 290"/>
                <a:gd name="T10" fmla="*/ 101 w 290"/>
                <a:gd name="T11" fmla="*/ 70 h 290"/>
                <a:gd name="T12" fmla="*/ 41 w 290"/>
                <a:gd name="T13" fmla="*/ 9 h 290"/>
                <a:gd name="T14" fmla="*/ 9 w 290"/>
                <a:gd name="T15" fmla="*/ 9 h 290"/>
                <a:gd name="T16" fmla="*/ 9 w 290"/>
                <a:gd name="T17" fmla="*/ 41 h 290"/>
                <a:gd name="T18" fmla="*/ 70 w 290"/>
                <a:gd name="T19" fmla="*/ 101 h 290"/>
                <a:gd name="T20" fmla="*/ 28 w 290"/>
                <a:gd name="T21" fmla="*/ 265 h 290"/>
                <a:gd name="T22" fmla="*/ 50 w 290"/>
                <a:gd name="T23" fmla="*/ 287 h 290"/>
                <a:gd name="T24" fmla="*/ 127 w 290"/>
                <a:gd name="T25" fmla="*/ 159 h 290"/>
                <a:gd name="T26" fmla="*/ 185 w 290"/>
                <a:gd name="T27" fmla="*/ 217 h 290"/>
                <a:gd name="T28" fmla="*/ 181 w 290"/>
                <a:gd name="T29" fmla="*/ 269 h 290"/>
                <a:gd name="T30" fmla="*/ 203 w 290"/>
                <a:gd name="T31" fmla="*/ 290 h 290"/>
                <a:gd name="T32" fmla="*/ 234 w 290"/>
                <a:gd name="T33" fmla="*/ 234 h 290"/>
                <a:gd name="T34" fmla="*/ 290 w 290"/>
                <a:gd name="T35" fmla="*/ 203 h 290"/>
                <a:gd name="T36" fmla="*/ 268 w 290"/>
                <a:gd name="T37" fmla="*/ 18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23" name="椭圆 22"/>
            <p:cNvSpPr/>
            <p:nvPr/>
          </p:nvSpPr>
          <p:spPr>
            <a:xfrm>
              <a:off x="7893027" y="4222016"/>
              <a:ext cx="234950" cy="236538"/>
            </a:xfrm>
            <a:prstGeom prst="ellipse">
              <a:avLst/>
            </a:prstGeom>
            <a:solidFill>
              <a:srgbClr val="E40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1013"/>
                <a:t>3</a:t>
              </a:r>
              <a:endParaRPr lang="zh-CN" altLang="en-US" sz="1013"/>
            </a:p>
          </p:txBody>
        </p:sp>
      </p:grpSp>
      <p:sp>
        <p:nvSpPr>
          <p:cNvPr id="24" name="矩形 23"/>
          <p:cNvSpPr/>
          <p:nvPr/>
        </p:nvSpPr>
        <p:spPr>
          <a:xfrm>
            <a:off x="6093601" y="1286710"/>
            <a:ext cx="2401751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093602" y="1020804"/>
            <a:ext cx="1701619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400" b="1" dirty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6093601" y="2316212"/>
            <a:ext cx="2401751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093602" y="2050306"/>
            <a:ext cx="1701619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4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6166230" y="3332135"/>
            <a:ext cx="2401751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166230" y="3066229"/>
            <a:ext cx="1701619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4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6178614" y="4316275"/>
            <a:ext cx="2401751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178614" y="4050369"/>
            <a:ext cx="1701619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4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677792" y="2154807"/>
            <a:ext cx="4587152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52802" y="1768004"/>
            <a:ext cx="1701619" cy="553998"/>
          </a:xfrm>
          <a:prstGeom prst="rect">
            <a:avLst/>
          </a:prstGeom>
          <a:solidFill>
            <a:srgbClr val="E4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graphicFrame>
        <p:nvGraphicFramePr>
          <p:cNvPr id="34" name="表格 33"/>
          <p:cNvGraphicFramePr>
            <a:graphicFrameLocks noGrp="1"/>
          </p:cNvGraphicFramePr>
          <p:nvPr>
            <p:extLst/>
          </p:nvPr>
        </p:nvGraphicFramePr>
        <p:xfrm>
          <a:off x="752801" y="3366311"/>
          <a:ext cx="4431968" cy="139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9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7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079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079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/>
                        <a:t>2014</a:t>
                      </a:r>
                      <a:endParaRPr lang="zh-CN" altLang="en-US" sz="100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/>
                        <a:t>2015</a:t>
                      </a:r>
                      <a:endParaRPr lang="zh-CN" altLang="en-US" sz="100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/>
                        <a:t>%</a:t>
                      </a:r>
                      <a:endParaRPr lang="zh-CN" altLang="en-US" sz="100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S1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257,463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335,548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31%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S2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242,265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254,546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5%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S3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432,456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587,256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8%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S4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489,589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166,848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86%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672282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1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677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grpId="0" nodeType="withEffect">
                                  <p:stCondLst>
                                    <p:cond delay="1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1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8802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8514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7071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文本框 775"/>
          <p:cNvSpPr txBox="1"/>
          <p:nvPr/>
        </p:nvSpPr>
        <p:spPr>
          <a:xfrm>
            <a:off x="735504" y="1035096"/>
            <a:ext cx="204568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zh-CN" altLang="en-US" sz="27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77" name="文本框 776"/>
          <p:cNvSpPr txBox="1"/>
          <p:nvPr/>
        </p:nvSpPr>
        <p:spPr>
          <a:xfrm>
            <a:off x="2641432" y="1035095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>
                <a:solidFill>
                  <a:srgbClr val="E40000"/>
                </a:solidFill>
                <a:latin typeface="+mj-ea"/>
                <a:ea typeface="+mj-ea"/>
              </a:rPr>
              <a:t>目录</a:t>
            </a:r>
          </a:p>
        </p:txBody>
      </p:sp>
      <p:pic>
        <p:nvPicPr>
          <p:cNvPr id="784" name="图片 78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75239"/>
          <a:stretch/>
        </p:blipFill>
        <p:spPr>
          <a:xfrm>
            <a:off x="445445" y="910873"/>
            <a:ext cx="3802052" cy="312236"/>
          </a:xfrm>
          <a:prstGeom prst="rect">
            <a:avLst/>
          </a:prstGeom>
        </p:spPr>
      </p:pic>
      <p:pic>
        <p:nvPicPr>
          <p:cNvPr id="787" name="图片 78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75239"/>
          <a:stretch/>
        </p:blipFill>
        <p:spPr>
          <a:xfrm rot="10800000" flipH="1">
            <a:off x="445445" y="1277469"/>
            <a:ext cx="3802052" cy="312236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928915" y="2264041"/>
            <a:ext cx="1524858" cy="1524850"/>
            <a:chOff x="1238553" y="3018721"/>
            <a:chExt cx="2033144" cy="2033133"/>
          </a:xfrm>
          <a:solidFill>
            <a:schemeClr val="bg1"/>
          </a:solidFill>
        </p:grpSpPr>
        <p:sp>
          <p:nvSpPr>
            <p:cNvPr id="811" name="任意多边形 810"/>
            <p:cNvSpPr/>
            <p:nvPr/>
          </p:nvSpPr>
          <p:spPr>
            <a:xfrm rot="1800000">
              <a:off x="2158186" y="3018721"/>
              <a:ext cx="319847" cy="184664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10" name="任意多边形 809"/>
            <p:cNvSpPr/>
            <p:nvPr/>
          </p:nvSpPr>
          <p:spPr>
            <a:xfrm rot="1800000">
              <a:off x="1824498" y="3028271"/>
              <a:ext cx="261154" cy="261154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9" name="任意多边形 808"/>
            <p:cNvSpPr/>
            <p:nvPr/>
          </p:nvSpPr>
          <p:spPr>
            <a:xfrm rot="1800000">
              <a:off x="2491416" y="3153439"/>
              <a:ext cx="369330" cy="53531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8" name="任意多边形 807"/>
            <p:cNvSpPr/>
            <p:nvPr/>
          </p:nvSpPr>
          <p:spPr>
            <a:xfrm rot="1800000">
              <a:off x="1598331" y="3158846"/>
              <a:ext cx="95590" cy="356743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7" name="任意多边形 806"/>
            <p:cNvSpPr/>
            <p:nvPr/>
          </p:nvSpPr>
          <p:spPr>
            <a:xfrm rot="1800000">
              <a:off x="2774829" y="3378500"/>
              <a:ext cx="356741" cy="95588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6" name="任意多边形 805"/>
            <p:cNvSpPr/>
            <p:nvPr/>
          </p:nvSpPr>
          <p:spPr>
            <a:xfrm rot="1800000">
              <a:off x="1373273" y="3429670"/>
              <a:ext cx="53530" cy="369328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5" name="任意多边形 804"/>
            <p:cNvSpPr/>
            <p:nvPr/>
          </p:nvSpPr>
          <p:spPr>
            <a:xfrm rot="1800000">
              <a:off x="3000994" y="3604663"/>
              <a:ext cx="261152" cy="261152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4" name="任意多边形 803"/>
            <p:cNvSpPr/>
            <p:nvPr/>
          </p:nvSpPr>
          <p:spPr>
            <a:xfrm rot="1800000">
              <a:off x="1238553" y="3812383"/>
              <a:ext cx="184664" cy="319848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3" name="任意多边形 802"/>
            <p:cNvSpPr/>
            <p:nvPr/>
          </p:nvSpPr>
          <p:spPr>
            <a:xfrm rot="1800000">
              <a:off x="3087031" y="3938351"/>
              <a:ext cx="184666" cy="319851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2" name="任意多边形 801"/>
            <p:cNvSpPr/>
            <p:nvPr/>
          </p:nvSpPr>
          <p:spPr>
            <a:xfrm rot="1800000">
              <a:off x="1248101" y="4204764"/>
              <a:ext cx="261154" cy="261153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1" name="任意多边形 800"/>
            <p:cNvSpPr/>
            <p:nvPr/>
          </p:nvSpPr>
          <p:spPr>
            <a:xfrm rot="1800000">
              <a:off x="3083445" y="4271580"/>
              <a:ext cx="53530" cy="369329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0" name="任意多边形 799"/>
            <p:cNvSpPr/>
            <p:nvPr/>
          </p:nvSpPr>
          <p:spPr>
            <a:xfrm rot="1800000">
              <a:off x="1378679" y="4596491"/>
              <a:ext cx="356743" cy="95590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99" name="任意多边形 798"/>
            <p:cNvSpPr/>
            <p:nvPr/>
          </p:nvSpPr>
          <p:spPr>
            <a:xfrm rot="1800000">
              <a:off x="2816325" y="4554994"/>
              <a:ext cx="95588" cy="356741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98" name="任意多边形 797"/>
            <p:cNvSpPr/>
            <p:nvPr/>
          </p:nvSpPr>
          <p:spPr>
            <a:xfrm rot="1800000">
              <a:off x="1649502" y="4863612"/>
              <a:ext cx="369328" cy="53530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97" name="任意多边形 796"/>
            <p:cNvSpPr/>
            <p:nvPr/>
          </p:nvSpPr>
          <p:spPr>
            <a:xfrm rot="1800000">
              <a:off x="2424591" y="4781160"/>
              <a:ext cx="261154" cy="261155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96" name="任意多边形 795"/>
            <p:cNvSpPr/>
            <p:nvPr/>
          </p:nvSpPr>
          <p:spPr>
            <a:xfrm rot="1800000">
              <a:off x="2032207" y="4867190"/>
              <a:ext cx="319848" cy="184664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1491592" y="2561548"/>
            <a:ext cx="309275" cy="366675"/>
          </a:xfrm>
          <a:custGeom>
            <a:avLst/>
            <a:gdLst/>
            <a:ahLst/>
            <a:cxnLst/>
            <a:rect l="l" t="t" r="r" b="b"/>
            <a:pathLst>
              <a:path w="412366" h="488900">
                <a:moveTo>
                  <a:pt x="123565" y="65968"/>
                </a:moveTo>
                <a:cubicBezTo>
                  <a:pt x="111510" y="65968"/>
                  <a:pt x="105482" y="70768"/>
                  <a:pt x="105482" y="80367"/>
                </a:cubicBezTo>
                <a:lnTo>
                  <a:pt x="105482" y="407529"/>
                </a:lnTo>
                <a:cubicBezTo>
                  <a:pt x="105482" y="417128"/>
                  <a:pt x="111510" y="421928"/>
                  <a:pt x="123565" y="421928"/>
                </a:cubicBezTo>
                <a:cubicBezTo>
                  <a:pt x="134950" y="421928"/>
                  <a:pt x="140643" y="417128"/>
                  <a:pt x="140643" y="407529"/>
                </a:cubicBezTo>
                <a:lnTo>
                  <a:pt x="140643" y="80367"/>
                </a:lnTo>
                <a:cubicBezTo>
                  <a:pt x="140643" y="70768"/>
                  <a:pt x="134950" y="65968"/>
                  <a:pt x="123565" y="65968"/>
                </a:cubicBezTo>
                <a:close/>
                <a:moveTo>
                  <a:pt x="321283" y="4353"/>
                </a:moveTo>
                <a:lnTo>
                  <a:pt x="412366" y="4353"/>
                </a:lnTo>
                <a:lnTo>
                  <a:pt x="412366" y="484547"/>
                </a:lnTo>
                <a:lnTo>
                  <a:pt x="306884" y="484547"/>
                </a:lnTo>
                <a:lnTo>
                  <a:pt x="306884" y="132606"/>
                </a:lnTo>
                <a:lnTo>
                  <a:pt x="266700" y="132606"/>
                </a:lnTo>
                <a:lnTo>
                  <a:pt x="266700" y="62619"/>
                </a:lnTo>
                <a:cubicBezTo>
                  <a:pt x="282010" y="62619"/>
                  <a:pt x="294934" y="56034"/>
                  <a:pt x="305474" y="42862"/>
                </a:cubicBezTo>
                <a:cubicBezTo>
                  <a:pt x="316013" y="29691"/>
                  <a:pt x="321283" y="16855"/>
                  <a:pt x="321283" y="4353"/>
                </a:cubicBezTo>
                <a:close/>
                <a:moveTo>
                  <a:pt x="124234" y="0"/>
                </a:moveTo>
                <a:cubicBezTo>
                  <a:pt x="205494" y="0"/>
                  <a:pt x="246125" y="30919"/>
                  <a:pt x="246125" y="92757"/>
                </a:cubicBezTo>
                <a:lnTo>
                  <a:pt x="246125" y="401836"/>
                </a:lnTo>
                <a:cubicBezTo>
                  <a:pt x="246125" y="429518"/>
                  <a:pt x="234683" y="450949"/>
                  <a:pt x="211801" y="466130"/>
                </a:cubicBezTo>
                <a:cubicBezTo>
                  <a:pt x="188919" y="481310"/>
                  <a:pt x="159507" y="488900"/>
                  <a:pt x="123565" y="488900"/>
                </a:cubicBezTo>
                <a:cubicBezTo>
                  <a:pt x="86506" y="488900"/>
                  <a:pt x="56648" y="481422"/>
                  <a:pt x="33989" y="466465"/>
                </a:cubicBezTo>
                <a:cubicBezTo>
                  <a:pt x="11330" y="451507"/>
                  <a:pt x="0" y="430188"/>
                  <a:pt x="0" y="402506"/>
                </a:cubicBezTo>
                <a:lnTo>
                  <a:pt x="0" y="93427"/>
                </a:lnTo>
                <a:cubicBezTo>
                  <a:pt x="0" y="31142"/>
                  <a:pt x="41411" y="0"/>
                  <a:pt x="12423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5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868" name="矩形 867"/>
          <p:cNvSpPr/>
          <p:nvPr/>
        </p:nvSpPr>
        <p:spPr>
          <a:xfrm>
            <a:off x="993076" y="3021685"/>
            <a:ext cx="1396536" cy="3231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  <a:r>
              <a:rPr lang="en-US" altLang="zh-CN" sz="1500">
                <a:solidFill>
                  <a:schemeClr val="bg1"/>
                </a:solidFill>
                <a:latin typeface="+mj-ea"/>
                <a:ea typeface="+mj-ea"/>
              </a:rPr>
              <a:t> </a:t>
            </a:r>
            <a:endParaRPr lang="zh-CN" altLang="en-US" sz="1500">
              <a:solidFill>
                <a:schemeClr val="bg1"/>
              </a:solidFill>
            </a:endParaRPr>
          </a:p>
        </p:txBody>
      </p:sp>
      <p:grpSp>
        <p:nvGrpSpPr>
          <p:cNvPr id="874" name="组合 873"/>
          <p:cNvGrpSpPr/>
          <p:nvPr/>
        </p:nvGrpSpPr>
        <p:grpSpPr>
          <a:xfrm>
            <a:off x="2849352" y="2264041"/>
            <a:ext cx="1524858" cy="1524850"/>
            <a:chOff x="3005087" y="2107064"/>
            <a:chExt cx="2769636" cy="2769621"/>
          </a:xfrm>
          <a:solidFill>
            <a:schemeClr val="bg1"/>
          </a:solidFill>
        </p:grpSpPr>
        <p:sp>
          <p:nvSpPr>
            <p:cNvPr id="878" name="任意多边形 877"/>
            <p:cNvSpPr/>
            <p:nvPr/>
          </p:nvSpPr>
          <p:spPr>
            <a:xfrm rot="1800000">
              <a:off x="4257851" y="2107064"/>
              <a:ext cx="435709" cy="251557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79" name="任意多边形 878"/>
            <p:cNvSpPr/>
            <p:nvPr/>
          </p:nvSpPr>
          <p:spPr>
            <a:xfrm rot="1800000">
              <a:off x="3803286" y="2120073"/>
              <a:ext cx="355755" cy="355755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0" name="任意多边形 879"/>
            <p:cNvSpPr/>
            <p:nvPr/>
          </p:nvSpPr>
          <p:spPr>
            <a:xfrm rot="1800000">
              <a:off x="4711791" y="2290582"/>
              <a:ext cx="503117" cy="72922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1" name="任意多边形 880"/>
            <p:cNvSpPr/>
            <p:nvPr/>
          </p:nvSpPr>
          <p:spPr>
            <a:xfrm rot="1800000">
              <a:off x="3495192" y="2297948"/>
              <a:ext cx="130217" cy="48597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2" name="任意多边形 881"/>
            <p:cNvSpPr/>
            <p:nvPr/>
          </p:nvSpPr>
          <p:spPr>
            <a:xfrm rot="1800000">
              <a:off x="5097868" y="2597170"/>
              <a:ext cx="485968" cy="130214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3" name="任意多边形 882"/>
            <p:cNvSpPr/>
            <p:nvPr/>
          </p:nvSpPr>
          <p:spPr>
            <a:xfrm rot="1800000">
              <a:off x="3188608" y="2666877"/>
              <a:ext cx="72921" cy="503115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4" name="任意多边形 883"/>
            <p:cNvSpPr/>
            <p:nvPr/>
          </p:nvSpPr>
          <p:spPr>
            <a:xfrm rot="1800000">
              <a:off x="5405960" y="2905259"/>
              <a:ext cx="355752" cy="355753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5" name="任意多边形 884"/>
            <p:cNvSpPr/>
            <p:nvPr/>
          </p:nvSpPr>
          <p:spPr>
            <a:xfrm rot="1800000">
              <a:off x="3005087" y="3188224"/>
              <a:ext cx="251557" cy="435710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6" name="任意多边形 885"/>
            <p:cNvSpPr/>
            <p:nvPr/>
          </p:nvSpPr>
          <p:spPr>
            <a:xfrm rot="1800000">
              <a:off x="5523163" y="3359824"/>
              <a:ext cx="251560" cy="435715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7" name="任意多边形 886"/>
            <p:cNvSpPr/>
            <p:nvPr/>
          </p:nvSpPr>
          <p:spPr>
            <a:xfrm rot="1800000">
              <a:off x="3018094" y="3722742"/>
              <a:ext cx="355755" cy="355754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8" name="任意多边形 887"/>
            <p:cNvSpPr/>
            <p:nvPr/>
          </p:nvSpPr>
          <p:spPr>
            <a:xfrm rot="1800000">
              <a:off x="5518278" y="3813762"/>
              <a:ext cx="72921" cy="503116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9" name="任意多边形 888"/>
            <p:cNvSpPr/>
            <p:nvPr/>
          </p:nvSpPr>
          <p:spPr>
            <a:xfrm rot="1800000">
              <a:off x="3195972" y="4256370"/>
              <a:ext cx="485970" cy="130217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90" name="任意多边形 889"/>
            <p:cNvSpPr/>
            <p:nvPr/>
          </p:nvSpPr>
          <p:spPr>
            <a:xfrm rot="1800000">
              <a:off x="5154396" y="4199841"/>
              <a:ext cx="130214" cy="48596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91" name="任意多边形 890"/>
            <p:cNvSpPr/>
            <p:nvPr/>
          </p:nvSpPr>
          <p:spPr>
            <a:xfrm rot="1800000">
              <a:off x="3564899" y="4620254"/>
              <a:ext cx="503114" cy="72921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92" name="任意多边形 891"/>
            <p:cNvSpPr/>
            <p:nvPr/>
          </p:nvSpPr>
          <p:spPr>
            <a:xfrm rot="1800000">
              <a:off x="4620759" y="4507934"/>
              <a:ext cx="355755" cy="355756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93" name="任意多边形 892"/>
            <p:cNvSpPr/>
            <p:nvPr/>
          </p:nvSpPr>
          <p:spPr>
            <a:xfrm rot="1800000">
              <a:off x="4086236" y="4625128"/>
              <a:ext cx="435710" cy="251557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87" name="文本框 86"/>
          <p:cNvSpPr txBox="1"/>
          <p:nvPr/>
        </p:nvSpPr>
        <p:spPr>
          <a:xfrm>
            <a:off x="3412030" y="2561548"/>
            <a:ext cx="379595" cy="366675"/>
          </a:xfrm>
          <a:custGeom>
            <a:avLst/>
            <a:gdLst/>
            <a:ahLst/>
            <a:cxnLst/>
            <a:rect l="l" t="t" r="r" b="b"/>
            <a:pathLst>
              <a:path w="506127" h="488900">
                <a:moveTo>
                  <a:pt x="123565" y="65968"/>
                </a:moveTo>
                <a:cubicBezTo>
                  <a:pt x="111510" y="65968"/>
                  <a:pt x="105482" y="70768"/>
                  <a:pt x="105482" y="80367"/>
                </a:cubicBezTo>
                <a:lnTo>
                  <a:pt x="105482" y="407529"/>
                </a:lnTo>
                <a:cubicBezTo>
                  <a:pt x="105482" y="417128"/>
                  <a:pt x="111510" y="421928"/>
                  <a:pt x="123565" y="421928"/>
                </a:cubicBezTo>
                <a:cubicBezTo>
                  <a:pt x="134950" y="421928"/>
                  <a:pt x="140643" y="417128"/>
                  <a:pt x="140643" y="407529"/>
                </a:cubicBezTo>
                <a:lnTo>
                  <a:pt x="140643" y="80367"/>
                </a:lnTo>
                <a:cubicBezTo>
                  <a:pt x="140643" y="70768"/>
                  <a:pt x="134950" y="65968"/>
                  <a:pt x="123565" y="65968"/>
                </a:cubicBezTo>
                <a:close/>
                <a:moveTo>
                  <a:pt x="384572" y="0"/>
                </a:moveTo>
                <a:cubicBezTo>
                  <a:pt x="433685" y="0"/>
                  <a:pt x="466223" y="11330"/>
                  <a:pt x="482185" y="33989"/>
                </a:cubicBezTo>
                <a:cubicBezTo>
                  <a:pt x="498146" y="56648"/>
                  <a:pt x="506127" y="93873"/>
                  <a:pt x="506127" y="145665"/>
                </a:cubicBezTo>
                <a:cubicBezTo>
                  <a:pt x="506127" y="165981"/>
                  <a:pt x="502667" y="182724"/>
                  <a:pt x="495747" y="195895"/>
                </a:cubicBezTo>
                <a:lnTo>
                  <a:pt x="377064" y="422932"/>
                </a:lnTo>
                <a:lnTo>
                  <a:pt x="506127" y="422932"/>
                </a:lnTo>
                <a:lnTo>
                  <a:pt x="506127" y="484547"/>
                </a:lnTo>
                <a:lnTo>
                  <a:pt x="265361" y="484547"/>
                </a:lnTo>
                <a:lnTo>
                  <a:pt x="265361" y="420923"/>
                </a:lnTo>
                <a:lnTo>
                  <a:pt x="383902" y="203262"/>
                </a:lnTo>
                <a:cubicBezTo>
                  <a:pt x="396850" y="179598"/>
                  <a:pt x="403324" y="147228"/>
                  <a:pt x="403324" y="106152"/>
                </a:cubicBezTo>
                <a:cubicBezTo>
                  <a:pt x="403324" y="84720"/>
                  <a:pt x="396181" y="74005"/>
                  <a:pt x="381893" y="74005"/>
                </a:cubicBezTo>
                <a:cubicBezTo>
                  <a:pt x="367159" y="74005"/>
                  <a:pt x="359792" y="80702"/>
                  <a:pt x="359792" y="94097"/>
                </a:cubicBezTo>
                <a:lnTo>
                  <a:pt x="359792" y="176473"/>
                </a:lnTo>
                <a:lnTo>
                  <a:pt x="265361" y="176473"/>
                </a:lnTo>
                <a:lnTo>
                  <a:pt x="265361" y="92757"/>
                </a:lnTo>
                <a:cubicBezTo>
                  <a:pt x="265361" y="30919"/>
                  <a:pt x="305098" y="0"/>
                  <a:pt x="384572" y="0"/>
                </a:cubicBezTo>
                <a:close/>
                <a:moveTo>
                  <a:pt x="124234" y="0"/>
                </a:moveTo>
                <a:cubicBezTo>
                  <a:pt x="205495" y="0"/>
                  <a:pt x="246125" y="30919"/>
                  <a:pt x="246125" y="92757"/>
                </a:cubicBezTo>
                <a:lnTo>
                  <a:pt x="246125" y="401836"/>
                </a:lnTo>
                <a:cubicBezTo>
                  <a:pt x="246125" y="429518"/>
                  <a:pt x="234683" y="450949"/>
                  <a:pt x="211801" y="466130"/>
                </a:cubicBezTo>
                <a:cubicBezTo>
                  <a:pt x="188919" y="481310"/>
                  <a:pt x="159507" y="488900"/>
                  <a:pt x="123565" y="488900"/>
                </a:cubicBezTo>
                <a:cubicBezTo>
                  <a:pt x="86506" y="488900"/>
                  <a:pt x="56648" y="481422"/>
                  <a:pt x="33989" y="466465"/>
                </a:cubicBezTo>
                <a:cubicBezTo>
                  <a:pt x="11330" y="451507"/>
                  <a:pt x="0" y="430188"/>
                  <a:pt x="0" y="402506"/>
                </a:cubicBezTo>
                <a:lnTo>
                  <a:pt x="0" y="93427"/>
                </a:lnTo>
                <a:cubicBezTo>
                  <a:pt x="0" y="31142"/>
                  <a:pt x="41412" y="0"/>
                  <a:pt x="12423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5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877" name="矩形 876"/>
          <p:cNvSpPr/>
          <p:nvPr/>
        </p:nvSpPr>
        <p:spPr>
          <a:xfrm>
            <a:off x="2913513" y="3021685"/>
            <a:ext cx="1396536" cy="3231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  <a:r>
              <a:rPr lang="en-US" altLang="zh-CN" sz="1500">
                <a:solidFill>
                  <a:schemeClr val="bg1"/>
                </a:solidFill>
                <a:latin typeface="+mj-ea"/>
                <a:ea typeface="+mj-ea"/>
              </a:rPr>
              <a:t> </a:t>
            </a:r>
            <a:endParaRPr lang="zh-CN" altLang="en-US" sz="1500">
              <a:solidFill>
                <a:schemeClr val="bg1"/>
              </a:solidFill>
            </a:endParaRPr>
          </a:p>
        </p:txBody>
      </p:sp>
      <p:grpSp>
        <p:nvGrpSpPr>
          <p:cNvPr id="895" name="组合 894"/>
          <p:cNvGrpSpPr/>
          <p:nvPr/>
        </p:nvGrpSpPr>
        <p:grpSpPr>
          <a:xfrm>
            <a:off x="4769789" y="2264041"/>
            <a:ext cx="1524858" cy="1524850"/>
            <a:chOff x="3005087" y="2107064"/>
            <a:chExt cx="2769636" cy="2769621"/>
          </a:xfrm>
          <a:solidFill>
            <a:schemeClr val="bg1"/>
          </a:solidFill>
        </p:grpSpPr>
        <p:sp>
          <p:nvSpPr>
            <p:cNvPr id="899" name="任意多边形 898"/>
            <p:cNvSpPr/>
            <p:nvPr/>
          </p:nvSpPr>
          <p:spPr>
            <a:xfrm rot="1800000">
              <a:off x="4257851" y="2107064"/>
              <a:ext cx="435709" cy="251557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0" name="任意多边形 899"/>
            <p:cNvSpPr/>
            <p:nvPr/>
          </p:nvSpPr>
          <p:spPr>
            <a:xfrm rot="1800000">
              <a:off x="3803286" y="2120073"/>
              <a:ext cx="355755" cy="355755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1" name="任意多边形 900"/>
            <p:cNvSpPr/>
            <p:nvPr/>
          </p:nvSpPr>
          <p:spPr>
            <a:xfrm rot="1800000">
              <a:off x="4711791" y="2290582"/>
              <a:ext cx="503117" cy="72922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2" name="任意多边形 901"/>
            <p:cNvSpPr/>
            <p:nvPr/>
          </p:nvSpPr>
          <p:spPr>
            <a:xfrm rot="1800000">
              <a:off x="3495192" y="2297948"/>
              <a:ext cx="130217" cy="48597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3" name="任意多边形 902"/>
            <p:cNvSpPr/>
            <p:nvPr/>
          </p:nvSpPr>
          <p:spPr>
            <a:xfrm rot="1800000">
              <a:off x="5097868" y="2597170"/>
              <a:ext cx="485968" cy="130214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4" name="任意多边形 903"/>
            <p:cNvSpPr/>
            <p:nvPr/>
          </p:nvSpPr>
          <p:spPr>
            <a:xfrm rot="1800000">
              <a:off x="3188608" y="2666877"/>
              <a:ext cx="72921" cy="503115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5" name="任意多边形 904"/>
            <p:cNvSpPr/>
            <p:nvPr/>
          </p:nvSpPr>
          <p:spPr>
            <a:xfrm rot="1800000">
              <a:off x="5405960" y="2905259"/>
              <a:ext cx="355752" cy="355753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6" name="任意多边形 905"/>
            <p:cNvSpPr/>
            <p:nvPr/>
          </p:nvSpPr>
          <p:spPr>
            <a:xfrm rot="1800000">
              <a:off x="3005087" y="3188224"/>
              <a:ext cx="251557" cy="435710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7" name="任意多边形 906"/>
            <p:cNvSpPr/>
            <p:nvPr/>
          </p:nvSpPr>
          <p:spPr>
            <a:xfrm rot="1800000">
              <a:off x="5523163" y="3359824"/>
              <a:ext cx="251560" cy="435715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8" name="任意多边形 907"/>
            <p:cNvSpPr/>
            <p:nvPr/>
          </p:nvSpPr>
          <p:spPr>
            <a:xfrm rot="1800000">
              <a:off x="3018094" y="3722742"/>
              <a:ext cx="355755" cy="355754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9" name="任意多边形 908"/>
            <p:cNvSpPr/>
            <p:nvPr/>
          </p:nvSpPr>
          <p:spPr>
            <a:xfrm rot="1800000">
              <a:off x="5518278" y="3813762"/>
              <a:ext cx="72921" cy="503116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10" name="任意多边形 909"/>
            <p:cNvSpPr/>
            <p:nvPr/>
          </p:nvSpPr>
          <p:spPr>
            <a:xfrm rot="1800000">
              <a:off x="3195972" y="4256370"/>
              <a:ext cx="485970" cy="130217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11" name="任意多边形 910"/>
            <p:cNvSpPr/>
            <p:nvPr/>
          </p:nvSpPr>
          <p:spPr>
            <a:xfrm rot="1800000">
              <a:off x="5154396" y="4199841"/>
              <a:ext cx="130214" cy="48596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12" name="任意多边形 911"/>
            <p:cNvSpPr/>
            <p:nvPr/>
          </p:nvSpPr>
          <p:spPr>
            <a:xfrm rot="1800000">
              <a:off x="3564899" y="4620254"/>
              <a:ext cx="503114" cy="72921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13" name="任意多边形 912"/>
            <p:cNvSpPr/>
            <p:nvPr/>
          </p:nvSpPr>
          <p:spPr>
            <a:xfrm rot="1800000">
              <a:off x="4620759" y="4507934"/>
              <a:ext cx="355755" cy="355756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14" name="任意多边形 913"/>
            <p:cNvSpPr/>
            <p:nvPr/>
          </p:nvSpPr>
          <p:spPr>
            <a:xfrm rot="1800000">
              <a:off x="4086236" y="4625128"/>
              <a:ext cx="435710" cy="251557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5332468" y="2561548"/>
            <a:ext cx="378842" cy="366675"/>
          </a:xfrm>
          <a:custGeom>
            <a:avLst/>
            <a:gdLst/>
            <a:ahLst/>
            <a:cxnLst/>
            <a:rect l="l" t="t" r="r" b="b"/>
            <a:pathLst>
              <a:path w="505123" h="488900">
                <a:moveTo>
                  <a:pt x="123565" y="65968"/>
                </a:moveTo>
                <a:cubicBezTo>
                  <a:pt x="111510" y="65968"/>
                  <a:pt x="105482" y="70768"/>
                  <a:pt x="105482" y="80367"/>
                </a:cubicBezTo>
                <a:lnTo>
                  <a:pt x="105482" y="407529"/>
                </a:lnTo>
                <a:cubicBezTo>
                  <a:pt x="105482" y="417128"/>
                  <a:pt x="111510" y="421928"/>
                  <a:pt x="123565" y="421928"/>
                </a:cubicBezTo>
                <a:cubicBezTo>
                  <a:pt x="134950" y="421928"/>
                  <a:pt x="140643" y="417128"/>
                  <a:pt x="140643" y="407529"/>
                </a:cubicBezTo>
                <a:lnTo>
                  <a:pt x="140643" y="80367"/>
                </a:lnTo>
                <a:cubicBezTo>
                  <a:pt x="140643" y="70768"/>
                  <a:pt x="134950" y="65968"/>
                  <a:pt x="123565" y="65968"/>
                </a:cubicBezTo>
                <a:close/>
                <a:moveTo>
                  <a:pt x="386079" y="0"/>
                </a:moveTo>
                <a:cubicBezTo>
                  <a:pt x="417511" y="0"/>
                  <a:pt x="444930" y="6809"/>
                  <a:pt x="468338" y="20427"/>
                </a:cubicBezTo>
                <a:cubicBezTo>
                  <a:pt x="491745" y="34044"/>
                  <a:pt x="503448" y="55587"/>
                  <a:pt x="503448" y="85055"/>
                </a:cubicBezTo>
                <a:lnTo>
                  <a:pt x="503448" y="151023"/>
                </a:lnTo>
                <a:cubicBezTo>
                  <a:pt x="503448" y="189421"/>
                  <a:pt x="485254" y="215205"/>
                  <a:pt x="448866" y="228377"/>
                </a:cubicBezTo>
                <a:cubicBezTo>
                  <a:pt x="486370" y="239316"/>
                  <a:pt x="505123" y="269007"/>
                  <a:pt x="505123" y="317450"/>
                </a:cubicBezTo>
                <a:lnTo>
                  <a:pt x="505123" y="388776"/>
                </a:lnTo>
                <a:cubicBezTo>
                  <a:pt x="505123" y="455526"/>
                  <a:pt x="465497" y="488900"/>
                  <a:pt x="386246" y="488900"/>
                </a:cubicBezTo>
                <a:cubicBezTo>
                  <a:pt x="305879" y="488900"/>
                  <a:pt x="265696" y="458539"/>
                  <a:pt x="265696" y="397818"/>
                </a:cubicBezTo>
                <a:lnTo>
                  <a:pt x="265696" y="283294"/>
                </a:lnTo>
                <a:lnTo>
                  <a:pt x="362471" y="283294"/>
                </a:lnTo>
                <a:lnTo>
                  <a:pt x="362471" y="397148"/>
                </a:lnTo>
                <a:cubicBezTo>
                  <a:pt x="362471" y="408980"/>
                  <a:pt x="368833" y="414896"/>
                  <a:pt x="381558" y="414896"/>
                </a:cubicBezTo>
                <a:cubicBezTo>
                  <a:pt x="394283" y="414896"/>
                  <a:pt x="400645" y="408980"/>
                  <a:pt x="400645" y="397148"/>
                </a:cubicBezTo>
                <a:lnTo>
                  <a:pt x="400645" y="285973"/>
                </a:lnTo>
                <a:cubicBezTo>
                  <a:pt x="400645" y="273248"/>
                  <a:pt x="397464" y="264598"/>
                  <a:pt x="391102" y="260021"/>
                </a:cubicBezTo>
                <a:cubicBezTo>
                  <a:pt x="384739" y="255445"/>
                  <a:pt x="372852" y="253157"/>
                  <a:pt x="355439" y="253157"/>
                </a:cubicBezTo>
                <a:lnTo>
                  <a:pt x="355439" y="198909"/>
                </a:lnTo>
                <a:cubicBezTo>
                  <a:pt x="385577" y="198909"/>
                  <a:pt x="400645" y="189533"/>
                  <a:pt x="400645" y="170780"/>
                </a:cubicBezTo>
                <a:lnTo>
                  <a:pt x="400645" y="85725"/>
                </a:lnTo>
                <a:cubicBezTo>
                  <a:pt x="400645" y="76126"/>
                  <a:pt x="394283" y="71326"/>
                  <a:pt x="381558" y="71326"/>
                </a:cubicBezTo>
                <a:cubicBezTo>
                  <a:pt x="368387" y="71326"/>
                  <a:pt x="361801" y="76126"/>
                  <a:pt x="361801" y="85725"/>
                </a:cubicBezTo>
                <a:lnTo>
                  <a:pt x="361801" y="174129"/>
                </a:lnTo>
                <a:lnTo>
                  <a:pt x="268374" y="174129"/>
                </a:lnTo>
                <a:lnTo>
                  <a:pt x="268374" y="85055"/>
                </a:lnTo>
                <a:cubicBezTo>
                  <a:pt x="268374" y="28352"/>
                  <a:pt x="307609" y="0"/>
                  <a:pt x="386079" y="0"/>
                </a:cubicBezTo>
                <a:close/>
                <a:moveTo>
                  <a:pt x="124234" y="0"/>
                </a:moveTo>
                <a:cubicBezTo>
                  <a:pt x="205495" y="0"/>
                  <a:pt x="246125" y="30919"/>
                  <a:pt x="246125" y="92757"/>
                </a:cubicBezTo>
                <a:lnTo>
                  <a:pt x="246125" y="401836"/>
                </a:lnTo>
                <a:cubicBezTo>
                  <a:pt x="246125" y="429518"/>
                  <a:pt x="234684" y="450949"/>
                  <a:pt x="211801" y="466130"/>
                </a:cubicBezTo>
                <a:cubicBezTo>
                  <a:pt x="188919" y="481310"/>
                  <a:pt x="159507" y="488900"/>
                  <a:pt x="123565" y="488900"/>
                </a:cubicBezTo>
                <a:cubicBezTo>
                  <a:pt x="86506" y="488900"/>
                  <a:pt x="56648" y="481422"/>
                  <a:pt x="33989" y="466465"/>
                </a:cubicBezTo>
                <a:cubicBezTo>
                  <a:pt x="11330" y="451507"/>
                  <a:pt x="0" y="430188"/>
                  <a:pt x="0" y="402506"/>
                </a:cubicBezTo>
                <a:lnTo>
                  <a:pt x="0" y="93427"/>
                </a:lnTo>
                <a:cubicBezTo>
                  <a:pt x="0" y="31142"/>
                  <a:pt x="41412" y="0"/>
                  <a:pt x="12423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5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898" name="矩形 897"/>
          <p:cNvSpPr/>
          <p:nvPr/>
        </p:nvSpPr>
        <p:spPr>
          <a:xfrm>
            <a:off x="4833950" y="3021685"/>
            <a:ext cx="1396536" cy="3231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  <a:r>
              <a:rPr lang="en-US" altLang="zh-CN" sz="1500">
                <a:solidFill>
                  <a:schemeClr val="bg1"/>
                </a:solidFill>
                <a:latin typeface="+mj-ea"/>
                <a:ea typeface="+mj-ea"/>
              </a:rPr>
              <a:t> </a:t>
            </a:r>
            <a:endParaRPr lang="zh-CN" altLang="en-US" sz="1500">
              <a:solidFill>
                <a:schemeClr val="bg1"/>
              </a:solidFill>
            </a:endParaRPr>
          </a:p>
        </p:txBody>
      </p:sp>
      <p:grpSp>
        <p:nvGrpSpPr>
          <p:cNvPr id="916" name="组合 915"/>
          <p:cNvGrpSpPr/>
          <p:nvPr/>
        </p:nvGrpSpPr>
        <p:grpSpPr>
          <a:xfrm>
            <a:off x="6690227" y="2264041"/>
            <a:ext cx="1524858" cy="1524850"/>
            <a:chOff x="3005087" y="2107064"/>
            <a:chExt cx="2769636" cy="2769621"/>
          </a:xfrm>
          <a:solidFill>
            <a:schemeClr val="bg1"/>
          </a:solidFill>
        </p:grpSpPr>
        <p:sp>
          <p:nvSpPr>
            <p:cNvPr id="920" name="任意多边形 919"/>
            <p:cNvSpPr/>
            <p:nvPr/>
          </p:nvSpPr>
          <p:spPr>
            <a:xfrm rot="1800000">
              <a:off x="4257851" y="2107064"/>
              <a:ext cx="435709" cy="251557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1" name="任意多边形 920"/>
            <p:cNvSpPr/>
            <p:nvPr/>
          </p:nvSpPr>
          <p:spPr>
            <a:xfrm rot="1800000">
              <a:off x="3803286" y="2120073"/>
              <a:ext cx="355755" cy="355755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2" name="任意多边形 921"/>
            <p:cNvSpPr/>
            <p:nvPr/>
          </p:nvSpPr>
          <p:spPr>
            <a:xfrm rot="1800000">
              <a:off x="4711791" y="2290582"/>
              <a:ext cx="503117" cy="72922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3" name="任意多边形 922"/>
            <p:cNvSpPr/>
            <p:nvPr/>
          </p:nvSpPr>
          <p:spPr>
            <a:xfrm rot="1800000">
              <a:off x="3495192" y="2297948"/>
              <a:ext cx="130217" cy="48597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4" name="任意多边形 923"/>
            <p:cNvSpPr/>
            <p:nvPr/>
          </p:nvSpPr>
          <p:spPr>
            <a:xfrm rot="1800000">
              <a:off x="5097868" y="2597170"/>
              <a:ext cx="485968" cy="130214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5" name="任意多边形 924"/>
            <p:cNvSpPr/>
            <p:nvPr/>
          </p:nvSpPr>
          <p:spPr>
            <a:xfrm rot="1800000">
              <a:off x="3188608" y="2666877"/>
              <a:ext cx="72921" cy="503115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6" name="任意多边形 925"/>
            <p:cNvSpPr/>
            <p:nvPr/>
          </p:nvSpPr>
          <p:spPr>
            <a:xfrm rot="1800000">
              <a:off x="5405960" y="2905259"/>
              <a:ext cx="355752" cy="355753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7" name="任意多边形 926"/>
            <p:cNvSpPr/>
            <p:nvPr/>
          </p:nvSpPr>
          <p:spPr>
            <a:xfrm rot="1800000">
              <a:off x="3005087" y="3188224"/>
              <a:ext cx="251557" cy="435710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8" name="任意多边形 927"/>
            <p:cNvSpPr/>
            <p:nvPr/>
          </p:nvSpPr>
          <p:spPr>
            <a:xfrm rot="1800000">
              <a:off x="5523163" y="3359824"/>
              <a:ext cx="251560" cy="435715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9" name="任意多边形 928"/>
            <p:cNvSpPr/>
            <p:nvPr/>
          </p:nvSpPr>
          <p:spPr>
            <a:xfrm rot="1800000">
              <a:off x="3018094" y="3722742"/>
              <a:ext cx="355755" cy="355754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0" name="任意多边形 929"/>
            <p:cNvSpPr/>
            <p:nvPr/>
          </p:nvSpPr>
          <p:spPr>
            <a:xfrm rot="1800000">
              <a:off x="5518278" y="3813762"/>
              <a:ext cx="72921" cy="503116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1" name="任意多边形 930"/>
            <p:cNvSpPr/>
            <p:nvPr/>
          </p:nvSpPr>
          <p:spPr>
            <a:xfrm rot="1800000">
              <a:off x="3195972" y="4256370"/>
              <a:ext cx="485970" cy="130217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2" name="任意多边形 931"/>
            <p:cNvSpPr/>
            <p:nvPr/>
          </p:nvSpPr>
          <p:spPr>
            <a:xfrm rot="1800000">
              <a:off x="5154396" y="4199841"/>
              <a:ext cx="130214" cy="48596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3" name="任意多边形 932"/>
            <p:cNvSpPr/>
            <p:nvPr/>
          </p:nvSpPr>
          <p:spPr>
            <a:xfrm rot="1800000">
              <a:off x="3564899" y="4620254"/>
              <a:ext cx="503114" cy="72921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4" name="任意多边形 933"/>
            <p:cNvSpPr/>
            <p:nvPr/>
          </p:nvSpPr>
          <p:spPr>
            <a:xfrm rot="1800000">
              <a:off x="4620759" y="4507934"/>
              <a:ext cx="355755" cy="355756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5" name="任意多边形 934"/>
            <p:cNvSpPr/>
            <p:nvPr/>
          </p:nvSpPr>
          <p:spPr>
            <a:xfrm rot="1800000">
              <a:off x="4086236" y="4625128"/>
              <a:ext cx="435710" cy="251557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7252905" y="2561548"/>
            <a:ext cx="417770" cy="366675"/>
          </a:xfrm>
          <a:custGeom>
            <a:avLst/>
            <a:gdLst/>
            <a:ahLst/>
            <a:cxnLst/>
            <a:rect l="l" t="t" r="r" b="b"/>
            <a:pathLst>
              <a:path w="557026" h="488900">
                <a:moveTo>
                  <a:pt x="401985" y="161441"/>
                </a:moveTo>
                <a:lnTo>
                  <a:pt x="354089" y="350937"/>
                </a:lnTo>
                <a:lnTo>
                  <a:pt x="401985" y="350937"/>
                </a:lnTo>
                <a:close/>
                <a:moveTo>
                  <a:pt x="123564" y="65968"/>
                </a:moveTo>
                <a:cubicBezTo>
                  <a:pt x="111509" y="65968"/>
                  <a:pt x="105482" y="70768"/>
                  <a:pt x="105482" y="80367"/>
                </a:cubicBezTo>
                <a:lnTo>
                  <a:pt x="105482" y="407529"/>
                </a:lnTo>
                <a:cubicBezTo>
                  <a:pt x="105482" y="417128"/>
                  <a:pt x="111509" y="421928"/>
                  <a:pt x="123564" y="421928"/>
                </a:cubicBezTo>
                <a:cubicBezTo>
                  <a:pt x="134950" y="421928"/>
                  <a:pt x="140642" y="417128"/>
                  <a:pt x="140642" y="407529"/>
                </a:cubicBezTo>
                <a:lnTo>
                  <a:pt x="140642" y="80367"/>
                </a:lnTo>
                <a:cubicBezTo>
                  <a:pt x="140642" y="70768"/>
                  <a:pt x="134950" y="65968"/>
                  <a:pt x="123564" y="65968"/>
                </a:cubicBezTo>
                <a:close/>
                <a:moveTo>
                  <a:pt x="362806" y="4353"/>
                </a:moveTo>
                <a:lnTo>
                  <a:pt x="504788" y="4353"/>
                </a:lnTo>
                <a:lnTo>
                  <a:pt x="504788" y="350937"/>
                </a:lnTo>
                <a:lnTo>
                  <a:pt x="557026" y="350937"/>
                </a:lnTo>
                <a:lnTo>
                  <a:pt x="557026" y="422932"/>
                </a:lnTo>
                <a:lnTo>
                  <a:pt x="504788" y="422932"/>
                </a:lnTo>
                <a:lnTo>
                  <a:pt x="504788" y="484547"/>
                </a:lnTo>
                <a:lnTo>
                  <a:pt x="401985" y="484547"/>
                </a:lnTo>
                <a:lnTo>
                  <a:pt x="401985" y="422932"/>
                </a:lnTo>
                <a:lnTo>
                  <a:pt x="259333" y="422932"/>
                </a:lnTo>
                <a:lnTo>
                  <a:pt x="259333" y="354955"/>
                </a:lnTo>
                <a:close/>
                <a:moveTo>
                  <a:pt x="124234" y="0"/>
                </a:moveTo>
                <a:cubicBezTo>
                  <a:pt x="205494" y="0"/>
                  <a:pt x="246124" y="30919"/>
                  <a:pt x="246124" y="92757"/>
                </a:cubicBezTo>
                <a:lnTo>
                  <a:pt x="246124" y="401836"/>
                </a:lnTo>
                <a:cubicBezTo>
                  <a:pt x="246124" y="429518"/>
                  <a:pt x="234683" y="450949"/>
                  <a:pt x="211801" y="466130"/>
                </a:cubicBezTo>
                <a:cubicBezTo>
                  <a:pt x="188919" y="481310"/>
                  <a:pt x="159506" y="488900"/>
                  <a:pt x="123564" y="488900"/>
                </a:cubicBezTo>
                <a:cubicBezTo>
                  <a:pt x="86506" y="488900"/>
                  <a:pt x="56648" y="481422"/>
                  <a:pt x="33989" y="466465"/>
                </a:cubicBezTo>
                <a:cubicBezTo>
                  <a:pt x="11329" y="451507"/>
                  <a:pt x="0" y="430188"/>
                  <a:pt x="0" y="402506"/>
                </a:cubicBezTo>
                <a:lnTo>
                  <a:pt x="0" y="93427"/>
                </a:lnTo>
                <a:cubicBezTo>
                  <a:pt x="0" y="31142"/>
                  <a:pt x="41411" y="0"/>
                  <a:pt x="12423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5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919" name="矩形 918"/>
          <p:cNvSpPr/>
          <p:nvPr/>
        </p:nvSpPr>
        <p:spPr>
          <a:xfrm>
            <a:off x="6754388" y="3021685"/>
            <a:ext cx="1396536" cy="3231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  <a:r>
              <a:rPr lang="en-US" altLang="zh-CN" sz="1500">
                <a:solidFill>
                  <a:schemeClr val="bg1"/>
                </a:solidFill>
                <a:latin typeface="+mj-ea"/>
                <a:ea typeface="+mj-ea"/>
              </a:rPr>
              <a:t> </a:t>
            </a:r>
            <a:endParaRPr lang="zh-CN" altLang="en-US" sz="15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00145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3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7" presetClass="entr" presetSubtype="10" fill="hold" grpId="0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8" grpId="0"/>
      <p:bldP spid="87" grpId="0" animBg="1"/>
      <p:bldP spid="877" grpId="0"/>
      <p:bldP spid="89" grpId="0" animBg="1"/>
      <p:bldP spid="898" grpId="0"/>
      <p:bldP spid="91" grpId="0" animBg="1"/>
      <p:bldP spid="9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矩形 164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920478" y="1513130"/>
            <a:ext cx="5370910" cy="5651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9" name="TextBox 3"/>
          <p:cNvSpPr txBox="1"/>
          <p:nvPr/>
        </p:nvSpPr>
        <p:spPr bwMode="auto">
          <a:xfrm>
            <a:off x="2322906" y="3864227"/>
            <a:ext cx="741808" cy="213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788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添加标题</a:t>
            </a:r>
            <a:endParaRPr lang="en-US" altLang="zh-CN" sz="788" dirty="0">
              <a:solidFill>
                <a:schemeClr val="tx1">
                  <a:lumMod val="75000"/>
                  <a:lumOff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2457401" y="3029502"/>
            <a:ext cx="87059" cy="75703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13">
              <a:solidFill>
                <a:srgbClr val="000000"/>
              </a:solidFill>
            </a:endParaRP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2594940" y="2589176"/>
            <a:ext cx="82670" cy="1197364"/>
          </a:xfrm>
          <a:prstGeom prst="rect">
            <a:avLst/>
          </a:prstGeom>
          <a:solidFill>
            <a:srgbClr val="DF0101"/>
          </a:solidFill>
          <a:ln w="127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13">
              <a:solidFill>
                <a:srgbClr val="000000"/>
              </a:solidFill>
            </a:endParaRP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2728039" y="2851281"/>
            <a:ext cx="87368" cy="9355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pPr>
              <a:defRPr/>
            </a:pPr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43" name="Rectangle 9"/>
          <p:cNvSpPr>
            <a:spLocks noChangeArrowheads="1"/>
          </p:cNvSpPr>
          <p:nvPr/>
        </p:nvSpPr>
        <p:spPr bwMode="auto">
          <a:xfrm>
            <a:off x="2865686" y="3116685"/>
            <a:ext cx="87368" cy="67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pPr>
              <a:defRPr/>
            </a:pPr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44" name="TextBox 32"/>
          <p:cNvSpPr txBox="1">
            <a:spLocks noChangeArrowheads="1"/>
          </p:cNvSpPr>
          <p:nvPr/>
        </p:nvSpPr>
        <p:spPr bwMode="auto">
          <a:xfrm>
            <a:off x="2470015" y="4062267"/>
            <a:ext cx="59469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87</a:t>
            </a:r>
            <a:r>
              <a:rPr lang="en-US" altLang="zh-CN" sz="15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3721219" y="2643861"/>
            <a:ext cx="87038" cy="1142612"/>
          </a:xfrm>
          <a:prstGeom prst="rect">
            <a:avLst/>
          </a:prstGeom>
          <a:solidFill>
            <a:srgbClr val="DF0101"/>
          </a:solidFill>
          <a:ln w="127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Rectangle 11"/>
          <p:cNvSpPr>
            <a:spLocks noChangeArrowheads="1"/>
          </p:cNvSpPr>
          <p:nvPr/>
        </p:nvSpPr>
        <p:spPr bwMode="auto">
          <a:xfrm>
            <a:off x="3858725" y="3166887"/>
            <a:ext cx="87038" cy="6195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  <a:extLst/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3996171" y="3318082"/>
            <a:ext cx="82424" cy="4681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Rectangle 13"/>
          <p:cNvSpPr>
            <a:spLocks noChangeArrowheads="1"/>
          </p:cNvSpPr>
          <p:nvPr/>
        </p:nvSpPr>
        <p:spPr bwMode="auto">
          <a:xfrm>
            <a:off x="4129697" y="3552165"/>
            <a:ext cx="87368" cy="23408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9" name="TextBox 33"/>
          <p:cNvSpPr txBox="1">
            <a:spLocks noChangeArrowheads="1"/>
          </p:cNvSpPr>
          <p:nvPr/>
        </p:nvSpPr>
        <p:spPr bwMode="auto">
          <a:xfrm>
            <a:off x="3747679" y="4062267"/>
            <a:ext cx="57446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36</a:t>
            </a:r>
            <a:r>
              <a:rPr lang="en-US" altLang="zh-CN" sz="15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%</a:t>
            </a:r>
          </a:p>
        </p:txBody>
      </p:sp>
      <p:sp>
        <p:nvSpPr>
          <p:cNvPr id="50" name="TextBox 36"/>
          <p:cNvSpPr txBox="1"/>
          <p:nvPr/>
        </p:nvSpPr>
        <p:spPr bwMode="auto">
          <a:xfrm>
            <a:off x="3577258" y="3864227"/>
            <a:ext cx="795233" cy="213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788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添加标题</a:t>
            </a:r>
            <a:endParaRPr lang="en-US" altLang="zh-CN" sz="788" dirty="0">
              <a:solidFill>
                <a:schemeClr val="tx1">
                  <a:lumMod val="75000"/>
                  <a:lumOff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1" name="Rectangle 14"/>
          <p:cNvSpPr>
            <a:spLocks noChangeArrowheads="1"/>
          </p:cNvSpPr>
          <p:nvPr/>
        </p:nvSpPr>
        <p:spPr bwMode="auto">
          <a:xfrm>
            <a:off x="4970615" y="3327984"/>
            <a:ext cx="87716" cy="4585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  <a:extLst/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2" name="Rectangle 15"/>
          <p:cNvSpPr>
            <a:spLocks noChangeArrowheads="1"/>
          </p:cNvSpPr>
          <p:nvPr/>
        </p:nvSpPr>
        <p:spPr bwMode="auto">
          <a:xfrm>
            <a:off x="5108769" y="3406245"/>
            <a:ext cx="82600" cy="38033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  <a:extLst/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" name="Rectangle 16"/>
          <p:cNvSpPr>
            <a:spLocks noChangeArrowheads="1"/>
          </p:cNvSpPr>
          <p:nvPr/>
        </p:nvSpPr>
        <p:spPr bwMode="auto">
          <a:xfrm>
            <a:off x="5242049" y="3557933"/>
            <a:ext cx="86544" cy="228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4" name="Rectangle 17"/>
          <p:cNvSpPr>
            <a:spLocks noChangeArrowheads="1"/>
          </p:cNvSpPr>
          <p:nvPr/>
        </p:nvSpPr>
        <p:spPr bwMode="auto">
          <a:xfrm>
            <a:off x="5378871" y="2529293"/>
            <a:ext cx="83247" cy="1256953"/>
          </a:xfrm>
          <a:prstGeom prst="rect">
            <a:avLst/>
          </a:prstGeom>
          <a:solidFill>
            <a:srgbClr val="DF0101"/>
          </a:solidFill>
          <a:ln w="127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TextBox 34"/>
          <p:cNvSpPr txBox="1">
            <a:spLocks noChangeArrowheads="1"/>
          </p:cNvSpPr>
          <p:nvPr/>
        </p:nvSpPr>
        <p:spPr bwMode="auto">
          <a:xfrm>
            <a:off x="4984658" y="4062267"/>
            <a:ext cx="531461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24</a:t>
            </a:r>
            <a:r>
              <a:rPr lang="en-US" altLang="zh-CN" sz="15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%</a:t>
            </a:r>
          </a:p>
        </p:txBody>
      </p:sp>
      <p:sp>
        <p:nvSpPr>
          <p:cNvPr id="56" name="TextBox 37"/>
          <p:cNvSpPr txBox="1"/>
          <p:nvPr/>
        </p:nvSpPr>
        <p:spPr bwMode="auto">
          <a:xfrm>
            <a:off x="4917436" y="3864227"/>
            <a:ext cx="593168" cy="213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788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添加标题</a:t>
            </a:r>
            <a:endParaRPr lang="en-US" altLang="zh-CN" sz="788" dirty="0">
              <a:solidFill>
                <a:schemeClr val="tx1">
                  <a:lumMod val="75000"/>
                  <a:lumOff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6147209" y="2722383"/>
            <a:ext cx="87036" cy="10641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  <a:extLst/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8" name="Rectangle 19"/>
          <p:cNvSpPr>
            <a:spLocks noChangeArrowheads="1"/>
          </p:cNvSpPr>
          <p:nvPr/>
        </p:nvSpPr>
        <p:spPr bwMode="auto">
          <a:xfrm>
            <a:off x="6284711" y="2529293"/>
            <a:ext cx="87036" cy="1257282"/>
          </a:xfrm>
          <a:prstGeom prst="rect">
            <a:avLst/>
          </a:prstGeom>
          <a:solidFill>
            <a:srgbClr val="DF0101"/>
          </a:solidFill>
          <a:ln w="127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9" name="Rectangle 20"/>
          <p:cNvSpPr>
            <a:spLocks noChangeArrowheads="1"/>
          </p:cNvSpPr>
          <p:nvPr/>
        </p:nvSpPr>
        <p:spPr bwMode="auto">
          <a:xfrm>
            <a:off x="6421988" y="2643860"/>
            <a:ext cx="83248" cy="114238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0" name="Rectangle 21"/>
          <p:cNvSpPr>
            <a:spLocks noChangeArrowheads="1"/>
          </p:cNvSpPr>
          <p:nvPr/>
        </p:nvSpPr>
        <p:spPr bwMode="auto">
          <a:xfrm>
            <a:off x="6555514" y="3029602"/>
            <a:ext cx="87368" cy="7566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1" name="TextBox 35"/>
          <p:cNvSpPr txBox="1">
            <a:spLocks noChangeArrowheads="1"/>
          </p:cNvSpPr>
          <p:nvPr/>
        </p:nvSpPr>
        <p:spPr bwMode="auto">
          <a:xfrm>
            <a:off x="6178630" y="4062267"/>
            <a:ext cx="55481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74</a:t>
            </a:r>
            <a:r>
              <a:rPr lang="en-US" altLang="zh-CN" sz="15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%</a:t>
            </a:r>
          </a:p>
        </p:txBody>
      </p:sp>
      <p:sp>
        <p:nvSpPr>
          <p:cNvPr id="62" name="TextBox 38"/>
          <p:cNvSpPr txBox="1"/>
          <p:nvPr/>
        </p:nvSpPr>
        <p:spPr bwMode="auto">
          <a:xfrm>
            <a:off x="6120349" y="3864227"/>
            <a:ext cx="542897" cy="3348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788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添加标题</a:t>
            </a:r>
            <a:endParaRPr lang="en-US" altLang="zh-CN" sz="788" dirty="0">
              <a:solidFill>
                <a:schemeClr val="tx1">
                  <a:lumMod val="75000"/>
                  <a:lumOff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2470016" y="3861079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2470016" y="4055744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3734027" y="3861079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3734027" y="4055744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979080" y="3861079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4979080" y="4055744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6147209" y="3861079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6147209" y="4055744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90357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4444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 animBg="1"/>
      <p:bldP spid="41" grpId="0" animBg="1"/>
      <p:bldP spid="42" grpId="0" animBg="1"/>
      <p:bldP spid="43" grpId="0" animBg="1"/>
      <p:bldP spid="44" grpId="0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 animBg="1"/>
      <p:bldP spid="58" grpId="0" animBg="1"/>
      <p:bldP spid="59" grpId="0" animBg="1"/>
      <p:bldP spid="60" grpId="0" animBg="1"/>
      <p:bldP spid="61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矩形 267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0" name="矩形 159"/>
          <p:cNvSpPr>
            <a:spLocks noChangeArrowheads="1"/>
          </p:cNvSpPr>
          <p:nvPr/>
        </p:nvSpPr>
        <p:spPr bwMode="auto">
          <a:xfrm>
            <a:off x="2217380" y="3698147"/>
            <a:ext cx="4975164" cy="692497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endParaRPr lang="zh-CN" altLang="en-US" sz="75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1" name="矩形 160"/>
          <p:cNvSpPr>
            <a:spLocks noChangeArrowheads="1"/>
          </p:cNvSpPr>
          <p:nvPr/>
        </p:nvSpPr>
        <p:spPr bwMode="auto">
          <a:xfrm>
            <a:off x="2217381" y="3353547"/>
            <a:ext cx="1673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buNone/>
              <a:defRPr/>
            </a:pPr>
            <a:r>
              <a:rPr lang="zh-CN" altLang="en-US" sz="1400" b="1" dirty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62" name="椭圆 161"/>
          <p:cNvSpPr/>
          <p:nvPr/>
        </p:nvSpPr>
        <p:spPr>
          <a:xfrm>
            <a:off x="2137242" y="2063726"/>
            <a:ext cx="932650" cy="93264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prstClr val="white"/>
              </a:solidFill>
            </a:endParaRPr>
          </a:p>
        </p:txBody>
      </p:sp>
      <p:sp>
        <p:nvSpPr>
          <p:cNvPr id="163" name="TextBox 338"/>
          <p:cNvSpPr txBox="1">
            <a:spLocks noChangeArrowheads="1"/>
          </p:cNvSpPr>
          <p:nvPr/>
        </p:nvSpPr>
        <p:spPr bwMode="auto">
          <a:xfrm>
            <a:off x="2131025" y="2391966"/>
            <a:ext cx="96109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82%</a:t>
            </a:r>
          </a:p>
        </p:txBody>
      </p:sp>
      <p:sp>
        <p:nvSpPr>
          <p:cNvPr id="164" name="空心弧 163"/>
          <p:cNvSpPr/>
          <p:nvPr/>
        </p:nvSpPr>
        <p:spPr>
          <a:xfrm rot="19800000">
            <a:off x="2099842" y="2034795"/>
            <a:ext cx="983282" cy="983282"/>
          </a:xfrm>
          <a:prstGeom prst="blockArc">
            <a:avLst>
              <a:gd name="adj1" fmla="val 18153874"/>
              <a:gd name="adj2" fmla="val 14191435"/>
              <a:gd name="adj3" fmla="val 5402"/>
            </a:avLst>
          </a:prstGeom>
          <a:solidFill>
            <a:srgbClr val="DF0101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165" name="TextBox 340"/>
          <p:cNvSpPr txBox="1">
            <a:spLocks noChangeArrowheads="1"/>
          </p:cNvSpPr>
          <p:nvPr/>
        </p:nvSpPr>
        <p:spPr bwMode="auto">
          <a:xfrm>
            <a:off x="3697848" y="2391966"/>
            <a:ext cx="72222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43%</a:t>
            </a:r>
          </a:p>
        </p:txBody>
      </p:sp>
      <p:sp>
        <p:nvSpPr>
          <p:cNvPr id="166" name="椭圆 165"/>
          <p:cNvSpPr/>
          <p:nvPr/>
        </p:nvSpPr>
        <p:spPr>
          <a:xfrm>
            <a:off x="3575020" y="2034794"/>
            <a:ext cx="932650" cy="93264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prstClr val="white"/>
              </a:solidFill>
            </a:endParaRPr>
          </a:p>
        </p:txBody>
      </p:sp>
      <p:sp>
        <p:nvSpPr>
          <p:cNvPr id="167" name="空心弧 166"/>
          <p:cNvSpPr/>
          <p:nvPr/>
        </p:nvSpPr>
        <p:spPr>
          <a:xfrm rot="19800000">
            <a:off x="3541727" y="2015130"/>
            <a:ext cx="983282" cy="983282"/>
          </a:xfrm>
          <a:prstGeom prst="blockArc">
            <a:avLst>
              <a:gd name="adj1" fmla="val 18153874"/>
              <a:gd name="adj2" fmla="val 6208019"/>
              <a:gd name="adj3" fmla="val 5471"/>
            </a:avLst>
          </a:prstGeom>
          <a:solidFill>
            <a:srgbClr val="DF0101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76200" dist="38100" dir="2700000" algn="tl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168" name="椭圆 167"/>
          <p:cNvSpPr/>
          <p:nvPr/>
        </p:nvSpPr>
        <p:spPr>
          <a:xfrm>
            <a:off x="4974779" y="2061340"/>
            <a:ext cx="888629" cy="88862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prstClr val="white"/>
              </a:solidFill>
            </a:endParaRPr>
          </a:p>
        </p:txBody>
      </p:sp>
      <p:sp>
        <p:nvSpPr>
          <p:cNvPr id="169" name="TextBox 341"/>
          <p:cNvSpPr txBox="1">
            <a:spLocks noChangeArrowheads="1"/>
          </p:cNvSpPr>
          <p:nvPr/>
        </p:nvSpPr>
        <p:spPr bwMode="auto">
          <a:xfrm>
            <a:off x="5123461" y="2391966"/>
            <a:ext cx="72186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25%</a:t>
            </a:r>
          </a:p>
        </p:txBody>
      </p:sp>
      <p:sp>
        <p:nvSpPr>
          <p:cNvPr id="170" name="空心弧 169"/>
          <p:cNvSpPr/>
          <p:nvPr/>
        </p:nvSpPr>
        <p:spPr>
          <a:xfrm rot="19800000">
            <a:off x="4908218" y="2034079"/>
            <a:ext cx="983282" cy="983282"/>
          </a:xfrm>
          <a:prstGeom prst="blockArc">
            <a:avLst>
              <a:gd name="adj1" fmla="val 18153874"/>
              <a:gd name="adj2" fmla="val 2391340"/>
              <a:gd name="adj3" fmla="val 5676"/>
            </a:avLst>
          </a:prstGeom>
          <a:solidFill>
            <a:srgbClr val="DF0101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171" name="椭圆 170"/>
          <p:cNvSpPr/>
          <p:nvPr/>
        </p:nvSpPr>
        <p:spPr>
          <a:xfrm>
            <a:off x="6332765" y="2066369"/>
            <a:ext cx="888630" cy="88862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prstClr val="white"/>
              </a:solidFill>
            </a:endParaRPr>
          </a:p>
        </p:txBody>
      </p:sp>
      <p:sp>
        <p:nvSpPr>
          <p:cNvPr id="172" name="TextBox 342"/>
          <p:cNvSpPr txBox="1">
            <a:spLocks noChangeArrowheads="1"/>
          </p:cNvSpPr>
          <p:nvPr/>
        </p:nvSpPr>
        <p:spPr bwMode="auto">
          <a:xfrm>
            <a:off x="6426624" y="2391966"/>
            <a:ext cx="72238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10%</a:t>
            </a:r>
          </a:p>
        </p:txBody>
      </p:sp>
      <p:sp>
        <p:nvSpPr>
          <p:cNvPr id="173" name="空心弧 172"/>
          <p:cNvSpPr/>
          <p:nvPr/>
        </p:nvSpPr>
        <p:spPr>
          <a:xfrm rot="19800000">
            <a:off x="6265780" y="2037650"/>
            <a:ext cx="983282" cy="983282"/>
          </a:xfrm>
          <a:prstGeom prst="blockArc">
            <a:avLst>
              <a:gd name="adj1" fmla="val 18153874"/>
              <a:gd name="adj2" fmla="val 21071673"/>
              <a:gd name="adj3" fmla="val 5367"/>
            </a:avLst>
          </a:prstGeom>
          <a:solidFill>
            <a:srgbClr val="DF0101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942569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/>
      <p:bldP spid="161" grpId="0"/>
      <p:bldP spid="162" grpId="0" animBg="1"/>
      <p:bldP spid="163" grpId="0"/>
      <p:bldP spid="164" grpId="0" animBg="1"/>
      <p:bldP spid="165" grpId="0"/>
      <p:bldP spid="166" grpId="0" animBg="1"/>
      <p:bldP spid="167" grpId="0" animBg="1"/>
      <p:bldP spid="168" grpId="0" animBg="1"/>
      <p:bldP spid="169" grpId="0"/>
      <p:bldP spid="170" grpId="0" animBg="1"/>
      <p:bldP spid="171" grpId="0" animBg="1"/>
      <p:bldP spid="172" grpId="0"/>
      <p:bldP spid="17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662064" y="1004255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16" name="矩形 15"/>
          <p:cNvSpPr/>
          <p:nvPr/>
        </p:nvSpPr>
        <p:spPr>
          <a:xfrm>
            <a:off x="3285807" y="84395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7" name="六边形 16"/>
          <p:cNvSpPr/>
          <p:nvPr/>
        </p:nvSpPr>
        <p:spPr>
          <a:xfrm>
            <a:off x="798208" y="2194109"/>
            <a:ext cx="1190017" cy="1026114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2399" dirty="0">
                <a:latin typeface="微软雅黑" pitchFamily="34" charset="-122"/>
                <a:ea typeface="微软雅黑" pitchFamily="34" charset="-122"/>
              </a:rPr>
              <a:t>工作概述</a:t>
            </a:r>
          </a:p>
        </p:txBody>
      </p:sp>
      <p:cxnSp>
        <p:nvCxnSpPr>
          <p:cNvPr id="18" name="直接箭头连接符 17"/>
          <p:cNvCxnSpPr>
            <a:stCxn id="17" idx="5"/>
          </p:cNvCxnSpPr>
          <p:nvPr/>
        </p:nvCxnSpPr>
        <p:spPr>
          <a:xfrm flipV="1">
            <a:off x="1731756" y="1492031"/>
            <a:ext cx="930308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7" idx="0"/>
          </p:cNvCxnSpPr>
          <p:nvPr/>
        </p:nvCxnSpPr>
        <p:spPr>
          <a:xfrm>
            <a:off x="1988225" y="2707165"/>
            <a:ext cx="673839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17" idx="1"/>
          </p:cNvCxnSpPr>
          <p:nvPr/>
        </p:nvCxnSpPr>
        <p:spPr>
          <a:xfrm>
            <a:off x="1731756" y="3220223"/>
            <a:ext cx="930308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9"/>
          <p:cNvSpPr txBox="1"/>
          <p:nvPr/>
        </p:nvSpPr>
        <p:spPr>
          <a:xfrm>
            <a:off x="2824044" y="1222001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2" name="矩形 21"/>
          <p:cNvSpPr/>
          <p:nvPr/>
        </p:nvSpPr>
        <p:spPr>
          <a:xfrm>
            <a:off x="2662064" y="2354406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23" name="矩形 22"/>
          <p:cNvSpPr/>
          <p:nvPr/>
        </p:nvSpPr>
        <p:spPr>
          <a:xfrm>
            <a:off x="3285807" y="219410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24" name="TextBox 12"/>
          <p:cNvSpPr txBox="1"/>
          <p:nvPr/>
        </p:nvSpPr>
        <p:spPr>
          <a:xfrm>
            <a:off x="2824044" y="2572151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2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25" name="矩形 24"/>
          <p:cNvSpPr/>
          <p:nvPr/>
        </p:nvSpPr>
        <p:spPr>
          <a:xfrm>
            <a:off x="2662064" y="3704556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26" name="矩形 25"/>
          <p:cNvSpPr/>
          <p:nvPr/>
        </p:nvSpPr>
        <p:spPr>
          <a:xfrm>
            <a:off x="3285807" y="354425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2824044" y="3922301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2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</p:spTree>
    <p:extLst>
      <p:ext uri="{BB962C8B-B14F-4D97-AF65-F5344CB8AC3E}">
        <p14:creationId xmlns:p14="http://schemas.microsoft.com/office/powerpoint/2010/main" val="1422969625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4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9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8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3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8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21" grpId="0"/>
          <p:bldP spid="21" grpId="1"/>
          <p:bldP spid="22" grpId="0" animBg="1"/>
          <p:bldP spid="23" grpId="0" animBg="1"/>
          <p:bldP spid="24" grpId="0"/>
          <p:bldP spid="24" grpId="1"/>
          <p:bldP spid="25" grpId="0" animBg="1"/>
          <p:bldP spid="26" grpId="0" animBg="1"/>
          <p:bldP spid="27" grpId="0"/>
          <p:bldP spid="27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4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9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8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3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8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21" grpId="0"/>
          <p:bldP spid="21" grpId="1"/>
          <p:bldP spid="22" grpId="0" animBg="1"/>
          <p:bldP spid="23" grpId="0" animBg="1"/>
          <p:bldP spid="24" grpId="0"/>
          <p:bldP spid="24" grpId="1"/>
          <p:bldP spid="25" grpId="0" animBg="1"/>
          <p:bldP spid="26" grpId="0" animBg="1"/>
          <p:bldP spid="27" grpId="0"/>
          <p:bldP spid="27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17" y="-16886"/>
            <a:ext cx="9144000" cy="52042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17" y="-16886"/>
            <a:ext cx="2584490" cy="49312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24" y="3228861"/>
            <a:ext cx="1670166" cy="17128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190" y="3156117"/>
            <a:ext cx="902133" cy="17250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827" y="3010503"/>
            <a:ext cx="1139858" cy="19078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074" y="3285152"/>
            <a:ext cx="859465" cy="163968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821" y="3156117"/>
            <a:ext cx="1024043" cy="177988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59510" y="-16886"/>
            <a:ext cx="2584490" cy="493125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17" y="-16886"/>
            <a:ext cx="9112766" cy="56688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104502" y="1493519"/>
            <a:ext cx="4766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感谢观看 </a:t>
            </a:r>
            <a:r>
              <a:rPr lang="en-US" altLang="zh-CN" sz="3600" b="1" dirty="0" smtClean="0">
                <a:solidFill>
                  <a:schemeClr val="bg1"/>
                </a:solidFill>
              </a:rPr>
              <a:t>THANK YOU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28821" y="212983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</a:rPr>
              <a:t>单击此处添加文字副标题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043246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825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945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组合 88"/>
          <p:cNvGrpSpPr/>
          <p:nvPr/>
        </p:nvGrpSpPr>
        <p:grpSpPr>
          <a:xfrm>
            <a:off x="3251533" y="1289391"/>
            <a:ext cx="2640935" cy="2640920"/>
            <a:chOff x="4324653" y="1859844"/>
            <a:chExt cx="3521246" cy="3521227"/>
          </a:xfrm>
          <a:solidFill>
            <a:schemeClr val="bg1"/>
          </a:solidFill>
        </p:grpSpPr>
        <p:sp>
          <p:nvSpPr>
            <p:cNvPr id="62" name="任意多边形 61"/>
            <p:cNvSpPr/>
            <p:nvPr/>
          </p:nvSpPr>
          <p:spPr>
            <a:xfrm rot="1800000">
              <a:off x="5917386" y="1859844"/>
              <a:ext cx="553950" cy="319823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3" name="任意多边形 62"/>
            <p:cNvSpPr/>
            <p:nvPr/>
          </p:nvSpPr>
          <p:spPr>
            <a:xfrm rot="1800000">
              <a:off x="5339463" y="1876383"/>
              <a:ext cx="452298" cy="452298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4" name="任意多边形 63"/>
            <p:cNvSpPr/>
            <p:nvPr/>
          </p:nvSpPr>
          <p:spPr>
            <a:xfrm rot="1800000">
              <a:off x="6494514" y="2093164"/>
              <a:ext cx="639650" cy="92711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5" name="任意多边形 64"/>
            <p:cNvSpPr/>
            <p:nvPr/>
          </p:nvSpPr>
          <p:spPr>
            <a:xfrm rot="1800000">
              <a:off x="4947760" y="2102529"/>
              <a:ext cx="165555" cy="61785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6" name="任意多边形 65"/>
            <p:cNvSpPr/>
            <p:nvPr/>
          </p:nvSpPr>
          <p:spPr>
            <a:xfrm rot="1800000">
              <a:off x="6985362" y="2482953"/>
              <a:ext cx="617848" cy="165551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7" name="任意多边形 66"/>
            <p:cNvSpPr/>
            <p:nvPr/>
          </p:nvSpPr>
          <p:spPr>
            <a:xfrm rot="1800000">
              <a:off x="4557977" y="2571576"/>
              <a:ext cx="92710" cy="639648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8" name="任意多边形 67"/>
            <p:cNvSpPr/>
            <p:nvPr/>
          </p:nvSpPr>
          <p:spPr>
            <a:xfrm rot="1800000">
              <a:off x="7377063" y="2874649"/>
              <a:ext cx="452294" cy="452295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9" name="任意多边形 68"/>
            <p:cNvSpPr/>
            <p:nvPr/>
          </p:nvSpPr>
          <p:spPr>
            <a:xfrm rot="1800000">
              <a:off x="4324653" y="3234404"/>
              <a:ext cx="319823" cy="553951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0" name="任意多边形 69"/>
            <p:cNvSpPr/>
            <p:nvPr/>
          </p:nvSpPr>
          <p:spPr>
            <a:xfrm rot="1800000">
              <a:off x="7526072" y="3452572"/>
              <a:ext cx="319827" cy="553957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1" name="任意多边形 70"/>
            <p:cNvSpPr/>
            <p:nvPr/>
          </p:nvSpPr>
          <p:spPr>
            <a:xfrm rot="1800000">
              <a:off x="4341190" y="3913977"/>
              <a:ext cx="452298" cy="452297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2" name="任意多边形 71"/>
            <p:cNvSpPr/>
            <p:nvPr/>
          </p:nvSpPr>
          <p:spPr>
            <a:xfrm rot="1800000">
              <a:off x="7519861" y="4029697"/>
              <a:ext cx="92710" cy="639649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3" name="任意多边形 72"/>
            <p:cNvSpPr/>
            <p:nvPr/>
          </p:nvSpPr>
          <p:spPr>
            <a:xfrm rot="1800000">
              <a:off x="4567339" y="4592418"/>
              <a:ext cx="617850" cy="165555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4" name="任意多边形 73"/>
            <p:cNvSpPr/>
            <p:nvPr/>
          </p:nvSpPr>
          <p:spPr>
            <a:xfrm rot="1800000">
              <a:off x="7057231" y="4520548"/>
              <a:ext cx="165551" cy="61784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5" name="任意多边形 74"/>
            <p:cNvSpPr/>
            <p:nvPr/>
          </p:nvSpPr>
          <p:spPr>
            <a:xfrm rot="1800000">
              <a:off x="5036384" y="5055051"/>
              <a:ext cx="639647" cy="92710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6" name="任意多边形 75"/>
            <p:cNvSpPr/>
            <p:nvPr/>
          </p:nvSpPr>
          <p:spPr>
            <a:xfrm rot="1800000">
              <a:off x="6378778" y="4912250"/>
              <a:ext cx="452298" cy="452299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7" name="任意多边形 76"/>
            <p:cNvSpPr/>
            <p:nvPr/>
          </p:nvSpPr>
          <p:spPr>
            <a:xfrm rot="1800000">
              <a:off x="5699199" y="5061248"/>
              <a:ext cx="553951" cy="319823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336577" y="1861657"/>
            <a:ext cx="498998" cy="595847"/>
          </a:xfrm>
          <a:custGeom>
            <a:avLst/>
            <a:gdLst/>
            <a:ahLst/>
            <a:cxnLst/>
            <a:rect l="l" t="t" r="r" b="b"/>
            <a:pathLst>
              <a:path w="665331" h="794463">
                <a:moveTo>
                  <a:pt x="200792" y="107198"/>
                </a:moveTo>
                <a:cubicBezTo>
                  <a:pt x="181203" y="107198"/>
                  <a:pt x="171408" y="114998"/>
                  <a:pt x="171408" y="130597"/>
                </a:cubicBezTo>
                <a:lnTo>
                  <a:pt x="171408" y="662234"/>
                </a:lnTo>
                <a:cubicBezTo>
                  <a:pt x="171408" y="677833"/>
                  <a:pt x="181203" y="685633"/>
                  <a:pt x="200792" y="685633"/>
                </a:cubicBezTo>
                <a:cubicBezTo>
                  <a:pt x="219293" y="685633"/>
                  <a:pt x="228544" y="677833"/>
                  <a:pt x="228544" y="662234"/>
                </a:cubicBezTo>
                <a:lnTo>
                  <a:pt x="228544" y="130597"/>
                </a:lnTo>
                <a:cubicBezTo>
                  <a:pt x="228544" y="114998"/>
                  <a:pt x="219293" y="107198"/>
                  <a:pt x="200792" y="107198"/>
                </a:cubicBezTo>
                <a:close/>
                <a:moveTo>
                  <a:pt x="517322" y="7074"/>
                </a:moveTo>
                <a:lnTo>
                  <a:pt x="665331" y="7074"/>
                </a:lnTo>
                <a:lnTo>
                  <a:pt x="665331" y="787389"/>
                </a:lnTo>
                <a:lnTo>
                  <a:pt x="493923" y="787389"/>
                </a:lnTo>
                <a:lnTo>
                  <a:pt x="493923" y="215485"/>
                </a:lnTo>
                <a:lnTo>
                  <a:pt x="428625" y="215485"/>
                </a:lnTo>
                <a:lnTo>
                  <a:pt x="428625" y="101757"/>
                </a:lnTo>
                <a:cubicBezTo>
                  <a:pt x="453503" y="101757"/>
                  <a:pt x="474505" y="91055"/>
                  <a:pt x="491632" y="69652"/>
                </a:cubicBezTo>
                <a:cubicBezTo>
                  <a:pt x="508758" y="48248"/>
                  <a:pt x="517322" y="27389"/>
                  <a:pt x="517322" y="7074"/>
                </a:cubicBezTo>
                <a:close/>
                <a:moveTo>
                  <a:pt x="201881" y="0"/>
                </a:moveTo>
                <a:cubicBezTo>
                  <a:pt x="333928" y="0"/>
                  <a:pt x="399952" y="50243"/>
                  <a:pt x="399952" y="150730"/>
                </a:cubicBezTo>
                <a:lnTo>
                  <a:pt x="399952" y="652983"/>
                </a:lnTo>
                <a:cubicBezTo>
                  <a:pt x="399952" y="697967"/>
                  <a:pt x="381360" y="732793"/>
                  <a:pt x="344176" y="757461"/>
                </a:cubicBezTo>
                <a:cubicBezTo>
                  <a:pt x="306993" y="782129"/>
                  <a:pt x="259198" y="794463"/>
                  <a:pt x="200792" y="794463"/>
                </a:cubicBezTo>
                <a:cubicBezTo>
                  <a:pt x="140573" y="794463"/>
                  <a:pt x="92052" y="782310"/>
                  <a:pt x="55231" y="758005"/>
                </a:cubicBezTo>
                <a:cubicBezTo>
                  <a:pt x="18410" y="733699"/>
                  <a:pt x="0" y="699055"/>
                  <a:pt x="0" y="654072"/>
                </a:cubicBezTo>
                <a:lnTo>
                  <a:pt x="0" y="151819"/>
                </a:lnTo>
                <a:cubicBezTo>
                  <a:pt x="0" y="50606"/>
                  <a:pt x="67293" y="0"/>
                  <a:pt x="2018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410128" y="2519867"/>
            <a:ext cx="236475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700" dirty="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  <a:r>
              <a:rPr lang="en-US" altLang="zh-CN" sz="27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endParaRPr lang="zh-CN" altLang="en-US" sz="2700" dirty="0">
              <a:solidFill>
                <a:schemeClr val="bg1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290060" y="447565"/>
            <a:ext cx="204568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zh-CN" altLang="en-US" sz="27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195988" y="447564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>
                <a:solidFill>
                  <a:srgbClr val="E40000"/>
                </a:solidFill>
                <a:latin typeface="+mj-ea"/>
                <a:ea typeface="+mj-ea"/>
              </a:rPr>
              <a:t>目录</a:t>
            </a: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75239"/>
          <a:stretch/>
        </p:blipFill>
        <p:spPr>
          <a:xfrm>
            <a:off x="1" y="323342"/>
            <a:ext cx="3802052" cy="312236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75239"/>
          <a:stretch/>
        </p:blipFill>
        <p:spPr>
          <a:xfrm rot="10800000" flipH="1">
            <a:off x="1" y="689938"/>
            <a:ext cx="3802052" cy="31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103052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矩形 135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703030" y="2143627"/>
            <a:ext cx="413384" cy="1577664"/>
            <a:chOff x="7604040" y="2858169"/>
            <a:chExt cx="551178" cy="2103552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7604040" y="3909945"/>
              <a:ext cx="551178" cy="1051776"/>
            </a:xfrm>
            <a:custGeom>
              <a:avLst/>
              <a:gdLst>
                <a:gd name="T0" fmla="*/ 0 w 425"/>
                <a:gd name="T1" fmla="*/ 0 h 811"/>
                <a:gd name="T2" fmla="*/ 212 w 425"/>
                <a:gd name="T3" fmla="*/ 0 h 811"/>
                <a:gd name="T4" fmla="*/ 212 w 425"/>
                <a:gd name="T5" fmla="*/ 811 h 811"/>
                <a:gd name="T6" fmla="*/ 425 w 425"/>
                <a:gd name="T7" fmla="*/ 81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0"/>
                  </a:moveTo>
                  <a:lnTo>
                    <a:pt x="212" y="0"/>
                  </a:lnTo>
                  <a:lnTo>
                    <a:pt x="212" y="811"/>
                  </a:lnTo>
                  <a:lnTo>
                    <a:pt x="425" y="811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7604040" y="3909945"/>
              <a:ext cx="551178" cy="0"/>
            </a:xfrm>
            <a:prstGeom prst="line">
              <a:avLst/>
            </a:pr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604040" y="2858169"/>
              <a:ext cx="551178" cy="1051776"/>
            </a:xfrm>
            <a:custGeom>
              <a:avLst/>
              <a:gdLst>
                <a:gd name="T0" fmla="*/ 0 w 425"/>
                <a:gd name="T1" fmla="*/ 811 h 811"/>
                <a:gd name="T2" fmla="*/ 212 w 425"/>
                <a:gd name="T3" fmla="*/ 811 h 811"/>
                <a:gd name="T4" fmla="*/ 212 w 425"/>
                <a:gd name="T5" fmla="*/ 0 h 811"/>
                <a:gd name="T6" fmla="*/ 425 w 425"/>
                <a:gd name="T7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811"/>
                  </a:moveTo>
                  <a:lnTo>
                    <a:pt x="212" y="811"/>
                  </a:lnTo>
                  <a:lnTo>
                    <a:pt x="212" y="0"/>
                  </a:lnTo>
                  <a:lnTo>
                    <a:pt x="425" y="0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9" name="矩形 18"/>
          <p:cNvSpPr/>
          <p:nvPr/>
        </p:nvSpPr>
        <p:spPr>
          <a:xfrm>
            <a:off x="482142" y="1794126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82323" y="1361980"/>
            <a:ext cx="173672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072743" y="1271146"/>
            <a:ext cx="630287" cy="3322626"/>
            <a:chOff x="6763657" y="1694861"/>
            <a:chExt cx="840383" cy="4430168"/>
          </a:xfrm>
        </p:grpSpPr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763657" y="1694861"/>
              <a:ext cx="840383" cy="4430168"/>
            </a:xfrm>
            <a:prstGeom prst="rect">
              <a:avLst/>
            </a:prstGeom>
            <a:solidFill>
              <a:srgbClr val="E4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783737" y="2222304"/>
              <a:ext cx="738664" cy="34060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+mj-ea"/>
                </a:rPr>
                <a:t>点击此处添加标题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116414" y="1828483"/>
            <a:ext cx="2068860" cy="630287"/>
            <a:chOff x="8155218" y="2437977"/>
            <a:chExt cx="2758480" cy="840383"/>
          </a:xfrm>
        </p:grpSpPr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8155218" y="2437977"/>
              <a:ext cx="2758480" cy="840383"/>
            </a:xfrm>
            <a:prstGeom prst="rect">
              <a:avLst/>
            </a:prstGeom>
            <a:solidFill>
              <a:srgbClr val="4354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376643" y="2658113"/>
              <a:ext cx="231562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16414" y="2616342"/>
            <a:ext cx="2068860" cy="632233"/>
            <a:chOff x="8155218" y="3488456"/>
            <a:chExt cx="2758480" cy="842977"/>
          </a:xfrm>
        </p:grpSpPr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8155218" y="3488456"/>
              <a:ext cx="2758480" cy="842977"/>
            </a:xfrm>
            <a:prstGeom prst="rect">
              <a:avLst/>
            </a:prstGeom>
            <a:solidFill>
              <a:srgbClr val="4354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376643" y="3709889"/>
              <a:ext cx="2315629" cy="430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6414" y="3406147"/>
            <a:ext cx="2068860" cy="630287"/>
            <a:chOff x="8155218" y="4541529"/>
            <a:chExt cx="2758480" cy="840383"/>
          </a:xfrm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8155218" y="4541529"/>
              <a:ext cx="2758480" cy="840383"/>
            </a:xfrm>
            <a:prstGeom prst="rect">
              <a:avLst/>
            </a:prstGeom>
            <a:solidFill>
              <a:srgbClr val="4354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76643" y="4761665"/>
              <a:ext cx="231562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71594" y="1662062"/>
            <a:ext cx="2109581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589054" y="1361979"/>
            <a:ext cx="297011" cy="246484"/>
            <a:chOff x="2780287" y="4352339"/>
            <a:chExt cx="801342" cy="665020"/>
          </a:xfrm>
          <a:solidFill>
            <a:srgbClr val="E40000"/>
          </a:solidFill>
        </p:grpSpPr>
        <p:sp>
          <p:nvSpPr>
            <p:cNvPr id="27" name="Freeform 583"/>
            <p:cNvSpPr>
              <a:spLocks/>
            </p:cNvSpPr>
            <p:nvPr/>
          </p:nvSpPr>
          <p:spPr bwMode="auto">
            <a:xfrm>
              <a:off x="2780287" y="4352339"/>
              <a:ext cx="801342" cy="308708"/>
            </a:xfrm>
            <a:custGeom>
              <a:avLst/>
              <a:gdLst>
                <a:gd name="T0" fmla="*/ 924 w 1111"/>
                <a:gd name="T1" fmla="*/ 0 h 428"/>
                <a:gd name="T2" fmla="*/ 958 w 1111"/>
                <a:gd name="T3" fmla="*/ 55 h 428"/>
                <a:gd name="T4" fmla="*/ 542 w 1111"/>
                <a:gd name="T5" fmla="*/ 281 h 428"/>
                <a:gd name="T6" fmla="*/ 0 w 1111"/>
                <a:gd name="T7" fmla="*/ 355 h 428"/>
                <a:gd name="T8" fmla="*/ 3 w 1111"/>
                <a:gd name="T9" fmla="*/ 428 h 428"/>
                <a:gd name="T10" fmla="*/ 570 w 1111"/>
                <a:gd name="T11" fmla="*/ 355 h 428"/>
                <a:gd name="T12" fmla="*/ 986 w 1111"/>
                <a:gd name="T13" fmla="*/ 121 h 428"/>
                <a:gd name="T14" fmla="*/ 1021 w 1111"/>
                <a:gd name="T15" fmla="*/ 184 h 428"/>
                <a:gd name="T16" fmla="*/ 1111 w 1111"/>
                <a:gd name="T17" fmla="*/ 0 h 428"/>
                <a:gd name="T18" fmla="*/ 924 w 1111"/>
                <a:gd name="T1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1" h="428">
                  <a:moveTo>
                    <a:pt x="924" y="0"/>
                  </a:moveTo>
                  <a:lnTo>
                    <a:pt x="958" y="55"/>
                  </a:lnTo>
                  <a:lnTo>
                    <a:pt x="542" y="281"/>
                  </a:lnTo>
                  <a:lnTo>
                    <a:pt x="0" y="355"/>
                  </a:lnTo>
                  <a:lnTo>
                    <a:pt x="3" y="428"/>
                  </a:lnTo>
                  <a:lnTo>
                    <a:pt x="570" y="355"/>
                  </a:lnTo>
                  <a:lnTo>
                    <a:pt x="986" y="121"/>
                  </a:lnTo>
                  <a:lnTo>
                    <a:pt x="1021" y="184"/>
                  </a:lnTo>
                  <a:lnTo>
                    <a:pt x="1111" y="0"/>
                  </a:lnTo>
                  <a:lnTo>
                    <a:pt x="9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584"/>
            <p:cNvSpPr>
              <a:spLocks/>
            </p:cNvSpPr>
            <p:nvPr/>
          </p:nvSpPr>
          <p:spPr bwMode="auto">
            <a:xfrm>
              <a:off x="3291674" y="4505971"/>
              <a:ext cx="208450" cy="511387"/>
            </a:xfrm>
            <a:custGeom>
              <a:avLst/>
              <a:gdLst>
                <a:gd name="T0" fmla="*/ 0 w 289"/>
                <a:gd name="T1" fmla="*/ 709 h 709"/>
                <a:gd name="T2" fmla="*/ 289 w 289"/>
                <a:gd name="T3" fmla="*/ 709 h 709"/>
                <a:gd name="T4" fmla="*/ 289 w 289"/>
                <a:gd name="T5" fmla="*/ 0 h 709"/>
                <a:gd name="T6" fmla="*/ 0 w 289"/>
                <a:gd name="T7" fmla="*/ 161 h 709"/>
                <a:gd name="T8" fmla="*/ 0 w 289"/>
                <a:gd name="T9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709">
                  <a:moveTo>
                    <a:pt x="0" y="709"/>
                  </a:moveTo>
                  <a:lnTo>
                    <a:pt x="289" y="709"/>
                  </a:lnTo>
                  <a:lnTo>
                    <a:pt x="289" y="0"/>
                  </a:lnTo>
                  <a:lnTo>
                    <a:pt x="0" y="161"/>
                  </a:lnTo>
                  <a:lnTo>
                    <a:pt x="0" y="7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" name="Freeform 585"/>
            <p:cNvSpPr>
              <a:spLocks/>
            </p:cNvSpPr>
            <p:nvPr/>
          </p:nvSpPr>
          <p:spPr bwMode="auto">
            <a:xfrm>
              <a:off x="3039947" y="4642293"/>
              <a:ext cx="180320" cy="375065"/>
            </a:xfrm>
            <a:custGeom>
              <a:avLst/>
              <a:gdLst>
                <a:gd name="T0" fmla="*/ 0 w 250"/>
                <a:gd name="T1" fmla="*/ 520 h 520"/>
                <a:gd name="T2" fmla="*/ 250 w 250"/>
                <a:gd name="T3" fmla="*/ 520 h 520"/>
                <a:gd name="T4" fmla="*/ 250 w 250"/>
                <a:gd name="T5" fmla="*/ 0 h 520"/>
                <a:gd name="T6" fmla="*/ 0 w 250"/>
                <a:gd name="T7" fmla="*/ 42 h 520"/>
                <a:gd name="T8" fmla="*/ 0 w 250"/>
                <a:gd name="T9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520">
                  <a:moveTo>
                    <a:pt x="0" y="520"/>
                  </a:moveTo>
                  <a:lnTo>
                    <a:pt x="250" y="520"/>
                  </a:lnTo>
                  <a:lnTo>
                    <a:pt x="250" y="0"/>
                  </a:lnTo>
                  <a:lnTo>
                    <a:pt x="0" y="42"/>
                  </a:lnTo>
                  <a:lnTo>
                    <a:pt x="0" y="5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0" name="Freeform 586"/>
            <p:cNvSpPr>
              <a:spLocks/>
            </p:cNvSpPr>
            <p:nvPr/>
          </p:nvSpPr>
          <p:spPr bwMode="auto">
            <a:xfrm>
              <a:off x="2780287" y="4683406"/>
              <a:ext cx="189697" cy="333953"/>
            </a:xfrm>
            <a:custGeom>
              <a:avLst/>
              <a:gdLst>
                <a:gd name="T0" fmla="*/ 0 w 263"/>
                <a:gd name="T1" fmla="*/ 463 h 463"/>
                <a:gd name="T2" fmla="*/ 263 w 263"/>
                <a:gd name="T3" fmla="*/ 463 h 463"/>
                <a:gd name="T4" fmla="*/ 263 w 263"/>
                <a:gd name="T5" fmla="*/ 0 h 463"/>
                <a:gd name="T6" fmla="*/ 0 w 263"/>
                <a:gd name="T7" fmla="*/ 30 h 463"/>
                <a:gd name="T8" fmla="*/ 0 w 263"/>
                <a:gd name="T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63">
                  <a:moveTo>
                    <a:pt x="0" y="463"/>
                  </a:moveTo>
                  <a:lnTo>
                    <a:pt x="263" y="463"/>
                  </a:lnTo>
                  <a:lnTo>
                    <a:pt x="263" y="0"/>
                  </a:lnTo>
                  <a:lnTo>
                    <a:pt x="0" y="30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32" name="矩形 31"/>
          <p:cNvSpPr/>
          <p:nvPr/>
        </p:nvSpPr>
        <p:spPr>
          <a:xfrm>
            <a:off x="482142" y="2229292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3" name="矩形 32"/>
          <p:cNvSpPr/>
          <p:nvPr/>
        </p:nvSpPr>
        <p:spPr>
          <a:xfrm>
            <a:off x="482142" y="2664457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927048" y="3240864"/>
            <a:ext cx="173672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623773" y="3540947"/>
            <a:ext cx="2109581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618423" y="3219374"/>
            <a:ext cx="298253" cy="297172"/>
            <a:chOff x="3618897" y="2279040"/>
            <a:chExt cx="706229" cy="703668"/>
          </a:xfrm>
          <a:solidFill>
            <a:srgbClr val="E40000"/>
          </a:solidFill>
        </p:grpSpPr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45" name="矩形 44"/>
          <p:cNvSpPr/>
          <p:nvPr/>
        </p:nvSpPr>
        <p:spPr>
          <a:xfrm>
            <a:off x="482142" y="3692658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6" name="矩形 45"/>
          <p:cNvSpPr/>
          <p:nvPr/>
        </p:nvSpPr>
        <p:spPr>
          <a:xfrm>
            <a:off x="482142" y="4197656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</p:spTree>
    <p:extLst>
      <p:ext uri="{BB962C8B-B14F-4D97-AF65-F5344CB8AC3E}">
        <p14:creationId xmlns:p14="http://schemas.microsoft.com/office/powerpoint/2010/main" val="2680406618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2" grpId="0"/>
      <p:bldP spid="33" grpId="0"/>
      <p:bldP spid="3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矩形 114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677591" y="1608690"/>
            <a:ext cx="6210300" cy="257175"/>
          </a:xfrm>
          <a:prstGeom prst="roundRect">
            <a:avLst>
              <a:gd name="adj" fmla="val 50000"/>
            </a:avLst>
          </a:prstGeom>
          <a:noFill/>
          <a:ln>
            <a:solidFill>
              <a:srgbClr val="4354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3" name="Freeform 803"/>
          <p:cNvSpPr>
            <a:spLocks/>
          </p:cNvSpPr>
          <p:nvPr/>
        </p:nvSpPr>
        <p:spPr bwMode="auto">
          <a:xfrm>
            <a:off x="1127523" y="1465815"/>
            <a:ext cx="421481" cy="400050"/>
          </a:xfrm>
          <a:custGeom>
            <a:avLst/>
            <a:gdLst>
              <a:gd name="T0" fmla="*/ 1814181260 w 174"/>
              <a:gd name="T1" fmla="*/ 1436047757 h 166"/>
              <a:gd name="T2" fmla="*/ 1595227403 w 174"/>
              <a:gd name="T3" fmla="*/ 1301743420 h 166"/>
              <a:gd name="T4" fmla="*/ 1313716684 w 174"/>
              <a:gd name="T5" fmla="*/ 1188097088 h 166"/>
              <a:gd name="T6" fmla="*/ 1230305384 w 174"/>
              <a:gd name="T7" fmla="*/ 1157105263 h 166"/>
              <a:gd name="T8" fmla="*/ 1157322918 w 174"/>
              <a:gd name="T9" fmla="*/ 1033128322 h 166"/>
              <a:gd name="T10" fmla="*/ 1105191662 w 174"/>
              <a:gd name="T11" fmla="*/ 1033128322 h 166"/>
              <a:gd name="T12" fmla="*/ 1157322918 w 174"/>
              <a:gd name="T13" fmla="*/ 929815811 h 166"/>
              <a:gd name="T14" fmla="*/ 1178174128 w 174"/>
              <a:gd name="T15" fmla="*/ 816172692 h 166"/>
              <a:gd name="T16" fmla="*/ 1230305384 w 174"/>
              <a:gd name="T17" fmla="*/ 764516436 h 166"/>
              <a:gd name="T18" fmla="*/ 1261585429 w 174"/>
              <a:gd name="T19" fmla="*/ 692195751 h 166"/>
              <a:gd name="T20" fmla="*/ 1251159824 w 174"/>
              <a:gd name="T21" fmla="*/ 557888201 h 166"/>
              <a:gd name="T22" fmla="*/ 1230305384 w 174"/>
              <a:gd name="T23" fmla="*/ 506231946 h 166"/>
              <a:gd name="T24" fmla="*/ 1240734219 w 174"/>
              <a:gd name="T25" fmla="*/ 330601963 h 166"/>
              <a:gd name="T26" fmla="*/ 1230305384 w 174"/>
              <a:gd name="T27" fmla="*/ 206625022 h 166"/>
              <a:gd name="T28" fmla="*/ 1178174128 w 174"/>
              <a:gd name="T29" fmla="*/ 134307549 h 166"/>
              <a:gd name="T30" fmla="*/ 1126042872 w 174"/>
              <a:gd name="T31" fmla="*/ 123976941 h 166"/>
              <a:gd name="T32" fmla="*/ 1084337222 w 174"/>
              <a:gd name="T33" fmla="*/ 92981902 h 166"/>
              <a:gd name="T34" fmla="*/ 698563993 w 174"/>
              <a:gd name="T35" fmla="*/ 92981902 h 166"/>
              <a:gd name="T36" fmla="*/ 563021436 w 174"/>
              <a:gd name="T37" fmla="*/ 495901337 h 166"/>
              <a:gd name="T38" fmla="*/ 542170226 w 174"/>
              <a:gd name="T39" fmla="*/ 588883240 h 166"/>
              <a:gd name="T40" fmla="*/ 594301481 w 174"/>
              <a:gd name="T41" fmla="*/ 785177653 h 166"/>
              <a:gd name="T42" fmla="*/ 625578297 w 174"/>
              <a:gd name="T43" fmla="*/ 795508261 h 166"/>
              <a:gd name="T44" fmla="*/ 646432737 w 174"/>
              <a:gd name="T45" fmla="*/ 940146419 h 166"/>
              <a:gd name="T46" fmla="*/ 698563993 w 174"/>
              <a:gd name="T47" fmla="*/ 1022797713 h 166"/>
              <a:gd name="T48" fmla="*/ 656858342 w 174"/>
              <a:gd name="T49" fmla="*/ 1033128322 h 166"/>
              <a:gd name="T50" fmla="*/ 583875876 w 174"/>
              <a:gd name="T51" fmla="*/ 1157105263 h 166"/>
              <a:gd name="T52" fmla="*/ 500464575 w 174"/>
              <a:gd name="T53" fmla="*/ 1188097088 h 166"/>
              <a:gd name="T54" fmla="*/ 218953857 w 174"/>
              <a:gd name="T55" fmla="*/ 1301743420 h 166"/>
              <a:gd name="T56" fmla="*/ 0 w 174"/>
              <a:gd name="T57" fmla="*/ 1436047757 h 166"/>
              <a:gd name="T58" fmla="*/ 0 w 174"/>
              <a:gd name="T59" fmla="*/ 1714993464 h 166"/>
              <a:gd name="T60" fmla="*/ 792400899 w 174"/>
              <a:gd name="T61" fmla="*/ 1714993464 h 166"/>
              <a:gd name="T62" fmla="*/ 854957759 w 174"/>
              <a:gd name="T63" fmla="*/ 1312074029 h 166"/>
              <a:gd name="T64" fmla="*/ 802826504 w 174"/>
              <a:gd name="T65" fmla="*/ 1208761518 h 166"/>
              <a:gd name="T66" fmla="*/ 917517850 w 174"/>
              <a:gd name="T67" fmla="*/ 1157105263 h 166"/>
              <a:gd name="T68" fmla="*/ 1011354756 w 174"/>
              <a:gd name="T69" fmla="*/ 1208761518 h 166"/>
              <a:gd name="T70" fmla="*/ 959223500 w 174"/>
              <a:gd name="T71" fmla="*/ 1322404637 h 166"/>
              <a:gd name="T72" fmla="*/ 1053060406 w 174"/>
              <a:gd name="T73" fmla="*/ 1714993464 h 166"/>
              <a:gd name="T74" fmla="*/ 1814181260 w 174"/>
              <a:gd name="T75" fmla="*/ 1714993464 h 166"/>
              <a:gd name="T76" fmla="*/ 1814181260 w 174"/>
              <a:gd name="T77" fmla="*/ 1436047757 h 1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rgbClr val="435468"/>
          </a:solidFill>
          <a:ln>
            <a:noFill/>
          </a:ln>
        </p:spPr>
        <p:txBody>
          <a:bodyPr/>
          <a:lstStyle/>
          <a:p>
            <a:endParaRPr lang="zh-CN" altLang="en-US" sz="1013"/>
          </a:p>
        </p:txBody>
      </p:sp>
      <p:sp>
        <p:nvSpPr>
          <p:cNvPr id="4" name="圆角矩形 3"/>
          <p:cNvSpPr/>
          <p:nvPr/>
        </p:nvSpPr>
        <p:spPr>
          <a:xfrm>
            <a:off x="1752600" y="1684890"/>
            <a:ext cx="4083844" cy="119063"/>
          </a:xfrm>
          <a:prstGeom prst="roundRect">
            <a:avLst>
              <a:gd name="adj" fmla="val 50000"/>
            </a:avLst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6" name="文本框 5"/>
          <p:cNvSpPr txBox="1"/>
          <p:nvPr/>
        </p:nvSpPr>
        <p:spPr bwMode="auto">
          <a:xfrm>
            <a:off x="5536406" y="1188400"/>
            <a:ext cx="453970" cy="24820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13">
                <a:solidFill>
                  <a:srgbClr val="435468"/>
                </a:solidFill>
                <a:latin typeface="+mj-ea"/>
                <a:ea typeface="+mj-ea"/>
              </a:rPr>
              <a:t>65%</a:t>
            </a:r>
            <a:endParaRPr lang="zh-CN" altLang="en-US" sz="1013">
              <a:solidFill>
                <a:srgbClr val="435468"/>
              </a:solidFill>
              <a:latin typeface="+mj-ea"/>
              <a:ea typeface="+mj-ea"/>
            </a:endParaRPr>
          </a:p>
        </p:txBody>
      </p:sp>
      <p:cxnSp>
        <p:nvCxnSpPr>
          <p:cNvPr id="7" name="直接连接符 6"/>
          <p:cNvCxnSpPr/>
          <p:nvPr/>
        </p:nvCxnSpPr>
        <p:spPr bwMode="auto">
          <a:xfrm>
            <a:off x="5784056" y="1465815"/>
            <a:ext cx="0" cy="229791"/>
          </a:xfrm>
          <a:prstGeom prst="line">
            <a:avLst/>
          </a:prstGeom>
          <a:ln w="25400">
            <a:solidFill>
              <a:srgbClr val="435468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1677591" y="2393312"/>
            <a:ext cx="6210300" cy="257175"/>
          </a:xfrm>
          <a:prstGeom prst="roundRect">
            <a:avLst>
              <a:gd name="adj" fmla="val 50000"/>
            </a:avLst>
          </a:prstGeom>
          <a:noFill/>
          <a:ln>
            <a:solidFill>
              <a:srgbClr val="4354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9" name="Freeform 803"/>
          <p:cNvSpPr>
            <a:spLocks/>
          </p:cNvSpPr>
          <p:nvPr/>
        </p:nvSpPr>
        <p:spPr bwMode="auto">
          <a:xfrm>
            <a:off x="1127523" y="2250437"/>
            <a:ext cx="421481" cy="400050"/>
          </a:xfrm>
          <a:custGeom>
            <a:avLst/>
            <a:gdLst>
              <a:gd name="T0" fmla="*/ 1814181260 w 174"/>
              <a:gd name="T1" fmla="*/ 1436047757 h 166"/>
              <a:gd name="T2" fmla="*/ 1595227403 w 174"/>
              <a:gd name="T3" fmla="*/ 1301743420 h 166"/>
              <a:gd name="T4" fmla="*/ 1313716684 w 174"/>
              <a:gd name="T5" fmla="*/ 1188097088 h 166"/>
              <a:gd name="T6" fmla="*/ 1230305384 w 174"/>
              <a:gd name="T7" fmla="*/ 1157105263 h 166"/>
              <a:gd name="T8" fmla="*/ 1157322918 w 174"/>
              <a:gd name="T9" fmla="*/ 1033128322 h 166"/>
              <a:gd name="T10" fmla="*/ 1105191662 w 174"/>
              <a:gd name="T11" fmla="*/ 1033128322 h 166"/>
              <a:gd name="T12" fmla="*/ 1157322918 w 174"/>
              <a:gd name="T13" fmla="*/ 929815811 h 166"/>
              <a:gd name="T14" fmla="*/ 1178174128 w 174"/>
              <a:gd name="T15" fmla="*/ 816172692 h 166"/>
              <a:gd name="T16" fmla="*/ 1230305384 w 174"/>
              <a:gd name="T17" fmla="*/ 764516436 h 166"/>
              <a:gd name="T18" fmla="*/ 1261585429 w 174"/>
              <a:gd name="T19" fmla="*/ 692195751 h 166"/>
              <a:gd name="T20" fmla="*/ 1251159824 w 174"/>
              <a:gd name="T21" fmla="*/ 557888201 h 166"/>
              <a:gd name="T22" fmla="*/ 1230305384 w 174"/>
              <a:gd name="T23" fmla="*/ 506231946 h 166"/>
              <a:gd name="T24" fmla="*/ 1240734219 w 174"/>
              <a:gd name="T25" fmla="*/ 330601963 h 166"/>
              <a:gd name="T26" fmla="*/ 1230305384 w 174"/>
              <a:gd name="T27" fmla="*/ 206625022 h 166"/>
              <a:gd name="T28" fmla="*/ 1178174128 w 174"/>
              <a:gd name="T29" fmla="*/ 134307549 h 166"/>
              <a:gd name="T30" fmla="*/ 1126042872 w 174"/>
              <a:gd name="T31" fmla="*/ 123976941 h 166"/>
              <a:gd name="T32" fmla="*/ 1084337222 w 174"/>
              <a:gd name="T33" fmla="*/ 92981902 h 166"/>
              <a:gd name="T34" fmla="*/ 698563993 w 174"/>
              <a:gd name="T35" fmla="*/ 92981902 h 166"/>
              <a:gd name="T36" fmla="*/ 563021436 w 174"/>
              <a:gd name="T37" fmla="*/ 495901337 h 166"/>
              <a:gd name="T38" fmla="*/ 542170226 w 174"/>
              <a:gd name="T39" fmla="*/ 588883240 h 166"/>
              <a:gd name="T40" fmla="*/ 594301481 w 174"/>
              <a:gd name="T41" fmla="*/ 785177653 h 166"/>
              <a:gd name="T42" fmla="*/ 625578297 w 174"/>
              <a:gd name="T43" fmla="*/ 795508261 h 166"/>
              <a:gd name="T44" fmla="*/ 646432737 w 174"/>
              <a:gd name="T45" fmla="*/ 940146419 h 166"/>
              <a:gd name="T46" fmla="*/ 698563993 w 174"/>
              <a:gd name="T47" fmla="*/ 1022797713 h 166"/>
              <a:gd name="T48" fmla="*/ 656858342 w 174"/>
              <a:gd name="T49" fmla="*/ 1033128322 h 166"/>
              <a:gd name="T50" fmla="*/ 583875876 w 174"/>
              <a:gd name="T51" fmla="*/ 1157105263 h 166"/>
              <a:gd name="T52" fmla="*/ 500464575 w 174"/>
              <a:gd name="T53" fmla="*/ 1188097088 h 166"/>
              <a:gd name="T54" fmla="*/ 218953857 w 174"/>
              <a:gd name="T55" fmla="*/ 1301743420 h 166"/>
              <a:gd name="T56" fmla="*/ 0 w 174"/>
              <a:gd name="T57" fmla="*/ 1436047757 h 166"/>
              <a:gd name="T58" fmla="*/ 0 w 174"/>
              <a:gd name="T59" fmla="*/ 1714993464 h 166"/>
              <a:gd name="T60" fmla="*/ 792400899 w 174"/>
              <a:gd name="T61" fmla="*/ 1714993464 h 166"/>
              <a:gd name="T62" fmla="*/ 854957759 w 174"/>
              <a:gd name="T63" fmla="*/ 1312074029 h 166"/>
              <a:gd name="T64" fmla="*/ 802826504 w 174"/>
              <a:gd name="T65" fmla="*/ 1208761518 h 166"/>
              <a:gd name="T66" fmla="*/ 917517850 w 174"/>
              <a:gd name="T67" fmla="*/ 1157105263 h 166"/>
              <a:gd name="T68" fmla="*/ 1011354756 w 174"/>
              <a:gd name="T69" fmla="*/ 1208761518 h 166"/>
              <a:gd name="T70" fmla="*/ 959223500 w 174"/>
              <a:gd name="T71" fmla="*/ 1322404637 h 166"/>
              <a:gd name="T72" fmla="*/ 1053060406 w 174"/>
              <a:gd name="T73" fmla="*/ 1714993464 h 166"/>
              <a:gd name="T74" fmla="*/ 1814181260 w 174"/>
              <a:gd name="T75" fmla="*/ 1714993464 h 166"/>
              <a:gd name="T76" fmla="*/ 1814181260 w 174"/>
              <a:gd name="T77" fmla="*/ 1436047757 h 1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rgbClr val="435468"/>
          </a:solidFill>
          <a:ln>
            <a:noFill/>
          </a:ln>
        </p:spPr>
        <p:txBody>
          <a:bodyPr/>
          <a:lstStyle/>
          <a:p>
            <a:endParaRPr lang="zh-CN" altLang="en-US" sz="1013"/>
          </a:p>
        </p:txBody>
      </p:sp>
      <p:sp>
        <p:nvSpPr>
          <p:cNvPr id="10" name="圆角矩形 9"/>
          <p:cNvSpPr/>
          <p:nvPr/>
        </p:nvSpPr>
        <p:spPr>
          <a:xfrm>
            <a:off x="1752600" y="2471894"/>
            <a:ext cx="2235994" cy="116681"/>
          </a:xfrm>
          <a:prstGeom prst="roundRect">
            <a:avLst>
              <a:gd name="adj" fmla="val 50000"/>
            </a:avLst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12" name="文本框 11"/>
          <p:cNvSpPr txBox="1"/>
          <p:nvPr/>
        </p:nvSpPr>
        <p:spPr bwMode="auto">
          <a:xfrm>
            <a:off x="3707606" y="1974213"/>
            <a:ext cx="453970" cy="24820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13">
                <a:solidFill>
                  <a:srgbClr val="435468"/>
                </a:solidFill>
                <a:latin typeface="+mj-ea"/>
                <a:ea typeface="+mj-ea"/>
              </a:rPr>
              <a:t>35%</a:t>
            </a:r>
            <a:endParaRPr lang="zh-CN" altLang="en-US" sz="1013">
              <a:solidFill>
                <a:srgbClr val="435468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 bwMode="auto">
          <a:xfrm>
            <a:off x="3955257" y="2250438"/>
            <a:ext cx="0" cy="229790"/>
          </a:xfrm>
          <a:prstGeom prst="line">
            <a:avLst/>
          </a:prstGeom>
          <a:ln w="25400">
            <a:solidFill>
              <a:srgbClr val="435468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/>
          <p:cNvSpPr/>
          <p:nvPr/>
        </p:nvSpPr>
        <p:spPr>
          <a:xfrm>
            <a:off x="1677591" y="3149359"/>
            <a:ext cx="6210300" cy="257175"/>
          </a:xfrm>
          <a:prstGeom prst="roundRect">
            <a:avLst>
              <a:gd name="adj" fmla="val 50000"/>
            </a:avLst>
          </a:prstGeom>
          <a:noFill/>
          <a:ln>
            <a:solidFill>
              <a:srgbClr val="E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15" name="Freeform 803"/>
          <p:cNvSpPr>
            <a:spLocks/>
          </p:cNvSpPr>
          <p:nvPr/>
        </p:nvSpPr>
        <p:spPr bwMode="auto">
          <a:xfrm>
            <a:off x="1127523" y="3006484"/>
            <a:ext cx="421481" cy="400050"/>
          </a:xfrm>
          <a:custGeom>
            <a:avLst/>
            <a:gdLst>
              <a:gd name="T0" fmla="*/ 1814181260 w 174"/>
              <a:gd name="T1" fmla="*/ 1436047757 h 166"/>
              <a:gd name="T2" fmla="*/ 1595227403 w 174"/>
              <a:gd name="T3" fmla="*/ 1301743420 h 166"/>
              <a:gd name="T4" fmla="*/ 1313716684 w 174"/>
              <a:gd name="T5" fmla="*/ 1188097088 h 166"/>
              <a:gd name="T6" fmla="*/ 1230305384 w 174"/>
              <a:gd name="T7" fmla="*/ 1157105263 h 166"/>
              <a:gd name="T8" fmla="*/ 1157322918 w 174"/>
              <a:gd name="T9" fmla="*/ 1033128322 h 166"/>
              <a:gd name="T10" fmla="*/ 1105191662 w 174"/>
              <a:gd name="T11" fmla="*/ 1033128322 h 166"/>
              <a:gd name="T12" fmla="*/ 1157322918 w 174"/>
              <a:gd name="T13" fmla="*/ 929815811 h 166"/>
              <a:gd name="T14" fmla="*/ 1178174128 w 174"/>
              <a:gd name="T15" fmla="*/ 816172692 h 166"/>
              <a:gd name="T16" fmla="*/ 1230305384 w 174"/>
              <a:gd name="T17" fmla="*/ 764516436 h 166"/>
              <a:gd name="T18" fmla="*/ 1261585429 w 174"/>
              <a:gd name="T19" fmla="*/ 692195751 h 166"/>
              <a:gd name="T20" fmla="*/ 1251159824 w 174"/>
              <a:gd name="T21" fmla="*/ 557888201 h 166"/>
              <a:gd name="T22" fmla="*/ 1230305384 w 174"/>
              <a:gd name="T23" fmla="*/ 506231946 h 166"/>
              <a:gd name="T24" fmla="*/ 1240734219 w 174"/>
              <a:gd name="T25" fmla="*/ 330601963 h 166"/>
              <a:gd name="T26" fmla="*/ 1230305384 w 174"/>
              <a:gd name="T27" fmla="*/ 206625022 h 166"/>
              <a:gd name="T28" fmla="*/ 1178174128 w 174"/>
              <a:gd name="T29" fmla="*/ 134307549 h 166"/>
              <a:gd name="T30" fmla="*/ 1126042872 w 174"/>
              <a:gd name="T31" fmla="*/ 123976941 h 166"/>
              <a:gd name="T32" fmla="*/ 1084337222 w 174"/>
              <a:gd name="T33" fmla="*/ 92981902 h 166"/>
              <a:gd name="T34" fmla="*/ 698563993 w 174"/>
              <a:gd name="T35" fmla="*/ 92981902 h 166"/>
              <a:gd name="T36" fmla="*/ 563021436 w 174"/>
              <a:gd name="T37" fmla="*/ 495901337 h 166"/>
              <a:gd name="T38" fmla="*/ 542170226 w 174"/>
              <a:gd name="T39" fmla="*/ 588883240 h 166"/>
              <a:gd name="T40" fmla="*/ 594301481 w 174"/>
              <a:gd name="T41" fmla="*/ 785177653 h 166"/>
              <a:gd name="T42" fmla="*/ 625578297 w 174"/>
              <a:gd name="T43" fmla="*/ 795508261 h 166"/>
              <a:gd name="T44" fmla="*/ 646432737 w 174"/>
              <a:gd name="T45" fmla="*/ 940146419 h 166"/>
              <a:gd name="T46" fmla="*/ 698563993 w 174"/>
              <a:gd name="T47" fmla="*/ 1022797713 h 166"/>
              <a:gd name="T48" fmla="*/ 656858342 w 174"/>
              <a:gd name="T49" fmla="*/ 1033128322 h 166"/>
              <a:gd name="T50" fmla="*/ 583875876 w 174"/>
              <a:gd name="T51" fmla="*/ 1157105263 h 166"/>
              <a:gd name="T52" fmla="*/ 500464575 w 174"/>
              <a:gd name="T53" fmla="*/ 1188097088 h 166"/>
              <a:gd name="T54" fmla="*/ 218953857 w 174"/>
              <a:gd name="T55" fmla="*/ 1301743420 h 166"/>
              <a:gd name="T56" fmla="*/ 0 w 174"/>
              <a:gd name="T57" fmla="*/ 1436047757 h 166"/>
              <a:gd name="T58" fmla="*/ 0 w 174"/>
              <a:gd name="T59" fmla="*/ 1714993464 h 166"/>
              <a:gd name="T60" fmla="*/ 792400899 w 174"/>
              <a:gd name="T61" fmla="*/ 1714993464 h 166"/>
              <a:gd name="T62" fmla="*/ 854957759 w 174"/>
              <a:gd name="T63" fmla="*/ 1312074029 h 166"/>
              <a:gd name="T64" fmla="*/ 802826504 w 174"/>
              <a:gd name="T65" fmla="*/ 1208761518 h 166"/>
              <a:gd name="T66" fmla="*/ 917517850 w 174"/>
              <a:gd name="T67" fmla="*/ 1157105263 h 166"/>
              <a:gd name="T68" fmla="*/ 1011354756 w 174"/>
              <a:gd name="T69" fmla="*/ 1208761518 h 166"/>
              <a:gd name="T70" fmla="*/ 959223500 w 174"/>
              <a:gd name="T71" fmla="*/ 1322404637 h 166"/>
              <a:gd name="T72" fmla="*/ 1053060406 w 174"/>
              <a:gd name="T73" fmla="*/ 1714993464 h 166"/>
              <a:gd name="T74" fmla="*/ 1814181260 w 174"/>
              <a:gd name="T75" fmla="*/ 1714993464 h 166"/>
              <a:gd name="T76" fmla="*/ 1814181260 w 174"/>
              <a:gd name="T77" fmla="*/ 1436047757 h 1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</p:spPr>
        <p:txBody>
          <a:bodyPr/>
          <a:lstStyle/>
          <a:p>
            <a:endParaRPr lang="zh-CN" altLang="en-US" sz="1013"/>
          </a:p>
        </p:txBody>
      </p:sp>
      <p:sp>
        <p:nvSpPr>
          <p:cNvPr id="16" name="圆角矩形 15"/>
          <p:cNvSpPr/>
          <p:nvPr/>
        </p:nvSpPr>
        <p:spPr>
          <a:xfrm>
            <a:off x="1752600" y="3223178"/>
            <a:ext cx="5463779" cy="121444"/>
          </a:xfrm>
          <a:prstGeom prst="roundRect">
            <a:avLst>
              <a:gd name="adj" fmla="val 50000"/>
            </a:avLst>
          </a:prstGeom>
          <a:solidFill>
            <a:srgbClr val="E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17" name="文本框 16"/>
          <p:cNvSpPr txBox="1"/>
          <p:nvPr/>
        </p:nvSpPr>
        <p:spPr>
          <a:xfrm>
            <a:off x="6920231" y="2739321"/>
            <a:ext cx="547570" cy="248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13">
                <a:solidFill>
                  <a:srgbClr val="E40000"/>
                </a:solidFill>
                <a:latin typeface="+mj-ea"/>
                <a:ea typeface="+mj-ea"/>
              </a:rPr>
              <a:t>89%</a:t>
            </a:r>
            <a:endParaRPr lang="zh-CN" altLang="en-US" sz="1013">
              <a:solidFill>
                <a:srgbClr val="E40000"/>
              </a:solidFill>
              <a:latin typeface="+mj-ea"/>
              <a:ea typeface="+mj-ea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180660" y="3036250"/>
            <a:ext cx="0" cy="228600"/>
          </a:xfrm>
          <a:prstGeom prst="line">
            <a:avLst/>
          </a:prstGeom>
          <a:ln w="25400">
            <a:solidFill>
              <a:srgbClr val="E4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695450" y="3605369"/>
            <a:ext cx="170259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1677591" y="3905407"/>
            <a:ext cx="6338888" cy="5651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</p:spTree>
    <p:extLst>
      <p:ext uri="{BB962C8B-B14F-4D97-AF65-F5344CB8AC3E}">
        <p14:creationId xmlns:p14="http://schemas.microsoft.com/office/powerpoint/2010/main" val="3810177336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9" presetClass="entr" presetSubtype="10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677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  <p:bldP spid="8" grpId="0" animBg="1"/>
      <p:bldP spid="9" grpId="0" animBg="1"/>
      <p:bldP spid="10" grpId="0" animBg="1"/>
      <p:bldP spid="12" grpId="0"/>
      <p:bldP spid="14" grpId="0" animBg="1"/>
      <p:bldP spid="15" grpId="0" animBg="1"/>
      <p:bldP spid="16" grpId="0" animBg="1"/>
      <p:bldP spid="17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矩形 134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0" y="2009775"/>
            <a:ext cx="7762875" cy="1832885"/>
          </a:xfrm>
          <a:custGeom>
            <a:avLst/>
            <a:gdLst>
              <a:gd name="connsiteX0" fmla="*/ 0 w 10350500"/>
              <a:gd name="connsiteY0" fmla="*/ 2273300 h 2362200"/>
              <a:gd name="connsiteX1" fmla="*/ 3314700 w 10350500"/>
              <a:gd name="connsiteY1" fmla="*/ 1270000 h 2362200"/>
              <a:gd name="connsiteX2" fmla="*/ 5854700 w 10350500"/>
              <a:gd name="connsiteY2" fmla="*/ 2362200 h 2362200"/>
              <a:gd name="connsiteX3" fmla="*/ 6934200 w 10350500"/>
              <a:gd name="connsiteY3" fmla="*/ 698500 h 2362200"/>
              <a:gd name="connsiteX4" fmla="*/ 8509000 w 10350500"/>
              <a:gd name="connsiteY4" fmla="*/ 2120900 h 2362200"/>
              <a:gd name="connsiteX5" fmla="*/ 10325100 w 10350500"/>
              <a:gd name="connsiteY5" fmla="*/ 0 h 2362200"/>
              <a:gd name="connsiteX6" fmla="*/ 10350500 w 10350500"/>
              <a:gd name="connsiteY6" fmla="*/ 50800 h 2362200"/>
              <a:gd name="connsiteX0" fmla="*/ 0 w 10350500"/>
              <a:gd name="connsiteY0" fmla="*/ 2273300 h 2367702"/>
              <a:gd name="connsiteX1" fmla="*/ 3314700 w 10350500"/>
              <a:gd name="connsiteY1" fmla="*/ 1270000 h 2367702"/>
              <a:gd name="connsiteX2" fmla="*/ 5854700 w 10350500"/>
              <a:gd name="connsiteY2" fmla="*/ 2362200 h 2367702"/>
              <a:gd name="connsiteX3" fmla="*/ 6934200 w 10350500"/>
              <a:gd name="connsiteY3" fmla="*/ 698500 h 2367702"/>
              <a:gd name="connsiteX4" fmla="*/ 8509000 w 10350500"/>
              <a:gd name="connsiteY4" fmla="*/ 2120900 h 2367702"/>
              <a:gd name="connsiteX5" fmla="*/ 10325100 w 10350500"/>
              <a:gd name="connsiteY5" fmla="*/ 0 h 2367702"/>
              <a:gd name="connsiteX6" fmla="*/ 10350500 w 10350500"/>
              <a:gd name="connsiteY6" fmla="*/ 50800 h 2367702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537644"/>
              <a:gd name="connsiteX1" fmla="*/ 3314700 w 10350500"/>
              <a:gd name="connsiteY1" fmla="*/ 1270000 h 2537644"/>
              <a:gd name="connsiteX2" fmla="*/ 5308600 w 10350500"/>
              <a:gd name="connsiteY2" fmla="*/ 2425700 h 2537644"/>
              <a:gd name="connsiteX3" fmla="*/ 6934200 w 10350500"/>
              <a:gd name="connsiteY3" fmla="*/ 698500 h 2537644"/>
              <a:gd name="connsiteX4" fmla="*/ 8509000 w 10350500"/>
              <a:gd name="connsiteY4" fmla="*/ 2120900 h 2537644"/>
              <a:gd name="connsiteX5" fmla="*/ 10325100 w 10350500"/>
              <a:gd name="connsiteY5" fmla="*/ 0 h 2537644"/>
              <a:gd name="connsiteX6" fmla="*/ 10350500 w 10350500"/>
              <a:gd name="connsiteY6" fmla="*/ 50800 h 2537644"/>
              <a:gd name="connsiteX0" fmla="*/ 0 w 10350500"/>
              <a:gd name="connsiteY0" fmla="*/ 2273300 h 2437646"/>
              <a:gd name="connsiteX1" fmla="*/ 3314700 w 10350500"/>
              <a:gd name="connsiteY1" fmla="*/ 1270000 h 2437646"/>
              <a:gd name="connsiteX2" fmla="*/ 5308600 w 10350500"/>
              <a:gd name="connsiteY2" fmla="*/ 2425700 h 2437646"/>
              <a:gd name="connsiteX3" fmla="*/ 6934200 w 10350500"/>
              <a:gd name="connsiteY3" fmla="*/ 698500 h 2437646"/>
              <a:gd name="connsiteX4" fmla="*/ 8509000 w 10350500"/>
              <a:gd name="connsiteY4" fmla="*/ 2120900 h 2437646"/>
              <a:gd name="connsiteX5" fmla="*/ 10325100 w 10350500"/>
              <a:gd name="connsiteY5" fmla="*/ 0 h 2437646"/>
              <a:gd name="connsiteX6" fmla="*/ 10350500 w 10350500"/>
              <a:gd name="connsiteY6" fmla="*/ 50800 h 2437646"/>
              <a:gd name="connsiteX0" fmla="*/ 0 w 10350500"/>
              <a:gd name="connsiteY0" fmla="*/ 2273300 h 2432139"/>
              <a:gd name="connsiteX1" fmla="*/ 2590800 w 10350500"/>
              <a:gd name="connsiteY1" fmla="*/ 1320800 h 2432139"/>
              <a:gd name="connsiteX2" fmla="*/ 5308600 w 10350500"/>
              <a:gd name="connsiteY2" fmla="*/ 2425700 h 2432139"/>
              <a:gd name="connsiteX3" fmla="*/ 6934200 w 10350500"/>
              <a:gd name="connsiteY3" fmla="*/ 698500 h 2432139"/>
              <a:gd name="connsiteX4" fmla="*/ 8509000 w 10350500"/>
              <a:gd name="connsiteY4" fmla="*/ 2120900 h 2432139"/>
              <a:gd name="connsiteX5" fmla="*/ 10325100 w 10350500"/>
              <a:gd name="connsiteY5" fmla="*/ 0 h 2432139"/>
              <a:gd name="connsiteX6" fmla="*/ 10350500 w 10350500"/>
              <a:gd name="connsiteY6" fmla="*/ 50800 h 2432139"/>
              <a:gd name="connsiteX0" fmla="*/ 0 w 10350500"/>
              <a:gd name="connsiteY0" fmla="*/ 2273300 h 2444784"/>
              <a:gd name="connsiteX1" fmla="*/ 2590800 w 10350500"/>
              <a:gd name="connsiteY1" fmla="*/ 1320800 h 2444784"/>
              <a:gd name="connsiteX2" fmla="*/ 4902200 w 10350500"/>
              <a:gd name="connsiteY2" fmla="*/ 2438400 h 2444784"/>
              <a:gd name="connsiteX3" fmla="*/ 6934200 w 10350500"/>
              <a:gd name="connsiteY3" fmla="*/ 698500 h 2444784"/>
              <a:gd name="connsiteX4" fmla="*/ 8509000 w 10350500"/>
              <a:gd name="connsiteY4" fmla="*/ 2120900 h 2444784"/>
              <a:gd name="connsiteX5" fmla="*/ 10325100 w 10350500"/>
              <a:gd name="connsiteY5" fmla="*/ 0 h 2444784"/>
              <a:gd name="connsiteX6" fmla="*/ 10350500 w 10350500"/>
              <a:gd name="connsiteY6" fmla="*/ 50800 h 2444784"/>
              <a:gd name="connsiteX0" fmla="*/ 0 w 10350500"/>
              <a:gd name="connsiteY0" fmla="*/ 2273300 h 2443846"/>
              <a:gd name="connsiteX1" fmla="*/ 2590800 w 10350500"/>
              <a:gd name="connsiteY1" fmla="*/ 1320800 h 2443846"/>
              <a:gd name="connsiteX2" fmla="*/ 4902200 w 10350500"/>
              <a:gd name="connsiteY2" fmla="*/ 2438400 h 2443846"/>
              <a:gd name="connsiteX3" fmla="*/ 6604000 w 10350500"/>
              <a:gd name="connsiteY3" fmla="*/ 749300 h 2443846"/>
              <a:gd name="connsiteX4" fmla="*/ 8509000 w 10350500"/>
              <a:gd name="connsiteY4" fmla="*/ 2120900 h 2443846"/>
              <a:gd name="connsiteX5" fmla="*/ 10325100 w 10350500"/>
              <a:gd name="connsiteY5" fmla="*/ 0 h 2443846"/>
              <a:gd name="connsiteX6" fmla="*/ 10350500 w 10350500"/>
              <a:gd name="connsiteY6" fmla="*/ 50800 h 244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50500" h="2443846">
                <a:moveTo>
                  <a:pt x="0" y="2273300"/>
                </a:moveTo>
                <a:cubicBezTo>
                  <a:pt x="1104900" y="1938867"/>
                  <a:pt x="1773767" y="1293283"/>
                  <a:pt x="2590800" y="1320800"/>
                </a:cubicBezTo>
                <a:cubicBezTo>
                  <a:pt x="3407833" y="1348317"/>
                  <a:pt x="4233333" y="2533650"/>
                  <a:pt x="4902200" y="2438400"/>
                </a:cubicBezTo>
                <a:cubicBezTo>
                  <a:pt x="5571067" y="2343150"/>
                  <a:pt x="6002867" y="802217"/>
                  <a:pt x="6604000" y="749300"/>
                </a:cubicBezTo>
                <a:cubicBezTo>
                  <a:pt x="7205133" y="696383"/>
                  <a:pt x="7888817" y="2245783"/>
                  <a:pt x="8509000" y="2120900"/>
                </a:cubicBezTo>
                <a:cubicBezTo>
                  <a:pt x="9129183" y="1996017"/>
                  <a:pt x="9719733" y="706967"/>
                  <a:pt x="10325100" y="0"/>
                </a:cubicBezTo>
                <a:lnTo>
                  <a:pt x="10350500" y="5080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/>
              <a:t>\</a:t>
            </a:r>
            <a:endParaRPr lang="zh-CN" altLang="en-US" sz="1013"/>
          </a:p>
        </p:txBody>
      </p:sp>
      <p:sp>
        <p:nvSpPr>
          <p:cNvPr id="3" name="Freeform 1525"/>
          <p:cNvSpPr>
            <a:spLocks/>
          </p:cNvSpPr>
          <p:nvPr/>
        </p:nvSpPr>
        <p:spPr bwMode="auto">
          <a:xfrm rot="18830660">
            <a:off x="7590234" y="1483519"/>
            <a:ext cx="673112" cy="688181"/>
          </a:xfrm>
          <a:custGeom>
            <a:avLst/>
            <a:gdLst>
              <a:gd name="T0" fmla="*/ 101 w 166"/>
              <a:gd name="T1" fmla="*/ 57 h 170"/>
              <a:gd name="T2" fmla="*/ 105 w 166"/>
              <a:gd name="T3" fmla="*/ 57 h 170"/>
              <a:gd name="T4" fmla="*/ 110 w 166"/>
              <a:gd name="T5" fmla="*/ 52 h 170"/>
              <a:gd name="T6" fmla="*/ 100 w 166"/>
              <a:gd name="T7" fmla="*/ 47 h 170"/>
              <a:gd name="T8" fmla="*/ 94 w 166"/>
              <a:gd name="T9" fmla="*/ 47 h 170"/>
              <a:gd name="T10" fmla="*/ 83 w 166"/>
              <a:gd name="T11" fmla="*/ 33 h 170"/>
              <a:gd name="T12" fmla="*/ 88 w 166"/>
              <a:gd name="T13" fmla="*/ 33 h 170"/>
              <a:gd name="T14" fmla="*/ 93 w 166"/>
              <a:gd name="T15" fmla="*/ 29 h 170"/>
              <a:gd name="T16" fmla="*/ 86 w 166"/>
              <a:gd name="T17" fmla="*/ 23 h 170"/>
              <a:gd name="T18" fmla="*/ 76 w 166"/>
              <a:gd name="T19" fmla="*/ 23 h 170"/>
              <a:gd name="T20" fmla="*/ 54 w 166"/>
              <a:gd name="T21" fmla="*/ 0 h 170"/>
              <a:gd name="T22" fmla="*/ 50 w 166"/>
              <a:gd name="T23" fmla="*/ 2 h 170"/>
              <a:gd name="T24" fmla="*/ 47 w 166"/>
              <a:gd name="T25" fmla="*/ 5 h 170"/>
              <a:gd name="T26" fmla="*/ 52 w 166"/>
              <a:gd name="T27" fmla="*/ 15 h 170"/>
              <a:gd name="T28" fmla="*/ 68 w 166"/>
              <a:gd name="T29" fmla="*/ 46 h 170"/>
              <a:gd name="T30" fmla="*/ 78 w 166"/>
              <a:gd name="T31" fmla="*/ 73 h 170"/>
              <a:gd name="T32" fmla="*/ 69 w 166"/>
              <a:gd name="T33" fmla="*/ 76 h 170"/>
              <a:gd name="T34" fmla="*/ 27 w 166"/>
              <a:gd name="T35" fmla="*/ 79 h 170"/>
              <a:gd name="T36" fmla="*/ 19 w 166"/>
              <a:gd name="T37" fmla="*/ 69 h 170"/>
              <a:gd name="T38" fmla="*/ 11 w 166"/>
              <a:gd name="T39" fmla="*/ 60 h 170"/>
              <a:gd name="T40" fmla="*/ 4 w 166"/>
              <a:gd name="T41" fmla="*/ 58 h 170"/>
              <a:gd name="T42" fmla="*/ 0 w 166"/>
              <a:gd name="T43" fmla="*/ 59 h 170"/>
              <a:gd name="T44" fmla="*/ 8 w 166"/>
              <a:gd name="T45" fmla="*/ 85 h 170"/>
              <a:gd name="T46" fmla="*/ 0 w 166"/>
              <a:gd name="T47" fmla="*/ 111 h 170"/>
              <a:gd name="T48" fmla="*/ 4 w 166"/>
              <a:gd name="T49" fmla="*/ 112 h 170"/>
              <a:gd name="T50" fmla="*/ 11 w 166"/>
              <a:gd name="T51" fmla="*/ 111 h 170"/>
              <a:gd name="T52" fmla="*/ 19 w 166"/>
              <a:gd name="T53" fmla="*/ 101 h 170"/>
              <a:gd name="T54" fmla="*/ 27 w 166"/>
              <a:gd name="T55" fmla="*/ 91 h 170"/>
              <a:gd name="T56" fmla="*/ 56 w 166"/>
              <a:gd name="T57" fmla="*/ 94 h 170"/>
              <a:gd name="T58" fmla="*/ 75 w 166"/>
              <a:gd name="T59" fmla="*/ 95 h 170"/>
              <a:gd name="T60" fmla="*/ 78 w 166"/>
              <a:gd name="T61" fmla="*/ 97 h 170"/>
              <a:gd name="T62" fmla="*/ 68 w 166"/>
              <a:gd name="T63" fmla="*/ 124 h 170"/>
              <a:gd name="T64" fmla="*/ 52 w 166"/>
              <a:gd name="T65" fmla="*/ 155 h 170"/>
              <a:gd name="T66" fmla="*/ 47 w 166"/>
              <a:gd name="T67" fmla="*/ 165 h 170"/>
              <a:gd name="T68" fmla="*/ 50 w 166"/>
              <a:gd name="T69" fmla="*/ 168 h 170"/>
              <a:gd name="T70" fmla="*/ 54 w 166"/>
              <a:gd name="T71" fmla="*/ 170 h 170"/>
              <a:gd name="T72" fmla="*/ 76 w 166"/>
              <a:gd name="T73" fmla="*/ 147 h 170"/>
              <a:gd name="T74" fmla="*/ 86 w 166"/>
              <a:gd name="T75" fmla="*/ 147 h 170"/>
              <a:gd name="T76" fmla="*/ 93 w 166"/>
              <a:gd name="T77" fmla="*/ 142 h 170"/>
              <a:gd name="T78" fmla="*/ 88 w 166"/>
              <a:gd name="T79" fmla="*/ 137 h 170"/>
              <a:gd name="T80" fmla="*/ 83 w 166"/>
              <a:gd name="T81" fmla="*/ 137 h 170"/>
              <a:gd name="T82" fmla="*/ 94 w 166"/>
              <a:gd name="T83" fmla="*/ 123 h 170"/>
              <a:gd name="T84" fmla="*/ 100 w 166"/>
              <a:gd name="T85" fmla="*/ 123 h 170"/>
              <a:gd name="T86" fmla="*/ 110 w 166"/>
              <a:gd name="T87" fmla="*/ 118 h 170"/>
              <a:gd name="T88" fmla="*/ 105 w 166"/>
              <a:gd name="T89" fmla="*/ 113 h 170"/>
              <a:gd name="T90" fmla="*/ 101 w 166"/>
              <a:gd name="T91" fmla="*/ 113 h 170"/>
              <a:gd name="T92" fmla="*/ 117 w 166"/>
              <a:gd name="T93" fmla="*/ 94 h 170"/>
              <a:gd name="T94" fmla="*/ 139 w 166"/>
              <a:gd name="T95" fmla="*/ 94 h 170"/>
              <a:gd name="T96" fmla="*/ 166 w 166"/>
              <a:gd name="T97" fmla="*/ 85 h 170"/>
              <a:gd name="T98" fmla="*/ 155 w 166"/>
              <a:gd name="T99" fmla="*/ 79 h 170"/>
              <a:gd name="T100" fmla="*/ 139 w 166"/>
              <a:gd name="T101" fmla="*/ 76 h 170"/>
              <a:gd name="T102" fmla="*/ 117 w 166"/>
              <a:gd name="T103" fmla="*/ 76 h 170"/>
              <a:gd name="T104" fmla="*/ 101 w 166"/>
              <a:gd name="T105" fmla="*/ 5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6" h="170">
                <a:moveTo>
                  <a:pt x="101" y="57"/>
                </a:moveTo>
                <a:cubicBezTo>
                  <a:pt x="105" y="57"/>
                  <a:pt x="105" y="57"/>
                  <a:pt x="105" y="57"/>
                </a:cubicBezTo>
                <a:cubicBezTo>
                  <a:pt x="109" y="57"/>
                  <a:pt x="110" y="55"/>
                  <a:pt x="110" y="52"/>
                </a:cubicBezTo>
                <a:cubicBezTo>
                  <a:pt x="110" y="49"/>
                  <a:pt x="107" y="47"/>
                  <a:pt x="100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83" y="33"/>
                  <a:pt x="83" y="33"/>
                  <a:pt x="83" y="33"/>
                </a:cubicBezTo>
                <a:cubicBezTo>
                  <a:pt x="88" y="33"/>
                  <a:pt x="88" y="33"/>
                  <a:pt x="88" y="33"/>
                </a:cubicBezTo>
                <a:cubicBezTo>
                  <a:pt x="91" y="33"/>
                  <a:pt x="93" y="32"/>
                  <a:pt x="93" y="29"/>
                </a:cubicBezTo>
                <a:cubicBezTo>
                  <a:pt x="93" y="25"/>
                  <a:pt x="91" y="23"/>
                  <a:pt x="86" y="23"/>
                </a:cubicBezTo>
                <a:cubicBezTo>
                  <a:pt x="76" y="23"/>
                  <a:pt x="76" y="23"/>
                  <a:pt x="76" y="23"/>
                </a:cubicBezTo>
                <a:cubicBezTo>
                  <a:pt x="64" y="8"/>
                  <a:pt x="57" y="0"/>
                  <a:pt x="54" y="0"/>
                </a:cubicBezTo>
                <a:cubicBezTo>
                  <a:pt x="53" y="0"/>
                  <a:pt x="51" y="1"/>
                  <a:pt x="50" y="2"/>
                </a:cubicBezTo>
                <a:cubicBezTo>
                  <a:pt x="48" y="3"/>
                  <a:pt x="47" y="4"/>
                  <a:pt x="47" y="5"/>
                </a:cubicBezTo>
                <a:cubicBezTo>
                  <a:pt x="47" y="7"/>
                  <a:pt x="49" y="10"/>
                  <a:pt x="52" y="15"/>
                </a:cubicBezTo>
                <a:cubicBezTo>
                  <a:pt x="56" y="21"/>
                  <a:pt x="61" y="31"/>
                  <a:pt x="68" y="46"/>
                </a:cubicBezTo>
                <a:cubicBezTo>
                  <a:pt x="74" y="61"/>
                  <a:pt x="78" y="70"/>
                  <a:pt x="78" y="73"/>
                </a:cubicBezTo>
                <a:cubicBezTo>
                  <a:pt x="78" y="75"/>
                  <a:pt x="75" y="76"/>
                  <a:pt x="69" y="76"/>
                </a:cubicBezTo>
                <a:cubicBezTo>
                  <a:pt x="49" y="76"/>
                  <a:pt x="35" y="77"/>
                  <a:pt x="27" y="79"/>
                </a:cubicBezTo>
                <a:cubicBezTo>
                  <a:pt x="26" y="78"/>
                  <a:pt x="23" y="75"/>
                  <a:pt x="19" y="69"/>
                </a:cubicBezTo>
                <a:cubicBezTo>
                  <a:pt x="15" y="64"/>
                  <a:pt x="13" y="61"/>
                  <a:pt x="11" y="60"/>
                </a:cubicBezTo>
                <a:cubicBezTo>
                  <a:pt x="10" y="59"/>
                  <a:pt x="7" y="58"/>
                  <a:pt x="4" y="58"/>
                </a:cubicBezTo>
                <a:cubicBezTo>
                  <a:pt x="2" y="58"/>
                  <a:pt x="0" y="58"/>
                  <a:pt x="0" y="59"/>
                </a:cubicBezTo>
                <a:cubicBezTo>
                  <a:pt x="0" y="61"/>
                  <a:pt x="2" y="70"/>
                  <a:pt x="8" y="85"/>
                </a:cubicBezTo>
                <a:cubicBezTo>
                  <a:pt x="2" y="99"/>
                  <a:pt x="0" y="107"/>
                  <a:pt x="0" y="111"/>
                </a:cubicBezTo>
                <a:cubicBezTo>
                  <a:pt x="0" y="112"/>
                  <a:pt x="2" y="112"/>
                  <a:pt x="4" y="112"/>
                </a:cubicBezTo>
                <a:cubicBezTo>
                  <a:pt x="7" y="112"/>
                  <a:pt x="10" y="112"/>
                  <a:pt x="11" y="111"/>
                </a:cubicBezTo>
                <a:cubicBezTo>
                  <a:pt x="13" y="110"/>
                  <a:pt x="15" y="106"/>
                  <a:pt x="19" y="101"/>
                </a:cubicBezTo>
                <a:cubicBezTo>
                  <a:pt x="23" y="95"/>
                  <a:pt x="26" y="92"/>
                  <a:pt x="27" y="91"/>
                </a:cubicBezTo>
                <a:cubicBezTo>
                  <a:pt x="35" y="93"/>
                  <a:pt x="45" y="94"/>
                  <a:pt x="56" y="94"/>
                </a:cubicBezTo>
                <a:cubicBezTo>
                  <a:pt x="67" y="94"/>
                  <a:pt x="74" y="94"/>
                  <a:pt x="75" y="95"/>
                </a:cubicBezTo>
                <a:cubicBezTo>
                  <a:pt x="77" y="95"/>
                  <a:pt x="78" y="96"/>
                  <a:pt x="78" y="97"/>
                </a:cubicBezTo>
                <a:cubicBezTo>
                  <a:pt x="78" y="100"/>
                  <a:pt x="74" y="109"/>
                  <a:pt x="68" y="124"/>
                </a:cubicBezTo>
                <a:cubicBezTo>
                  <a:pt x="61" y="139"/>
                  <a:pt x="56" y="149"/>
                  <a:pt x="52" y="155"/>
                </a:cubicBezTo>
                <a:cubicBezTo>
                  <a:pt x="49" y="160"/>
                  <a:pt x="47" y="163"/>
                  <a:pt x="47" y="165"/>
                </a:cubicBezTo>
                <a:cubicBezTo>
                  <a:pt x="47" y="166"/>
                  <a:pt x="48" y="167"/>
                  <a:pt x="50" y="168"/>
                </a:cubicBezTo>
                <a:cubicBezTo>
                  <a:pt x="51" y="170"/>
                  <a:pt x="53" y="170"/>
                  <a:pt x="54" y="170"/>
                </a:cubicBezTo>
                <a:cubicBezTo>
                  <a:pt x="57" y="170"/>
                  <a:pt x="64" y="162"/>
                  <a:pt x="76" y="147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91" y="147"/>
                  <a:pt x="93" y="145"/>
                  <a:pt x="93" y="142"/>
                </a:cubicBezTo>
                <a:cubicBezTo>
                  <a:pt x="93" y="138"/>
                  <a:pt x="91" y="137"/>
                  <a:pt x="88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100" y="123"/>
                  <a:pt x="100" y="123"/>
                  <a:pt x="100" y="123"/>
                </a:cubicBezTo>
                <a:cubicBezTo>
                  <a:pt x="107" y="123"/>
                  <a:pt x="110" y="121"/>
                  <a:pt x="110" y="118"/>
                </a:cubicBezTo>
                <a:cubicBezTo>
                  <a:pt x="110" y="115"/>
                  <a:pt x="109" y="113"/>
                  <a:pt x="105" y="113"/>
                </a:cubicBezTo>
                <a:cubicBezTo>
                  <a:pt x="101" y="113"/>
                  <a:pt x="101" y="113"/>
                  <a:pt x="101" y="11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39" y="94"/>
                  <a:pt x="139" y="94"/>
                  <a:pt x="139" y="94"/>
                </a:cubicBezTo>
                <a:cubicBezTo>
                  <a:pt x="157" y="94"/>
                  <a:pt x="166" y="91"/>
                  <a:pt x="166" y="85"/>
                </a:cubicBezTo>
                <a:cubicBezTo>
                  <a:pt x="166" y="82"/>
                  <a:pt x="163" y="80"/>
                  <a:pt x="155" y="79"/>
                </a:cubicBezTo>
                <a:cubicBezTo>
                  <a:pt x="148" y="77"/>
                  <a:pt x="142" y="76"/>
                  <a:pt x="139" y="76"/>
                </a:cubicBezTo>
                <a:cubicBezTo>
                  <a:pt x="117" y="76"/>
                  <a:pt x="117" y="76"/>
                  <a:pt x="117" y="76"/>
                </a:cubicBezTo>
                <a:lnTo>
                  <a:pt x="101" y="57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4" name="文本框 23"/>
          <p:cNvSpPr txBox="1"/>
          <p:nvPr/>
        </p:nvSpPr>
        <p:spPr>
          <a:xfrm>
            <a:off x="7317851" y="2688637"/>
            <a:ext cx="1771652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5" name="矩形 24"/>
          <p:cNvSpPr/>
          <p:nvPr/>
        </p:nvSpPr>
        <p:spPr>
          <a:xfrm>
            <a:off x="7364986" y="2411638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110362" y="2435893"/>
            <a:ext cx="1771652" cy="2087208"/>
            <a:chOff x="5480483" y="3247857"/>
            <a:chExt cx="2362202" cy="2782944"/>
          </a:xfrm>
        </p:grpSpPr>
        <p:sp>
          <p:nvSpPr>
            <p:cNvPr id="19" name="椭圆 18"/>
            <p:cNvSpPr/>
            <p:nvPr/>
          </p:nvSpPr>
          <p:spPr>
            <a:xfrm rot="10800000">
              <a:off x="6302905" y="3247857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20" name="直接连接符 19"/>
            <p:cNvCxnSpPr/>
            <p:nvPr/>
          </p:nvCxnSpPr>
          <p:spPr>
            <a:xfrm rot="10800000">
              <a:off x="6623484" y="3727734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5480483" y="5277261"/>
              <a:ext cx="2362202" cy="753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5543330" y="4907929"/>
              <a:ext cx="2298065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rgbClr val="435468"/>
                  </a:solidFill>
                </a:rPr>
                <a:t>点击此处添加标题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307897" y="4402941"/>
              <a:ext cx="806204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rgbClr val="435468"/>
                  </a:solidFill>
                </a:rPr>
                <a:t>25%</a:t>
              </a:r>
              <a:endParaRPr lang="zh-CN" altLang="en-US" sz="2100">
                <a:solidFill>
                  <a:srgbClr val="435468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504516" y="3470901"/>
              <a:ext cx="282576" cy="239712"/>
              <a:chOff x="6791325" y="3867151"/>
              <a:chExt cx="282576" cy="239712"/>
            </a:xfrm>
            <a:solidFill>
              <a:schemeClr val="bg1"/>
            </a:solidFill>
          </p:grpSpPr>
          <p:sp>
            <p:nvSpPr>
              <p:cNvPr id="27" name="Freeform 103"/>
              <p:cNvSpPr>
                <a:spLocks/>
              </p:cNvSpPr>
              <p:nvPr/>
            </p:nvSpPr>
            <p:spPr bwMode="auto">
              <a:xfrm>
                <a:off x="6889750" y="3916363"/>
                <a:ext cx="39688" cy="58738"/>
              </a:xfrm>
              <a:custGeom>
                <a:avLst/>
                <a:gdLst>
                  <a:gd name="T0" fmla="*/ 14 w 25"/>
                  <a:gd name="T1" fmla="*/ 33 h 37"/>
                  <a:gd name="T2" fmla="*/ 25 w 25"/>
                  <a:gd name="T3" fmla="*/ 14 h 37"/>
                  <a:gd name="T4" fmla="*/ 21 w 25"/>
                  <a:gd name="T5" fmla="*/ 0 h 37"/>
                  <a:gd name="T6" fmla="*/ 0 w 25"/>
                  <a:gd name="T7" fmla="*/ 37 h 37"/>
                  <a:gd name="T8" fmla="*/ 14 w 25"/>
                  <a:gd name="T9" fmla="*/ 3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7">
                    <a:moveTo>
                      <a:pt x="14" y="33"/>
                    </a:moveTo>
                    <a:lnTo>
                      <a:pt x="25" y="14"/>
                    </a:lnTo>
                    <a:lnTo>
                      <a:pt x="21" y="0"/>
                    </a:lnTo>
                    <a:lnTo>
                      <a:pt x="0" y="37"/>
                    </a:lnTo>
                    <a:lnTo>
                      <a:pt x="1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8" name="Freeform 104"/>
              <p:cNvSpPr>
                <a:spLocks/>
              </p:cNvSpPr>
              <p:nvPr/>
            </p:nvSpPr>
            <p:spPr bwMode="auto">
              <a:xfrm>
                <a:off x="6907213" y="3903663"/>
                <a:ext cx="166688" cy="203200"/>
              </a:xfrm>
              <a:custGeom>
                <a:avLst/>
                <a:gdLst>
                  <a:gd name="T0" fmla="*/ 159 w 173"/>
                  <a:gd name="T1" fmla="*/ 53 h 209"/>
                  <a:gd name="T2" fmla="*/ 66 w 173"/>
                  <a:gd name="T3" fmla="*/ 0 h 209"/>
                  <a:gd name="T4" fmla="*/ 72 w 173"/>
                  <a:gd name="T5" fmla="*/ 24 h 209"/>
                  <a:gd name="T6" fmla="*/ 150 w 173"/>
                  <a:gd name="T7" fmla="*/ 69 h 209"/>
                  <a:gd name="T8" fmla="*/ 152 w 173"/>
                  <a:gd name="T9" fmla="*/ 74 h 209"/>
                  <a:gd name="T10" fmla="*/ 105 w 173"/>
                  <a:gd name="T11" fmla="*/ 155 h 209"/>
                  <a:gd name="T12" fmla="*/ 80 w 173"/>
                  <a:gd name="T13" fmla="*/ 141 h 209"/>
                  <a:gd name="T14" fmla="*/ 66 w 173"/>
                  <a:gd name="T15" fmla="*/ 148 h 209"/>
                  <a:gd name="T16" fmla="*/ 0 w 173"/>
                  <a:gd name="T17" fmla="*/ 165 h 209"/>
                  <a:gd name="T18" fmla="*/ 71 w 173"/>
                  <a:gd name="T19" fmla="*/ 206 h 209"/>
                  <a:gd name="T20" fmla="*/ 82 w 173"/>
                  <a:gd name="T21" fmla="*/ 209 h 209"/>
                  <a:gd name="T22" fmla="*/ 101 w 173"/>
                  <a:gd name="T23" fmla="*/ 198 h 209"/>
                  <a:gd name="T24" fmla="*/ 167 w 173"/>
                  <a:gd name="T25" fmla="*/ 83 h 209"/>
                  <a:gd name="T26" fmla="*/ 159 w 173"/>
                  <a:gd name="T27" fmla="*/ 53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209">
                    <a:moveTo>
                      <a:pt x="159" y="53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72" y="24"/>
                      <a:pt x="72" y="24"/>
                      <a:pt x="72" y="24"/>
                    </a:cubicBezTo>
                    <a:cubicBezTo>
                      <a:pt x="150" y="69"/>
                      <a:pt x="150" y="69"/>
                      <a:pt x="150" y="69"/>
                    </a:cubicBezTo>
                    <a:cubicBezTo>
                      <a:pt x="152" y="70"/>
                      <a:pt x="153" y="72"/>
                      <a:pt x="152" y="74"/>
                    </a:cubicBezTo>
                    <a:cubicBezTo>
                      <a:pt x="105" y="155"/>
                      <a:pt x="105" y="155"/>
                      <a:pt x="105" y="155"/>
                    </a:cubicBezTo>
                    <a:cubicBezTo>
                      <a:pt x="80" y="141"/>
                      <a:pt x="80" y="141"/>
                      <a:pt x="80" y="141"/>
                    </a:cubicBezTo>
                    <a:cubicBezTo>
                      <a:pt x="76" y="144"/>
                      <a:pt x="71" y="146"/>
                      <a:pt x="66" y="148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71" y="206"/>
                      <a:pt x="71" y="206"/>
                      <a:pt x="71" y="206"/>
                    </a:cubicBezTo>
                    <a:cubicBezTo>
                      <a:pt x="74" y="208"/>
                      <a:pt x="78" y="209"/>
                      <a:pt x="82" y="209"/>
                    </a:cubicBezTo>
                    <a:cubicBezTo>
                      <a:pt x="89" y="209"/>
                      <a:pt x="97" y="205"/>
                      <a:pt x="101" y="198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73" y="73"/>
                      <a:pt x="170" y="60"/>
                      <a:pt x="159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9" name="Freeform 105"/>
              <p:cNvSpPr>
                <a:spLocks noEditPoints="1"/>
              </p:cNvSpPr>
              <p:nvPr/>
            </p:nvSpPr>
            <p:spPr bwMode="auto">
              <a:xfrm>
                <a:off x="6791325" y="3867151"/>
                <a:ext cx="193675" cy="196850"/>
              </a:xfrm>
              <a:custGeom>
                <a:avLst/>
                <a:gdLst>
                  <a:gd name="T0" fmla="*/ 197 w 200"/>
                  <a:gd name="T1" fmla="*/ 144 h 203"/>
                  <a:gd name="T2" fmla="*/ 163 w 200"/>
                  <a:gd name="T3" fmla="*/ 16 h 203"/>
                  <a:gd name="T4" fmla="*/ 142 w 200"/>
                  <a:gd name="T5" fmla="*/ 0 h 203"/>
                  <a:gd name="T6" fmla="*/ 142 w 200"/>
                  <a:gd name="T7" fmla="*/ 0 h 203"/>
                  <a:gd name="T8" fmla="*/ 136 w 200"/>
                  <a:gd name="T9" fmla="*/ 1 h 203"/>
                  <a:gd name="T10" fmla="*/ 18 w 200"/>
                  <a:gd name="T11" fmla="*/ 32 h 203"/>
                  <a:gd name="T12" fmla="*/ 3 w 200"/>
                  <a:gd name="T13" fmla="*/ 59 h 203"/>
                  <a:gd name="T14" fmla="*/ 37 w 200"/>
                  <a:gd name="T15" fmla="*/ 187 h 203"/>
                  <a:gd name="T16" fmla="*/ 58 w 200"/>
                  <a:gd name="T17" fmla="*/ 203 h 203"/>
                  <a:gd name="T18" fmla="*/ 64 w 200"/>
                  <a:gd name="T19" fmla="*/ 203 h 203"/>
                  <a:gd name="T20" fmla="*/ 182 w 200"/>
                  <a:gd name="T21" fmla="*/ 171 h 203"/>
                  <a:gd name="T22" fmla="*/ 197 w 200"/>
                  <a:gd name="T23" fmla="*/ 144 h 203"/>
                  <a:gd name="T24" fmla="*/ 44 w 200"/>
                  <a:gd name="T25" fmla="*/ 144 h 203"/>
                  <a:gd name="T26" fmla="*/ 20 w 200"/>
                  <a:gd name="T27" fmla="*/ 54 h 203"/>
                  <a:gd name="T28" fmla="*/ 20 w 200"/>
                  <a:gd name="T29" fmla="*/ 51 h 203"/>
                  <a:gd name="T30" fmla="*/ 23 w 200"/>
                  <a:gd name="T31" fmla="*/ 49 h 203"/>
                  <a:gd name="T32" fmla="*/ 141 w 200"/>
                  <a:gd name="T33" fmla="*/ 18 h 203"/>
                  <a:gd name="T34" fmla="*/ 142 w 200"/>
                  <a:gd name="T35" fmla="*/ 17 h 203"/>
                  <a:gd name="T36" fmla="*/ 146 w 200"/>
                  <a:gd name="T37" fmla="*/ 21 h 203"/>
                  <a:gd name="T38" fmla="*/ 170 w 200"/>
                  <a:gd name="T39" fmla="*/ 110 h 203"/>
                  <a:gd name="T40" fmla="*/ 44 w 200"/>
                  <a:gd name="T41" fmla="*/ 144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0" h="203">
                    <a:moveTo>
                      <a:pt x="197" y="144"/>
                    </a:moveTo>
                    <a:cubicBezTo>
                      <a:pt x="163" y="16"/>
                      <a:pt x="163" y="16"/>
                      <a:pt x="163" y="16"/>
                    </a:cubicBezTo>
                    <a:cubicBezTo>
                      <a:pt x="160" y="6"/>
                      <a:pt x="151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0" y="0"/>
                      <a:pt x="138" y="0"/>
                      <a:pt x="136" y="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6" y="35"/>
                      <a:pt x="0" y="47"/>
                      <a:pt x="3" y="59"/>
                    </a:cubicBezTo>
                    <a:cubicBezTo>
                      <a:pt x="37" y="187"/>
                      <a:pt x="37" y="187"/>
                      <a:pt x="37" y="187"/>
                    </a:cubicBezTo>
                    <a:cubicBezTo>
                      <a:pt x="40" y="197"/>
                      <a:pt x="48" y="203"/>
                      <a:pt x="58" y="203"/>
                    </a:cubicBezTo>
                    <a:cubicBezTo>
                      <a:pt x="60" y="203"/>
                      <a:pt x="62" y="203"/>
                      <a:pt x="64" y="203"/>
                    </a:cubicBezTo>
                    <a:cubicBezTo>
                      <a:pt x="182" y="171"/>
                      <a:pt x="182" y="171"/>
                      <a:pt x="182" y="171"/>
                    </a:cubicBezTo>
                    <a:cubicBezTo>
                      <a:pt x="194" y="168"/>
                      <a:pt x="200" y="156"/>
                      <a:pt x="197" y="144"/>
                    </a:cubicBezTo>
                    <a:close/>
                    <a:moveTo>
                      <a:pt x="44" y="14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19" y="53"/>
                      <a:pt x="20" y="52"/>
                      <a:pt x="20" y="51"/>
                    </a:cubicBezTo>
                    <a:cubicBezTo>
                      <a:pt x="21" y="51"/>
                      <a:pt x="21" y="50"/>
                      <a:pt x="23" y="49"/>
                    </a:cubicBezTo>
                    <a:cubicBezTo>
                      <a:pt x="141" y="18"/>
                      <a:pt x="141" y="18"/>
                      <a:pt x="141" y="18"/>
                    </a:cubicBezTo>
                    <a:cubicBezTo>
                      <a:pt x="141" y="18"/>
                      <a:pt x="142" y="17"/>
                      <a:pt x="142" y="17"/>
                    </a:cubicBezTo>
                    <a:cubicBezTo>
                      <a:pt x="143" y="17"/>
                      <a:pt x="145" y="18"/>
                      <a:pt x="146" y="21"/>
                    </a:cubicBezTo>
                    <a:cubicBezTo>
                      <a:pt x="170" y="110"/>
                      <a:pt x="170" y="110"/>
                      <a:pt x="170" y="110"/>
                    </a:cubicBezTo>
                    <a:lnTo>
                      <a:pt x="4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921615" y="1222194"/>
            <a:ext cx="1771652" cy="2063932"/>
            <a:chOff x="1228820" y="1629591"/>
            <a:chExt cx="2362202" cy="2751909"/>
          </a:xfrm>
        </p:grpSpPr>
        <p:sp>
          <p:nvSpPr>
            <p:cNvPr id="4" name="椭圆 3"/>
            <p:cNvSpPr/>
            <p:nvPr/>
          </p:nvSpPr>
          <p:spPr>
            <a:xfrm>
              <a:off x="2082800" y="3695700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228820" y="2503114"/>
              <a:ext cx="2362202" cy="753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291667" y="2133782"/>
              <a:ext cx="2298065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rgbClr val="435468"/>
                  </a:solidFill>
                </a:rPr>
                <a:t>点击此处添加标题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409921" y="3403003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2082800" y="1629591"/>
              <a:ext cx="806204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rgbClr val="435468"/>
                  </a:solidFill>
                </a:rPr>
                <a:t>12%</a:t>
              </a:r>
              <a:endParaRPr lang="zh-CN" altLang="en-US" sz="2100">
                <a:solidFill>
                  <a:srgbClr val="435468"/>
                </a:solidFill>
              </a:endParaRPr>
            </a:p>
          </p:txBody>
        </p:sp>
        <p:sp>
          <p:nvSpPr>
            <p:cNvPr id="30" name="Freeform 331"/>
            <p:cNvSpPr>
              <a:spLocks/>
            </p:cNvSpPr>
            <p:nvPr/>
          </p:nvSpPr>
          <p:spPr bwMode="auto">
            <a:xfrm>
              <a:off x="2286000" y="3937000"/>
              <a:ext cx="279400" cy="203200"/>
            </a:xfrm>
            <a:custGeom>
              <a:avLst/>
              <a:gdLst>
                <a:gd name="T0" fmla="*/ 260 w 288"/>
                <a:gd name="T1" fmla="*/ 0 h 210"/>
                <a:gd name="T2" fmla="*/ 232 w 288"/>
                <a:gd name="T3" fmla="*/ 28 h 210"/>
                <a:gd name="T4" fmla="*/ 239 w 288"/>
                <a:gd name="T5" fmla="*/ 46 h 210"/>
                <a:gd name="T6" fmla="*/ 191 w 288"/>
                <a:gd name="T7" fmla="*/ 117 h 210"/>
                <a:gd name="T8" fmla="*/ 183 w 288"/>
                <a:gd name="T9" fmla="*/ 116 h 210"/>
                <a:gd name="T10" fmla="*/ 170 w 288"/>
                <a:gd name="T11" fmla="*/ 119 h 210"/>
                <a:gd name="T12" fmla="*/ 130 w 288"/>
                <a:gd name="T13" fmla="*/ 79 h 210"/>
                <a:gd name="T14" fmla="*/ 133 w 288"/>
                <a:gd name="T15" fmla="*/ 67 h 210"/>
                <a:gd name="T16" fmla="*/ 105 w 288"/>
                <a:gd name="T17" fmla="*/ 39 h 210"/>
                <a:gd name="T18" fmla="*/ 78 w 288"/>
                <a:gd name="T19" fmla="*/ 67 h 210"/>
                <a:gd name="T20" fmla="*/ 84 w 288"/>
                <a:gd name="T21" fmla="*/ 84 h 210"/>
                <a:gd name="T22" fmla="*/ 36 w 288"/>
                <a:gd name="T23" fmla="*/ 156 h 210"/>
                <a:gd name="T24" fmla="*/ 28 w 288"/>
                <a:gd name="T25" fmla="*/ 155 h 210"/>
                <a:gd name="T26" fmla="*/ 0 w 288"/>
                <a:gd name="T27" fmla="*/ 183 h 210"/>
                <a:gd name="T28" fmla="*/ 28 w 288"/>
                <a:gd name="T29" fmla="*/ 210 h 210"/>
                <a:gd name="T30" fmla="*/ 56 w 288"/>
                <a:gd name="T31" fmla="*/ 183 h 210"/>
                <a:gd name="T32" fmla="*/ 50 w 288"/>
                <a:gd name="T33" fmla="*/ 166 h 210"/>
                <a:gd name="T34" fmla="*/ 98 w 288"/>
                <a:gd name="T35" fmla="*/ 94 h 210"/>
                <a:gd name="T36" fmla="*/ 105 w 288"/>
                <a:gd name="T37" fmla="*/ 95 h 210"/>
                <a:gd name="T38" fmla="*/ 118 w 288"/>
                <a:gd name="T39" fmla="*/ 92 h 210"/>
                <a:gd name="T40" fmla="*/ 158 w 288"/>
                <a:gd name="T41" fmla="*/ 132 h 210"/>
                <a:gd name="T42" fmla="*/ 155 w 288"/>
                <a:gd name="T43" fmla="*/ 144 h 210"/>
                <a:gd name="T44" fmla="*/ 183 w 288"/>
                <a:gd name="T45" fmla="*/ 172 h 210"/>
                <a:gd name="T46" fmla="*/ 211 w 288"/>
                <a:gd name="T47" fmla="*/ 144 h 210"/>
                <a:gd name="T48" fmla="*/ 205 w 288"/>
                <a:gd name="T49" fmla="*/ 127 h 210"/>
                <a:gd name="T50" fmla="*/ 253 w 288"/>
                <a:gd name="T51" fmla="*/ 55 h 210"/>
                <a:gd name="T52" fmla="*/ 260 w 288"/>
                <a:gd name="T53" fmla="*/ 56 h 210"/>
                <a:gd name="T54" fmla="*/ 288 w 288"/>
                <a:gd name="T55" fmla="*/ 28 h 210"/>
                <a:gd name="T56" fmla="*/ 260 w 288"/>
                <a:gd name="T5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10">
                  <a:moveTo>
                    <a:pt x="260" y="0"/>
                  </a:moveTo>
                  <a:cubicBezTo>
                    <a:pt x="245" y="0"/>
                    <a:pt x="232" y="12"/>
                    <a:pt x="232" y="28"/>
                  </a:cubicBezTo>
                  <a:cubicBezTo>
                    <a:pt x="232" y="34"/>
                    <a:pt x="235" y="41"/>
                    <a:pt x="239" y="46"/>
                  </a:cubicBezTo>
                  <a:cubicBezTo>
                    <a:pt x="191" y="117"/>
                    <a:pt x="191" y="117"/>
                    <a:pt x="191" y="117"/>
                  </a:cubicBezTo>
                  <a:cubicBezTo>
                    <a:pt x="188" y="116"/>
                    <a:pt x="186" y="116"/>
                    <a:pt x="183" y="116"/>
                  </a:cubicBezTo>
                  <a:cubicBezTo>
                    <a:pt x="178" y="116"/>
                    <a:pt x="174" y="117"/>
                    <a:pt x="170" y="119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2" y="76"/>
                    <a:pt x="133" y="71"/>
                    <a:pt x="133" y="67"/>
                  </a:cubicBezTo>
                  <a:cubicBezTo>
                    <a:pt x="133" y="51"/>
                    <a:pt x="121" y="39"/>
                    <a:pt x="105" y="39"/>
                  </a:cubicBezTo>
                  <a:cubicBezTo>
                    <a:pt x="90" y="39"/>
                    <a:pt x="78" y="51"/>
                    <a:pt x="78" y="67"/>
                  </a:cubicBezTo>
                  <a:cubicBezTo>
                    <a:pt x="78" y="73"/>
                    <a:pt x="80" y="79"/>
                    <a:pt x="84" y="84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4" y="155"/>
                    <a:pt x="31" y="155"/>
                    <a:pt x="28" y="155"/>
                  </a:cubicBezTo>
                  <a:cubicBezTo>
                    <a:pt x="13" y="155"/>
                    <a:pt x="0" y="167"/>
                    <a:pt x="0" y="183"/>
                  </a:cubicBezTo>
                  <a:cubicBezTo>
                    <a:pt x="0" y="198"/>
                    <a:pt x="13" y="210"/>
                    <a:pt x="28" y="210"/>
                  </a:cubicBezTo>
                  <a:cubicBezTo>
                    <a:pt x="43" y="210"/>
                    <a:pt x="56" y="198"/>
                    <a:pt x="56" y="183"/>
                  </a:cubicBezTo>
                  <a:cubicBezTo>
                    <a:pt x="56" y="176"/>
                    <a:pt x="54" y="170"/>
                    <a:pt x="50" y="166"/>
                  </a:cubicBezTo>
                  <a:cubicBezTo>
                    <a:pt x="98" y="94"/>
                    <a:pt x="98" y="94"/>
                    <a:pt x="98" y="94"/>
                  </a:cubicBezTo>
                  <a:cubicBezTo>
                    <a:pt x="100" y="94"/>
                    <a:pt x="103" y="95"/>
                    <a:pt x="105" y="95"/>
                  </a:cubicBezTo>
                  <a:cubicBezTo>
                    <a:pt x="110" y="95"/>
                    <a:pt x="114" y="93"/>
                    <a:pt x="118" y="92"/>
                  </a:cubicBezTo>
                  <a:cubicBezTo>
                    <a:pt x="158" y="132"/>
                    <a:pt x="158" y="132"/>
                    <a:pt x="158" y="132"/>
                  </a:cubicBezTo>
                  <a:cubicBezTo>
                    <a:pt x="156" y="135"/>
                    <a:pt x="155" y="140"/>
                    <a:pt x="155" y="144"/>
                  </a:cubicBezTo>
                  <a:cubicBezTo>
                    <a:pt x="155" y="159"/>
                    <a:pt x="167" y="172"/>
                    <a:pt x="183" y="172"/>
                  </a:cubicBezTo>
                  <a:cubicBezTo>
                    <a:pt x="198" y="172"/>
                    <a:pt x="211" y="159"/>
                    <a:pt x="211" y="144"/>
                  </a:cubicBezTo>
                  <a:cubicBezTo>
                    <a:pt x="211" y="138"/>
                    <a:pt x="209" y="132"/>
                    <a:pt x="205" y="127"/>
                  </a:cubicBezTo>
                  <a:cubicBezTo>
                    <a:pt x="253" y="55"/>
                    <a:pt x="253" y="55"/>
                    <a:pt x="253" y="55"/>
                  </a:cubicBezTo>
                  <a:cubicBezTo>
                    <a:pt x="255" y="55"/>
                    <a:pt x="258" y="56"/>
                    <a:pt x="260" y="56"/>
                  </a:cubicBezTo>
                  <a:cubicBezTo>
                    <a:pt x="276" y="56"/>
                    <a:pt x="288" y="43"/>
                    <a:pt x="288" y="28"/>
                  </a:cubicBezTo>
                  <a:cubicBezTo>
                    <a:pt x="288" y="12"/>
                    <a:pt x="276" y="0"/>
                    <a:pt x="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679613" y="1996984"/>
            <a:ext cx="1771652" cy="2063932"/>
            <a:chOff x="3572818" y="2662645"/>
            <a:chExt cx="2362202" cy="2751909"/>
          </a:xfrm>
        </p:grpSpPr>
        <p:sp>
          <p:nvSpPr>
            <p:cNvPr id="9" name="椭圆 8"/>
            <p:cNvSpPr/>
            <p:nvPr/>
          </p:nvSpPr>
          <p:spPr>
            <a:xfrm>
              <a:off x="4426798" y="4728754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572818" y="3536168"/>
              <a:ext cx="2362202" cy="753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3635665" y="3166836"/>
              <a:ext cx="2298065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rgbClr val="435468"/>
                  </a:solidFill>
                </a:rPr>
                <a:t>点击此处添加标题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753919" y="4436057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4385751" y="2662645"/>
              <a:ext cx="806204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rgbClr val="435468"/>
                  </a:solidFill>
                </a:rPr>
                <a:t>37%</a:t>
              </a:r>
              <a:endParaRPr lang="zh-CN" altLang="en-US" sz="2100">
                <a:solidFill>
                  <a:srgbClr val="435468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630792" y="4931954"/>
              <a:ext cx="277812" cy="279400"/>
              <a:chOff x="3556878" y="7505065"/>
              <a:chExt cx="277812" cy="279400"/>
            </a:xfrm>
            <a:solidFill>
              <a:schemeClr val="bg1"/>
            </a:solidFill>
          </p:grpSpPr>
          <p:sp>
            <p:nvSpPr>
              <p:cNvPr id="31" name="Freeform 478"/>
              <p:cNvSpPr>
                <a:spLocks/>
              </p:cNvSpPr>
              <p:nvPr/>
            </p:nvSpPr>
            <p:spPr bwMode="auto">
              <a:xfrm>
                <a:off x="3556878" y="7505065"/>
                <a:ext cx="250825" cy="250825"/>
              </a:xfrm>
              <a:custGeom>
                <a:avLst/>
                <a:gdLst>
                  <a:gd name="T0" fmla="*/ 129 w 258"/>
                  <a:gd name="T1" fmla="*/ 245 h 259"/>
                  <a:gd name="T2" fmla="*/ 14 w 258"/>
                  <a:gd name="T3" fmla="*/ 129 h 259"/>
                  <a:gd name="T4" fmla="*/ 129 w 258"/>
                  <a:gd name="T5" fmla="*/ 14 h 259"/>
                  <a:gd name="T6" fmla="*/ 244 w 258"/>
                  <a:gd name="T7" fmla="*/ 129 h 259"/>
                  <a:gd name="T8" fmla="*/ 241 w 258"/>
                  <a:gd name="T9" fmla="*/ 156 h 259"/>
                  <a:gd name="T10" fmla="*/ 255 w 258"/>
                  <a:gd name="T11" fmla="*/ 159 h 259"/>
                  <a:gd name="T12" fmla="*/ 258 w 258"/>
                  <a:gd name="T13" fmla="*/ 129 h 259"/>
                  <a:gd name="T14" fmla="*/ 129 w 258"/>
                  <a:gd name="T15" fmla="*/ 0 h 259"/>
                  <a:gd name="T16" fmla="*/ 0 w 258"/>
                  <a:gd name="T17" fmla="*/ 129 h 259"/>
                  <a:gd name="T18" fmla="*/ 129 w 258"/>
                  <a:gd name="T19" fmla="*/ 259 h 259"/>
                  <a:gd name="T20" fmla="*/ 155 w 258"/>
                  <a:gd name="T21" fmla="*/ 256 h 259"/>
                  <a:gd name="T22" fmla="*/ 152 w 258"/>
                  <a:gd name="T23" fmla="*/ 242 h 259"/>
                  <a:gd name="T24" fmla="*/ 129 w 258"/>
                  <a:gd name="T25" fmla="*/ 245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8" h="259">
                    <a:moveTo>
                      <a:pt x="129" y="245"/>
                    </a:moveTo>
                    <a:cubicBezTo>
                      <a:pt x="65" y="245"/>
                      <a:pt x="14" y="193"/>
                      <a:pt x="14" y="129"/>
                    </a:cubicBezTo>
                    <a:cubicBezTo>
                      <a:pt x="14" y="66"/>
                      <a:pt x="65" y="14"/>
                      <a:pt x="129" y="14"/>
                    </a:cubicBezTo>
                    <a:cubicBezTo>
                      <a:pt x="193" y="14"/>
                      <a:pt x="244" y="66"/>
                      <a:pt x="244" y="129"/>
                    </a:cubicBezTo>
                    <a:cubicBezTo>
                      <a:pt x="244" y="139"/>
                      <a:pt x="243" y="148"/>
                      <a:pt x="241" y="156"/>
                    </a:cubicBezTo>
                    <a:cubicBezTo>
                      <a:pt x="255" y="159"/>
                      <a:pt x="255" y="159"/>
                      <a:pt x="255" y="159"/>
                    </a:cubicBezTo>
                    <a:cubicBezTo>
                      <a:pt x="257" y="150"/>
                      <a:pt x="258" y="140"/>
                      <a:pt x="258" y="129"/>
                    </a:cubicBezTo>
                    <a:cubicBezTo>
                      <a:pt x="258" y="58"/>
                      <a:pt x="200" y="0"/>
                      <a:pt x="129" y="0"/>
                    </a:cubicBezTo>
                    <a:cubicBezTo>
                      <a:pt x="58" y="0"/>
                      <a:pt x="0" y="58"/>
                      <a:pt x="0" y="129"/>
                    </a:cubicBezTo>
                    <a:cubicBezTo>
                      <a:pt x="0" y="201"/>
                      <a:pt x="58" y="259"/>
                      <a:pt x="129" y="259"/>
                    </a:cubicBezTo>
                    <a:cubicBezTo>
                      <a:pt x="138" y="259"/>
                      <a:pt x="147" y="258"/>
                      <a:pt x="155" y="256"/>
                    </a:cubicBezTo>
                    <a:cubicBezTo>
                      <a:pt x="152" y="242"/>
                      <a:pt x="152" y="242"/>
                      <a:pt x="152" y="242"/>
                    </a:cubicBezTo>
                    <a:cubicBezTo>
                      <a:pt x="145" y="244"/>
                      <a:pt x="137" y="245"/>
                      <a:pt x="129" y="2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2" name="Freeform 479"/>
              <p:cNvSpPr>
                <a:spLocks noEditPoints="1"/>
              </p:cNvSpPr>
              <p:nvPr/>
            </p:nvSpPr>
            <p:spPr bwMode="auto">
              <a:xfrm>
                <a:off x="3579103" y="7527290"/>
                <a:ext cx="206375" cy="206375"/>
              </a:xfrm>
              <a:custGeom>
                <a:avLst/>
                <a:gdLst>
                  <a:gd name="T0" fmla="*/ 106 w 212"/>
                  <a:gd name="T1" fmla="*/ 0 h 213"/>
                  <a:gd name="T2" fmla="*/ 0 w 212"/>
                  <a:gd name="T3" fmla="*/ 106 h 213"/>
                  <a:gd name="T4" fmla="*/ 106 w 212"/>
                  <a:gd name="T5" fmla="*/ 213 h 213"/>
                  <a:gd name="T6" fmla="*/ 127 w 212"/>
                  <a:gd name="T7" fmla="*/ 211 h 213"/>
                  <a:gd name="T8" fmla="*/ 105 w 212"/>
                  <a:gd name="T9" fmla="*/ 106 h 213"/>
                  <a:gd name="T10" fmla="*/ 120 w 212"/>
                  <a:gd name="T11" fmla="*/ 110 h 213"/>
                  <a:gd name="T12" fmla="*/ 117 w 212"/>
                  <a:gd name="T13" fmla="*/ 103 h 213"/>
                  <a:gd name="T14" fmla="*/ 128 w 212"/>
                  <a:gd name="T15" fmla="*/ 92 h 213"/>
                  <a:gd name="T16" fmla="*/ 139 w 212"/>
                  <a:gd name="T17" fmla="*/ 103 h 213"/>
                  <a:gd name="T18" fmla="*/ 132 w 212"/>
                  <a:gd name="T19" fmla="*/ 113 h 213"/>
                  <a:gd name="T20" fmla="*/ 209 w 212"/>
                  <a:gd name="T21" fmla="*/ 131 h 213"/>
                  <a:gd name="T22" fmla="*/ 212 w 212"/>
                  <a:gd name="T23" fmla="*/ 106 h 213"/>
                  <a:gd name="T24" fmla="*/ 106 w 212"/>
                  <a:gd name="T25" fmla="*/ 0 h 213"/>
                  <a:gd name="T26" fmla="*/ 42 w 212"/>
                  <a:gd name="T27" fmla="*/ 54 h 213"/>
                  <a:gd name="T28" fmla="*/ 57 w 212"/>
                  <a:gd name="T29" fmla="*/ 70 h 213"/>
                  <a:gd name="T30" fmla="*/ 42 w 212"/>
                  <a:gd name="T31" fmla="*/ 85 h 213"/>
                  <a:gd name="T32" fmla="*/ 26 w 212"/>
                  <a:gd name="T33" fmla="*/ 70 h 213"/>
                  <a:gd name="T34" fmla="*/ 42 w 212"/>
                  <a:gd name="T35" fmla="*/ 54 h 213"/>
                  <a:gd name="T36" fmla="*/ 40 w 212"/>
                  <a:gd name="T37" fmla="*/ 154 h 213"/>
                  <a:gd name="T38" fmla="*/ 21 w 212"/>
                  <a:gd name="T39" fmla="*/ 135 h 213"/>
                  <a:gd name="T40" fmla="*/ 40 w 212"/>
                  <a:gd name="T41" fmla="*/ 115 h 213"/>
                  <a:gd name="T42" fmla="*/ 60 w 212"/>
                  <a:gd name="T43" fmla="*/ 135 h 213"/>
                  <a:gd name="T44" fmla="*/ 40 w 212"/>
                  <a:gd name="T45" fmla="*/ 154 h 213"/>
                  <a:gd name="T46" fmla="*/ 89 w 212"/>
                  <a:gd name="T47" fmla="*/ 70 h 213"/>
                  <a:gd name="T48" fmla="*/ 102 w 212"/>
                  <a:gd name="T49" fmla="*/ 83 h 213"/>
                  <a:gd name="T50" fmla="*/ 89 w 212"/>
                  <a:gd name="T51" fmla="*/ 96 h 213"/>
                  <a:gd name="T52" fmla="*/ 76 w 212"/>
                  <a:gd name="T53" fmla="*/ 83 h 213"/>
                  <a:gd name="T54" fmla="*/ 89 w 212"/>
                  <a:gd name="T55" fmla="*/ 70 h 213"/>
                  <a:gd name="T56" fmla="*/ 76 w 212"/>
                  <a:gd name="T57" fmla="*/ 133 h 213"/>
                  <a:gd name="T58" fmla="*/ 89 w 212"/>
                  <a:gd name="T59" fmla="*/ 120 h 213"/>
                  <a:gd name="T60" fmla="*/ 102 w 212"/>
                  <a:gd name="T61" fmla="*/ 133 h 213"/>
                  <a:gd name="T62" fmla="*/ 89 w 212"/>
                  <a:gd name="T63" fmla="*/ 146 h 213"/>
                  <a:gd name="T64" fmla="*/ 76 w 212"/>
                  <a:gd name="T65" fmla="*/ 133 h 213"/>
                  <a:gd name="T66" fmla="*/ 117 w 212"/>
                  <a:gd name="T67" fmla="*/ 183 h 213"/>
                  <a:gd name="T68" fmla="*/ 102 w 212"/>
                  <a:gd name="T69" fmla="*/ 198 h 213"/>
                  <a:gd name="T70" fmla="*/ 87 w 212"/>
                  <a:gd name="T71" fmla="*/ 183 h 213"/>
                  <a:gd name="T72" fmla="*/ 102 w 212"/>
                  <a:gd name="T73" fmla="*/ 168 h 213"/>
                  <a:gd name="T74" fmla="*/ 117 w 212"/>
                  <a:gd name="T75" fmla="*/ 183 h 213"/>
                  <a:gd name="T76" fmla="*/ 106 w 212"/>
                  <a:gd name="T77" fmla="*/ 55 h 213"/>
                  <a:gd name="T78" fmla="*/ 88 w 212"/>
                  <a:gd name="T79" fmla="*/ 36 h 213"/>
                  <a:gd name="T80" fmla="*/ 106 w 212"/>
                  <a:gd name="T81" fmla="*/ 18 h 213"/>
                  <a:gd name="T82" fmla="*/ 125 w 212"/>
                  <a:gd name="T83" fmla="*/ 36 h 213"/>
                  <a:gd name="T84" fmla="*/ 106 w 212"/>
                  <a:gd name="T85" fmla="*/ 55 h 213"/>
                  <a:gd name="T86" fmla="*/ 139 w 212"/>
                  <a:gd name="T87" fmla="*/ 49 h 213"/>
                  <a:gd name="T88" fmla="*/ 152 w 212"/>
                  <a:gd name="T89" fmla="*/ 36 h 213"/>
                  <a:gd name="T90" fmla="*/ 165 w 212"/>
                  <a:gd name="T91" fmla="*/ 49 h 213"/>
                  <a:gd name="T92" fmla="*/ 152 w 212"/>
                  <a:gd name="T93" fmla="*/ 62 h 213"/>
                  <a:gd name="T94" fmla="*/ 139 w 212"/>
                  <a:gd name="T95" fmla="*/ 49 h 213"/>
                  <a:gd name="T96" fmla="*/ 175 w 212"/>
                  <a:gd name="T97" fmla="*/ 112 h 213"/>
                  <a:gd name="T98" fmla="*/ 157 w 212"/>
                  <a:gd name="T99" fmla="*/ 95 h 213"/>
                  <a:gd name="T100" fmla="*/ 175 w 212"/>
                  <a:gd name="T101" fmla="*/ 77 h 213"/>
                  <a:gd name="T102" fmla="*/ 193 w 212"/>
                  <a:gd name="T103" fmla="*/ 95 h 213"/>
                  <a:gd name="T104" fmla="*/ 175 w 212"/>
                  <a:gd name="T105" fmla="*/ 11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2" h="213">
                    <a:moveTo>
                      <a:pt x="106" y="0"/>
                    </a:moveTo>
                    <a:cubicBezTo>
                      <a:pt x="47" y="0"/>
                      <a:pt x="0" y="48"/>
                      <a:pt x="0" y="106"/>
                    </a:cubicBezTo>
                    <a:cubicBezTo>
                      <a:pt x="0" y="165"/>
                      <a:pt x="47" y="213"/>
                      <a:pt x="106" y="213"/>
                    </a:cubicBezTo>
                    <a:cubicBezTo>
                      <a:pt x="113" y="213"/>
                      <a:pt x="120" y="212"/>
                      <a:pt x="127" y="211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20" y="110"/>
                      <a:pt x="120" y="110"/>
                      <a:pt x="120" y="110"/>
                    </a:cubicBezTo>
                    <a:cubicBezTo>
                      <a:pt x="118" y="108"/>
                      <a:pt x="117" y="105"/>
                      <a:pt x="117" y="103"/>
                    </a:cubicBezTo>
                    <a:cubicBezTo>
                      <a:pt x="117" y="97"/>
                      <a:pt x="122" y="92"/>
                      <a:pt x="128" y="92"/>
                    </a:cubicBezTo>
                    <a:cubicBezTo>
                      <a:pt x="134" y="92"/>
                      <a:pt x="139" y="97"/>
                      <a:pt x="139" y="103"/>
                    </a:cubicBezTo>
                    <a:cubicBezTo>
                      <a:pt x="139" y="107"/>
                      <a:pt x="136" y="111"/>
                      <a:pt x="132" y="113"/>
                    </a:cubicBezTo>
                    <a:cubicBezTo>
                      <a:pt x="209" y="131"/>
                      <a:pt x="209" y="131"/>
                      <a:pt x="209" y="131"/>
                    </a:cubicBezTo>
                    <a:cubicBezTo>
                      <a:pt x="211" y="123"/>
                      <a:pt x="212" y="115"/>
                      <a:pt x="212" y="106"/>
                    </a:cubicBezTo>
                    <a:cubicBezTo>
                      <a:pt x="212" y="48"/>
                      <a:pt x="165" y="0"/>
                      <a:pt x="106" y="0"/>
                    </a:cubicBezTo>
                    <a:close/>
                    <a:moveTo>
                      <a:pt x="42" y="54"/>
                    </a:moveTo>
                    <a:cubicBezTo>
                      <a:pt x="50" y="54"/>
                      <a:pt x="57" y="61"/>
                      <a:pt x="57" y="70"/>
                    </a:cubicBezTo>
                    <a:cubicBezTo>
                      <a:pt x="57" y="78"/>
                      <a:pt x="50" y="85"/>
                      <a:pt x="42" y="85"/>
                    </a:cubicBezTo>
                    <a:cubicBezTo>
                      <a:pt x="33" y="85"/>
                      <a:pt x="26" y="78"/>
                      <a:pt x="26" y="70"/>
                    </a:cubicBezTo>
                    <a:cubicBezTo>
                      <a:pt x="26" y="61"/>
                      <a:pt x="33" y="54"/>
                      <a:pt x="42" y="54"/>
                    </a:cubicBezTo>
                    <a:close/>
                    <a:moveTo>
                      <a:pt x="40" y="154"/>
                    </a:moveTo>
                    <a:cubicBezTo>
                      <a:pt x="30" y="154"/>
                      <a:pt x="21" y="146"/>
                      <a:pt x="21" y="135"/>
                    </a:cubicBezTo>
                    <a:cubicBezTo>
                      <a:pt x="21" y="124"/>
                      <a:pt x="30" y="115"/>
                      <a:pt x="40" y="115"/>
                    </a:cubicBezTo>
                    <a:cubicBezTo>
                      <a:pt x="51" y="115"/>
                      <a:pt x="60" y="124"/>
                      <a:pt x="60" y="135"/>
                    </a:cubicBezTo>
                    <a:cubicBezTo>
                      <a:pt x="60" y="146"/>
                      <a:pt x="51" y="154"/>
                      <a:pt x="40" y="154"/>
                    </a:cubicBezTo>
                    <a:close/>
                    <a:moveTo>
                      <a:pt x="89" y="70"/>
                    </a:moveTo>
                    <a:cubicBezTo>
                      <a:pt x="96" y="70"/>
                      <a:pt x="102" y="76"/>
                      <a:pt x="102" y="83"/>
                    </a:cubicBezTo>
                    <a:cubicBezTo>
                      <a:pt x="102" y="90"/>
                      <a:pt x="96" y="96"/>
                      <a:pt x="89" y="96"/>
                    </a:cubicBezTo>
                    <a:cubicBezTo>
                      <a:pt x="82" y="96"/>
                      <a:pt x="76" y="90"/>
                      <a:pt x="76" y="83"/>
                    </a:cubicBezTo>
                    <a:cubicBezTo>
                      <a:pt x="76" y="76"/>
                      <a:pt x="82" y="70"/>
                      <a:pt x="89" y="70"/>
                    </a:cubicBezTo>
                    <a:close/>
                    <a:moveTo>
                      <a:pt x="76" y="133"/>
                    </a:moveTo>
                    <a:cubicBezTo>
                      <a:pt x="76" y="126"/>
                      <a:pt x="82" y="120"/>
                      <a:pt x="89" y="120"/>
                    </a:cubicBezTo>
                    <a:cubicBezTo>
                      <a:pt x="96" y="120"/>
                      <a:pt x="102" y="126"/>
                      <a:pt x="102" y="133"/>
                    </a:cubicBezTo>
                    <a:cubicBezTo>
                      <a:pt x="102" y="140"/>
                      <a:pt x="96" y="146"/>
                      <a:pt x="89" y="146"/>
                    </a:cubicBezTo>
                    <a:cubicBezTo>
                      <a:pt x="82" y="146"/>
                      <a:pt x="76" y="140"/>
                      <a:pt x="76" y="133"/>
                    </a:cubicBezTo>
                    <a:close/>
                    <a:moveTo>
                      <a:pt x="117" y="183"/>
                    </a:moveTo>
                    <a:cubicBezTo>
                      <a:pt x="117" y="191"/>
                      <a:pt x="110" y="198"/>
                      <a:pt x="102" y="198"/>
                    </a:cubicBezTo>
                    <a:cubicBezTo>
                      <a:pt x="94" y="198"/>
                      <a:pt x="87" y="191"/>
                      <a:pt x="87" y="183"/>
                    </a:cubicBezTo>
                    <a:cubicBezTo>
                      <a:pt x="87" y="175"/>
                      <a:pt x="94" y="168"/>
                      <a:pt x="102" y="168"/>
                    </a:cubicBezTo>
                    <a:cubicBezTo>
                      <a:pt x="110" y="168"/>
                      <a:pt x="117" y="175"/>
                      <a:pt x="117" y="183"/>
                    </a:cubicBezTo>
                    <a:close/>
                    <a:moveTo>
                      <a:pt x="106" y="55"/>
                    </a:moveTo>
                    <a:cubicBezTo>
                      <a:pt x="96" y="55"/>
                      <a:pt x="88" y="46"/>
                      <a:pt x="88" y="36"/>
                    </a:cubicBezTo>
                    <a:cubicBezTo>
                      <a:pt x="88" y="26"/>
                      <a:pt x="96" y="18"/>
                      <a:pt x="106" y="18"/>
                    </a:cubicBezTo>
                    <a:cubicBezTo>
                      <a:pt x="116" y="18"/>
                      <a:pt x="125" y="26"/>
                      <a:pt x="125" y="36"/>
                    </a:cubicBezTo>
                    <a:cubicBezTo>
                      <a:pt x="125" y="46"/>
                      <a:pt x="116" y="55"/>
                      <a:pt x="106" y="55"/>
                    </a:cubicBezTo>
                    <a:close/>
                    <a:moveTo>
                      <a:pt x="139" y="49"/>
                    </a:moveTo>
                    <a:cubicBezTo>
                      <a:pt x="139" y="42"/>
                      <a:pt x="145" y="36"/>
                      <a:pt x="152" y="36"/>
                    </a:cubicBezTo>
                    <a:cubicBezTo>
                      <a:pt x="159" y="36"/>
                      <a:pt x="165" y="42"/>
                      <a:pt x="165" y="49"/>
                    </a:cubicBezTo>
                    <a:cubicBezTo>
                      <a:pt x="165" y="56"/>
                      <a:pt x="159" y="62"/>
                      <a:pt x="152" y="62"/>
                    </a:cubicBezTo>
                    <a:cubicBezTo>
                      <a:pt x="145" y="62"/>
                      <a:pt x="139" y="56"/>
                      <a:pt x="139" y="49"/>
                    </a:cubicBezTo>
                    <a:close/>
                    <a:moveTo>
                      <a:pt x="175" y="112"/>
                    </a:moveTo>
                    <a:cubicBezTo>
                      <a:pt x="165" y="112"/>
                      <a:pt x="157" y="105"/>
                      <a:pt x="157" y="95"/>
                    </a:cubicBezTo>
                    <a:cubicBezTo>
                      <a:pt x="157" y="85"/>
                      <a:pt x="165" y="77"/>
                      <a:pt x="175" y="77"/>
                    </a:cubicBezTo>
                    <a:cubicBezTo>
                      <a:pt x="185" y="77"/>
                      <a:pt x="193" y="85"/>
                      <a:pt x="193" y="95"/>
                    </a:cubicBezTo>
                    <a:cubicBezTo>
                      <a:pt x="193" y="105"/>
                      <a:pt x="185" y="112"/>
                      <a:pt x="175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3" name="Freeform 480"/>
              <p:cNvSpPr>
                <a:spLocks/>
              </p:cNvSpPr>
              <p:nvPr/>
            </p:nvSpPr>
            <p:spPr bwMode="auto">
              <a:xfrm>
                <a:off x="3736265" y="7687627"/>
                <a:ext cx="98425" cy="96838"/>
              </a:xfrm>
              <a:custGeom>
                <a:avLst/>
                <a:gdLst>
                  <a:gd name="T0" fmla="*/ 90 w 103"/>
                  <a:gd name="T1" fmla="*/ 0 h 100"/>
                  <a:gd name="T2" fmla="*/ 0 w 103"/>
                  <a:gd name="T3" fmla="*/ 87 h 100"/>
                  <a:gd name="T4" fmla="*/ 3 w 103"/>
                  <a:gd name="T5" fmla="*/ 100 h 100"/>
                  <a:gd name="T6" fmla="*/ 103 w 103"/>
                  <a:gd name="T7" fmla="*/ 4 h 100"/>
                  <a:gd name="T8" fmla="*/ 90 w 103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0">
                    <a:moveTo>
                      <a:pt x="90" y="0"/>
                    </a:moveTo>
                    <a:cubicBezTo>
                      <a:pt x="79" y="44"/>
                      <a:pt x="44" y="78"/>
                      <a:pt x="0" y="87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53" y="90"/>
                      <a:pt x="92" y="52"/>
                      <a:pt x="103" y="4"/>
                    </a:cubicBezTo>
                    <a:lnTo>
                      <a:pt x="9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4" name="Freeform 481"/>
              <p:cNvSpPr>
                <a:spLocks noEditPoints="1"/>
              </p:cNvSpPr>
              <p:nvPr/>
            </p:nvSpPr>
            <p:spPr bwMode="auto">
              <a:xfrm>
                <a:off x="3714040" y="7660640"/>
                <a:ext cx="100013" cy="101600"/>
              </a:xfrm>
              <a:custGeom>
                <a:avLst/>
                <a:gdLst>
                  <a:gd name="T0" fmla="*/ 104 w 104"/>
                  <a:gd name="T1" fmla="*/ 25 h 105"/>
                  <a:gd name="T2" fmla="*/ 27 w 104"/>
                  <a:gd name="T3" fmla="*/ 7 h 105"/>
                  <a:gd name="T4" fmla="*/ 23 w 104"/>
                  <a:gd name="T5" fmla="*/ 8 h 105"/>
                  <a:gd name="T6" fmla="*/ 14 w 104"/>
                  <a:gd name="T7" fmla="*/ 4 h 105"/>
                  <a:gd name="T8" fmla="*/ 0 w 104"/>
                  <a:gd name="T9" fmla="*/ 0 h 105"/>
                  <a:gd name="T10" fmla="*/ 22 w 104"/>
                  <a:gd name="T11" fmla="*/ 105 h 105"/>
                  <a:gd name="T12" fmla="*/ 104 w 104"/>
                  <a:gd name="T13" fmla="*/ 25 h 105"/>
                  <a:gd name="T14" fmla="*/ 73 w 104"/>
                  <a:gd name="T15" fmla="*/ 20 h 105"/>
                  <a:gd name="T16" fmla="*/ 84 w 104"/>
                  <a:gd name="T17" fmla="*/ 31 h 105"/>
                  <a:gd name="T18" fmla="*/ 73 w 104"/>
                  <a:gd name="T19" fmla="*/ 42 h 105"/>
                  <a:gd name="T20" fmla="*/ 62 w 104"/>
                  <a:gd name="T21" fmla="*/ 31 h 105"/>
                  <a:gd name="T22" fmla="*/ 73 w 104"/>
                  <a:gd name="T23" fmla="*/ 20 h 105"/>
                  <a:gd name="T24" fmla="*/ 31 w 104"/>
                  <a:gd name="T25" fmla="*/ 62 h 105"/>
                  <a:gd name="T26" fmla="*/ 13 w 104"/>
                  <a:gd name="T27" fmla="*/ 43 h 105"/>
                  <a:gd name="T28" fmla="*/ 31 w 104"/>
                  <a:gd name="T29" fmla="*/ 24 h 105"/>
                  <a:gd name="T30" fmla="*/ 50 w 104"/>
                  <a:gd name="T31" fmla="*/ 43 h 105"/>
                  <a:gd name="T32" fmla="*/ 31 w 104"/>
                  <a:gd name="T33" fmla="*/ 6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4" h="105">
                    <a:moveTo>
                      <a:pt x="104" y="25"/>
                    </a:moveTo>
                    <a:cubicBezTo>
                      <a:pt x="27" y="7"/>
                      <a:pt x="27" y="7"/>
                      <a:pt x="27" y="7"/>
                    </a:cubicBezTo>
                    <a:cubicBezTo>
                      <a:pt x="26" y="7"/>
                      <a:pt x="24" y="8"/>
                      <a:pt x="23" y="8"/>
                    </a:cubicBezTo>
                    <a:cubicBezTo>
                      <a:pt x="19" y="8"/>
                      <a:pt x="16" y="6"/>
                      <a:pt x="14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62" y="97"/>
                      <a:pt x="94" y="65"/>
                      <a:pt x="104" y="25"/>
                    </a:cubicBezTo>
                    <a:close/>
                    <a:moveTo>
                      <a:pt x="73" y="20"/>
                    </a:moveTo>
                    <a:cubicBezTo>
                      <a:pt x="79" y="20"/>
                      <a:pt x="84" y="25"/>
                      <a:pt x="84" y="31"/>
                    </a:cubicBezTo>
                    <a:cubicBezTo>
                      <a:pt x="84" y="37"/>
                      <a:pt x="79" y="42"/>
                      <a:pt x="73" y="42"/>
                    </a:cubicBezTo>
                    <a:cubicBezTo>
                      <a:pt x="67" y="42"/>
                      <a:pt x="62" y="37"/>
                      <a:pt x="62" y="31"/>
                    </a:cubicBezTo>
                    <a:cubicBezTo>
                      <a:pt x="62" y="25"/>
                      <a:pt x="67" y="20"/>
                      <a:pt x="73" y="20"/>
                    </a:cubicBezTo>
                    <a:close/>
                    <a:moveTo>
                      <a:pt x="31" y="62"/>
                    </a:moveTo>
                    <a:cubicBezTo>
                      <a:pt x="21" y="62"/>
                      <a:pt x="13" y="53"/>
                      <a:pt x="13" y="43"/>
                    </a:cubicBezTo>
                    <a:cubicBezTo>
                      <a:pt x="13" y="33"/>
                      <a:pt x="21" y="24"/>
                      <a:pt x="31" y="24"/>
                    </a:cubicBezTo>
                    <a:cubicBezTo>
                      <a:pt x="42" y="24"/>
                      <a:pt x="50" y="33"/>
                      <a:pt x="50" y="43"/>
                    </a:cubicBezTo>
                    <a:cubicBezTo>
                      <a:pt x="50" y="53"/>
                      <a:pt x="42" y="62"/>
                      <a:pt x="3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5441645" y="1725537"/>
            <a:ext cx="1771652" cy="2078204"/>
            <a:chOff x="7255527" y="2300715"/>
            <a:chExt cx="2362202" cy="2770939"/>
          </a:xfrm>
        </p:grpSpPr>
        <p:sp>
          <p:nvSpPr>
            <p:cNvPr id="14" name="椭圆 13"/>
            <p:cNvSpPr/>
            <p:nvPr/>
          </p:nvSpPr>
          <p:spPr>
            <a:xfrm>
              <a:off x="8109507" y="4385854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255527" y="3193267"/>
              <a:ext cx="2362202" cy="753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7318374" y="2823935"/>
              <a:ext cx="2298065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rgbClr val="435468"/>
                  </a:solidFill>
                </a:rPr>
                <a:t>点击此处添加标题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8436628" y="4093157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8089899" y="2300715"/>
              <a:ext cx="615981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rgbClr val="435468"/>
                  </a:solidFill>
                </a:rPr>
                <a:t>9%</a:t>
              </a:r>
              <a:endParaRPr lang="zh-CN" altLang="en-US" sz="2100">
                <a:solidFill>
                  <a:srgbClr val="435468"/>
                </a:solidFill>
              </a:endParaRPr>
            </a:p>
          </p:txBody>
        </p:sp>
        <p:sp>
          <p:nvSpPr>
            <p:cNvPr id="35" name="Freeform 493"/>
            <p:cNvSpPr>
              <a:spLocks/>
            </p:cNvSpPr>
            <p:nvPr/>
          </p:nvSpPr>
          <p:spPr bwMode="auto">
            <a:xfrm>
              <a:off x="8319851" y="4589848"/>
              <a:ext cx="265113" cy="277813"/>
            </a:xfrm>
            <a:custGeom>
              <a:avLst/>
              <a:gdLst>
                <a:gd name="T0" fmla="*/ 69 w 275"/>
                <a:gd name="T1" fmla="*/ 169 h 287"/>
                <a:gd name="T2" fmla="*/ 103 w 275"/>
                <a:gd name="T3" fmla="*/ 135 h 287"/>
                <a:gd name="T4" fmla="*/ 124 w 275"/>
                <a:gd name="T5" fmla="*/ 156 h 287"/>
                <a:gd name="T6" fmla="*/ 124 w 275"/>
                <a:gd name="T7" fmla="*/ 224 h 287"/>
                <a:gd name="T8" fmla="*/ 124 w 275"/>
                <a:gd name="T9" fmla="*/ 225 h 287"/>
                <a:gd name="T10" fmla="*/ 117 w 275"/>
                <a:gd name="T11" fmla="*/ 256 h 287"/>
                <a:gd name="T12" fmla="*/ 103 w 275"/>
                <a:gd name="T13" fmla="*/ 261 h 287"/>
                <a:gd name="T14" fmla="*/ 87 w 275"/>
                <a:gd name="T15" fmla="*/ 255 h 287"/>
                <a:gd name="T16" fmla="*/ 82 w 275"/>
                <a:gd name="T17" fmla="*/ 237 h 287"/>
                <a:gd name="T18" fmla="*/ 71 w 275"/>
                <a:gd name="T19" fmla="*/ 222 h 287"/>
                <a:gd name="T20" fmla="*/ 56 w 275"/>
                <a:gd name="T21" fmla="*/ 234 h 287"/>
                <a:gd name="T22" fmla="*/ 67 w 275"/>
                <a:gd name="T23" fmla="*/ 273 h 287"/>
                <a:gd name="T24" fmla="*/ 103 w 275"/>
                <a:gd name="T25" fmla="*/ 287 h 287"/>
                <a:gd name="T26" fmla="*/ 136 w 275"/>
                <a:gd name="T27" fmla="*/ 274 h 287"/>
                <a:gd name="T28" fmla="*/ 151 w 275"/>
                <a:gd name="T29" fmla="*/ 224 h 287"/>
                <a:gd name="T30" fmla="*/ 151 w 275"/>
                <a:gd name="T31" fmla="*/ 156 h 287"/>
                <a:gd name="T32" fmla="*/ 172 w 275"/>
                <a:gd name="T33" fmla="*/ 135 h 287"/>
                <a:gd name="T34" fmla="*/ 206 w 275"/>
                <a:gd name="T35" fmla="*/ 169 h 287"/>
                <a:gd name="T36" fmla="*/ 241 w 275"/>
                <a:gd name="T37" fmla="*/ 135 h 287"/>
                <a:gd name="T38" fmla="*/ 273 w 275"/>
                <a:gd name="T39" fmla="*/ 167 h 287"/>
                <a:gd name="T40" fmla="*/ 275 w 275"/>
                <a:gd name="T41" fmla="*/ 142 h 287"/>
                <a:gd name="T42" fmla="*/ 147 w 275"/>
                <a:gd name="T43" fmla="*/ 24 h 287"/>
                <a:gd name="T44" fmla="*/ 147 w 275"/>
                <a:gd name="T45" fmla="*/ 9 h 287"/>
                <a:gd name="T46" fmla="*/ 138 w 275"/>
                <a:gd name="T47" fmla="*/ 0 h 287"/>
                <a:gd name="T48" fmla="*/ 128 w 275"/>
                <a:gd name="T49" fmla="*/ 9 h 287"/>
                <a:gd name="T50" fmla="*/ 128 w 275"/>
                <a:gd name="T51" fmla="*/ 24 h 287"/>
                <a:gd name="T52" fmla="*/ 0 w 275"/>
                <a:gd name="T53" fmla="*/ 142 h 287"/>
                <a:gd name="T54" fmla="*/ 3 w 275"/>
                <a:gd name="T55" fmla="*/ 167 h 287"/>
                <a:gd name="T56" fmla="*/ 35 w 275"/>
                <a:gd name="T57" fmla="*/ 135 h 287"/>
                <a:gd name="T58" fmla="*/ 69 w 275"/>
                <a:gd name="T59" fmla="*/ 169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5" h="287">
                  <a:moveTo>
                    <a:pt x="69" y="169"/>
                  </a:moveTo>
                  <a:cubicBezTo>
                    <a:pt x="103" y="135"/>
                    <a:pt x="103" y="135"/>
                    <a:pt x="103" y="135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4" y="224"/>
                    <a:pt x="124" y="224"/>
                    <a:pt x="124" y="224"/>
                  </a:cubicBezTo>
                  <a:cubicBezTo>
                    <a:pt x="124" y="225"/>
                    <a:pt x="124" y="225"/>
                    <a:pt x="124" y="225"/>
                  </a:cubicBezTo>
                  <a:cubicBezTo>
                    <a:pt x="125" y="231"/>
                    <a:pt x="124" y="247"/>
                    <a:pt x="117" y="256"/>
                  </a:cubicBezTo>
                  <a:cubicBezTo>
                    <a:pt x="115" y="258"/>
                    <a:pt x="111" y="261"/>
                    <a:pt x="103" y="261"/>
                  </a:cubicBezTo>
                  <a:cubicBezTo>
                    <a:pt x="96" y="261"/>
                    <a:pt x="91" y="259"/>
                    <a:pt x="87" y="255"/>
                  </a:cubicBezTo>
                  <a:cubicBezTo>
                    <a:pt x="82" y="250"/>
                    <a:pt x="82" y="240"/>
                    <a:pt x="82" y="237"/>
                  </a:cubicBezTo>
                  <a:cubicBezTo>
                    <a:pt x="83" y="230"/>
                    <a:pt x="78" y="223"/>
                    <a:pt x="71" y="222"/>
                  </a:cubicBezTo>
                  <a:cubicBezTo>
                    <a:pt x="63" y="222"/>
                    <a:pt x="57" y="227"/>
                    <a:pt x="56" y="234"/>
                  </a:cubicBezTo>
                  <a:cubicBezTo>
                    <a:pt x="56" y="237"/>
                    <a:pt x="54" y="258"/>
                    <a:pt x="67" y="273"/>
                  </a:cubicBezTo>
                  <a:cubicBezTo>
                    <a:pt x="73" y="279"/>
                    <a:pt x="84" y="287"/>
                    <a:pt x="103" y="287"/>
                  </a:cubicBezTo>
                  <a:cubicBezTo>
                    <a:pt x="117" y="287"/>
                    <a:pt x="128" y="283"/>
                    <a:pt x="136" y="274"/>
                  </a:cubicBezTo>
                  <a:cubicBezTo>
                    <a:pt x="152" y="256"/>
                    <a:pt x="151" y="229"/>
                    <a:pt x="151" y="224"/>
                  </a:cubicBezTo>
                  <a:cubicBezTo>
                    <a:pt x="151" y="156"/>
                    <a:pt x="151" y="156"/>
                    <a:pt x="151" y="156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206" y="169"/>
                    <a:pt x="206" y="169"/>
                    <a:pt x="206" y="169"/>
                  </a:cubicBezTo>
                  <a:cubicBezTo>
                    <a:pt x="241" y="135"/>
                    <a:pt x="241" y="135"/>
                    <a:pt x="241" y="135"/>
                  </a:cubicBezTo>
                  <a:cubicBezTo>
                    <a:pt x="273" y="167"/>
                    <a:pt x="273" y="167"/>
                    <a:pt x="273" y="167"/>
                  </a:cubicBezTo>
                  <a:cubicBezTo>
                    <a:pt x="274" y="159"/>
                    <a:pt x="275" y="151"/>
                    <a:pt x="275" y="142"/>
                  </a:cubicBezTo>
                  <a:cubicBezTo>
                    <a:pt x="275" y="109"/>
                    <a:pt x="243" y="29"/>
                    <a:pt x="147" y="24"/>
                  </a:cubicBezTo>
                  <a:cubicBezTo>
                    <a:pt x="147" y="9"/>
                    <a:pt x="147" y="9"/>
                    <a:pt x="147" y="9"/>
                  </a:cubicBezTo>
                  <a:cubicBezTo>
                    <a:pt x="147" y="4"/>
                    <a:pt x="143" y="0"/>
                    <a:pt x="138" y="0"/>
                  </a:cubicBezTo>
                  <a:cubicBezTo>
                    <a:pt x="133" y="0"/>
                    <a:pt x="128" y="4"/>
                    <a:pt x="128" y="9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33" y="29"/>
                    <a:pt x="0" y="109"/>
                    <a:pt x="0" y="142"/>
                  </a:cubicBezTo>
                  <a:cubicBezTo>
                    <a:pt x="0" y="150"/>
                    <a:pt x="1" y="159"/>
                    <a:pt x="3" y="167"/>
                  </a:cubicBezTo>
                  <a:cubicBezTo>
                    <a:pt x="35" y="135"/>
                    <a:pt x="35" y="135"/>
                    <a:pt x="35" y="135"/>
                  </a:cubicBezTo>
                  <a:lnTo>
                    <a:pt x="69" y="1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3903485182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487 0.38449 C -0.80586 0.33033 -0.73412 0.22292 -0.66745 0.22246 C -0.60091 0.22223 -0.53529 0.39746 -0.475 0.38195 C -0.42865 0.4257 -0.35287 0.10556 -0.32175 0.15 C -0.30326 0.12153 -0.19506 0.38681 -0.17214 0.33681 C -0.15248 0.38866 -0.05729 0.12755 -0.00625 0.00926 " pathEditMode="relative" rAng="0" ptsTypes="AAAAAA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24" y="-1868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组合 88"/>
          <p:cNvGrpSpPr/>
          <p:nvPr/>
        </p:nvGrpSpPr>
        <p:grpSpPr>
          <a:xfrm>
            <a:off x="3251533" y="1213191"/>
            <a:ext cx="2640935" cy="2640920"/>
            <a:chOff x="4324653" y="1859844"/>
            <a:chExt cx="3521246" cy="3521227"/>
          </a:xfrm>
          <a:solidFill>
            <a:schemeClr val="bg1"/>
          </a:solidFill>
        </p:grpSpPr>
        <p:sp>
          <p:nvSpPr>
            <p:cNvPr id="62" name="任意多边形 61"/>
            <p:cNvSpPr/>
            <p:nvPr/>
          </p:nvSpPr>
          <p:spPr>
            <a:xfrm rot="1800000">
              <a:off x="5917386" y="1859844"/>
              <a:ext cx="553950" cy="319823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3" name="任意多边形 62"/>
            <p:cNvSpPr/>
            <p:nvPr/>
          </p:nvSpPr>
          <p:spPr>
            <a:xfrm rot="1800000">
              <a:off x="5339463" y="1876383"/>
              <a:ext cx="452298" cy="452298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4" name="任意多边形 63"/>
            <p:cNvSpPr/>
            <p:nvPr/>
          </p:nvSpPr>
          <p:spPr>
            <a:xfrm rot="1800000">
              <a:off x="6494514" y="2093164"/>
              <a:ext cx="639650" cy="92711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5" name="任意多边形 64"/>
            <p:cNvSpPr/>
            <p:nvPr/>
          </p:nvSpPr>
          <p:spPr>
            <a:xfrm rot="1800000">
              <a:off x="4947760" y="2102529"/>
              <a:ext cx="165555" cy="61785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6" name="任意多边形 65"/>
            <p:cNvSpPr/>
            <p:nvPr/>
          </p:nvSpPr>
          <p:spPr>
            <a:xfrm rot="1800000">
              <a:off x="6985362" y="2482953"/>
              <a:ext cx="617848" cy="165551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7" name="任意多边形 66"/>
            <p:cNvSpPr/>
            <p:nvPr/>
          </p:nvSpPr>
          <p:spPr>
            <a:xfrm rot="1800000">
              <a:off x="4557977" y="2571576"/>
              <a:ext cx="92710" cy="639648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8" name="任意多边形 67"/>
            <p:cNvSpPr/>
            <p:nvPr/>
          </p:nvSpPr>
          <p:spPr>
            <a:xfrm rot="1800000">
              <a:off x="7377063" y="2874649"/>
              <a:ext cx="452294" cy="452295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9" name="任意多边形 68"/>
            <p:cNvSpPr/>
            <p:nvPr/>
          </p:nvSpPr>
          <p:spPr>
            <a:xfrm rot="1800000">
              <a:off x="4324653" y="3234404"/>
              <a:ext cx="319823" cy="553951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0" name="任意多边形 69"/>
            <p:cNvSpPr/>
            <p:nvPr/>
          </p:nvSpPr>
          <p:spPr>
            <a:xfrm rot="1800000">
              <a:off x="7526072" y="3452572"/>
              <a:ext cx="319827" cy="553957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1" name="任意多边形 70"/>
            <p:cNvSpPr/>
            <p:nvPr/>
          </p:nvSpPr>
          <p:spPr>
            <a:xfrm rot="1800000">
              <a:off x="4341190" y="3913977"/>
              <a:ext cx="452298" cy="452297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2" name="任意多边形 71"/>
            <p:cNvSpPr/>
            <p:nvPr/>
          </p:nvSpPr>
          <p:spPr>
            <a:xfrm rot="1800000">
              <a:off x="7519861" y="4029697"/>
              <a:ext cx="92710" cy="639649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3" name="任意多边形 72"/>
            <p:cNvSpPr/>
            <p:nvPr/>
          </p:nvSpPr>
          <p:spPr>
            <a:xfrm rot="1800000">
              <a:off x="4567339" y="4592418"/>
              <a:ext cx="617850" cy="165555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4" name="任意多边形 73"/>
            <p:cNvSpPr/>
            <p:nvPr/>
          </p:nvSpPr>
          <p:spPr>
            <a:xfrm rot="1800000">
              <a:off x="7057231" y="4520548"/>
              <a:ext cx="165551" cy="61784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5" name="任意多边形 74"/>
            <p:cNvSpPr/>
            <p:nvPr/>
          </p:nvSpPr>
          <p:spPr>
            <a:xfrm rot="1800000">
              <a:off x="5036384" y="5055051"/>
              <a:ext cx="639647" cy="92710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6" name="任意多边形 75"/>
            <p:cNvSpPr/>
            <p:nvPr/>
          </p:nvSpPr>
          <p:spPr>
            <a:xfrm rot="1800000">
              <a:off x="6378778" y="4912250"/>
              <a:ext cx="452298" cy="452299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7" name="任意多边形 76"/>
            <p:cNvSpPr/>
            <p:nvPr/>
          </p:nvSpPr>
          <p:spPr>
            <a:xfrm rot="1800000">
              <a:off x="5699199" y="5061248"/>
              <a:ext cx="553951" cy="319823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280671" y="1785457"/>
            <a:ext cx="613271" cy="595847"/>
          </a:xfrm>
          <a:custGeom>
            <a:avLst/>
            <a:gdLst/>
            <a:ahLst/>
            <a:cxnLst/>
            <a:rect l="l" t="t" r="r" b="b"/>
            <a:pathLst>
              <a:path w="817694" h="794463">
                <a:moveTo>
                  <a:pt x="200792" y="107198"/>
                </a:moveTo>
                <a:cubicBezTo>
                  <a:pt x="181203" y="107198"/>
                  <a:pt x="171408" y="114998"/>
                  <a:pt x="171408" y="130597"/>
                </a:cubicBezTo>
                <a:lnTo>
                  <a:pt x="171408" y="662234"/>
                </a:lnTo>
                <a:cubicBezTo>
                  <a:pt x="171408" y="677833"/>
                  <a:pt x="181203" y="685633"/>
                  <a:pt x="200792" y="685633"/>
                </a:cubicBezTo>
                <a:cubicBezTo>
                  <a:pt x="219293" y="685633"/>
                  <a:pt x="228544" y="677833"/>
                  <a:pt x="228544" y="662234"/>
                </a:cubicBezTo>
                <a:lnTo>
                  <a:pt x="228544" y="130597"/>
                </a:lnTo>
                <a:cubicBezTo>
                  <a:pt x="228544" y="114998"/>
                  <a:pt x="219293" y="107198"/>
                  <a:pt x="200792" y="107198"/>
                </a:cubicBezTo>
                <a:close/>
                <a:moveTo>
                  <a:pt x="620167" y="0"/>
                </a:moveTo>
                <a:cubicBezTo>
                  <a:pt x="699976" y="0"/>
                  <a:pt x="752849" y="18410"/>
                  <a:pt x="778787" y="55231"/>
                </a:cubicBezTo>
                <a:cubicBezTo>
                  <a:pt x="804725" y="92053"/>
                  <a:pt x="817694" y="152544"/>
                  <a:pt x="817694" y="236707"/>
                </a:cubicBezTo>
                <a:cubicBezTo>
                  <a:pt x="817694" y="269718"/>
                  <a:pt x="812071" y="296926"/>
                  <a:pt x="800825" y="318329"/>
                </a:cubicBezTo>
                <a:lnTo>
                  <a:pt x="607966" y="687265"/>
                </a:lnTo>
                <a:lnTo>
                  <a:pt x="817694" y="687265"/>
                </a:lnTo>
                <a:lnTo>
                  <a:pt x="817694" y="787389"/>
                </a:lnTo>
                <a:lnTo>
                  <a:pt x="426448" y="787389"/>
                </a:lnTo>
                <a:lnTo>
                  <a:pt x="426448" y="684000"/>
                </a:lnTo>
                <a:lnTo>
                  <a:pt x="619078" y="330301"/>
                </a:lnTo>
                <a:cubicBezTo>
                  <a:pt x="640119" y="291847"/>
                  <a:pt x="650639" y="239246"/>
                  <a:pt x="650639" y="172496"/>
                </a:cubicBezTo>
                <a:cubicBezTo>
                  <a:pt x="650639" y="137671"/>
                  <a:pt x="639031" y="120258"/>
                  <a:pt x="615813" y="120258"/>
                </a:cubicBezTo>
                <a:cubicBezTo>
                  <a:pt x="591871" y="120258"/>
                  <a:pt x="579899" y="131141"/>
                  <a:pt x="579899" y="152907"/>
                </a:cubicBezTo>
                <a:lnTo>
                  <a:pt x="579899" y="286769"/>
                </a:lnTo>
                <a:lnTo>
                  <a:pt x="426448" y="286769"/>
                </a:lnTo>
                <a:lnTo>
                  <a:pt x="426448" y="150730"/>
                </a:lnTo>
                <a:cubicBezTo>
                  <a:pt x="426448" y="50243"/>
                  <a:pt x="491021" y="0"/>
                  <a:pt x="620167" y="0"/>
                </a:cubicBezTo>
                <a:close/>
                <a:moveTo>
                  <a:pt x="201881" y="0"/>
                </a:moveTo>
                <a:cubicBezTo>
                  <a:pt x="333928" y="0"/>
                  <a:pt x="399952" y="50243"/>
                  <a:pt x="399952" y="150730"/>
                </a:cubicBezTo>
                <a:lnTo>
                  <a:pt x="399952" y="652983"/>
                </a:lnTo>
                <a:cubicBezTo>
                  <a:pt x="399952" y="697967"/>
                  <a:pt x="381360" y="732793"/>
                  <a:pt x="344176" y="757461"/>
                </a:cubicBezTo>
                <a:cubicBezTo>
                  <a:pt x="306993" y="782129"/>
                  <a:pt x="259198" y="794463"/>
                  <a:pt x="200792" y="794463"/>
                </a:cubicBezTo>
                <a:cubicBezTo>
                  <a:pt x="140573" y="794463"/>
                  <a:pt x="92052" y="782310"/>
                  <a:pt x="55231" y="758005"/>
                </a:cubicBezTo>
                <a:cubicBezTo>
                  <a:pt x="18410" y="733699"/>
                  <a:pt x="0" y="699055"/>
                  <a:pt x="0" y="654072"/>
                </a:cubicBezTo>
                <a:lnTo>
                  <a:pt x="0" y="151819"/>
                </a:lnTo>
                <a:cubicBezTo>
                  <a:pt x="0" y="50606"/>
                  <a:pt x="67293" y="0"/>
                  <a:pt x="2018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410128" y="2443667"/>
            <a:ext cx="236475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700" dirty="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  <a:r>
              <a:rPr lang="en-US" altLang="zh-CN" sz="27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endParaRPr lang="zh-CN" altLang="en-US" sz="2700" dirty="0">
              <a:solidFill>
                <a:schemeClr val="bg1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290060" y="447565"/>
            <a:ext cx="204568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zh-CN" altLang="en-US" sz="27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195988" y="447564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>
                <a:solidFill>
                  <a:srgbClr val="E40000"/>
                </a:solidFill>
                <a:latin typeface="+mj-ea"/>
                <a:ea typeface="+mj-ea"/>
              </a:rPr>
              <a:t>目录</a:t>
            </a: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75239"/>
          <a:stretch/>
        </p:blipFill>
        <p:spPr>
          <a:xfrm>
            <a:off x="1" y="323342"/>
            <a:ext cx="3802052" cy="312236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75239"/>
          <a:stretch/>
        </p:blipFill>
        <p:spPr>
          <a:xfrm rot="10800000" flipH="1">
            <a:off x="1" y="689938"/>
            <a:ext cx="3802052" cy="31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123909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矩形 107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90600" y="2486025"/>
            <a:ext cx="3998119" cy="1653779"/>
            <a:chOff x="1320800" y="3314700"/>
            <a:chExt cx="5330825" cy="2205038"/>
          </a:xfrm>
        </p:grpSpPr>
        <p:sp>
          <p:nvSpPr>
            <p:cNvPr id="2" name="右箭头 1"/>
            <p:cNvSpPr/>
            <p:nvPr/>
          </p:nvSpPr>
          <p:spPr>
            <a:xfrm flipH="1">
              <a:off x="1320800" y="3314700"/>
              <a:ext cx="4270375" cy="2205038"/>
            </a:xfrm>
            <a:prstGeom prst="rightArrow">
              <a:avLst/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3" name="直角三角形 2"/>
            <p:cNvSpPr/>
            <p:nvPr/>
          </p:nvSpPr>
          <p:spPr>
            <a:xfrm flipV="1">
              <a:off x="5591175" y="3859213"/>
              <a:ext cx="1060450" cy="1106487"/>
            </a:xfrm>
            <a:prstGeom prst="rtTriangle">
              <a:avLst/>
            </a:prstGeom>
            <a:solidFill>
              <a:srgbClr val="B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193382" y="1658541"/>
            <a:ext cx="3999310" cy="1653778"/>
            <a:chOff x="5591175" y="2211388"/>
            <a:chExt cx="5332413" cy="2205037"/>
          </a:xfrm>
        </p:grpSpPr>
        <p:sp>
          <p:nvSpPr>
            <p:cNvPr id="4" name="右箭头 3"/>
            <p:cNvSpPr/>
            <p:nvPr/>
          </p:nvSpPr>
          <p:spPr>
            <a:xfrm>
              <a:off x="6651625" y="2211388"/>
              <a:ext cx="4271963" cy="2205037"/>
            </a:xfrm>
            <a:prstGeom prst="rightArrow">
              <a:avLst/>
            </a:prstGeom>
            <a:solidFill>
              <a:srgbClr val="002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" name="直角三角形 4"/>
            <p:cNvSpPr/>
            <p:nvPr/>
          </p:nvSpPr>
          <p:spPr>
            <a:xfrm flipH="1">
              <a:off x="5591175" y="2760663"/>
              <a:ext cx="1060450" cy="1106487"/>
            </a:xfrm>
            <a:prstGeom prst="rtTriangle">
              <a:avLst/>
            </a:prstGeom>
            <a:solidFill>
              <a:srgbClr val="0014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6" name="矩形 5"/>
          <p:cNvSpPr/>
          <p:nvPr/>
        </p:nvSpPr>
        <p:spPr>
          <a:xfrm>
            <a:off x="1857375" y="3267076"/>
            <a:ext cx="2210991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788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66962" y="2967038"/>
            <a:ext cx="170140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r">
              <a:defRPr/>
            </a:pPr>
            <a:r>
              <a:rPr lang="zh-CN" altLang="en-US" sz="1500" b="1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5060156" y="2452688"/>
            <a:ext cx="2210991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788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60157" y="2152650"/>
            <a:ext cx="170259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 b="1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4950619" y="3456385"/>
            <a:ext cx="3399235" cy="880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11" name="矩形 10"/>
          <p:cNvSpPr/>
          <p:nvPr/>
        </p:nvSpPr>
        <p:spPr>
          <a:xfrm>
            <a:off x="794147" y="1726406"/>
            <a:ext cx="3399234" cy="880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</p:spTree>
    <p:extLst>
      <p:ext uri="{BB962C8B-B14F-4D97-AF65-F5344CB8AC3E}">
        <p14:creationId xmlns:p14="http://schemas.microsoft.com/office/powerpoint/2010/main" val="803225419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build="p"/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矩形 158"/>
          <p:cNvSpPr/>
          <p:nvPr/>
        </p:nvSpPr>
        <p:spPr>
          <a:xfrm>
            <a:off x="597224" y="146943"/>
            <a:ext cx="276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20227" y="3643298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12" name="矩形 11"/>
          <p:cNvSpPr/>
          <p:nvPr/>
        </p:nvSpPr>
        <p:spPr>
          <a:xfrm>
            <a:off x="820227" y="3366299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810952" y="2833673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3" name="矩形 22"/>
          <p:cNvSpPr/>
          <p:nvPr/>
        </p:nvSpPr>
        <p:spPr>
          <a:xfrm>
            <a:off x="2810952" y="2556674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668327" y="4001131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34" name="矩形 33"/>
          <p:cNvSpPr/>
          <p:nvPr/>
        </p:nvSpPr>
        <p:spPr>
          <a:xfrm>
            <a:off x="4668327" y="3724131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441522" y="2861914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45" name="矩形 44"/>
          <p:cNvSpPr/>
          <p:nvPr/>
        </p:nvSpPr>
        <p:spPr>
          <a:xfrm>
            <a:off x="6441522" y="2584915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2810962" y="1316796"/>
            <a:ext cx="1499478" cy="1150178"/>
            <a:chOff x="3747949" y="1755727"/>
            <a:chExt cx="1999304" cy="1533571"/>
          </a:xfrm>
        </p:grpSpPr>
        <p:grpSp>
          <p:nvGrpSpPr>
            <p:cNvPr id="13" name="组合 12"/>
            <p:cNvGrpSpPr/>
            <p:nvPr/>
          </p:nvGrpSpPr>
          <p:grpSpPr>
            <a:xfrm>
              <a:off x="3747949" y="1755727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14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6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8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9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4352924" y="2711691"/>
              <a:ext cx="459845" cy="352034"/>
              <a:chOff x="4260851" y="2633664"/>
              <a:chExt cx="331788" cy="254000"/>
            </a:xfrm>
            <a:solidFill>
              <a:schemeClr val="bg1"/>
            </a:solidFill>
          </p:grpSpPr>
          <p:sp>
            <p:nvSpPr>
              <p:cNvPr id="47" name="Freeform 819"/>
              <p:cNvSpPr>
                <a:spLocks noEditPoints="1"/>
              </p:cNvSpPr>
              <p:nvPr/>
            </p:nvSpPr>
            <p:spPr bwMode="auto">
              <a:xfrm>
                <a:off x="4297364" y="2633664"/>
                <a:ext cx="260350" cy="174625"/>
              </a:xfrm>
              <a:custGeom>
                <a:avLst/>
                <a:gdLst>
                  <a:gd name="T0" fmla="*/ 225 w 225"/>
                  <a:gd name="T1" fmla="*/ 13 h 150"/>
                  <a:gd name="T2" fmla="*/ 212 w 225"/>
                  <a:gd name="T3" fmla="*/ 0 h 150"/>
                  <a:gd name="T4" fmla="*/ 13 w 225"/>
                  <a:gd name="T5" fmla="*/ 0 h 150"/>
                  <a:gd name="T6" fmla="*/ 0 w 225"/>
                  <a:gd name="T7" fmla="*/ 13 h 150"/>
                  <a:gd name="T8" fmla="*/ 0 w 225"/>
                  <a:gd name="T9" fmla="*/ 150 h 150"/>
                  <a:gd name="T10" fmla="*/ 225 w 225"/>
                  <a:gd name="T11" fmla="*/ 150 h 150"/>
                  <a:gd name="T12" fmla="*/ 225 w 225"/>
                  <a:gd name="T13" fmla="*/ 13 h 150"/>
                  <a:gd name="T14" fmla="*/ 207 w 225"/>
                  <a:gd name="T15" fmla="*/ 132 h 150"/>
                  <a:gd name="T16" fmla="*/ 18 w 225"/>
                  <a:gd name="T17" fmla="*/ 132 h 150"/>
                  <a:gd name="T18" fmla="*/ 18 w 225"/>
                  <a:gd name="T19" fmla="*/ 19 h 150"/>
                  <a:gd name="T20" fmla="*/ 207 w 225"/>
                  <a:gd name="T21" fmla="*/ 19 h 150"/>
                  <a:gd name="T22" fmla="*/ 207 w 225"/>
                  <a:gd name="T23" fmla="*/ 132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5" h="150">
                    <a:moveTo>
                      <a:pt x="225" y="13"/>
                    </a:moveTo>
                    <a:cubicBezTo>
                      <a:pt x="225" y="4"/>
                      <a:pt x="221" y="0"/>
                      <a:pt x="2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4" y="0"/>
                      <a:pt x="0" y="4"/>
                      <a:pt x="0" y="13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25" y="150"/>
                      <a:pt x="225" y="150"/>
                      <a:pt x="225" y="150"/>
                    </a:cubicBezTo>
                    <a:lnTo>
                      <a:pt x="225" y="13"/>
                    </a:lnTo>
                    <a:close/>
                    <a:moveTo>
                      <a:pt x="207" y="132"/>
                    </a:moveTo>
                    <a:cubicBezTo>
                      <a:pt x="18" y="132"/>
                      <a:pt x="18" y="132"/>
                      <a:pt x="18" y="132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07" y="19"/>
                      <a:pt x="207" y="19"/>
                      <a:pt x="207" y="19"/>
                    </a:cubicBezTo>
                    <a:lnTo>
                      <a:pt x="207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8" name="Freeform 820"/>
              <p:cNvSpPr>
                <a:spLocks noEditPoints="1"/>
              </p:cNvSpPr>
              <p:nvPr/>
            </p:nvSpPr>
            <p:spPr bwMode="auto">
              <a:xfrm>
                <a:off x="4260851" y="2822576"/>
                <a:ext cx="331788" cy="38100"/>
              </a:xfrm>
              <a:custGeom>
                <a:avLst/>
                <a:gdLst>
                  <a:gd name="T0" fmla="*/ 187 w 209"/>
                  <a:gd name="T1" fmla="*/ 0 h 24"/>
                  <a:gd name="T2" fmla="*/ 23 w 209"/>
                  <a:gd name="T3" fmla="*/ 0 h 24"/>
                  <a:gd name="T4" fmla="*/ 0 w 209"/>
                  <a:gd name="T5" fmla="*/ 24 h 24"/>
                  <a:gd name="T6" fmla="*/ 209 w 209"/>
                  <a:gd name="T7" fmla="*/ 24 h 24"/>
                  <a:gd name="T8" fmla="*/ 187 w 209"/>
                  <a:gd name="T9" fmla="*/ 0 h 24"/>
                  <a:gd name="T10" fmla="*/ 80 w 209"/>
                  <a:gd name="T11" fmla="*/ 17 h 24"/>
                  <a:gd name="T12" fmla="*/ 89 w 209"/>
                  <a:gd name="T13" fmla="*/ 8 h 24"/>
                  <a:gd name="T14" fmla="*/ 121 w 209"/>
                  <a:gd name="T15" fmla="*/ 8 h 24"/>
                  <a:gd name="T16" fmla="*/ 129 w 209"/>
                  <a:gd name="T17" fmla="*/ 17 h 24"/>
                  <a:gd name="T18" fmla="*/ 80 w 209"/>
                  <a:gd name="T19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4">
                    <a:moveTo>
                      <a:pt x="187" y="0"/>
                    </a:moveTo>
                    <a:lnTo>
                      <a:pt x="23" y="0"/>
                    </a:lnTo>
                    <a:lnTo>
                      <a:pt x="0" y="24"/>
                    </a:lnTo>
                    <a:lnTo>
                      <a:pt x="209" y="24"/>
                    </a:lnTo>
                    <a:lnTo>
                      <a:pt x="187" y="0"/>
                    </a:lnTo>
                    <a:close/>
                    <a:moveTo>
                      <a:pt x="80" y="17"/>
                    </a:moveTo>
                    <a:lnTo>
                      <a:pt x="89" y="8"/>
                    </a:lnTo>
                    <a:lnTo>
                      <a:pt x="121" y="8"/>
                    </a:lnTo>
                    <a:lnTo>
                      <a:pt x="129" y="17"/>
                    </a:lnTo>
                    <a:lnTo>
                      <a:pt x="8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9" name="Freeform 821"/>
              <p:cNvSpPr>
                <a:spLocks/>
              </p:cNvSpPr>
              <p:nvPr/>
            </p:nvSpPr>
            <p:spPr bwMode="auto">
              <a:xfrm>
                <a:off x="4260851" y="2874964"/>
                <a:ext cx="331788" cy="12700"/>
              </a:xfrm>
              <a:custGeom>
                <a:avLst/>
                <a:gdLst>
                  <a:gd name="T0" fmla="*/ 9 w 286"/>
                  <a:gd name="T1" fmla="*/ 12 h 12"/>
                  <a:gd name="T2" fmla="*/ 277 w 286"/>
                  <a:gd name="T3" fmla="*/ 12 h 12"/>
                  <a:gd name="T4" fmla="*/ 286 w 286"/>
                  <a:gd name="T5" fmla="*/ 0 h 12"/>
                  <a:gd name="T6" fmla="*/ 0 w 286"/>
                  <a:gd name="T7" fmla="*/ 0 h 12"/>
                  <a:gd name="T8" fmla="*/ 9 w 286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12">
                    <a:moveTo>
                      <a:pt x="9" y="12"/>
                    </a:moveTo>
                    <a:cubicBezTo>
                      <a:pt x="20" y="12"/>
                      <a:pt x="269" y="12"/>
                      <a:pt x="277" y="12"/>
                    </a:cubicBezTo>
                    <a:cubicBezTo>
                      <a:pt x="286" y="12"/>
                      <a:pt x="286" y="0"/>
                      <a:pt x="28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2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820237" y="2126421"/>
            <a:ext cx="1499478" cy="1150178"/>
            <a:chOff x="1093649" y="2835227"/>
            <a:chExt cx="1999304" cy="1533571"/>
          </a:xfrm>
        </p:grpSpPr>
        <p:grpSp>
          <p:nvGrpSpPr>
            <p:cNvPr id="2" name="组合 1"/>
            <p:cNvGrpSpPr/>
            <p:nvPr/>
          </p:nvGrpSpPr>
          <p:grpSpPr>
            <a:xfrm>
              <a:off x="1093649" y="2835227"/>
              <a:ext cx="1999304" cy="1533571"/>
              <a:chOff x="2890838" y="4437063"/>
              <a:chExt cx="279398" cy="214313"/>
            </a:xfrm>
            <a:solidFill>
              <a:srgbClr val="435468"/>
            </a:solidFill>
          </p:grpSpPr>
          <p:sp>
            <p:nvSpPr>
              <p:cNvPr id="3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6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7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8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9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1729572" y="3777081"/>
              <a:ext cx="404839" cy="462046"/>
              <a:chOff x="4279901" y="5935663"/>
              <a:chExt cx="292100" cy="333376"/>
            </a:xfrm>
            <a:solidFill>
              <a:schemeClr val="bg1"/>
            </a:solidFill>
          </p:grpSpPr>
          <p:sp>
            <p:nvSpPr>
              <p:cNvPr id="51" name="Freeform 874"/>
              <p:cNvSpPr>
                <a:spLocks noEditPoints="1"/>
              </p:cNvSpPr>
              <p:nvPr/>
            </p:nvSpPr>
            <p:spPr bwMode="auto">
              <a:xfrm>
                <a:off x="4476751" y="5935663"/>
                <a:ext cx="95250" cy="333375"/>
              </a:xfrm>
              <a:custGeom>
                <a:avLst/>
                <a:gdLst>
                  <a:gd name="T0" fmla="*/ 0 w 60"/>
                  <a:gd name="T1" fmla="*/ 0 h 210"/>
                  <a:gd name="T2" fmla="*/ 0 w 60"/>
                  <a:gd name="T3" fmla="*/ 210 h 210"/>
                  <a:gd name="T4" fmla="*/ 60 w 60"/>
                  <a:gd name="T5" fmla="*/ 210 h 210"/>
                  <a:gd name="T6" fmla="*/ 60 w 60"/>
                  <a:gd name="T7" fmla="*/ 0 h 210"/>
                  <a:gd name="T8" fmla="*/ 0 w 60"/>
                  <a:gd name="T9" fmla="*/ 0 h 210"/>
                  <a:gd name="T10" fmla="*/ 43 w 60"/>
                  <a:gd name="T11" fmla="*/ 157 h 210"/>
                  <a:gd name="T12" fmla="*/ 17 w 60"/>
                  <a:gd name="T13" fmla="*/ 157 h 210"/>
                  <a:gd name="T14" fmla="*/ 17 w 60"/>
                  <a:gd name="T15" fmla="*/ 131 h 210"/>
                  <a:gd name="T16" fmla="*/ 43 w 60"/>
                  <a:gd name="T17" fmla="*/ 131 h 210"/>
                  <a:gd name="T18" fmla="*/ 43 w 60"/>
                  <a:gd name="T19" fmla="*/ 157 h 210"/>
                  <a:gd name="T20" fmla="*/ 43 w 60"/>
                  <a:gd name="T21" fmla="*/ 105 h 210"/>
                  <a:gd name="T22" fmla="*/ 17 w 60"/>
                  <a:gd name="T23" fmla="*/ 105 h 210"/>
                  <a:gd name="T24" fmla="*/ 17 w 60"/>
                  <a:gd name="T25" fmla="*/ 78 h 210"/>
                  <a:gd name="T26" fmla="*/ 43 w 60"/>
                  <a:gd name="T27" fmla="*/ 78 h 210"/>
                  <a:gd name="T28" fmla="*/ 43 w 60"/>
                  <a:gd name="T29" fmla="*/ 105 h 210"/>
                  <a:gd name="T30" fmla="*/ 43 w 60"/>
                  <a:gd name="T31" fmla="*/ 52 h 210"/>
                  <a:gd name="T32" fmla="*/ 17 w 60"/>
                  <a:gd name="T33" fmla="*/ 52 h 210"/>
                  <a:gd name="T34" fmla="*/ 17 w 60"/>
                  <a:gd name="T35" fmla="*/ 26 h 210"/>
                  <a:gd name="T36" fmla="*/ 43 w 60"/>
                  <a:gd name="T37" fmla="*/ 26 h 210"/>
                  <a:gd name="T38" fmla="*/ 43 w 60"/>
                  <a:gd name="T39" fmla="*/ 5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210">
                    <a:moveTo>
                      <a:pt x="0" y="0"/>
                    </a:moveTo>
                    <a:lnTo>
                      <a:pt x="0" y="210"/>
                    </a:lnTo>
                    <a:lnTo>
                      <a:pt x="60" y="210"/>
                    </a:lnTo>
                    <a:lnTo>
                      <a:pt x="60" y="0"/>
                    </a:lnTo>
                    <a:lnTo>
                      <a:pt x="0" y="0"/>
                    </a:lnTo>
                    <a:close/>
                    <a:moveTo>
                      <a:pt x="43" y="157"/>
                    </a:moveTo>
                    <a:lnTo>
                      <a:pt x="17" y="157"/>
                    </a:lnTo>
                    <a:lnTo>
                      <a:pt x="17" y="131"/>
                    </a:lnTo>
                    <a:lnTo>
                      <a:pt x="43" y="131"/>
                    </a:lnTo>
                    <a:lnTo>
                      <a:pt x="43" y="157"/>
                    </a:lnTo>
                    <a:close/>
                    <a:moveTo>
                      <a:pt x="43" y="105"/>
                    </a:moveTo>
                    <a:lnTo>
                      <a:pt x="17" y="105"/>
                    </a:lnTo>
                    <a:lnTo>
                      <a:pt x="17" y="78"/>
                    </a:lnTo>
                    <a:lnTo>
                      <a:pt x="43" y="78"/>
                    </a:lnTo>
                    <a:lnTo>
                      <a:pt x="43" y="105"/>
                    </a:lnTo>
                    <a:close/>
                    <a:moveTo>
                      <a:pt x="43" y="52"/>
                    </a:moveTo>
                    <a:lnTo>
                      <a:pt x="17" y="52"/>
                    </a:lnTo>
                    <a:lnTo>
                      <a:pt x="17" y="26"/>
                    </a:lnTo>
                    <a:lnTo>
                      <a:pt x="43" y="26"/>
                    </a:lnTo>
                    <a:lnTo>
                      <a:pt x="43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2" name="Freeform 875"/>
              <p:cNvSpPr>
                <a:spLocks noEditPoints="1"/>
              </p:cNvSpPr>
              <p:nvPr/>
            </p:nvSpPr>
            <p:spPr bwMode="auto">
              <a:xfrm>
                <a:off x="4279901" y="5981701"/>
                <a:ext cx="166688" cy="287338"/>
              </a:xfrm>
              <a:custGeom>
                <a:avLst/>
                <a:gdLst>
                  <a:gd name="T0" fmla="*/ 87 w 105"/>
                  <a:gd name="T1" fmla="*/ 9 h 181"/>
                  <a:gd name="T2" fmla="*/ 49 w 105"/>
                  <a:gd name="T3" fmla="*/ 9 h 181"/>
                  <a:gd name="T4" fmla="*/ 49 w 105"/>
                  <a:gd name="T5" fmla="*/ 23 h 181"/>
                  <a:gd name="T6" fmla="*/ 24 w 105"/>
                  <a:gd name="T7" fmla="*/ 23 h 181"/>
                  <a:gd name="T8" fmla="*/ 24 w 105"/>
                  <a:gd name="T9" fmla="*/ 0 h 181"/>
                  <a:gd name="T10" fmla="*/ 16 w 105"/>
                  <a:gd name="T11" fmla="*/ 0 h 181"/>
                  <a:gd name="T12" fmla="*/ 16 w 105"/>
                  <a:gd name="T13" fmla="*/ 23 h 181"/>
                  <a:gd name="T14" fmla="*/ 0 w 105"/>
                  <a:gd name="T15" fmla="*/ 23 h 181"/>
                  <a:gd name="T16" fmla="*/ 0 w 105"/>
                  <a:gd name="T17" fmla="*/ 181 h 181"/>
                  <a:gd name="T18" fmla="*/ 105 w 105"/>
                  <a:gd name="T19" fmla="*/ 181 h 181"/>
                  <a:gd name="T20" fmla="*/ 105 w 105"/>
                  <a:gd name="T21" fmla="*/ 23 h 181"/>
                  <a:gd name="T22" fmla="*/ 87 w 105"/>
                  <a:gd name="T23" fmla="*/ 23 h 181"/>
                  <a:gd name="T24" fmla="*/ 87 w 105"/>
                  <a:gd name="T25" fmla="*/ 9 h 181"/>
                  <a:gd name="T26" fmla="*/ 43 w 105"/>
                  <a:gd name="T27" fmla="*/ 128 h 181"/>
                  <a:gd name="T28" fmla="*/ 16 w 105"/>
                  <a:gd name="T29" fmla="*/ 128 h 181"/>
                  <a:gd name="T30" fmla="*/ 16 w 105"/>
                  <a:gd name="T31" fmla="*/ 102 h 181"/>
                  <a:gd name="T32" fmla="*/ 43 w 105"/>
                  <a:gd name="T33" fmla="*/ 102 h 181"/>
                  <a:gd name="T34" fmla="*/ 43 w 105"/>
                  <a:gd name="T35" fmla="*/ 128 h 181"/>
                  <a:gd name="T36" fmla="*/ 43 w 105"/>
                  <a:gd name="T37" fmla="*/ 76 h 181"/>
                  <a:gd name="T38" fmla="*/ 16 w 105"/>
                  <a:gd name="T39" fmla="*/ 76 h 181"/>
                  <a:gd name="T40" fmla="*/ 16 w 105"/>
                  <a:gd name="T41" fmla="*/ 49 h 181"/>
                  <a:gd name="T42" fmla="*/ 43 w 105"/>
                  <a:gd name="T43" fmla="*/ 49 h 181"/>
                  <a:gd name="T44" fmla="*/ 43 w 105"/>
                  <a:gd name="T45" fmla="*/ 76 h 181"/>
                  <a:gd name="T46" fmla="*/ 87 w 105"/>
                  <a:gd name="T47" fmla="*/ 128 h 181"/>
                  <a:gd name="T48" fmla="*/ 61 w 105"/>
                  <a:gd name="T49" fmla="*/ 128 h 181"/>
                  <a:gd name="T50" fmla="*/ 61 w 105"/>
                  <a:gd name="T51" fmla="*/ 102 h 181"/>
                  <a:gd name="T52" fmla="*/ 87 w 105"/>
                  <a:gd name="T53" fmla="*/ 102 h 181"/>
                  <a:gd name="T54" fmla="*/ 87 w 105"/>
                  <a:gd name="T55" fmla="*/ 128 h 181"/>
                  <a:gd name="T56" fmla="*/ 87 w 105"/>
                  <a:gd name="T57" fmla="*/ 76 h 181"/>
                  <a:gd name="T58" fmla="*/ 61 w 105"/>
                  <a:gd name="T59" fmla="*/ 76 h 181"/>
                  <a:gd name="T60" fmla="*/ 61 w 105"/>
                  <a:gd name="T61" fmla="*/ 49 h 181"/>
                  <a:gd name="T62" fmla="*/ 87 w 105"/>
                  <a:gd name="T63" fmla="*/ 49 h 181"/>
                  <a:gd name="T64" fmla="*/ 87 w 105"/>
                  <a:gd name="T65" fmla="*/ 7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81">
                    <a:moveTo>
                      <a:pt x="87" y="9"/>
                    </a:moveTo>
                    <a:lnTo>
                      <a:pt x="49" y="9"/>
                    </a:lnTo>
                    <a:lnTo>
                      <a:pt x="49" y="23"/>
                    </a:lnTo>
                    <a:lnTo>
                      <a:pt x="24" y="23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81"/>
                    </a:lnTo>
                    <a:lnTo>
                      <a:pt x="105" y="181"/>
                    </a:lnTo>
                    <a:lnTo>
                      <a:pt x="105" y="23"/>
                    </a:lnTo>
                    <a:lnTo>
                      <a:pt x="87" y="23"/>
                    </a:lnTo>
                    <a:lnTo>
                      <a:pt x="87" y="9"/>
                    </a:lnTo>
                    <a:close/>
                    <a:moveTo>
                      <a:pt x="43" y="128"/>
                    </a:moveTo>
                    <a:lnTo>
                      <a:pt x="16" y="128"/>
                    </a:lnTo>
                    <a:lnTo>
                      <a:pt x="16" y="102"/>
                    </a:lnTo>
                    <a:lnTo>
                      <a:pt x="43" y="102"/>
                    </a:lnTo>
                    <a:lnTo>
                      <a:pt x="43" y="128"/>
                    </a:lnTo>
                    <a:close/>
                    <a:moveTo>
                      <a:pt x="43" y="76"/>
                    </a:moveTo>
                    <a:lnTo>
                      <a:pt x="16" y="76"/>
                    </a:lnTo>
                    <a:lnTo>
                      <a:pt x="16" y="49"/>
                    </a:lnTo>
                    <a:lnTo>
                      <a:pt x="43" y="49"/>
                    </a:lnTo>
                    <a:lnTo>
                      <a:pt x="43" y="76"/>
                    </a:lnTo>
                    <a:close/>
                    <a:moveTo>
                      <a:pt x="87" y="128"/>
                    </a:moveTo>
                    <a:lnTo>
                      <a:pt x="61" y="128"/>
                    </a:lnTo>
                    <a:lnTo>
                      <a:pt x="61" y="102"/>
                    </a:lnTo>
                    <a:lnTo>
                      <a:pt x="87" y="102"/>
                    </a:lnTo>
                    <a:lnTo>
                      <a:pt x="87" y="128"/>
                    </a:lnTo>
                    <a:close/>
                    <a:moveTo>
                      <a:pt x="87" y="76"/>
                    </a:moveTo>
                    <a:lnTo>
                      <a:pt x="61" y="76"/>
                    </a:lnTo>
                    <a:lnTo>
                      <a:pt x="61" y="49"/>
                    </a:lnTo>
                    <a:lnTo>
                      <a:pt x="87" y="49"/>
                    </a:lnTo>
                    <a:lnTo>
                      <a:pt x="8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4668337" y="2484253"/>
            <a:ext cx="1499478" cy="1150178"/>
            <a:chOff x="6224449" y="3312337"/>
            <a:chExt cx="1999304" cy="1533571"/>
          </a:xfrm>
        </p:grpSpPr>
        <p:grpSp>
          <p:nvGrpSpPr>
            <p:cNvPr id="24" name="组合 23"/>
            <p:cNvGrpSpPr/>
            <p:nvPr/>
          </p:nvGrpSpPr>
          <p:grpSpPr>
            <a:xfrm>
              <a:off x="6224449" y="3312337"/>
              <a:ext cx="1999304" cy="1533571"/>
              <a:chOff x="2890838" y="4437063"/>
              <a:chExt cx="279398" cy="214313"/>
            </a:xfrm>
            <a:solidFill>
              <a:srgbClr val="435468"/>
            </a:solidFill>
          </p:grpSpPr>
          <p:sp>
            <p:nvSpPr>
              <p:cNvPr id="25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6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7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8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9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0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1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2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6822671" y="4290378"/>
              <a:ext cx="462046" cy="396039"/>
              <a:chOff x="8937626" y="4622801"/>
              <a:chExt cx="333375" cy="285750"/>
            </a:xfrm>
            <a:solidFill>
              <a:schemeClr val="bg1"/>
            </a:solidFill>
          </p:grpSpPr>
          <p:sp>
            <p:nvSpPr>
              <p:cNvPr id="54" name="Freeform 890"/>
              <p:cNvSpPr>
                <a:spLocks noEditPoints="1"/>
              </p:cNvSpPr>
              <p:nvPr/>
            </p:nvSpPr>
            <p:spPr bwMode="auto">
              <a:xfrm>
                <a:off x="8937626" y="4622801"/>
                <a:ext cx="333375" cy="285750"/>
              </a:xfrm>
              <a:custGeom>
                <a:avLst/>
                <a:gdLst>
                  <a:gd name="T0" fmla="*/ 278 w 288"/>
                  <a:gd name="T1" fmla="*/ 0 h 246"/>
                  <a:gd name="T2" fmla="*/ 52 w 288"/>
                  <a:gd name="T3" fmla="*/ 0 h 246"/>
                  <a:gd name="T4" fmla="*/ 42 w 288"/>
                  <a:gd name="T5" fmla="*/ 10 h 246"/>
                  <a:gd name="T6" fmla="*/ 42 w 288"/>
                  <a:gd name="T7" fmla="*/ 43 h 246"/>
                  <a:gd name="T8" fmla="*/ 10 w 288"/>
                  <a:gd name="T9" fmla="*/ 43 h 246"/>
                  <a:gd name="T10" fmla="*/ 0 w 288"/>
                  <a:gd name="T11" fmla="*/ 53 h 246"/>
                  <a:gd name="T12" fmla="*/ 0 w 288"/>
                  <a:gd name="T13" fmla="*/ 219 h 246"/>
                  <a:gd name="T14" fmla="*/ 27 w 288"/>
                  <a:gd name="T15" fmla="*/ 246 h 246"/>
                  <a:gd name="T16" fmla="*/ 52 w 288"/>
                  <a:gd name="T17" fmla="*/ 246 h 246"/>
                  <a:gd name="T18" fmla="*/ 241 w 288"/>
                  <a:gd name="T19" fmla="*/ 246 h 246"/>
                  <a:gd name="T20" fmla="*/ 278 w 288"/>
                  <a:gd name="T21" fmla="*/ 246 h 246"/>
                  <a:gd name="T22" fmla="*/ 288 w 288"/>
                  <a:gd name="T23" fmla="*/ 236 h 246"/>
                  <a:gd name="T24" fmla="*/ 288 w 288"/>
                  <a:gd name="T25" fmla="*/ 10 h 246"/>
                  <a:gd name="T26" fmla="*/ 278 w 288"/>
                  <a:gd name="T27" fmla="*/ 0 h 246"/>
                  <a:gd name="T28" fmla="*/ 271 w 288"/>
                  <a:gd name="T29" fmla="*/ 229 h 246"/>
                  <a:gd name="T30" fmla="*/ 241 w 288"/>
                  <a:gd name="T31" fmla="*/ 229 h 246"/>
                  <a:gd name="T32" fmla="*/ 52 w 288"/>
                  <a:gd name="T33" fmla="*/ 229 h 246"/>
                  <a:gd name="T34" fmla="*/ 27 w 288"/>
                  <a:gd name="T35" fmla="*/ 229 h 246"/>
                  <a:gd name="T36" fmla="*/ 17 w 288"/>
                  <a:gd name="T37" fmla="*/ 219 h 246"/>
                  <a:gd name="T38" fmla="*/ 17 w 288"/>
                  <a:gd name="T39" fmla="*/ 60 h 246"/>
                  <a:gd name="T40" fmla="*/ 42 w 288"/>
                  <a:gd name="T41" fmla="*/ 60 h 246"/>
                  <a:gd name="T42" fmla="*/ 42 w 288"/>
                  <a:gd name="T43" fmla="*/ 214 h 246"/>
                  <a:gd name="T44" fmla="*/ 59 w 288"/>
                  <a:gd name="T45" fmla="*/ 214 h 246"/>
                  <a:gd name="T46" fmla="*/ 59 w 288"/>
                  <a:gd name="T47" fmla="*/ 60 h 246"/>
                  <a:gd name="T48" fmla="*/ 59 w 288"/>
                  <a:gd name="T49" fmla="*/ 60 h 246"/>
                  <a:gd name="T50" fmla="*/ 59 w 288"/>
                  <a:gd name="T51" fmla="*/ 43 h 246"/>
                  <a:gd name="T52" fmla="*/ 59 w 288"/>
                  <a:gd name="T53" fmla="*/ 17 h 246"/>
                  <a:gd name="T54" fmla="*/ 271 w 288"/>
                  <a:gd name="T55" fmla="*/ 17 h 246"/>
                  <a:gd name="T56" fmla="*/ 271 w 288"/>
                  <a:gd name="T57" fmla="*/ 229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246">
                    <a:moveTo>
                      <a:pt x="278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44" y="0"/>
                      <a:pt x="42" y="2"/>
                      <a:pt x="42" y="1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2" y="43"/>
                      <a:pt x="0" y="45"/>
                      <a:pt x="0" y="53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31"/>
                      <a:pt x="14" y="246"/>
                      <a:pt x="27" y="246"/>
                    </a:cubicBezTo>
                    <a:cubicBezTo>
                      <a:pt x="52" y="246"/>
                      <a:pt x="52" y="246"/>
                      <a:pt x="52" y="246"/>
                    </a:cubicBezTo>
                    <a:cubicBezTo>
                      <a:pt x="241" y="246"/>
                      <a:pt x="241" y="246"/>
                      <a:pt x="241" y="246"/>
                    </a:cubicBezTo>
                    <a:cubicBezTo>
                      <a:pt x="278" y="246"/>
                      <a:pt x="278" y="246"/>
                      <a:pt x="278" y="246"/>
                    </a:cubicBezTo>
                    <a:cubicBezTo>
                      <a:pt x="286" y="246"/>
                      <a:pt x="288" y="244"/>
                      <a:pt x="288" y="236"/>
                    </a:cubicBezTo>
                    <a:cubicBezTo>
                      <a:pt x="288" y="10"/>
                      <a:pt x="288" y="10"/>
                      <a:pt x="288" y="10"/>
                    </a:cubicBezTo>
                    <a:cubicBezTo>
                      <a:pt x="288" y="2"/>
                      <a:pt x="286" y="0"/>
                      <a:pt x="278" y="0"/>
                    </a:cubicBezTo>
                    <a:close/>
                    <a:moveTo>
                      <a:pt x="271" y="229"/>
                    </a:moveTo>
                    <a:cubicBezTo>
                      <a:pt x="241" y="229"/>
                      <a:pt x="241" y="229"/>
                      <a:pt x="241" y="229"/>
                    </a:cubicBezTo>
                    <a:cubicBezTo>
                      <a:pt x="52" y="229"/>
                      <a:pt x="52" y="229"/>
                      <a:pt x="52" y="229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24" y="229"/>
                      <a:pt x="17" y="222"/>
                      <a:pt x="17" y="219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214"/>
                      <a:pt x="42" y="214"/>
                      <a:pt x="42" y="214"/>
                    </a:cubicBezTo>
                    <a:cubicBezTo>
                      <a:pt x="59" y="214"/>
                      <a:pt x="59" y="214"/>
                      <a:pt x="59" y="214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271" y="17"/>
                      <a:pt x="271" y="17"/>
                      <a:pt x="271" y="17"/>
                    </a:cubicBezTo>
                    <a:lnTo>
                      <a:pt x="271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5" name="Rectangle 891"/>
              <p:cNvSpPr>
                <a:spLocks noChangeArrowheads="1"/>
              </p:cNvSpPr>
              <p:nvPr/>
            </p:nvSpPr>
            <p:spPr bwMode="auto">
              <a:xfrm>
                <a:off x="9031288" y="4668838"/>
                <a:ext cx="88900" cy="88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6" name="Rectangle 892"/>
              <p:cNvSpPr>
                <a:spLocks noChangeArrowheads="1"/>
              </p:cNvSpPr>
              <p:nvPr/>
            </p:nvSpPr>
            <p:spPr bwMode="auto">
              <a:xfrm>
                <a:off x="9148763" y="4681538"/>
                <a:ext cx="73025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7" name="Rectangle 893"/>
              <p:cNvSpPr>
                <a:spLocks noChangeArrowheads="1"/>
              </p:cNvSpPr>
              <p:nvPr/>
            </p:nvSpPr>
            <p:spPr bwMode="auto">
              <a:xfrm>
                <a:off x="9148763" y="4725988"/>
                <a:ext cx="7302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8" name="Rectangle 894"/>
              <p:cNvSpPr>
                <a:spLocks noChangeArrowheads="1"/>
              </p:cNvSpPr>
              <p:nvPr/>
            </p:nvSpPr>
            <p:spPr bwMode="auto">
              <a:xfrm>
                <a:off x="9031288" y="4787901"/>
                <a:ext cx="190500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9" name="Rectangle 895"/>
              <p:cNvSpPr>
                <a:spLocks noChangeArrowheads="1"/>
              </p:cNvSpPr>
              <p:nvPr/>
            </p:nvSpPr>
            <p:spPr bwMode="auto">
              <a:xfrm>
                <a:off x="9031288" y="4833938"/>
                <a:ext cx="190500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6441532" y="1345037"/>
            <a:ext cx="1499478" cy="1150178"/>
            <a:chOff x="8588709" y="1793382"/>
            <a:chExt cx="1999304" cy="1533571"/>
          </a:xfrm>
        </p:grpSpPr>
        <p:grpSp>
          <p:nvGrpSpPr>
            <p:cNvPr id="35" name="组合 34"/>
            <p:cNvGrpSpPr/>
            <p:nvPr/>
          </p:nvGrpSpPr>
          <p:grpSpPr>
            <a:xfrm>
              <a:off x="8588709" y="1793382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36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7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8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9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0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1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2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3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sp>
          <p:nvSpPr>
            <p:cNvPr id="60" name="Freeform 569"/>
            <p:cNvSpPr>
              <a:spLocks noEditPoints="1"/>
            </p:cNvSpPr>
            <p:nvPr/>
          </p:nvSpPr>
          <p:spPr bwMode="auto">
            <a:xfrm>
              <a:off x="9185831" y="2706442"/>
              <a:ext cx="464246" cy="462045"/>
            </a:xfrm>
            <a:custGeom>
              <a:avLst/>
              <a:gdLst>
                <a:gd name="T0" fmla="*/ 266 w 288"/>
                <a:gd name="T1" fmla="*/ 85 h 288"/>
                <a:gd name="T2" fmla="*/ 260 w 288"/>
                <a:gd name="T3" fmla="*/ 86 h 288"/>
                <a:gd name="T4" fmla="*/ 203 w 288"/>
                <a:gd name="T5" fmla="*/ 26 h 288"/>
                <a:gd name="T6" fmla="*/ 144 w 288"/>
                <a:gd name="T7" fmla="*/ 0 h 288"/>
                <a:gd name="T8" fmla="*/ 86 w 288"/>
                <a:gd name="T9" fmla="*/ 26 h 288"/>
                <a:gd name="T10" fmla="*/ 28 w 288"/>
                <a:gd name="T11" fmla="*/ 86 h 288"/>
                <a:gd name="T12" fmla="*/ 22 w 288"/>
                <a:gd name="T13" fmla="*/ 85 h 288"/>
                <a:gd name="T14" fmla="*/ 0 w 288"/>
                <a:gd name="T15" fmla="*/ 144 h 288"/>
                <a:gd name="T16" fmla="*/ 22 w 288"/>
                <a:gd name="T17" fmla="*/ 203 h 288"/>
                <a:gd name="T18" fmla="*/ 28 w 288"/>
                <a:gd name="T19" fmla="*/ 202 h 288"/>
                <a:gd name="T20" fmla="*/ 86 w 288"/>
                <a:gd name="T21" fmla="*/ 262 h 288"/>
                <a:gd name="T22" fmla="*/ 144 w 288"/>
                <a:gd name="T23" fmla="*/ 288 h 288"/>
                <a:gd name="T24" fmla="*/ 203 w 288"/>
                <a:gd name="T25" fmla="*/ 262 h 288"/>
                <a:gd name="T26" fmla="*/ 260 w 288"/>
                <a:gd name="T27" fmla="*/ 202 h 288"/>
                <a:gd name="T28" fmla="*/ 266 w 288"/>
                <a:gd name="T29" fmla="*/ 203 h 288"/>
                <a:gd name="T30" fmla="*/ 288 w 288"/>
                <a:gd name="T31" fmla="*/ 144 h 288"/>
                <a:gd name="T32" fmla="*/ 266 w 288"/>
                <a:gd name="T33" fmla="*/ 189 h 288"/>
                <a:gd name="T34" fmla="*/ 216 w 288"/>
                <a:gd name="T35" fmla="*/ 144 h 288"/>
                <a:gd name="T36" fmla="*/ 266 w 288"/>
                <a:gd name="T37" fmla="*/ 100 h 288"/>
                <a:gd name="T38" fmla="*/ 266 w 288"/>
                <a:gd name="T39" fmla="*/ 189 h 288"/>
                <a:gd name="T40" fmla="*/ 144 w 288"/>
                <a:gd name="T41" fmla="*/ 274 h 288"/>
                <a:gd name="T42" fmla="*/ 114 w 288"/>
                <a:gd name="T43" fmla="*/ 209 h 288"/>
                <a:gd name="T44" fmla="*/ 175 w 288"/>
                <a:gd name="T45" fmla="*/ 209 h 288"/>
                <a:gd name="T46" fmla="*/ 181 w 288"/>
                <a:gd name="T47" fmla="*/ 196 h 288"/>
                <a:gd name="T48" fmla="*/ 168 w 288"/>
                <a:gd name="T49" fmla="*/ 196 h 288"/>
                <a:gd name="T50" fmla="*/ 120 w 288"/>
                <a:gd name="T51" fmla="*/ 196 h 288"/>
                <a:gd name="T52" fmla="*/ 107 w 288"/>
                <a:gd name="T53" fmla="*/ 196 h 288"/>
                <a:gd name="T54" fmla="*/ 86 w 288"/>
                <a:gd name="T55" fmla="*/ 187 h 288"/>
                <a:gd name="T56" fmla="*/ 92 w 288"/>
                <a:gd name="T57" fmla="*/ 168 h 288"/>
                <a:gd name="T58" fmla="*/ 92 w 288"/>
                <a:gd name="T59" fmla="*/ 120 h 288"/>
                <a:gd name="T60" fmla="*/ 86 w 288"/>
                <a:gd name="T61" fmla="*/ 101 h 288"/>
                <a:gd name="T62" fmla="*/ 107 w 288"/>
                <a:gd name="T63" fmla="*/ 92 h 288"/>
                <a:gd name="T64" fmla="*/ 120 w 288"/>
                <a:gd name="T65" fmla="*/ 92 h 288"/>
                <a:gd name="T66" fmla="*/ 168 w 288"/>
                <a:gd name="T67" fmla="*/ 92 h 288"/>
                <a:gd name="T68" fmla="*/ 181 w 288"/>
                <a:gd name="T69" fmla="*/ 92 h 288"/>
                <a:gd name="T70" fmla="*/ 202 w 288"/>
                <a:gd name="T71" fmla="*/ 101 h 288"/>
                <a:gd name="T72" fmla="*/ 196 w 288"/>
                <a:gd name="T73" fmla="*/ 120 h 288"/>
                <a:gd name="T74" fmla="*/ 196 w 288"/>
                <a:gd name="T75" fmla="*/ 168 h 288"/>
                <a:gd name="T76" fmla="*/ 202 w 288"/>
                <a:gd name="T77" fmla="*/ 187 h 288"/>
                <a:gd name="T78" fmla="*/ 181 w 288"/>
                <a:gd name="T79" fmla="*/ 196 h 288"/>
                <a:gd name="T80" fmla="*/ 22 w 288"/>
                <a:gd name="T81" fmla="*/ 100 h 288"/>
                <a:gd name="T82" fmla="*/ 72 w 288"/>
                <a:gd name="T83" fmla="*/ 144 h 288"/>
                <a:gd name="T84" fmla="*/ 22 w 288"/>
                <a:gd name="T85" fmla="*/ 189 h 288"/>
                <a:gd name="T86" fmla="*/ 144 w 288"/>
                <a:gd name="T87" fmla="*/ 14 h 288"/>
                <a:gd name="T88" fmla="*/ 175 w 288"/>
                <a:gd name="T89" fmla="*/ 79 h 288"/>
                <a:gd name="T90" fmla="*/ 114 w 288"/>
                <a:gd name="T91" fmla="*/ 79 h 288"/>
                <a:gd name="T92" fmla="*/ 144 w 288"/>
                <a:gd name="T93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88">
                  <a:moveTo>
                    <a:pt x="279" y="95"/>
                  </a:moveTo>
                  <a:cubicBezTo>
                    <a:pt x="277" y="89"/>
                    <a:pt x="272" y="85"/>
                    <a:pt x="266" y="85"/>
                  </a:cubicBezTo>
                  <a:cubicBezTo>
                    <a:pt x="265" y="85"/>
                    <a:pt x="263" y="85"/>
                    <a:pt x="262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47" y="61"/>
                    <a:pt x="227" y="41"/>
                    <a:pt x="202" y="28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4" y="19"/>
                    <a:pt x="200" y="11"/>
                    <a:pt x="194" y="9"/>
                  </a:cubicBezTo>
                  <a:cubicBezTo>
                    <a:pt x="178" y="3"/>
                    <a:pt x="161" y="0"/>
                    <a:pt x="144" y="0"/>
                  </a:cubicBezTo>
                  <a:cubicBezTo>
                    <a:pt x="127" y="0"/>
                    <a:pt x="110" y="3"/>
                    <a:pt x="95" y="9"/>
                  </a:cubicBezTo>
                  <a:cubicBezTo>
                    <a:pt x="88" y="11"/>
                    <a:pt x="84" y="19"/>
                    <a:pt x="86" y="2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61" y="41"/>
                    <a:pt x="41" y="61"/>
                    <a:pt x="28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5" y="85"/>
                    <a:pt x="23" y="85"/>
                    <a:pt x="22" y="85"/>
                  </a:cubicBezTo>
                  <a:cubicBezTo>
                    <a:pt x="16" y="85"/>
                    <a:pt x="11" y="89"/>
                    <a:pt x="9" y="95"/>
                  </a:cubicBezTo>
                  <a:cubicBezTo>
                    <a:pt x="3" y="110"/>
                    <a:pt x="0" y="127"/>
                    <a:pt x="0" y="144"/>
                  </a:cubicBezTo>
                  <a:cubicBezTo>
                    <a:pt x="0" y="161"/>
                    <a:pt x="3" y="178"/>
                    <a:pt x="9" y="194"/>
                  </a:cubicBezTo>
                  <a:cubicBezTo>
                    <a:pt x="11" y="199"/>
                    <a:pt x="16" y="203"/>
                    <a:pt x="22" y="203"/>
                  </a:cubicBezTo>
                  <a:cubicBezTo>
                    <a:pt x="23" y="203"/>
                    <a:pt x="25" y="203"/>
                    <a:pt x="26" y="203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41" y="227"/>
                    <a:pt x="61" y="247"/>
                    <a:pt x="86" y="260"/>
                  </a:cubicBezTo>
                  <a:cubicBezTo>
                    <a:pt x="86" y="262"/>
                    <a:pt x="86" y="262"/>
                    <a:pt x="86" y="262"/>
                  </a:cubicBezTo>
                  <a:cubicBezTo>
                    <a:pt x="84" y="269"/>
                    <a:pt x="88" y="277"/>
                    <a:pt x="95" y="279"/>
                  </a:cubicBezTo>
                  <a:cubicBezTo>
                    <a:pt x="110" y="285"/>
                    <a:pt x="127" y="288"/>
                    <a:pt x="144" y="288"/>
                  </a:cubicBezTo>
                  <a:cubicBezTo>
                    <a:pt x="161" y="288"/>
                    <a:pt x="178" y="285"/>
                    <a:pt x="194" y="279"/>
                  </a:cubicBezTo>
                  <a:cubicBezTo>
                    <a:pt x="200" y="277"/>
                    <a:pt x="204" y="269"/>
                    <a:pt x="203" y="262"/>
                  </a:cubicBezTo>
                  <a:cubicBezTo>
                    <a:pt x="202" y="260"/>
                    <a:pt x="202" y="260"/>
                    <a:pt x="202" y="260"/>
                  </a:cubicBezTo>
                  <a:cubicBezTo>
                    <a:pt x="227" y="247"/>
                    <a:pt x="247" y="227"/>
                    <a:pt x="260" y="202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3"/>
                    <a:pt x="265" y="203"/>
                    <a:pt x="266" y="203"/>
                  </a:cubicBezTo>
                  <a:cubicBezTo>
                    <a:pt x="272" y="203"/>
                    <a:pt x="277" y="199"/>
                    <a:pt x="279" y="194"/>
                  </a:cubicBezTo>
                  <a:cubicBezTo>
                    <a:pt x="285" y="178"/>
                    <a:pt x="288" y="161"/>
                    <a:pt x="288" y="144"/>
                  </a:cubicBezTo>
                  <a:cubicBezTo>
                    <a:pt x="288" y="127"/>
                    <a:pt x="285" y="110"/>
                    <a:pt x="279" y="95"/>
                  </a:cubicBezTo>
                  <a:close/>
                  <a:moveTo>
                    <a:pt x="266" y="189"/>
                  </a:moveTo>
                  <a:cubicBezTo>
                    <a:pt x="209" y="175"/>
                    <a:pt x="209" y="175"/>
                    <a:pt x="209" y="175"/>
                  </a:cubicBezTo>
                  <a:cubicBezTo>
                    <a:pt x="213" y="165"/>
                    <a:pt x="216" y="155"/>
                    <a:pt x="216" y="144"/>
                  </a:cubicBezTo>
                  <a:cubicBezTo>
                    <a:pt x="216" y="133"/>
                    <a:pt x="214" y="123"/>
                    <a:pt x="209" y="113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71" y="113"/>
                    <a:pt x="274" y="128"/>
                    <a:pt x="274" y="144"/>
                  </a:cubicBezTo>
                  <a:cubicBezTo>
                    <a:pt x="274" y="160"/>
                    <a:pt x="271" y="175"/>
                    <a:pt x="266" y="189"/>
                  </a:cubicBezTo>
                  <a:close/>
                  <a:moveTo>
                    <a:pt x="189" y="266"/>
                  </a:moveTo>
                  <a:cubicBezTo>
                    <a:pt x="175" y="271"/>
                    <a:pt x="160" y="274"/>
                    <a:pt x="144" y="274"/>
                  </a:cubicBezTo>
                  <a:cubicBezTo>
                    <a:pt x="128" y="274"/>
                    <a:pt x="113" y="271"/>
                    <a:pt x="100" y="266"/>
                  </a:cubicBezTo>
                  <a:cubicBezTo>
                    <a:pt x="114" y="209"/>
                    <a:pt x="114" y="209"/>
                    <a:pt x="114" y="209"/>
                  </a:cubicBezTo>
                  <a:cubicBezTo>
                    <a:pt x="123" y="213"/>
                    <a:pt x="133" y="216"/>
                    <a:pt x="144" y="216"/>
                  </a:cubicBezTo>
                  <a:cubicBezTo>
                    <a:pt x="155" y="216"/>
                    <a:pt x="165" y="213"/>
                    <a:pt x="175" y="209"/>
                  </a:cubicBezTo>
                  <a:lnTo>
                    <a:pt x="189" y="266"/>
                  </a:lnTo>
                  <a:close/>
                  <a:moveTo>
                    <a:pt x="181" y="196"/>
                  </a:moveTo>
                  <a:cubicBezTo>
                    <a:pt x="179" y="195"/>
                    <a:pt x="177" y="195"/>
                    <a:pt x="175" y="195"/>
                  </a:cubicBezTo>
                  <a:cubicBezTo>
                    <a:pt x="173" y="195"/>
                    <a:pt x="170" y="195"/>
                    <a:pt x="168" y="196"/>
                  </a:cubicBezTo>
                  <a:cubicBezTo>
                    <a:pt x="161" y="200"/>
                    <a:pt x="153" y="202"/>
                    <a:pt x="144" y="202"/>
                  </a:cubicBezTo>
                  <a:cubicBezTo>
                    <a:pt x="136" y="202"/>
                    <a:pt x="127" y="200"/>
                    <a:pt x="120" y="196"/>
                  </a:cubicBezTo>
                  <a:cubicBezTo>
                    <a:pt x="118" y="195"/>
                    <a:pt x="116" y="195"/>
                    <a:pt x="114" y="195"/>
                  </a:cubicBezTo>
                  <a:cubicBezTo>
                    <a:pt x="111" y="195"/>
                    <a:pt x="109" y="195"/>
                    <a:pt x="107" y="196"/>
                  </a:cubicBezTo>
                  <a:cubicBezTo>
                    <a:pt x="105" y="197"/>
                    <a:pt x="103" y="199"/>
                    <a:pt x="101" y="202"/>
                  </a:cubicBezTo>
                  <a:cubicBezTo>
                    <a:pt x="96" y="198"/>
                    <a:pt x="91" y="193"/>
                    <a:pt x="86" y="187"/>
                  </a:cubicBezTo>
                  <a:cubicBezTo>
                    <a:pt x="89" y="185"/>
                    <a:pt x="91" y="183"/>
                    <a:pt x="92" y="181"/>
                  </a:cubicBezTo>
                  <a:cubicBezTo>
                    <a:pt x="94" y="177"/>
                    <a:pt x="94" y="172"/>
                    <a:pt x="92" y="168"/>
                  </a:cubicBezTo>
                  <a:cubicBezTo>
                    <a:pt x="88" y="161"/>
                    <a:pt x="86" y="152"/>
                    <a:pt x="86" y="144"/>
                  </a:cubicBezTo>
                  <a:cubicBezTo>
                    <a:pt x="86" y="136"/>
                    <a:pt x="88" y="127"/>
                    <a:pt x="92" y="120"/>
                  </a:cubicBezTo>
                  <a:cubicBezTo>
                    <a:pt x="94" y="116"/>
                    <a:pt x="94" y="111"/>
                    <a:pt x="92" y="107"/>
                  </a:cubicBezTo>
                  <a:cubicBezTo>
                    <a:pt x="91" y="105"/>
                    <a:pt x="89" y="103"/>
                    <a:pt x="86" y="101"/>
                  </a:cubicBezTo>
                  <a:cubicBezTo>
                    <a:pt x="90" y="95"/>
                    <a:pt x="96" y="90"/>
                    <a:pt x="101" y="86"/>
                  </a:cubicBezTo>
                  <a:cubicBezTo>
                    <a:pt x="103" y="89"/>
                    <a:pt x="105" y="91"/>
                    <a:pt x="107" y="92"/>
                  </a:cubicBezTo>
                  <a:cubicBezTo>
                    <a:pt x="109" y="93"/>
                    <a:pt x="111" y="93"/>
                    <a:pt x="114" y="93"/>
                  </a:cubicBezTo>
                  <a:cubicBezTo>
                    <a:pt x="116" y="93"/>
                    <a:pt x="118" y="93"/>
                    <a:pt x="120" y="92"/>
                  </a:cubicBezTo>
                  <a:cubicBezTo>
                    <a:pt x="127" y="88"/>
                    <a:pt x="136" y="86"/>
                    <a:pt x="144" y="86"/>
                  </a:cubicBezTo>
                  <a:cubicBezTo>
                    <a:pt x="152" y="86"/>
                    <a:pt x="161" y="88"/>
                    <a:pt x="168" y="92"/>
                  </a:cubicBezTo>
                  <a:cubicBezTo>
                    <a:pt x="170" y="93"/>
                    <a:pt x="172" y="93"/>
                    <a:pt x="175" y="93"/>
                  </a:cubicBezTo>
                  <a:cubicBezTo>
                    <a:pt x="177" y="93"/>
                    <a:pt x="179" y="93"/>
                    <a:pt x="181" y="92"/>
                  </a:cubicBezTo>
                  <a:cubicBezTo>
                    <a:pt x="183" y="91"/>
                    <a:pt x="185" y="89"/>
                    <a:pt x="187" y="86"/>
                  </a:cubicBezTo>
                  <a:cubicBezTo>
                    <a:pt x="193" y="91"/>
                    <a:pt x="198" y="96"/>
                    <a:pt x="202" y="101"/>
                  </a:cubicBezTo>
                  <a:cubicBezTo>
                    <a:pt x="199" y="103"/>
                    <a:pt x="197" y="105"/>
                    <a:pt x="196" y="107"/>
                  </a:cubicBezTo>
                  <a:cubicBezTo>
                    <a:pt x="194" y="111"/>
                    <a:pt x="194" y="116"/>
                    <a:pt x="196" y="120"/>
                  </a:cubicBezTo>
                  <a:cubicBezTo>
                    <a:pt x="200" y="127"/>
                    <a:pt x="202" y="136"/>
                    <a:pt x="202" y="144"/>
                  </a:cubicBezTo>
                  <a:cubicBezTo>
                    <a:pt x="202" y="152"/>
                    <a:pt x="200" y="161"/>
                    <a:pt x="196" y="168"/>
                  </a:cubicBezTo>
                  <a:cubicBezTo>
                    <a:pt x="194" y="172"/>
                    <a:pt x="194" y="177"/>
                    <a:pt x="196" y="181"/>
                  </a:cubicBezTo>
                  <a:cubicBezTo>
                    <a:pt x="197" y="183"/>
                    <a:pt x="199" y="185"/>
                    <a:pt x="202" y="187"/>
                  </a:cubicBezTo>
                  <a:cubicBezTo>
                    <a:pt x="198" y="193"/>
                    <a:pt x="193" y="198"/>
                    <a:pt x="187" y="202"/>
                  </a:cubicBezTo>
                  <a:cubicBezTo>
                    <a:pt x="185" y="199"/>
                    <a:pt x="183" y="197"/>
                    <a:pt x="181" y="196"/>
                  </a:cubicBezTo>
                  <a:close/>
                  <a:moveTo>
                    <a:pt x="14" y="144"/>
                  </a:moveTo>
                  <a:cubicBezTo>
                    <a:pt x="14" y="128"/>
                    <a:pt x="17" y="113"/>
                    <a:pt x="22" y="100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5" y="123"/>
                    <a:pt x="72" y="133"/>
                    <a:pt x="72" y="144"/>
                  </a:cubicBezTo>
                  <a:cubicBezTo>
                    <a:pt x="72" y="155"/>
                    <a:pt x="75" y="165"/>
                    <a:pt x="79" y="175"/>
                  </a:cubicBezTo>
                  <a:cubicBezTo>
                    <a:pt x="22" y="189"/>
                    <a:pt x="22" y="189"/>
                    <a:pt x="22" y="189"/>
                  </a:cubicBezTo>
                  <a:cubicBezTo>
                    <a:pt x="17" y="175"/>
                    <a:pt x="14" y="160"/>
                    <a:pt x="14" y="144"/>
                  </a:cubicBezTo>
                  <a:close/>
                  <a:moveTo>
                    <a:pt x="144" y="14"/>
                  </a:moveTo>
                  <a:cubicBezTo>
                    <a:pt x="160" y="14"/>
                    <a:pt x="175" y="17"/>
                    <a:pt x="189" y="22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65" y="75"/>
                    <a:pt x="155" y="72"/>
                    <a:pt x="144" y="72"/>
                  </a:cubicBezTo>
                  <a:cubicBezTo>
                    <a:pt x="133" y="72"/>
                    <a:pt x="123" y="75"/>
                    <a:pt x="114" y="79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13" y="17"/>
                    <a:pt x="128" y="14"/>
                    <a:pt x="144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476999541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2" grpId="0"/>
      <p:bldP spid="23" grpId="0"/>
      <p:bldP spid="33" grpId="0"/>
      <p:bldP spid="34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4413</Words>
  <Application>Microsoft Office PowerPoint</Application>
  <PresentationFormat>全屏显示(16:9)</PresentationFormat>
  <Paragraphs>232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戏曲文化</dc:title>
  <dc:subject>戏曲文化</dc:subject>
  <dc:creator>User</dc:creator>
  <dc:description>www.1ppt.com</dc:description>
  <cp:lastModifiedBy>Windows User</cp:lastModifiedBy>
  <cp:revision>33</cp:revision>
  <dcterms:created xsi:type="dcterms:W3CDTF">2016-12-25T02:27:54Z</dcterms:created>
  <dcterms:modified xsi:type="dcterms:W3CDTF">2019-02-20T04:41:41Z</dcterms:modified>
</cp:coreProperties>
</file>