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1"/>
  </p:notesMasterIdLst>
  <p:sldIdLst>
    <p:sldId id="256" r:id="rId3"/>
    <p:sldId id="257" r:id="rId4"/>
    <p:sldId id="258" r:id="rId5"/>
    <p:sldId id="266" r:id="rId6"/>
    <p:sldId id="271" r:id="rId7"/>
    <p:sldId id="290" r:id="rId8"/>
    <p:sldId id="288" r:id="rId9"/>
    <p:sldId id="272" r:id="rId10"/>
    <p:sldId id="259" r:id="rId11"/>
    <p:sldId id="276" r:id="rId12"/>
    <p:sldId id="274" r:id="rId13"/>
    <p:sldId id="282" r:id="rId14"/>
    <p:sldId id="284" r:id="rId15"/>
    <p:sldId id="289" r:id="rId16"/>
    <p:sldId id="260" r:id="rId17"/>
    <p:sldId id="262" r:id="rId18"/>
    <p:sldId id="267" r:id="rId19"/>
    <p:sldId id="268" r:id="rId20"/>
    <p:sldId id="277" r:id="rId21"/>
    <p:sldId id="293" r:id="rId22"/>
    <p:sldId id="261" r:id="rId23"/>
    <p:sldId id="264" r:id="rId24"/>
    <p:sldId id="269" r:id="rId25"/>
    <p:sldId id="283" r:id="rId26"/>
    <p:sldId id="294" r:id="rId27"/>
    <p:sldId id="295" r:id="rId28"/>
    <p:sldId id="296" r:id="rId29"/>
    <p:sldId id="297" r:id="rId30"/>
  </p:sldIdLst>
  <p:sldSz cx="9144000" cy="5143500" type="screen16x9"/>
  <p:notesSz cx="6858000" cy="9144000"/>
  <p:custDataLst>
    <p:tags r:id="rId32"/>
  </p:custDataLst>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B0028"/>
    <a:srgbClr val="BB002B"/>
    <a:srgbClr val="0FAF1F"/>
    <a:srgbClr val="20BE12"/>
    <a:srgbClr val="F1D9CE"/>
    <a:srgbClr val="BF8E85"/>
    <a:srgbClr val="D0A79D"/>
    <a:srgbClr val="5B9BD5"/>
    <a:srgbClr val="860000"/>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5" d="100"/>
          <a:sy n="75" d="100"/>
        </p:scale>
        <p:origin x="-162" y="-14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B6BCC8F-34AF-411B-9116-44B51D1EF316}" type="datetimeFigureOut">
              <a:rPr lang="zh-CN" altLang="en-US" smtClean="0"/>
              <a:t>2019/2/20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469CD4-AF2D-46DE-8127-5B786FC6E149}" type="slidenum">
              <a:rPr lang="zh-CN" altLang="en-US" smtClean="0"/>
              <a:t>‹#›</a:t>
            </a:fld>
            <a:endParaRPr lang="zh-CN" altLang="en-US"/>
          </a:p>
        </p:txBody>
      </p:sp>
    </p:spTree>
    <p:extLst>
      <p:ext uri="{BB962C8B-B14F-4D97-AF65-F5344CB8AC3E}">
        <p14:creationId xmlns:p14="http://schemas.microsoft.com/office/powerpoint/2010/main" val="17161327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67AF81A-5A48-44B6-BFB3-5A2D3370088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616571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67AF81A-5A48-44B6-BFB3-5A2D3370088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4598651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67AF81A-5A48-44B6-BFB3-5A2D3370088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0245345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67AF81A-5A48-44B6-BFB3-5A2D3370088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0015566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67AF81A-5A48-44B6-BFB3-5A2D3370088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6066408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67AF81A-5A48-44B6-BFB3-5A2D3370088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7158202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67AF81A-5A48-44B6-BFB3-5A2D3370088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4587334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67AF81A-5A48-44B6-BFB3-5A2D3370088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6844339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67AF81A-5A48-44B6-BFB3-5A2D3370088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2689539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67AF81A-5A48-44B6-BFB3-5A2D3370088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6146683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67AF81A-5A48-44B6-BFB3-5A2D3370088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855299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67AF81A-5A48-44B6-BFB3-5A2D3370088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4819726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67AF81A-5A48-44B6-BFB3-5A2D3370088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7580179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67AF81A-5A48-44B6-BFB3-5A2D3370088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4220087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67AF81A-5A48-44B6-BFB3-5A2D3370088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8737055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67AF81A-5A48-44B6-BFB3-5A2D3370088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9175615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67AF81A-5A48-44B6-BFB3-5A2D3370088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805297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67AF81A-5A48-44B6-BFB3-5A2D3370088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0041526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67AF81A-5A48-44B6-BFB3-5A2D3370088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2546958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67AF81A-5A48-44B6-BFB3-5A2D3370088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7145182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418514425"/>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3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567355109"/>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043031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25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834567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27336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778912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81075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638749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703960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17488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t>2019/2/20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83261952"/>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244569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697780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CE5B826-6809-49B3-9B4B-177D412235B0}" type="datetimeFigureOut">
              <a:rPr lang="zh-CN" altLang="en-US" smtClean="0"/>
              <a:t>2019/2/20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1AD0B5-09AD-499F-88BC-01FCE55CDA76}" type="slidenum">
              <a:rPr lang="zh-CN" altLang="en-US" smtClean="0"/>
              <a:t>‹#›</a:t>
            </a:fld>
            <a:endParaRPr lang="zh-CN" altLang="en-US"/>
          </a:p>
        </p:txBody>
      </p:sp>
      <p:sp>
        <p:nvSpPr>
          <p:cNvPr id="11" name="矩形 10"/>
          <p:cNvSpPr/>
          <p:nvPr userDrawn="1"/>
        </p:nvSpPr>
        <p:spPr>
          <a:xfrm>
            <a:off x="7080628" y="479282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579557760"/>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t>2019/2/20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4190927272"/>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t>2019/2/20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6147258"/>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2019/2/20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44105539"/>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2019/2/20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392944547"/>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718678549"/>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10227679"/>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E5B826-6809-49B3-9B4B-177D412235B0}" type="datetimeFigureOut">
              <a:rPr lang="zh-CN" altLang="en-US" smtClean="0"/>
              <a:t>2019/2/20</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712794425"/>
      </p:ext>
    </p:extLst>
  </p:cSld>
  <p:clrMap bg1="lt1" tx1="dk1" bg2="lt2" tx2="dk2" accent1="accent1" accent2="accent2" accent3="accent3" accent4="accent4" accent5="accent5" accent6="accent6" hlink="hlink" folHlink="folHlink"/>
  <p:sldLayoutIdLst>
    <p:sldLayoutId id="2147483649"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Lst>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2019/2/20</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18710762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5.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microsoft.com/office/2007/relationships/hdphoto" Target="../media/hdphoto1.wdp"/></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8" Type="http://schemas.openxmlformats.org/officeDocument/2006/relationships/slide" Target="slide9.xml"/><Relationship Id="rId3" Type="http://schemas.openxmlformats.org/officeDocument/2006/relationships/slideLayout" Target="../slideLayouts/slideLayout5.xml"/><Relationship Id="rId7" Type="http://schemas.openxmlformats.org/officeDocument/2006/relationships/image" Target="../media/image4.png"/><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image" Target="../media/image4.png"/><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image" Target="../media/image3.png"/><Relationship Id="rId17" Type="http://schemas.openxmlformats.org/officeDocument/2006/relationships/slide" Target="slide16.xml"/><Relationship Id="rId2" Type="http://schemas.openxmlformats.org/officeDocument/2006/relationships/tags" Target="../tags/tag3.xml"/><Relationship Id="rId16" Type="http://schemas.openxmlformats.org/officeDocument/2006/relationships/slide" Target="slide21.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image" Target="../media/image2.png"/><Relationship Id="rId5" Type="http://schemas.openxmlformats.org/officeDocument/2006/relationships/tags" Target="../tags/tag6.xml"/><Relationship Id="rId15" Type="http://schemas.openxmlformats.org/officeDocument/2006/relationships/slide" Target="slide15.xml"/><Relationship Id="rId10" Type="http://schemas.openxmlformats.org/officeDocument/2006/relationships/image" Target="../media/image1.jpeg"/><Relationship Id="rId4" Type="http://schemas.openxmlformats.org/officeDocument/2006/relationships/tags" Target="../tags/tag5.xml"/><Relationship Id="rId9" Type="http://schemas.openxmlformats.org/officeDocument/2006/relationships/slideLayout" Target="../slideLayouts/slideLayout5.xml"/><Relationship Id="rId14" Type="http://schemas.openxmlformats.org/officeDocument/2006/relationships/slide" Target="slide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8" Type="http://schemas.openxmlformats.org/officeDocument/2006/relationships/slide" Target="slide9.xml"/><Relationship Id="rId3" Type="http://schemas.openxmlformats.org/officeDocument/2006/relationships/slideLayout" Target="../slideLayouts/slideLayout5.xml"/><Relationship Id="rId7" Type="http://schemas.openxmlformats.org/officeDocument/2006/relationships/image" Target="../media/image4.png"/><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9.emf"/></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5.xml"/><Relationship Id="rId5" Type="http://schemas.openxmlformats.org/officeDocument/2006/relationships/image" Target="../media/image4.png"/><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3.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8" Type="http://schemas.openxmlformats.org/officeDocument/2006/relationships/slide" Target="slide9.xml"/><Relationship Id="rId3" Type="http://schemas.openxmlformats.org/officeDocument/2006/relationships/slideLayout" Target="../slideLayouts/slideLayout5.xml"/><Relationship Id="rId7" Type="http://schemas.openxmlformats.org/officeDocument/2006/relationships/image" Target="../media/image4.png"/><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8" Type="http://schemas.openxmlformats.org/officeDocument/2006/relationships/slide" Target="slide9.xml"/><Relationship Id="rId3" Type="http://schemas.openxmlformats.org/officeDocument/2006/relationships/slideLayout" Target="../slideLayouts/slideLayout5.xml"/><Relationship Id="rId7" Type="http://schemas.openxmlformats.org/officeDocument/2006/relationships/image" Target="../media/image4.png"/><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1"/>
            <a:ext cx="9144000" cy="5143501"/>
          </a:xfrm>
          <a:prstGeom prst="rect">
            <a:avLst/>
          </a:prstGeom>
        </p:spPr>
      </p:pic>
      <p:grpSp>
        <p:nvGrpSpPr>
          <p:cNvPr id="13" name="组合 12"/>
          <p:cNvGrpSpPr/>
          <p:nvPr/>
        </p:nvGrpSpPr>
        <p:grpSpPr>
          <a:xfrm>
            <a:off x="0" y="4013200"/>
            <a:ext cx="9144000" cy="1130300"/>
            <a:chOff x="0" y="4158994"/>
            <a:chExt cx="8699649" cy="984506"/>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4158994"/>
              <a:ext cx="4434849" cy="984506"/>
            </a:xfrm>
            <a:prstGeom prst="rect">
              <a:avLst/>
            </a:prstGeom>
          </p:spPr>
        </p:pic>
        <p:pic>
          <p:nvPicPr>
            <p:cNvPr id="12" name="图片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4264800" y="4158994"/>
              <a:ext cx="4434849" cy="984506"/>
            </a:xfrm>
            <a:prstGeom prst="rect">
              <a:avLst/>
            </a:prstGeom>
          </p:spPr>
        </p:pic>
      </p:grpSp>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219561" y="3175000"/>
            <a:ext cx="6924440" cy="1968501"/>
          </a:xfrm>
          <a:prstGeom prst="rect">
            <a:avLst/>
          </a:prstGeom>
        </p:spPr>
      </p:pic>
      <p:pic>
        <p:nvPicPr>
          <p:cNvPr id="4" name="图片 3"/>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71174" y="977900"/>
            <a:ext cx="3831304" cy="3181350"/>
          </a:xfrm>
          <a:prstGeom prst="rect">
            <a:avLst/>
          </a:prstGeom>
        </p:spPr>
      </p:pic>
      <p:sp>
        <p:nvSpPr>
          <p:cNvPr id="14" name="文本框 13"/>
          <p:cNvSpPr txBox="1"/>
          <p:nvPr/>
        </p:nvSpPr>
        <p:spPr>
          <a:xfrm>
            <a:off x="4121553" y="1894877"/>
            <a:ext cx="4772460" cy="646331"/>
          </a:xfrm>
          <a:prstGeom prst="rect">
            <a:avLst/>
          </a:prstGeom>
          <a:noFill/>
        </p:spPr>
        <p:txBody>
          <a:bodyPr wrap="none" rtlCol="0">
            <a:spAutoFit/>
          </a:bodyPr>
          <a:lstStyle/>
          <a:p>
            <a:r>
              <a:rPr lang="zh-CN" altLang="en-US" sz="3600" b="1" dirty="0" smtClean="0">
                <a:solidFill>
                  <a:srgbClr val="BB0028"/>
                </a:solidFill>
                <a:latin typeface="+mj-ea"/>
                <a:ea typeface="+mj-ea"/>
              </a:rPr>
              <a:t>爱心公益志愿服务</a:t>
            </a:r>
            <a:r>
              <a:rPr lang="en-US" altLang="zh-CN" sz="3600" b="1" dirty="0" smtClean="0">
                <a:solidFill>
                  <a:srgbClr val="BB0028"/>
                </a:solidFill>
                <a:latin typeface="+mj-ea"/>
                <a:ea typeface="+mj-ea"/>
              </a:rPr>
              <a:t>PPT</a:t>
            </a:r>
            <a:endParaRPr lang="zh-CN" altLang="en-US" sz="3600" b="1" dirty="0">
              <a:solidFill>
                <a:srgbClr val="BB0028"/>
              </a:solidFill>
              <a:latin typeface="+mj-ea"/>
              <a:ea typeface="+mj-ea"/>
            </a:endParaRPr>
          </a:p>
        </p:txBody>
      </p:sp>
      <p:sp>
        <p:nvSpPr>
          <p:cNvPr id="15" name="文本框 14"/>
          <p:cNvSpPr txBox="1"/>
          <p:nvPr/>
        </p:nvSpPr>
        <p:spPr>
          <a:xfrm>
            <a:off x="4121553" y="1349942"/>
            <a:ext cx="2959465" cy="584775"/>
          </a:xfrm>
          <a:prstGeom prst="rect">
            <a:avLst/>
          </a:prstGeom>
          <a:noFill/>
        </p:spPr>
        <p:txBody>
          <a:bodyPr wrap="none" rtlCol="0">
            <a:spAutoFit/>
          </a:bodyPr>
          <a:lstStyle/>
          <a:p>
            <a:r>
              <a:rPr lang="en-US" altLang="zh-CN" sz="3200" dirty="0" smtClean="0">
                <a:solidFill>
                  <a:schemeClr val="accent3">
                    <a:lumMod val="75000"/>
                  </a:schemeClr>
                </a:solidFill>
                <a:latin typeface="+mn-ea"/>
              </a:rPr>
              <a:t>POWERPOINT</a:t>
            </a:r>
            <a:endParaRPr lang="zh-CN" altLang="en-US" sz="3200" dirty="0">
              <a:solidFill>
                <a:schemeClr val="accent3">
                  <a:lumMod val="75000"/>
                </a:schemeClr>
              </a:solidFill>
              <a:latin typeface="+mn-ea"/>
            </a:endParaRPr>
          </a:p>
        </p:txBody>
      </p:sp>
      <p:sp>
        <p:nvSpPr>
          <p:cNvPr id="16" name="文本框 15"/>
          <p:cNvSpPr txBox="1"/>
          <p:nvPr/>
        </p:nvSpPr>
        <p:spPr>
          <a:xfrm>
            <a:off x="4121553" y="2592199"/>
            <a:ext cx="3518912" cy="400110"/>
          </a:xfrm>
          <a:prstGeom prst="rect">
            <a:avLst/>
          </a:prstGeom>
          <a:noFill/>
        </p:spPr>
        <p:txBody>
          <a:bodyPr wrap="none" rtlCol="0">
            <a:spAutoFit/>
          </a:bodyPr>
          <a:lstStyle/>
          <a:p>
            <a:r>
              <a:rPr lang="zh-CN" altLang="en-US" sz="2000" dirty="0" smtClean="0">
                <a:solidFill>
                  <a:schemeClr val="accent3">
                    <a:lumMod val="75000"/>
                  </a:schemeClr>
                </a:solidFill>
              </a:rPr>
              <a:t>单击此处添加您的副标题文字</a:t>
            </a:r>
            <a:endParaRPr lang="zh-CN" altLang="en-US" sz="2000" dirty="0">
              <a:solidFill>
                <a:schemeClr val="accent3">
                  <a:lumMod val="75000"/>
                </a:schemeClr>
              </a:solidFill>
            </a:endParaRPr>
          </a:p>
        </p:txBody>
      </p:sp>
    </p:spTree>
    <p:extLst>
      <p:ext uri="{BB962C8B-B14F-4D97-AF65-F5344CB8AC3E}">
        <p14:creationId xmlns:p14="http://schemas.microsoft.com/office/powerpoint/2010/main" val="2968376374"/>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7" presetClass="entr" presetSubtype="1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strVal val="#ppt_h"/>
                                          </p:val>
                                        </p:tav>
                                        <p:tav tm="100000">
                                          <p:val>
                                            <p:strVal val="#ppt_h"/>
                                          </p:val>
                                        </p:tav>
                                      </p:tavLst>
                                    </p:anim>
                                  </p:childTnLst>
                                </p:cTn>
                              </p:par>
                            </p:childTnLst>
                          </p:cTn>
                        </p:par>
                        <p:par>
                          <p:cTn id="15" fill="hold">
                            <p:stCondLst>
                              <p:cond delay="2000"/>
                            </p:stCondLst>
                            <p:childTnLst>
                              <p:par>
                                <p:cTn id="16" presetID="22" presetClass="entr" presetSubtype="8"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left)">
                                      <p:cBhvr>
                                        <p:cTn id="18" dur="1000"/>
                                        <p:tgtEl>
                                          <p:spTgt spid="3"/>
                                        </p:tgtEl>
                                      </p:cBhvr>
                                    </p:animEffect>
                                  </p:childTnLst>
                                </p:cTn>
                              </p:par>
                            </p:childTnLst>
                          </p:cTn>
                        </p:par>
                        <p:par>
                          <p:cTn id="19" fill="hold">
                            <p:stCondLst>
                              <p:cond delay="3000"/>
                            </p:stCondLst>
                            <p:childTnLst>
                              <p:par>
                                <p:cTn id="20" presetID="56" presetClass="entr" presetSubtype="0" fill="hold" grpId="0" nodeType="afterEffect">
                                  <p:stCondLst>
                                    <p:cond delay="0"/>
                                  </p:stCondLst>
                                  <p:iterate type="lt">
                                    <p:tmPct val="10000"/>
                                  </p:iterate>
                                  <p:childTnLst>
                                    <p:set>
                                      <p:cBhvr>
                                        <p:cTn id="21" dur="1" fill="hold">
                                          <p:stCondLst>
                                            <p:cond delay="0"/>
                                          </p:stCondLst>
                                        </p:cTn>
                                        <p:tgtEl>
                                          <p:spTgt spid="15"/>
                                        </p:tgtEl>
                                        <p:attrNameLst>
                                          <p:attrName>style.visibility</p:attrName>
                                        </p:attrNameLst>
                                      </p:cBhvr>
                                      <p:to>
                                        <p:strVal val="visible"/>
                                      </p:to>
                                    </p:set>
                                    <p:anim by="(-#ppt_w*2)" calcmode="lin" valueType="num">
                                      <p:cBhvr rctx="PPT">
                                        <p:cTn id="22" dur="500" autoRev="1" fill="hold">
                                          <p:stCondLst>
                                            <p:cond delay="0"/>
                                          </p:stCondLst>
                                        </p:cTn>
                                        <p:tgtEl>
                                          <p:spTgt spid="15"/>
                                        </p:tgtEl>
                                        <p:attrNameLst>
                                          <p:attrName>ppt_w</p:attrName>
                                        </p:attrNameLst>
                                      </p:cBhvr>
                                    </p:anim>
                                    <p:anim by="(#ppt_w*0.50)" calcmode="lin" valueType="num">
                                      <p:cBhvr>
                                        <p:cTn id="23" dur="500" decel="50000" autoRev="1" fill="hold">
                                          <p:stCondLst>
                                            <p:cond delay="0"/>
                                          </p:stCondLst>
                                        </p:cTn>
                                        <p:tgtEl>
                                          <p:spTgt spid="15"/>
                                        </p:tgtEl>
                                        <p:attrNameLst>
                                          <p:attrName>ppt_x</p:attrName>
                                        </p:attrNameLst>
                                      </p:cBhvr>
                                    </p:anim>
                                    <p:anim from="(-#ppt_h/2)" to="(#ppt_y)" calcmode="lin" valueType="num">
                                      <p:cBhvr>
                                        <p:cTn id="24" dur="1000" fill="hold">
                                          <p:stCondLst>
                                            <p:cond delay="0"/>
                                          </p:stCondLst>
                                        </p:cTn>
                                        <p:tgtEl>
                                          <p:spTgt spid="15"/>
                                        </p:tgtEl>
                                        <p:attrNameLst>
                                          <p:attrName>ppt_y</p:attrName>
                                        </p:attrNameLst>
                                      </p:cBhvr>
                                    </p:anim>
                                    <p:animRot by="21600000">
                                      <p:cBhvr>
                                        <p:cTn id="25" dur="1000" fill="hold">
                                          <p:stCondLst>
                                            <p:cond delay="0"/>
                                          </p:stCondLst>
                                        </p:cTn>
                                        <p:tgtEl>
                                          <p:spTgt spid="15"/>
                                        </p:tgtEl>
                                        <p:attrNameLst>
                                          <p:attrName>r</p:attrName>
                                        </p:attrNameLst>
                                      </p:cBhvr>
                                    </p:animRot>
                                  </p:childTnLst>
                                </p:cTn>
                              </p:par>
                            </p:childTnLst>
                          </p:cTn>
                        </p:par>
                        <p:par>
                          <p:cTn id="26" fill="hold">
                            <p:stCondLst>
                              <p:cond delay="4900"/>
                            </p:stCondLst>
                            <p:childTnLst>
                              <p:par>
                                <p:cTn id="27" presetID="10" presetClass="entr" presetSubtype="0" fill="hold" grpId="0" nodeType="afterEffect">
                                  <p:stCondLst>
                                    <p:cond delay="0"/>
                                  </p:stCondLst>
                                  <p:iterate type="lt">
                                    <p:tmPct val="13000"/>
                                  </p:iterate>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childTnLst>
                          </p:cTn>
                        </p:par>
                        <p:par>
                          <p:cTn id="30" fill="hold">
                            <p:stCondLst>
                              <p:cond delay="6050"/>
                            </p:stCondLst>
                            <p:childTnLst>
                              <p:par>
                                <p:cTn id="31" presetID="22" presetClass="entr" presetSubtype="8"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left)">
                                      <p:cBhvr>
                                        <p:cTn id="33" dur="7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smtClean="0"/>
              <a:t>点击此处添加标题</a:t>
            </a:r>
            <a:endParaRPr lang="zh-CN" altLang="en-US" dirty="0"/>
          </a:p>
        </p:txBody>
      </p:sp>
      <p:grpSp>
        <p:nvGrpSpPr>
          <p:cNvPr id="3" name="Group 2"/>
          <p:cNvGrpSpPr>
            <a:grpSpLocks/>
          </p:cNvGrpSpPr>
          <p:nvPr/>
        </p:nvGrpSpPr>
        <p:grpSpPr bwMode="auto">
          <a:xfrm>
            <a:off x="1571625" y="1143000"/>
            <a:ext cx="2863850" cy="1120775"/>
            <a:chOff x="0" y="0"/>
            <a:chExt cx="2864440" cy="1121345"/>
          </a:xfrm>
        </p:grpSpPr>
        <p:grpSp>
          <p:nvGrpSpPr>
            <p:cNvPr id="4" name="Group 3"/>
            <p:cNvGrpSpPr>
              <a:grpSpLocks/>
            </p:cNvGrpSpPr>
            <p:nvPr/>
          </p:nvGrpSpPr>
          <p:grpSpPr bwMode="auto">
            <a:xfrm>
              <a:off x="0" y="0"/>
              <a:ext cx="2864435" cy="1121340"/>
              <a:chOff x="0" y="0"/>
              <a:chExt cx="2864435" cy="1121340"/>
            </a:xfrm>
          </p:grpSpPr>
          <p:sp>
            <p:nvSpPr>
              <p:cNvPr id="8" name="AutoShape 73"/>
              <p:cNvSpPr>
                <a:spLocks noChangeArrowheads="1"/>
              </p:cNvSpPr>
              <p:nvPr/>
            </p:nvSpPr>
            <p:spPr bwMode="auto">
              <a:xfrm rot="2700000">
                <a:off x="1917964" y="174869"/>
                <a:ext cx="827509" cy="1065431"/>
              </a:xfrm>
              <a:prstGeom prst="rightArrow">
                <a:avLst>
                  <a:gd name="adj1" fmla="val 70398"/>
                  <a:gd name="adj2" fmla="val 63769"/>
                </a:avLst>
              </a:prstGeom>
              <a:solidFill>
                <a:srgbClr val="BFBFBF"/>
              </a:solidFill>
              <a:ln>
                <a:noFill/>
              </a:ln>
              <a:extLst>
                <a:ext uri="{91240B29-F687-4F45-9708-019B960494DF}">
                  <a14:hiddenLine xmlns:a14="http://schemas.microsoft.com/office/drawing/2010/main" w="9525" cmpd="sng">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sym typeface="Calibri" pitchFamily="34" charset="0"/>
                </a:endParaRPr>
              </a:p>
            </p:txBody>
          </p:sp>
          <p:sp>
            <p:nvSpPr>
              <p:cNvPr id="9" name="圆角矩形 10"/>
              <p:cNvSpPr>
                <a:spLocks noChangeArrowheads="1"/>
              </p:cNvSpPr>
              <p:nvPr/>
            </p:nvSpPr>
            <p:spPr bwMode="auto">
              <a:xfrm>
                <a:off x="0" y="0"/>
                <a:ext cx="1980021" cy="756034"/>
              </a:xfrm>
              <a:prstGeom prst="roundRect">
                <a:avLst>
                  <a:gd name="adj" fmla="val 3278"/>
                </a:avLst>
              </a:prstGeom>
              <a:solidFill>
                <a:srgbClr val="D9D9D9">
                  <a:alpha val="68999"/>
                </a:srgbClr>
              </a:solidFill>
              <a:ln w="12700" cap="flat" cmpd="sng">
                <a:solidFill>
                  <a:srgbClr val="BFBFBF"/>
                </a:solidFill>
                <a:bevel/>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sym typeface="Calibri" pitchFamily="34" charset="0"/>
                </a:endParaRPr>
              </a:p>
            </p:txBody>
          </p:sp>
        </p:grpSp>
        <p:grpSp>
          <p:nvGrpSpPr>
            <p:cNvPr id="5" name="Group 6"/>
            <p:cNvGrpSpPr>
              <a:grpSpLocks noChangeAspect="1"/>
            </p:cNvGrpSpPr>
            <p:nvPr/>
          </p:nvGrpSpPr>
          <p:grpSpPr bwMode="auto">
            <a:xfrm>
              <a:off x="1624348" y="0"/>
              <a:ext cx="757393" cy="756034"/>
              <a:chOff x="0" y="0"/>
              <a:chExt cx="1377311" cy="1374837"/>
            </a:xfrm>
          </p:grpSpPr>
          <p:sp>
            <p:nvSpPr>
              <p:cNvPr id="6" name="椭圆 7"/>
              <p:cNvSpPr>
                <a:spLocks noChangeAspect="1" noChangeArrowheads="1"/>
              </p:cNvSpPr>
              <p:nvPr/>
            </p:nvSpPr>
            <p:spPr bwMode="auto">
              <a:xfrm>
                <a:off x="0" y="0"/>
                <a:ext cx="1377311" cy="1374837"/>
              </a:xfrm>
              <a:prstGeom prst="ellipse">
                <a:avLst/>
              </a:prstGeom>
              <a:gradFill rotWithShape="1">
                <a:gsLst>
                  <a:gs pos="0">
                    <a:srgbClr val="DBF5F9"/>
                  </a:gs>
                  <a:gs pos="100000">
                    <a:srgbClr val="6E6D68"/>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sym typeface="Calibri" pitchFamily="34" charset="0"/>
                </a:endParaRPr>
              </a:p>
            </p:txBody>
          </p:sp>
          <p:sp>
            <p:nvSpPr>
              <p:cNvPr id="7" name="椭圆 117"/>
              <p:cNvSpPr>
                <a:spLocks noChangeAspect="1" noChangeArrowheads="1"/>
              </p:cNvSpPr>
              <p:nvPr/>
            </p:nvSpPr>
            <p:spPr bwMode="auto">
              <a:xfrm>
                <a:off x="43311" y="40436"/>
                <a:ext cx="1178078" cy="1178432"/>
              </a:xfrm>
              <a:prstGeom prst="ellipse">
                <a:avLst/>
              </a:prstGeom>
              <a:solidFill>
                <a:srgbClr val="C80000"/>
              </a:solidFill>
              <a:ln w="25400" cap="flat" cmpd="sng">
                <a:solidFill>
                  <a:schemeClr val="bg1"/>
                </a:solidFill>
                <a:bevel/>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sym typeface="Calibri" pitchFamily="34" charset="0"/>
                </a:endParaRPr>
              </a:p>
            </p:txBody>
          </p:sp>
        </p:grpSp>
      </p:grpSp>
      <p:grpSp>
        <p:nvGrpSpPr>
          <p:cNvPr id="10" name="Group 9"/>
          <p:cNvGrpSpPr>
            <a:grpSpLocks/>
          </p:cNvGrpSpPr>
          <p:nvPr/>
        </p:nvGrpSpPr>
        <p:grpSpPr bwMode="auto">
          <a:xfrm>
            <a:off x="830263" y="2387600"/>
            <a:ext cx="2854325" cy="1065213"/>
            <a:chOff x="0" y="0"/>
            <a:chExt cx="2854732" cy="1065212"/>
          </a:xfrm>
        </p:grpSpPr>
        <p:grpSp>
          <p:nvGrpSpPr>
            <p:cNvPr id="11" name="Group 10"/>
            <p:cNvGrpSpPr>
              <a:grpSpLocks/>
            </p:cNvGrpSpPr>
            <p:nvPr/>
          </p:nvGrpSpPr>
          <p:grpSpPr bwMode="auto">
            <a:xfrm>
              <a:off x="0" y="0"/>
              <a:ext cx="2854732" cy="1065212"/>
              <a:chOff x="0" y="0"/>
              <a:chExt cx="2854732" cy="1065212"/>
            </a:xfrm>
          </p:grpSpPr>
          <p:sp>
            <p:nvSpPr>
              <p:cNvPr id="15" name="AutoShape 71"/>
              <p:cNvSpPr>
                <a:spLocks noChangeArrowheads="1"/>
              </p:cNvSpPr>
              <p:nvPr/>
            </p:nvSpPr>
            <p:spPr bwMode="auto">
              <a:xfrm>
                <a:off x="2025939" y="0"/>
                <a:ext cx="828793" cy="1065212"/>
              </a:xfrm>
              <a:prstGeom prst="rightArrow">
                <a:avLst>
                  <a:gd name="adj1" fmla="val 70398"/>
                  <a:gd name="adj2" fmla="val 62116"/>
                </a:avLst>
              </a:prstGeom>
              <a:solidFill>
                <a:srgbClr val="BFBFBF"/>
              </a:solidFill>
              <a:ln>
                <a:noFill/>
              </a:ln>
              <a:extLst>
                <a:ext uri="{91240B29-F687-4F45-9708-019B960494DF}">
                  <a14:hiddenLine xmlns:a14="http://schemas.microsoft.com/office/drawing/2010/main" w="9525" cmpd="sng">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sym typeface="Calibri" pitchFamily="34" charset="0"/>
                </a:endParaRPr>
              </a:p>
            </p:txBody>
          </p:sp>
          <p:sp>
            <p:nvSpPr>
              <p:cNvPr id="16" name="圆角矩形 17"/>
              <p:cNvSpPr>
                <a:spLocks noChangeArrowheads="1"/>
              </p:cNvSpPr>
              <p:nvPr/>
            </p:nvSpPr>
            <p:spPr bwMode="auto">
              <a:xfrm>
                <a:off x="0" y="153987"/>
                <a:ext cx="1979894" cy="757238"/>
              </a:xfrm>
              <a:prstGeom prst="roundRect">
                <a:avLst>
                  <a:gd name="adj" fmla="val 3278"/>
                </a:avLst>
              </a:prstGeom>
              <a:solidFill>
                <a:srgbClr val="D9D9D9">
                  <a:alpha val="68999"/>
                </a:srgbClr>
              </a:solidFill>
              <a:ln w="12700" cap="flat" cmpd="sng">
                <a:solidFill>
                  <a:srgbClr val="BFBFBF"/>
                </a:solidFill>
                <a:bevel/>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sym typeface="Calibri" pitchFamily="34" charset="0"/>
                </a:endParaRPr>
              </a:p>
            </p:txBody>
          </p:sp>
        </p:grpSp>
        <p:grpSp>
          <p:nvGrpSpPr>
            <p:cNvPr id="12" name="Group 13"/>
            <p:cNvGrpSpPr>
              <a:grpSpLocks noChangeAspect="1"/>
            </p:cNvGrpSpPr>
            <p:nvPr/>
          </p:nvGrpSpPr>
          <p:grpSpPr bwMode="auto">
            <a:xfrm>
              <a:off x="1625832" y="153987"/>
              <a:ext cx="755758" cy="757238"/>
              <a:chOff x="0" y="0"/>
              <a:chExt cx="1374337" cy="1377026"/>
            </a:xfrm>
          </p:grpSpPr>
          <p:sp>
            <p:nvSpPr>
              <p:cNvPr id="13" name="椭圆 14"/>
              <p:cNvSpPr>
                <a:spLocks noChangeAspect="1" noChangeArrowheads="1"/>
              </p:cNvSpPr>
              <p:nvPr/>
            </p:nvSpPr>
            <p:spPr bwMode="auto">
              <a:xfrm>
                <a:off x="0" y="0"/>
                <a:ext cx="1374337" cy="1377026"/>
              </a:xfrm>
              <a:prstGeom prst="ellipse">
                <a:avLst/>
              </a:prstGeom>
              <a:gradFill rotWithShape="1">
                <a:gsLst>
                  <a:gs pos="0">
                    <a:srgbClr val="DBF5F9"/>
                  </a:gs>
                  <a:gs pos="100000">
                    <a:srgbClr val="6E6D68"/>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sym typeface="Calibri" pitchFamily="34" charset="0"/>
                </a:endParaRPr>
              </a:p>
            </p:txBody>
          </p:sp>
          <p:sp>
            <p:nvSpPr>
              <p:cNvPr id="14" name="椭圆 117"/>
              <p:cNvSpPr>
                <a:spLocks noChangeAspect="1" noChangeArrowheads="1"/>
              </p:cNvSpPr>
              <p:nvPr/>
            </p:nvSpPr>
            <p:spPr bwMode="auto">
              <a:xfrm>
                <a:off x="40422" y="40416"/>
                <a:ext cx="1178003" cy="1177833"/>
              </a:xfrm>
              <a:prstGeom prst="ellipse">
                <a:avLst/>
              </a:prstGeom>
              <a:solidFill>
                <a:srgbClr val="C80000"/>
              </a:solidFill>
              <a:ln w="25400" cap="flat" cmpd="sng">
                <a:solidFill>
                  <a:schemeClr val="bg1"/>
                </a:solidFill>
                <a:bevel/>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sym typeface="Calibri" pitchFamily="34" charset="0"/>
                </a:endParaRPr>
              </a:p>
            </p:txBody>
          </p:sp>
        </p:grpSp>
      </p:grpSp>
      <p:grpSp>
        <p:nvGrpSpPr>
          <p:cNvPr id="17" name="Group 16"/>
          <p:cNvGrpSpPr>
            <a:grpSpLocks/>
          </p:cNvGrpSpPr>
          <p:nvPr/>
        </p:nvGrpSpPr>
        <p:grpSpPr bwMode="auto">
          <a:xfrm>
            <a:off x="1571625" y="3451225"/>
            <a:ext cx="2740025" cy="1225550"/>
            <a:chOff x="0" y="0"/>
            <a:chExt cx="2740606" cy="1225002"/>
          </a:xfrm>
        </p:grpSpPr>
        <p:grpSp>
          <p:nvGrpSpPr>
            <p:cNvPr id="18" name="Group 17"/>
            <p:cNvGrpSpPr>
              <a:grpSpLocks/>
            </p:cNvGrpSpPr>
            <p:nvPr/>
          </p:nvGrpSpPr>
          <p:grpSpPr bwMode="auto">
            <a:xfrm>
              <a:off x="0" y="126671"/>
              <a:ext cx="2867277" cy="1098331"/>
              <a:chOff x="0" y="0"/>
              <a:chExt cx="2867277" cy="1098331"/>
            </a:xfrm>
          </p:grpSpPr>
          <p:sp>
            <p:nvSpPr>
              <p:cNvPr id="22" name="AutoShape 75"/>
              <p:cNvSpPr>
                <a:spLocks noChangeArrowheads="1"/>
              </p:cNvSpPr>
              <p:nvPr/>
            </p:nvSpPr>
            <p:spPr bwMode="auto">
              <a:xfrm rot="18900000">
                <a:off x="1786673" y="0"/>
                <a:ext cx="1080604" cy="827262"/>
              </a:xfrm>
              <a:prstGeom prst="rightArrow">
                <a:avLst>
                  <a:gd name="adj1" fmla="val 70398"/>
                  <a:gd name="adj2" fmla="val 85813"/>
                </a:avLst>
              </a:prstGeom>
              <a:solidFill>
                <a:srgbClr val="BFBFBF"/>
              </a:solidFill>
              <a:ln>
                <a:noFill/>
              </a:ln>
              <a:extLst>
                <a:ext uri="{91240B29-F687-4F45-9708-019B960494DF}">
                  <a14:hiddenLine xmlns:a14="http://schemas.microsoft.com/office/drawing/2010/main" w="9525" cmpd="sng">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sym typeface="Calibri" pitchFamily="34" charset="0"/>
                </a:endParaRPr>
              </a:p>
            </p:txBody>
          </p:sp>
          <p:sp>
            <p:nvSpPr>
              <p:cNvPr id="23" name="圆角矩形 24"/>
              <p:cNvSpPr>
                <a:spLocks noChangeArrowheads="1"/>
              </p:cNvSpPr>
              <p:nvPr/>
            </p:nvSpPr>
            <p:spPr bwMode="auto">
              <a:xfrm>
                <a:off x="0" y="343019"/>
                <a:ext cx="1980033" cy="755312"/>
              </a:xfrm>
              <a:prstGeom prst="roundRect">
                <a:avLst>
                  <a:gd name="adj" fmla="val 3278"/>
                </a:avLst>
              </a:prstGeom>
              <a:solidFill>
                <a:srgbClr val="D9D9D9">
                  <a:alpha val="68999"/>
                </a:srgbClr>
              </a:solidFill>
              <a:ln w="12700" cap="flat" cmpd="sng">
                <a:solidFill>
                  <a:srgbClr val="BFBFBF"/>
                </a:solidFill>
                <a:bevel/>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sym typeface="Calibri" pitchFamily="34" charset="0"/>
                </a:endParaRPr>
              </a:p>
            </p:txBody>
          </p:sp>
        </p:grpSp>
        <p:grpSp>
          <p:nvGrpSpPr>
            <p:cNvPr id="19" name="Group 20"/>
            <p:cNvGrpSpPr>
              <a:grpSpLocks noChangeAspect="1"/>
            </p:cNvGrpSpPr>
            <p:nvPr/>
          </p:nvGrpSpPr>
          <p:grpSpPr bwMode="auto">
            <a:xfrm>
              <a:off x="1624357" y="469690"/>
              <a:ext cx="757398" cy="755312"/>
              <a:chOff x="0" y="0"/>
              <a:chExt cx="1377320" cy="1373524"/>
            </a:xfrm>
          </p:grpSpPr>
          <p:sp>
            <p:nvSpPr>
              <p:cNvPr id="20" name="椭圆 21"/>
              <p:cNvSpPr>
                <a:spLocks noChangeAspect="1" noChangeArrowheads="1"/>
              </p:cNvSpPr>
              <p:nvPr/>
            </p:nvSpPr>
            <p:spPr bwMode="auto">
              <a:xfrm>
                <a:off x="0" y="0"/>
                <a:ext cx="1377320" cy="1373524"/>
              </a:xfrm>
              <a:prstGeom prst="ellipse">
                <a:avLst/>
              </a:prstGeom>
              <a:gradFill rotWithShape="1">
                <a:gsLst>
                  <a:gs pos="0">
                    <a:srgbClr val="DBF5F9"/>
                  </a:gs>
                  <a:gs pos="100000">
                    <a:srgbClr val="6E6D68"/>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sym typeface="Calibri" pitchFamily="34" charset="0"/>
                </a:endParaRPr>
              </a:p>
            </p:txBody>
          </p:sp>
          <p:sp>
            <p:nvSpPr>
              <p:cNvPr id="21" name="椭圆 117"/>
              <p:cNvSpPr>
                <a:spLocks noChangeAspect="1" noChangeArrowheads="1"/>
              </p:cNvSpPr>
              <p:nvPr/>
            </p:nvSpPr>
            <p:spPr bwMode="auto">
              <a:xfrm>
                <a:off x="43311" y="37511"/>
                <a:ext cx="1178086" cy="1180193"/>
              </a:xfrm>
              <a:prstGeom prst="ellipse">
                <a:avLst/>
              </a:prstGeom>
              <a:solidFill>
                <a:srgbClr val="C80000"/>
              </a:solidFill>
              <a:ln w="25400" cap="flat" cmpd="sng">
                <a:solidFill>
                  <a:schemeClr val="bg1"/>
                </a:solidFill>
                <a:bevel/>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sym typeface="Calibri" pitchFamily="34" charset="0"/>
                </a:endParaRPr>
              </a:p>
            </p:txBody>
          </p:sp>
        </p:grpSp>
      </p:grpSp>
      <p:grpSp>
        <p:nvGrpSpPr>
          <p:cNvPr id="24" name="Group 23"/>
          <p:cNvGrpSpPr>
            <a:grpSpLocks/>
          </p:cNvGrpSpPr>
          <p:nvPr/>
        </p:nvGrpSpPr>
        <p:grpSpPr bwMode="auto">
          <a:xfrm>
            <a:off x="4659313" y="3575050"/>
            <a:ext cx="2838450" cy="1101725"/>
            <a:chOff x="0" y="0"/>
            <a:chExt cx="2838783" cy="1100991"/>
          </a:xfrm>
        </p:grpSpPr>
        <p:grpSp>
          <p:nvGrpSpPr>
            <p:cNvPr id="25" name="Group 24"/>
            <p:cNvGrpSpPr>
              <a:grpSpLocks/>
            </p:cNvGrpSpPr>
            <p:nvPr/>
          </p:nvGrpSpPr>
          <p:grpSpPr bwMode="auto">
            <a:xfrm>
              <a:off x="119076" y="-118983"/>
              <a:ext cx="2719707" cy="1219974"/>
              <a:chOff x="0" y="0"/>
              <a:chExt cx="2719707" cy="1219974"/>
            </a:xfrm>
          </p:grpSpPr>
          <p:sp>
            <p:nvSpPr>
              <p:cNvPr id="29" name="AutoShape 69"/>
              <p:cNvSpPr>
                <a:spLocks noChangeArrowheads="1"/>
              </p:cNvSpPr>
              <p:nvPr/>
            </p:nvSpPr>
            <p:spPr bwMode="auto">
              <a:xfrm rot="2700000" flipH="1">
                <a:off x="-119452" y="119452"/>
                <a:ext cx="1066089" cy="827185"/>
              </a:xfrm>
              <a:prstGeom prst="rightArrow">
                <a:avLst>
                  <a:gd name="adj1" fmla="val 70398"/>
                  <a:gd name="adj2" fmla="val 83230"/>
                </a:avLst>
              </a:prstGeom>
              <a:solidFill>
                <a:srgbClr val="BFBFBF"/>
              </a:solidFill>
              <a:ln>
                <a:noFill/>
              </a:ln>
              <a:extLst>
                <a:ext uri="{91240B29-F687-4F45-9708-019B960494DF}">
                  <a14:hiddenLine xmlns:a14="http://schemas.microsoft.com/office/drawing/2010/main" w="9525" cmpd="sng">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sym typeface="Calibri" pitchFamily="34" charset="0"/>
                </a:endParaRPr>
              </a:p>
            </p:txBody>
          </p:sp>
          <p:sp>
            <p:nvSpPr>
              <p:cNvPr id="30" name="圆角矩形 31"/>
              <p:cNvSpPr>
                <a:spLocks noChangeArrowheads="1"/>
              </p:cNvSpPr>
              <p:nvPr/>
            </p:nvSpPr>
            <p:spPr bwMode="auto">
              <a:xfrm>
                <a:off x="739862" y="463241"/>
                <a:ext cx="1979845" cy="756733"/>
              </a:xfrm>
              <a:prstGeom prst="roundRect">
                <a:avLst>
                  <a:gd name="adj" fmla="val 3278"/>
                </a:avLst>
              </a:prstGeom>
              <a:solidFill>
                <a:srgbClr val="D9D9D9">
                  <a:alpha val="68999"/>
                </a:srgbClr>
              </a:solidFill>
              <a:ln w="12700" cap="flat" cmpd="sng">
                <a:solidFill>
                  <a:srgbClr val="BFBFBF"/>
                </a:solidFill>
                <a:bevel/>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sym typeface="Calibri" pitchFamily="34" charset="0"/>
                </a:endParaRPr>
              </a:p>
            </p:txBody>
          </p:sp>
        </p:grpSp>
        <p:grpSp>
          <p:nvGrpSpPr>
            <p:cNvPr id="26" name="Group 27"/>
            <p:cNvGrpSpPr>
              <a:grpSpLocks noChangeAspect="1"/>
            </p:cNvGrpSpPr>
            <p:nvPr/>
          </p:nvGrpSpPr>
          <p:grpSpPr bwMode="auto">
            <a:xfrm>
              <a:off x="458841" y="344257"/>
              <a:ext cx="755739" cy="756734"/>
              <a:chOff x="0" y="0"/>
              <a:chExt cx="1374302" cy="1376109"/>
            </a:xfrm>
          </p:grpSpPr>
          <p:sp>
            <p:nvSpPr>
              <p:cNvPr id="27" name="椭圆 28"/>
              <p:cNvSpPr>
                <a:spLocks noChangeAspect="1" noChangeArrowheads="1"/>
              </p:cNvSpPr>
              <p:nvPr/>
            </p:nvSpPr>
            <p:spPr bwMode="auto">
              <a:xfrm>
                <a:off x="0" y="0"/>
                <a:ext cx="1374302" cy="1376109"/>
              </a:xfrm>
              <a:prstGeom prst="ellipse">
                <a:avLst/>
              </a:prstGeom>
              <a:gradFill rotWithShape="1">
                <a:gsLst>
                  <a:gs pos="0">
                    <a:srgbClr val="DBF5F9"/>
                  </a:gs>
                  <a:gs pos="100000">
                    <a:srgbClr val="6E6D68"/>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sym typeface="Calibri" pitchFamily="34" charset="0"/>
                </a:endParaRPr>
              </a:p>
            </p:txBody>
          </p:sp>
          <p:sp>
            <p:nvSpPr>
              <p:cNvPr id="28" name="椭圆 117"/>
              <p:cNvSpPr>
                <a:spLocks noChangeAspect="1" noChangeArrowheads="1"/>
              </p:cNvSpPr>
              <p:nvPr/>
            </p:nvSpPr>
            <p:spPr bwMode="auto">
              <a:xfrm>
                <a:off x="40421" y="40389"/>
                <a:ext cx="1180861" cy="1179934"/>
              </a:xfrm>
              <a:prstGeom prst="ellipse">
                <a:avLst/>
              </a:prstGeom>
              <a:solidFill>
                <a:srgbClr val="C80000"/>
              </a:solidFill>
              <a:ln w="25400" cap="flat" cmpd="sng">
                <a:solidFill>
                  <a:schemeClr val="bg1"/>
                </a:solidFill>
                <a:bevel/>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sym typeface="Calibri" pitchFamily="34" charset="0"/>
                </a:endParaRPr>
              </a:p>
            </p:txBody>
          </p:sp>
        </p:grpSp>
      </p:grpSp>
      <p:grpSp>
        <p:nvGrpSpPr>
          <p:cNvPr id="31" name="Group 30"/>
          <p:cNvGrpSpPr>
            <a:grpSpLocks/>
          </p:cNvGrpSpPr>
          <p:nvPr/>
        </p:nvGrpSpPr>
        <p:grpSpPr bwMode="auto">
          <a:xfrm>
            <a:off x="5407025" y="2387600"/>
            <a:ext cx="2843213" cy="1065213"/>
            <a:chOff x="0" y="0"/>
            <a:chExt cx="2842718" cy="1065212"/>
          </a:xfrm>
        </p:grpSpPr>
        <p:grpSp>
          <p:nvGrpSpPr>
            <p:cNvPr id="32" name="Group 31"/>
            <p:cNvGrpSpPr>
              <a:grpSpLocks/>
            </p:cNvGrpSpPr>
            <p:nvPr/>
          </p:nvGrpSpPr>
          <p:grpSpPr bwMode="auto">
            <a:xfrm>
              <a:off x="0" y="0"/>
              <a:ext cx="2842718" cy="1065212"/>
              <a:chOff x="0" y="0"/>
              <a:chExt cx="2842718" cy="1065212"/>
            </a:xfrm>
          </p:grpSpPr>
          <p:sp>
            <p:nvSpPr>
              <p:cNvPr id="36" name="AutoShape 49"/>
              <p:cNvSpPr>
                <a:spLocks noChangeArrowheads="1"/>
              </p:cNvSpPr>
              <p:nvPr/>
            </p:nvSpPr>
            <p:spPr bwMode="auto">
              <a:xfrm flipH="1">
                <a:off x="0" y="0"/>
                <a:ext cx="828531" cy="1065212"/>
              </a:xfrm>
              <a:prstGeom prst="rightArrow">
                <a:avLst>
                  <a:gd name="adj1" fmla="val 70398"/>
                  <a:gd name="adj2" fmla="val 68255"/>
                </a:avLst>
              </a:prstGeom>
              <a:solidFill>
                <a:srgbClr val="BFBFBF"/>
              </a:solidFill>
              <a:ln>
                <a:noFill/>
              </a:ln>
              <a:extLst>
                <a:ext uri="{91240B29-F687-4F45-9708-019B960494DF}">
                  <a14:hiddenLine xmlns:a14="http://schemas.microsoft.com/office/drawing/2010/main" w="9525" cmpd="sng">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sym typeface="Calibri" pitchFamily="34" charset="0"/>
                </a:endParaRPr>
              </a:p>
            </p:txBody>
          </p:sp>
          <p:sp>
            <p:nvSpPr>
              <p:cNvPr id="37" name="圆角矩形 38"/>
              <p:cNvSpPr>
                <a:spLocks noChangeArrowheads="1"/>
              </p:cNvSpPr>
              <p:nvPr/>
            </p:nvSpPr>
            <p:spPr bwMode="auto">
              <a:xfrm>
                <a:off x="863450" y="153987"/>
                <a:ext cx="1979268" cy="757238"/>
              </a:xfrm>
              <a:prstGeom prst="roundRect">
                <a:avLst>
                  <a:gd name="adj" fmla="val 3278"/>
                </a:avLst>
              </a:prstGeom>
              <a:solidFill>
                <a:srgbClr val="D9D9D9">
                  <a:alpha val="68999"/>
                </a:srgbClr>
              </a:solidFill>
              <a:ln w="12700" cap="flat" cmpd="sng">
                <a:solidFill>
                  <a:srgbClr val="BFBFBF"/>
                </a:solidFill>
                <a:bevel/>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sym typeface="Calibri" pitchFamily="34" charset="0"/>
                </a:endParaRPr>
              </a:p>
            </p:txBody>
          </p:sp>
        </p:grpSp>
        <p:grpSp>
          <p:nvGrpSpPr>
            <p:cNvPr id="33" name="Group 34"/>
            <p:cNvGrpSpPr>
              <a:grpSpLocks noChangeAspect="1"/>
            </p:cNvGrpSpPr>
            <p:nvPr/>
          </p:nvGrpSpPr>
          <p:grpSpPr bwMode="auto">
            <a:xfrm>
              <a:off x="474580" y="153987"/>
              <a:ext cx="755518" cy="757238"/>
              <a:chOff x="0" y="0"/>
              <a:chExt cx="1373901" cy="1377026"/>
            </a:xfrm>
          </p:grpSpPr>
          <p:sp>
            <p:nvSpPr>
              <p:cNvPr id="34" name="椭圆 35"/>
              <p:cNvSpPr>
                <a:spLocks noChangeAspect="1" noChangeArrowheads="1"/>
              </p:cNvSpPr>
              <p:nvPr/>
            </p:nvSpPr>
            <p:spPr bwMode="auto">
              <a:xfrm>
                <a:off x="0" y="0"/>
                <a:ext cx="1373901" cy="1377026"/>
              </a:xfrm>
              <a:prstGeom prst="ellipse">
                <a:avLst/>
              </a:prstGeom>
              <a:gradFill rotWithShape="1">
                <a:gsLst>
                  <a:gs pos="0">
                    <a:srgbClr val="DBF5F9"/>
                  </a:gs>
                  <a:gs pos="100000">
                    <a:srgbClr val="6E6D68"/>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sym typeface="Calibri" pitchFamily="34" charset="0"/>
                </a:endParaRPr>
              </a:p>
            </p:txBody>
          </p:sp>
          <p:sp>
            <p:nvSpPr>
              <p:cNvPr id="35" name="椭圆 117"/>
              <p:cNvSpPr>
                <a:spLocks noChangeAspect="1" noChangeArrowheads="1"/>
              </p:cNvSpPr>
              <p:nvPr/>
            </p:nvSpPr>
            <p:spPr bwMode="auto">
              <a:xfrm>
                <a:off x="40409" y="40416"/>
                <a:ext cx="1177629" cy="1177833"/>
              </a:xfrm>
              <a:prstGeom prst="ellipse">
                <a:avLst/>
              </a:prstGeom>
              <a:solidFill>
                <a:srgbClr val="C80000"/>
              </a:solidFill>
              <a:ln w="25400" cap="flat" cmpd="sng">
                <a:solidFill>
                  <a:schemeClr val="bg1"/>
                </a:solidFill>
                <a:bevel/>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sym typeface="Calibri" pitchFamily="34" charset="0"/>
                </a:endParaRPr>
              </a:p>
            </p:txBody>
          </p:sp>
        </p:grpSp>
      </p:grpSp>
      <p:grpSp>
        <p:nvGrpSpPr>
          <p:cNvPr id="38" name="Group 37"/>
          <p:cNvGrpSpPr>
            <a:grpSpLocks/>
          </p:cNvGrpSpPr>
          <p:nvPr/>
        </p:nvGrpSpPr>
        <p:grpSpPr bwMode="auto">
          <a:xfrm>
            <a:off x="4778375" y="1143000"/>
            <a:ext cx="2719388" cy="1239838"/>
            <a:chOff x="0" y="0"/>
            <a:chExt cx="2720177" cy="1239951"/>
          </a:xfrm>
        </p:grpSpPr>
        <p:grpSp>
          <p:nvGrpSpPr>
            <p:cNvPr id="39" name="Group 38"/>
            <p:cNvGrpSpPr>
              <a:grpSpLocks/>
            </p:cNvGrpSpPr>
            <p:nvPr/>
          </p:nvGrpSpPr>
          <p:grpSpPr bwMode="auto">
            <a:xfrm>
              <a:off x="83" y="0"/>
              <a:ext cx="2720094" cy="1240051"/>
              <a:chOff x="0" y="0"/>
              <a:chExt cx="2720094" cy="1240051"/>
            </a:xfrm>
          </p:grpSpPr>
          <p:sp>
            <p:nvSpPr>
              <p:cNvPr id="43" name="AutoShape 67"/>
              <p:cNvSpPr>
                <a:spLocks noChangeArrowheads="1"/>
              </p:cNvSpPr>
              <p:nvPr/>
            </p:nvSpPr>
            <p:spPr bwMode="auto">
              <a:xfrm rot="18900000" flipH="1">
                <a:off x="1" y="174529"/>
                <a:ext cx="827164" cy="1065521"/>
              </a:xfrm>
              <a:prstGeom prst="rightArrow">
                <a:avLst>
                  <a:gd name="adj1" fmla="val 70398"/>
                  <a:gd name="adj2" fmla="val 63769"/>
                </a:avLst>
              </a:prstGeom>
              <a:solidFill>
                <a:srgbClr val="BFBFBF"/>
              </a:solidFill>
              <a:ln>
                <a:noFill/>
              </a:ln>
              <a:extLst>
                <a:ext uri="{91240B29-F687-4F45-9708-019B960494DF}">
                  <a14:hiddenLine xmlns:a14="http://schemas.microsoft.com/office/drawing/2010/main" w="9525" cmpd="sng">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sym typeface="Calibri" pitchFamily="34" charset="0"/>
                </a:endParaRPr>
              </a:p>
            </p:txBody>
          </p:sp>
          <p:sp>
            <p:nvSpPr>
              <p:cNvPr id="44" name="圆角矩形 45"/>
              <p:cNvSpPr>
                <a:spLocks noChangeArrowheads="1"/>
              </p:cNvSpPr>
              <p:nvPr/>
            </p:nvSpPr>
            <p:spPr bwMode="auto">
              <a:xfrm>
                <a:off x="739907" y="0"/>
                <a:ext cx="1980187" cy="755719"/>
              </a:xfrm>
              <a:prstGeom prst="roundRect">
                <a:avLst>
                  <a:gd name="adj" fmla="val 3278"/>
                </a:avLst>
              </a:prstGeom>
              <a:solidFill>
                <a:srgbClr val="D9D9D9">
                  <a:alpha val="68999"/>
                </a:srgbClr>
              </a:solidFill>
              <a:ln w="12700" cap="flat" cmpd="sng">
                <a:solidFill>
                  <a:srgbClr val="BFBFBF"/>
                </a:solidFill>
                <a:bevel/>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sym typeface="Calibri" pitchFamily="34" charset="0"/>
                </a:endParaRPr>
              </a:p>
            </p:txBody>
          </p:sp>
        </p:grpSp>
        <p:grpSp>
          <p:nvGrpSpPr>
            <p:cNvPr id="40" name="Group 41"/>
            <p:cNvGrpSpPr>
              <a:grpSpLocks noChangeAspect="1"/>
            </p:cNvGrpSpPr>
            <p:nvPr/>
          </p:nvGrpSpPr>
          <p:grpSpPr bwMode="auto">
            <a:xfrm>
              <a:off x="339824" y="0"/>
              <a:ext cx="757458" cy="755719"/>
              <a:chOff x="0" y="0"/>
              <a:chExt cx="1377429" cy="1374264"/>
            </a:xfrm>
          </p:grpSpPr>
          <p:sp>
            <p:nvSpPr>
              <p:cNvPr id="41" name="椭圆 42"/>
              <p:cNvSpPr>
                <a:spLocks noChangeAspect="1" noChangeArrowheads="1"/>
              </p:cNvSpPr>
              <p:nvPr/>
            </p:nvSpPr>
            <p:spPr bwMode="auto">
              <a:xfrm>
                <a:off x="0" y="0"/>
                <a:ext cx="1377429" cy="1374264"/>
              </a:xfrm>
              <a:prstGeom prst="ellipse">
                <a:avLst/>
              </a:prstGeom>
              <a:gradFill rotWithShape="1">
                <a:gsLst>
                  <a:gs pos="0">
                    <a:srgbClr val="DBF5F9"/>
                  </a:gs>
                  <a:gs pos="100000">
                    <a:srgbClr val="6E6D68"/>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sym typeface="Calibri" pitchFamily="34" charset="0"/>
                </a:endParaRPr>
              </a:p>
            </p:txBody>
          </p:sp>
          <p:sp>
            <p:nvSpPr>
              <p:cNvPr id="42" name="椭圆 117"/>
              <p:cNvSpPr>
                <a:spLocks noChangeAspect="1" noChangeArrowheads="1"/>
              </p:cNvSpPr>
              <p:nvPr/>
            </p:nvSpPr>
            <p:spPr bwMode="auto">
              <a:xfrm>
                <a:off x="43316" y="40420"/>
                <a:ext cx="1178177" cy="1177941"/>
              </a:xfrm>
              <a:prstGeom prst="ellipse">
                <a:avLst/>
              </a:prstGeom>
              <a:solidFill>
                <a:srgbClr val="C80000"/>
              </a:solidFill>
              <a:ln w="25400" cap="flat" cmpd="sng">
                <a:solidFill>
                  <a:schemeClr val="bg1"/>
                </a:solidFill>
                <a:bevel/>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sym typeface="Calibri" pitchFamily="34" charset="0"/>
                </a:endParaRPr>
              </a:p>
            </p:txBody>
          </p:sp>
        </p:grpSp>
      </p:grpSp>
      <p:sp>
        <p:nvSpPr>
          <p:cNvPr id="45" name="Text Box 18"/>
          <p:cNvSpPr>
            <a:spLocks noChangeArrowheads="1"/>
          </p:cNvSpPr>
          <p:nvPr/>
        </p:nvSpPr>
        <p:spPr bwMode="auto">
          <a:xfrm>
            <a:off x="952500" y="2751138"/>
            <a:ext cx="14319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marL="0" marR="0" lvl="0" indent="0" algn="ctr" defTabSz="914400" rtl="0" eaLnBrk="1" fontAlgn="auto" latinLnBrk="0" hangingPunct="1">
              <a:lnSpc>
                <a:spcPct val="100000"/>
              </a:lnSpc>
              <a:spcBef>
                <a:spcPct val="50000"/>
              </a:spcBef>
              <a:spcAft>
                <a:spcPts val="0"/>
              </a:spcAft>
              <a:buClrTx/>
              <a:buSzTx/>
              <a:buFontTx/>
              <a:buNone/>
              <a:tabLst/>
              <a:defRPr/>
            </a:pPr>
            <a:r>
              <a:rPr kumimoji="0" lang="zh-CN" altLang="en-US" sz="16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sym typeface="微软雅黑" pitchFamily="34" charset="-122"/>
              </a:rPr>
              <a:t>点击添加文本</a:t>
            </a: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6" name="Text Box 18"/>
          <p:cNvSpPr>
            <a:spLocks noChangeArrowheads="1"/>
          </p:cNvSpPr>
          <p:nvPr/>
        </p:nvSpPr>
        <p:spPr bwMode="auto">
          <a:xfrm>
            <a:off x="6646863" y="2751138"/>
            <a:ext cx="155733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marL="0" marR="0" lvl="0" indent="0" algn="ctr" defTabSz="914400" rtl="0" eaLnBrk="1" fontAlgn="auto" latinLnBrk="0" hangingPunct="1">
              <a:lnSpc>
                <a:spcPct val="100000"/>
              </a:lnSpc>
              <a:spcBef>
                <a:spcPct val="50000"/>
              </a:spcBef>
              <a:spcAft>
                <a:spcPts val="0"/>
              </a:spcAft>
              <a:buClrTx/>
              <a:buSzTx/>
              <a:buFontTx/>
              <a:buNone/>
              <a:tabLst/>
              <a:defRPr/>
            </a:pPr>
            <a:r>
              <a:rPr kumimoji="0" lang="zh-CN" altLang="en-US" sz="16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sym typeface="微软雅黑" pitchFamily="34" charset="-122"/>
              </a:rPr>
              <a:t>点击添加文本</a:t>
            </a: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7" name="Text Box 18"/>
          <p:cNvSpPr>
            <a:spLocks noChangeArrowheads="1"/>
          </p:cNvSpPr>
          <p:nvPr/>
        </p:nvSpPr>
        <p:spPr bwMode="auto">
          <a:xfrm>
            <a:off x="5924550" y="1350963"/>
            <a:ext cx="155733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marL="0" marR="0" lvl="0" indent="0" algn="ctr" defTabSz="914400" rtl="0" eaLnBrk="1" fontAlgn="auto" latinLnBrk="0" hangingPunct="1">
              <a:lnSpc>
                <a:spcPct val="100000"/>
              </a:lnSpc>
              <a:spcBef>
                <a:spcPct val="50000"/>
              </a:spcBef>
              <a:spcAft>
                <a:spcPts val="0"/>
              </a:spcAft>
              <a:buClrTx/>
              <a:buSzTx/>
              <a:buFontTx/>
              <a:buNone/>
              <a:tabLst/>
              <a:defRPr/>
            </a:pPr>
            <a:r>
              <a:rPr kumimoji="0" lang="zh-CN" altLang="en-US" sz="16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sym typeface="微软雅黑" pitchFamily="34" charset="-122"/>
              </a:rPr>
              <a:t>点击添加文本</a:t>
            </a: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8" name="Text Box 18"/>
          <p:cNvSpPr>
            <a:spLocks noChangeArrowheads="1"/>
          </p:cNvSpPr>
          <p:nvPr/>
        </p:nvSpPr>
        <p:spPr bwMode="auto">
          <a:xfrm>
            <a:off x="1657350" y="1350963"/>
            <a:ext cx="155733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marL="0" marR="0" lvl="0" indent="0" algn="ctr" defTabSz="914400" rtl="0" eaLnBrk="1" fontAlgn="auto" latinLnBrk="0" hangingPunct="1">
              <a:lnSpc>
                <a:spcPct val="100000"/>
              </a:lnSpc>
              <a:spcBef>
                <a:spcPct val="50000"/>
              </a:spcBef>
              <a:spcAft>
                <a:spcPts val="0"/>
              </a:spcAft>
              <a:buClrTx/>
              <a:buSzTx/>
              <a:buFontTx/>
              <a:buNone/>
              <a:tabLst/>
              <a:defRPr/>
            </a:pPr>
            <a:r>
              <a:rPr kumimoji="0" lang="zh-CN" altLang="en-US" sz="16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sym typeface="微软雅黑" pitchFamily="34" charset="-122"/>
              </a:rPr>
              <a:t>点击添加文本</a:t>
            </a: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9" name="Text Box 18"/>
          <p:cNvSpPr>
            <a:spLocks noChangeArrowheads="1"/>
          </p:cNvSpPr>
          <p:nvPr/>
        </p:nvSpPr>
        <p:spPr bwMode="auto">
          <a:xfrm>
            <a:off x="1604963" y="4129088"/>
            <a:ext cx="15652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marL="0" marR="0" lvl="0" indent="0" algn="ctr" defTabSz="914400" rtl="0" eaLnBrk="1" fontAlgn="auto" latinLnBrk="0" hangingPunct="1">
              <a:lnSpc>
                <a:spcPct val="100000"/>
              </a:lnSpc>
              <a:spcBef>
                <a:spcPct val="50000"/>
              </a:spcBef>
              <a:spcAft>
                <a:spcPts val="0"/>
              </a:spcAft>
              <a:buClrTx/>
              <a:buSzTx/>
              <a:buFontTx/>
              <a:buNone/>
              <a:tabLst/>
              <a:defRPr/>
            </a:pPr>
            <a:r>
              <a:rPr kumimoji="0" lang="zh-CN" altLang="en-US" sz="16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sym typeface="微软雅黑" pitchFamily="34" charset="-122"/>
              </a:rPr>
              <a:t>点击添加文本</a:t>
            </a: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0" name="Text Box 18"/>
          <p:cNvSpPr>
            <a:spLocks noChangeArrowheads="1"/>
          </p:cNvSpPr>
          <p:nvPr/>
        </p:nvSpPr>
        <p:spPr bwMode="auto">
          <a:xfrm>
            <a:off x="5821363" y="4129088"/>
            <a:ext cx="14890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marL="0" marR="0" lvl="0" indent="0" algn="ctr" defTabSz="914400" rtl="0" eaLnBrk="1" fontAlgn="auto" latinLnBrk="0" hangingPunct="1">
              <a:lnSpc>
                <a:spcPct val="100000"/>
              </a:lnSpc>
              <a:spcBef>
                <a:spcPct val="50000"/>
              </a:spcBef>
              <a:spcAft>
                <a:spcPts val="0"/>
              </a:spcAft>
              <a:buClrTx/>
              <a:buSzTx/>
              <a:buFontTx/>
              <a:buNone/>
              <a:tabLst/>
              <a:defRPr/>
            </a:pPr>
            <a:r>
              <a:rPr kumimoji="0" lang="zh-CN" altLang="en-US" sz="16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sym typeface="微软雅黑" pitchFamily="34" charset="-122"/>
              </a:rPr>
              <a:t>点击添加文本</a:t>
            </a: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nvGrpSpPr>
          <p:cNvPr id="51" name="Group 50"/>
          <p:cNvGrpSpPr>
            <a:grpSpLocks/>
          </p:cNvGrpSpPr>
          <p:nvPr/>
        </p:nvGrpSpPr>
        <p:grpSpPr bwMode="auto">
          <a:xfrm>
            <a:off x="3738563" y="2111375"/>
            <a:ext cx="1619250" cy="1619250"/>
            <a:chOff x="0" y="0"/>
            <a:chExt cx="1444904" cy="1444905"/>
          </a:xfrm>
        </p:grpSpPr>
        <p:sp>
          <p:nvSpPr>
            <p:cNvPr id="52" name="Oval 93"/>
            <p:cNvSpPr>
              <a:spLocks noChangeArrowheads="1"/>
            </p:cNvSpPr>
            <p:nvPr/>
          </p:nvSpPr>
          <p:spPr bwMode="auto">
            <a:xfrm>
              <a:off x="0" y="0"/>
              <a:ext cx="1444904" cy="1444905"/>
            </a:xfrm>
            <a:prstGeom prst="ellipse">
              <a:avLst/>
            </a:prstGeom>
            <a:gradFill rotWithShape="1">
              <a:gsLst>
                <a:gs pos="0">
                  <a:srgbClr val="DBF5F9"/>
                </a:gs>
                <a:gs pos="100000">
                  <a:srgbClr val="6E6D68"/>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sym typeface="Calibri" pitchFamily="34" charset="0"/>
              </a:endParaRPr>
            </a:p>
          </p:txBody>
        </p:sp>
        <p:sp>
          <p:nvSpPr>
            <p:cNvPr id="53" name="Oval 94"/>
            <p:cNvSpPr>
              <a:spLocks noChangeAspect="1" noChangeArrowheads="1"/>
            </p:cNvSpPr>
            <p:nvPr/>
          </p:nvSpPr>
          <p:spPr bwMode="auto">
            <a:xfrm>
              <a:off x="58079" y="46745"/>
              <a:ext cx="1245167" cy="1245169"/>
            </a:xfrm>
            <a:prstGeom prst="ellipse">
              <a:avLst/>
            </a:prstGeom>
            <a:gradFill flip="none" rotWithShape="1">
              <a:gsLst>
                <a:gs pos="0">
                  <a:srgbClr val="C80000">
                    <a:shade val="30000"/>
                    <a:satMod val="115000"/>
                  </a:srgbClr>
                </a:gs>
                <a:gs pos="50000">
                  <a:srgbClr val="C80000">
                    <a:shade val="67500"/>
                    <a:satMod val="115000"/>
                  </a:srgbClr>
                </a:gs>
                <a:gs pos="100000">
                  <a:srgbClr val="C80000">
                    <a:shade val="100000"/>
                    <a:satMod val="115000"/>
                  </a:srgbClr>
                </a:gs>
              </a:gsLst>
              <a:lin ang="13500000" scaled="1"/>
              <a:tileRect/>
            </a:gradFill>
            <a:ln w="25400" cap="flat" cmpd="sng">
              <a:solidFill>
                <a:schemeClr val="bg1"/>
              </a:solidFill>
              <a:bevel/>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sym typeface="Calibri" pitchFamily="34" charset="0"/>
              </a:endParaRPr>
            </a:p>
          </p:txBody>
        </p:sp>
      </p:grpSp>
      <p:sp>
        <p:nvSpPr>
          <p:cNvPr id="54" name="Text Box 18"/>
          <p:cNvSpPr>
            <a:spLocks noChangeArrowheads="1"/>
          </p:cNvSpPr>
          <p:nvPr/>
        </p:nvSpPr>
        <p:spPr bwMode="auto">
          <a:xfrm>
            <a:off x="3868738" y="2562225"/>
            <a:ext cx="12890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marL="0" marR="0" lvl="0" indent="0" algn="ctr" defTabSz="914400" rtl="0" eaLnBrk="1" fontAlgn="auto" latinLnBrk="0" hangingPunct="1">
              <a:lnSpc>
                <a:spcPct val="100000"/>
              </a:lnSpc>
              <a:spcBef>
                <a:spcPct val="50000"/>
              </a:spcBef>
              <a:spcAft>
                <a:spcPts val="0"/>
              </a:spcAft>
              <a:buClrTx/>
              <a:buSzTx/>
              <a:buFontTx/>
              <a:buNone/>
              <a:tabLst/>
              <a:defRPr/>
            </a:pPr>
            <a:r>
              <a:rPr kumimoji="0" lang="zh-CN" altLang="en-US" sz="20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sym typeface="微软雅黑" pitchFamily="34" charset="-122"/>
              </a:rPr>
              <a:t>点击添加标题</a:t>
            </a: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5" name="Rectangle 26"/>
          <p:cNvSpPr>
            <a:spLocks noChangeArrowheads="1"/>
          </p:cNvSpPr>
          <p:nvPr/>
        </p:nvSpPr>
        <p:spPr bwMode="auto">
          <a:xfrm>
            <a:off x="3262313" y="1343025"/>
            <a:ext cx="542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prstClr val="white"/>
                </a:solidFill>
                <a:effectLst/>
                <a:uLnTx/>
                <a:uFillTx/>
                <a:latin typeface="Calibri"/>
                <a:ea typeface="微软雅黑" pitchFamily="34" charset="-122"/>
                <a:cs typeface="+mn-cs"/>
              </a:rPr>
              <a:t>标题</a:t>
            </a: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6" name="Rectangle 26"/>
          <p:cNvSpPr>
            <a:spLocks noChangeArrowheads="1"/>
          </p:cNvSpPr>
          <p:nvPr/>
        </p:nvSpPr>
        <p:spPr bwMode="auto">
          <a:xfrm>
            <a:off x="5195888" y="1343025"/>
            <a:ext cx="542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prstClr val="white"/>
                </a:solidFill>
                <a:effectLst/>
                <a:uLnTx/>
                <a:uFillTx/>
                <a:latin typeface="Calibri"/>
                <a:ea typeface="微软雅黑" pitchFamily="34" charset="-122"/>
                <a:cs typeface="+mn-cs"/>
              </a:rPr>
              <a:t>标题</a:t>
            </a: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7" name="Rectangle 26"/>
          <p:cNvSpPr>
            <a:spLocks noChangeArrowheads="1"/>
          </p:cNvSpPr>
          <p:nvPr/>
        </p:nvSpPr>
        <p:spPr bwMode="auto">
          <a:xfrm>
            <a:off x="5948363" y="2732088"/>
            <a:ext cx="542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prstClr val="white"/>
                </a:solidFill>
                <a:effectLst/>
                <a:uLnTx/>
                <a:uFillTx/>
                <a:latin typeface="Calibri"/>
                <a:ea typeface="微软雅黑" pitchFamily="34" charset="-122"/>
                <a:cs typeface="+mn-cs"/>
              </a:rPr>
              <a:t>标题</a:t>
            </a: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8" name="Rectangle 26"/>
          <p:cNvSpPr>
            <a:spLocks noChangeArrowheads="1"/>
          </p:cNvSpPr>
          <p:nvPr/>
        </p:nvSpPr>
        <p:spPr bwMode="auto">
          <a:xfrm>
            <a:off x="2522538" y="2732088"/>
            <a:ext cx="542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prstClr val="white"/>
                </a:solidFill>
                <a:effectLst/>
                <a:uLnTx/>
                <a:uFillTx/>
                <a:latin typeface="Calibri"/>
                <a:ea typeface="微软雅黑" pitchFamily="34" charset="-122"/>
                <a:cs typeface="+mn-cs"/>
              </a:rPr>
              <a:t>标题</a:t>
            </a: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9" name="Rectangle 26"/>
          <p:cNvSpPr>
            <a:spLocks noChangeArrowheads="1"/>
          </p:cNvSpPr>
          <p:nvPr/>
        </p:nvSpPr>
        <p:spPr bwMode="auto">
          <a:xfrm>
            <a:off x="3262313" y="4110038"/>
            <a:ext cx="542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prstClr val="white"/>
                </a:solidFill>
                <a:effectLst/>
                <a:uLnTx/>
                <a:uFillTx/>
                <a:latin typeface="Calibri"/>
                <a:ea typeface="微软雅黑" pitchFamily="34" charset="-122"/>
                <a:cs typeface="+mn-cs"/>
              </a:rPr>
              <a:t>标题</a:t>
            </a: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0" name="Rectangle 26"/>
          <p:cNvSpPr>
            <a:spLocks noChangeArrowheads="1"/>
          </p:cNvSpPr>
          <p:nvPr/>
        </p:nvSpPr>
        <p:spPr bwMode="auto">
          <a:xfrm>
            <a:off x="5184775" y="4110038"/>
            <a:ext cx="542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prstClr val="white"/>
                </a:solidFill>
                <a:effectLst/>
                <a:uLnTx/>
                <a:uFillTx/>
                <a:latin typeface="Calibri"/>
                <a:ea typeface="微软雅黑" pitchFamily="34" charset="-122"/>
                <a:cs typeface="+mn-cs"/>
              </a:rPr>
              <a:t>标题</a:t>
            </a: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581028897"/>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p:cTn id="7" dur="500" fill="hold"/>
                                        <p:tgtEl>
                                          <p:spTgt spid="51"/>
                                        </p:tgtEl>
                                        <p:attrNameLst>
                                          <p:attrName>ppt_w</p:attrName>
                                        </p:attrNameLst>
                                      </p:cBhvr>
                                      <p:tavLst>
                                        <p:tav tm="0">
                                          <p:val>
                                            <p:fltVal val="0"/>
                                          </p:val>
                                        </p:tav>
                                        <p:tav tm="100000">
                                          <p:val>
                                            <p:strVal val="#ppt_w"/>
                                          </p:val>
                                        </p:tav>
                                      </p:tavLst>
                                    </p:anim>
                                    <p:anim calcmode="lin" valueType="num">
                                      <p:cBhvr>
                                        <p:cTn id="8" dur="500" fill="hold"/>
                                        <p:tgtEl>
                                          <p:spTgt spid="51"/>
                                        </p:tgtEl>
                                        <p:attrNameLst>
                                          <p:attrName>ppt_h</p:attrName>
                                        </p:attrNameLst>
                                      </p:cBhvr>
                                      <p:tavLst>
                                        <p:tav tm="0">
                                          <p:val>
                                            <p:fltVal val="0"/>
                                          </p:val>
                                        </p:tav>
                                        <p:tav tm="100000">
                                          <p:val>
                                            <p:strVal val="#ppt_h"/>
                                          </p:val>
                                        </p:tav>
                                      </p:tavLst>
                                    </p:anim>
                                    <p:animEffect>
                                      <p:cBhvr>
                                        <p:cTn id="9" dur="500"/>
                                        <p:tgtEl>
                                          <p:spTgt spid="51"/>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54"/>
                                        </p:tgtEl>
                                        <p:attrNameLst>
                                          <p:attrName>style.visibility</p:attrName>
                                        </p:attrNameLst>
                                      </p:cBhvr>
                                      <p:to>
                                        <p:strVal val="visible"/>
                                      </p:to>
                                    </p:set>
                                    <p:animEffect>
                                      <p:cBhvr>
                                        <p:cTn id="13" dur="500"/>
                                        <p:tgtEl>
                                          <p:spTgt spid="54"/>
                                        </p:tgtEl>
                                      </p:cBhvr>
                                    </p:animEffect>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300" fill="hold"/>
                                        <p:tgtEl>
                                          <p:spTgt spid="3"/>
                                        </p:tgtEl>
                                        <p:attrNameLst>
                                          <p:attrName>ppt_x</p:attrName>
                                        </p:attrNameLst>
                                      </p:cBhvr>
                                      <p:tavLst>
                                        <p:tav tm="0">
                                          <p:val>
                                            <p:strVal val="0-#ppt_w/2"/>
                                          </p:val>
                                        </p:tav>
                                        <p:tav tm="100000">
                                          <p:val>
                                            <p:strVal val="#ppt_x"/>
                                          </p:val>
                                        </p:tav>
                                      </p:tavLst>
                                    </p:anim>
                                    <p:anim calcmode="lin" valueType="num">
                                      <p:cBhvr>
                                        <p:cTn id="18" dur="300" fill="hold"/>
                                        <p:tgtEl>
                                          <p:spTgt spid="3"/>
                                        </p:tgtEl>
                                        <p:attrNameLst>
                                          <p:attrName>ppt_y</p:attrName>
                                        </p:attrNameLst>
                                      </p:cBhvr>
                                      <p:tavLst>
                                        <p:tav tm="0">
                                          <p:val>
                                            <p:strVal val="0-#ppt_h/2"/>
                                          </p:val>
                                        </p:tav>
                                        <p:tav tm="100000">
                                          <p:val>
                                            <p:strVal val="#ppt_y"/>
                                          </p:val>
                                        </p:tav>
                                      </p:tavLst>
                                    </p:anim>
                                  </p:childTnLst>
                                </p:cTn>
                              </p:par>
                            </p:childTnLst>
                          </p:cTn>
                        </p:par>
                        <p:par>
                          <p:cTn id="19" fill="hold">
                            <p:stCondLst>
                              <p:cond delay="1300"/>
                            </p:stCondLst>
                            <p:childTnLst>
                              <p:par>
                                <p:cTn id="20" presetID="2" presetClass="entr" presetSubtype="3" fill="hold" nodeType="after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p:cTn id="22" dur="300" fill="hold"/>
                                        <p:tgtEl>
                                          <p:spTgt spid="38"/>
                                        </p:tgtEl>
                                        <p:attrNameLst>
                                          <p:attrName>ppt_x</p:attrName>
                                        </p:attrNameLst>
                                      </p:cBhvr>
                                      <p:tavLst>
                                        <p:tav tm="0">
                                          <p:val>
                                            <p:strVal val="1+#ppt_w/2"/>
                                          </p:val>
                                        </p:tav>
                                        <p:tav tm="100000">
                                          <p:val>
                                            <p:strVal val="#ppt_x"/>
                                          </p:val>
                                        </p:tav>
                                      </p:tavLst>
                                    </p:anim>
                                    <p:anim calcmode="lin" valueType="num">
                                      <p:cBhvr>
                                        <p:cTn id="23" dur="300" fill="hold"/>
                                        <p:tgtEl>
                                          <p:spTgt spid="38"/>
                                        </p:tgtEl>
                                        <p:attrNameLst>
                                          <p:attrName>ppt_y</p:attrName>
                                        </p:attrNameLst>
                                      </p:cBhvr>
                                      <p:tavLst>
                                        <p:tav tm="0">
                                          <p:val>
                                            <p:strVal val="0-#ppt_h/2"/>
                                          </p:val>
                                        </p:tav>
                                        <p:tav tm="100000">
                                          <p:val>
                                            <p:strVal val="#ppt_y"/>
                                          </p:val>
                                        </p:tav>
                                      </p:tavLst>
                                    </p:anim>
                                  </p:childTnLst>
                                </p:cTn>
                              </p:par>
                            </p:childTnLst>
                          </p:cTn>
                        </p:par>
                        <p:par>
                          <p:cTn id="24" fill="hold">
                            <p:stCondLst>
                              <p:cond delay="1600"/>
                            </p:stCondLst>
                            <p:childTnLst>
                              <p:par>
                                <p:cTn id="25" presetID="2" presetClass="entr" presetSubtype="8"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300" fill="hold"/>
                                        <p:tgtEl>
                                          <p:spTgt spid="10"/>
                                        </p:tgtEl>
                                        <p:attrNameLst>
                                          <p:attrName>ppt_x</p:attrName>
                                        </p:attrNameLst>
                                      </p:cBhvr>
                                      <p:tavLst>
                                        <p:tav tm="0">
                                          <p:val>
                                            <p:strVal val="0-#ppt_w/2"/>
                                          </p:val>
                                        </p:tav>
                                        <p:tav tm="100000">
                                          <p:val>
                                            <p:strVal val="#ppt_x"/>
                                          </p:val>
                                        </p:tav>
                                      </p:tavLst>
                                    </p:anim>
                                    <p:anim calcmode="lin" valueType="num">
                                      <p:cBhvr>
                                        <p:cTn id="28" dur="300" fill="hold"/>
                                        <p:tgtEl>
                                          <p:spTgt spid="10"/>
                                        </p:tgtEl>
                                        <p:attrNameLst>
                                          <p:attrName>ppt_y</p:attrName>
                                        </p:attrNameLst>
                                      </p:cBhvr>
                                      <p:tavLst>
                                        <p:tav tm="0">
                                          <p:val>
                                            <p:strVal val="#ppt_y"/>
                                          </p:val>
                                        </p:tav>
                                        <p:tav tm="100000">
                                          <p:val>
                                            <p:strVal val="#ppt_y"/>
                                          </p:val>
                                        </p:tav>
                                      </p:tavLst>
                                    </p:anim>
                                  </p:childTnLst>
                                </p:cTn>
                              </p:par>
                            </p:childTnLst>
                          </p:cTn>
                        </p:par>
                        <p:par>
                          <p:cTn id="29" fill="hold">
                            <p:stCondLst>
                              <p:cond delay="1900"/>
                            </p:stCondLst>
                            <p:childTnLst>
                              <p:par>
                                <p:cTn id="30" presetID="2" presetClass="entr" presetSubtype="2" fill="hold" nodeType="after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p:cTn id="32" dur="300" fill="hold"/>
                                        <p:tgtEl>
                                          <p:spTgt spid="31"/>
                                        </p:tgtEl>
                                        <p:attrNameLst>
                                          <p:attrName>ppt_x</p:attrName>
                                        </p:attrNameLst>
                                      </p:cBhvr>
                                      <p:tavLst>
                                        <p:tav tm="0">
                                          <p:val>
                                            <p:strVal val="1+#ppt_w/2"/>
                                          </p:val>
                                        </p:tav>
                                        <p:tav tm="100000">
                                          <p:val>
                                            <p:strVal val="#ppt_x"/>
                                          </p:val>
                                        </p:tav>
                                      </p:tavLst>
                                    </p:anim>
                                    <p:anim calcmode="lin" valueType="num">
                                      <p:cBhvr>
                                        <p:cTn id="33" dur="300" fill="hold"/>
                                        <p:tgtEl>
                                          <p:spTgt spid="31"/>
                                        </p:tgtEl>
                                        <p:attrNameLst>
                                          <p:attrName>ppt_y</p:attrName>
                                        </p:attrNameLst>
                                      </p:cBhvr>
                                      <p:tavLst>
                                        <p:tav tm="0">
                                          <p:val>
                                            <p:strVal val="#ppt_y"/>
                                          </p:val>
                                        </p:tav>
                                        <p:tav tm="100000">
                                          <p:val>
                                            <p:strVal val="#ppt_y"/>
                                          </p:val>
                                        </p:tav>
                                      </p:tavLst>
                                    </p:anim>
                                  </p:childTnLst>
                                </p:cTn>
                              </p:par>
                            </p:childTnLst>
                          </p:cTn>
                        </p:par>
                        <p:par>
                          <p:cTn id="34" fill="hold">
                            <p:stCondLst>
                              <p:cond delay="2200"/>
                            </p:stCondLst>
                            <p:childTnLst>
                              <p:par>
                                <p:cTn id="35" presetID="2" presetClass="entr" presetSubtype="12" fill="hold" nodeType="after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p:cTn id="37" dur="300" fill="hold"/>
                                        <p:tgtEl>
                                          <p:spTgt spid="17"/>
                                        </p:tgtEl>
                                        <p:attrNameLst>
                                          <p:attrName>ppt_x</p:attrName>
                                        </p:attrNameLst>
                                      </p:cBhvr>
                                      <p:tavLst>
                                        <p:tav tm="0">
                                          <p:val>
                                            <p:strVal val="0-#ppt_w/2"/>
                                          </p:val>
                                        </p:tav>
                                        <p:tav tm="100000">
                                          <p:val>
                                            <p:strVal val="#ppt_x"/>
                                          </p:val>
                                        </p:tav>
                                      </p:tavLst>
                                    </p:anim>
                                    <p:anim calcmode="lin" valueType="num">
                                      <p:cBhvr>
                                        <p:cTn id="38" dur="300" fill="hold"/>
                                        <p:tgtEl>
                                          <p:spTgt spid="17"/>
                                        </p:tgtEl>
                                        <p:attrNameLst>
                                          <p:attrName>ppt_y</p:attrName>
                                        </p:attrNameLst>
                                      </p:cBhvr>
                                      <p:tavLst>
                                        <p:tav tm="0">
                                          <p:val>
                                            <p:strVal val="1+#ppt_h/2"/>
                                          </p:val>
                                        </p:tav>
                                        <p:tav tm="100000">
                                          <p:val>
                                            <p:strVal val="#ppt_y"/>
                                          </p:val>
                                        </p:tav>
                                      </p:tavLst>
                                    </p:anim>
                                  </p:childTnLst>
                                </p:cTn>
                              </p:par>
                            </p:childTnLst>
                          </p:cTn>
                        </p:par>
                        <p:par>
                          <p:cTn id="39" fill="hold">
                            <p:stCondLst>
                              <p:cond delay="2500"/>
                            </p:stCondLst>
                            <p:childTnLst>
                              <p:par>
                                <p:cTn id="40" presetID="2" presetClass="entr" presetSubtype="6" fill="hold" nodeType="afterEffect">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cBhvr>
                                        <p:cTn id="42" dur="300" fill="hold"/>
                                        <p:tgtEl>
                                          <p:spTgt spid="24"/>
                                        </p:tgtEl>
                                        <p:attrNameLst>
                                          <p:attrName>ppt_x</p:attrName>
                                        </p:attrNameLst>
                                      </p:cBhvr>
                                      <p:tavLst>
                                        <p:tav tm="0">
                                          <p:val>
                                            <p:strVal val="1+#ppt_w/2"/>
                                          </p:val>
                                        </p:tav>
                                        <p:tav tm="100000">
                                          <p:val>
                                            <p:strVal val="#ppt_x"/>
                                          </p:val>
                                        </p:tav>
                                      </p:tavLst>
                                    </p:anim>
                                    <p:anim calcmode="lin" valueType="num">
                                      <p:cBhvr>
                                        <p:cTn id="43" dur="300" fill="hold"/>
                                        <p:tgtEl>
                                          <p:spTgt spid="24"/>
                                        </p:tgtEl>
                                        <p:attrNameLst>
                                          <p:attrName>ppt_y</p:attrName>
                                        </p:attrNameLst>
                                      </p:cBhvr>
                                      <p:tavLst>
                                        <p:tav tm="0">
                                          <p:val>
                                            <p:strVal val="1+#ppt_h/2"/>
                                          </p:val>
                                        </p:tav>
                                        <p:tav tm="100000">
                                          <p:val>
                                            <p:strVal val="#ppt_y"/>
                                          </p:val>
                                        </p:tav>
                                      </p:tavLst>
                                    </p:anim>
                                  </p:childTnLst>
                                </p:cTn>
                              </p:par>
                            </p:childTnLst>
                          </p:cTn>
                        </p:par>
                        <p:par>
                          <p:cTn id="44" fill="hold">
                            <p:stCondLst>
                              <p:cond delay="2800"/>
                            </p:stCondLst>
                            <p:childTnLst>
                              <p:par>
                                <p:cTn id="45" presetID="10" presetClass="entr" presetSubtype="0" fill="hold" grpId="0" nodeType="afterEffect">
                                  <p:stCondLst>
                                    <p:cond delay="0"/>
                                  </p:stCondLst>
                                  <p:childTnLst>
                                    <p:set>
                                      <p:cBhvr>
                                        <p:cTn id="46" dur="1" fill="hold">
                                          <p:stCondLst>
                                            <p:cond delay="0"/>
                                          </p:stCondLst>
                                        </p:cTn>
                                        <p:tgtEl>
                                          <p:spTgt spid="48"/>
                                        </p:tgtEl>
                                        <p:attrNameLst>
                                          <p:attrName>style.visibility</p:attrName>
                                        </p:attrNameLst>
                                      </p:cBhvr>
                                      <p:to>
                                        <p:strVal val="visible"/>
                                      </p:to>
                                    </p:set>
                                    <p:animEffect>
                                      <p:cBhvr>
                                        <p:cTn id="47" dur="500"/>
                                        <p:tgtEl>
                                          <p:spTgt spid="48"/>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55"/>
                                        </p:tgtEl>
                                        <p:attrNameLst>
                                          <p:attrName>style.visibility</p:attrName>
                                        </p:attrNameLst>
                                      </p:cBhvr>
                                      <p:to>
                                        <p:strVal val="visible"/>
                                      </p:to>
                                    </p:set>
                                    <p:animEffect>
                                      <p:cBhvr>
                                        <p:cTn id="50" dur="500"/>
                                        <p:tgtEl>
                                          <p:spTgt spid="55"/>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56"/>
                                        </p:tgtEl>
                                        <p:attrNameLst>
                                          <p:attrName>style.visibility</p:attrName>
                                        </p:attrNameLst>
                                      </p:cBhvr>
                                      <p:to>
                                        <p:strVal val="visible"/>
                                      </p:to>
                                    </p:set>
                                    <p:animEffect>
                                      <p:cBhvr>
                                        <p:cTn id="53" dur="500"/>
                                        <p:tgtEl>
                                          <p:spTgt spid="56"/>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47"/>
                                        </p:tgtEl>
                                        <p:attrNameLst>
                                          <p:attrName>style.visibility</p:attrName>
                                        </p:attrNameLst>
                                      </p:cBhvr>
                                      <p:to>
                                        <p:strVal val="visible"/>
                                      </p:to>
                                    </p:set>
                                    <p:animEffect>
                                      <p:cBhvr>
                                        <p:cTn id="56" dur="500"/>
                                        <p:tgtEl>
                                          <p:spTgt spid="47"/>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45"/>
                                        </p:tgtEl>
                                        <p:attrNameLst>
                                          <p:attrName>style.visibility</p:attrName>
                                        </p:attrNameLst>
                                      </p:cBhvr>
                                      <p:to>
                                        <p:strVal val="visible"/>
                                      </p:to>
                                    </p:set>
                                    <p:animEffect>
                                      <p:cBhvr>
                                        <p:cTn id="59" dur="500"/>
                                        <p:tgtEl>
                                          <p:spTgt spid="45"/>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58"/>
                                        </p:tgtEl>
                                        <p:attrNameLst>
                                          <p:attrName>style.visibility</p:attrName>
                                        </p:attrNameLst>
                                      </p:cBhvr>
                                      <p:to>
                                        <p:strVal val="visible"/>
                                      </p:to>
                                    </p:set>
                                    <p:animEffect>
                                      <p:cBhvr>
                                        <p:cTn id="62" dur="500"/>
                                        <p:tgtEl>
                                          <p:spTgt spid="58"/>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57"/>
                                        </p:tgtEl>
                                        <p:attrNameLst>
                                          <p:attrName>style.visibility</p:attrName>
                                        </p:attrNameLst>
                                      </p:cBhvr>
                                      <p:to>
                                        <p:strVal val="visible"/>
                                      </p:to>
                                    </p:set>
                                    <p:animEffect>
                                      <p:cBhvr>
                                        <p:cTn id="65" dur="500"/>
                                        <p:tgtEl>
                                          <p:spTgt spid="57"/>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46"/>
                                        </p:tgtEl>
                                        <p:attrNameLst>
                                          <p:attrName>style.visibility</p:attrName>
                                        </p:attrNameLst>
                                      </p:cBhvr>
                                      <p:to>
                                        <p:strVal val="visible"/>
                                      </p:to>
                                    </p:set>
                                    <p:animEffect>
                                      <p:cBhvr>
                                        <p:cTn id="68" dur="500"/>
                                        <p:tgtEl>
                                          <p:spTgt spid="46"/>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49"/>
                                        </p:tgtEl>
                                        <p:attrNameLst>
                                          <p:attrName>style.visibility</p:attrName>
                                        </p:attrNameLst>
                                      </p:cBhvr>
                                      <p:to>
                                        <p:strVal val="visible"/>
                                      </p:to>
                                    </p:set>
                                    <p:animEffect>
                                      <p:cBhvr>
                                        <p:cTn id="71" dur="500"/>
                                        <p:tgtEl>
                                          <p:spTgt spid="49"/>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59"/>
                                        </p:tgtEl>
                                        <p:attrNameLst>
                                          <p:attrName>style.visibility</p:attrName>
                                        </p:attrNameLst>
                                      </p:cBhvr>
                                      <p:to>
                                        <p:strVal val="visible"/>
                                      </p:to>
                                    </p:set>
                                    <p:animEffect>
                                      <p:cBhvr>
                                        <p:cTn id="74" dur="500"/>
                                        <p:tgtEl>
                                          <p:spTgt spid="59"/>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60"/>
                                        </p:tgtEl>
                                        <p:attrNameLst>
                                          <p:attrName>style.visibility</p:attrName>
                                        </p:attrNameLst>
                                      </p:cBhvr>
                                      <p:to>
                                        <p:strVal val="visible"/>
                                      </p:to>
                                    </p:set>
                                    <p:animEffect>
                                      <p:cBhvr>
                                        <p:cTn id="77" dur="500"/>
                                        <p:tgtEl>
                                          <p:spTgt spid="60"/>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50"/>
                                        </p:tgtEl>
                                        <p:attrNameLst>
                                          <p:attrName>style.visibility</p:attrName>
                                        </p:attrNameLst>
                                      </p:cBhvr>
                                      <p:to>
                                        <p:strVal val="visible"/>
                                      </p:to>
                                    </p:set>
                                    <p:animEffect>
                                      <p:cBhvr>
                                        <p:cTn id="80"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bldLvl="0" autoUpdateAnimBg="0"/>
      <p:bldP spid="46" grpId="0" bldLvl="0" autoUpdateAnimBg="0"/>
      <p:bldP spid="47" grpId="0" bldLvl="0" autoUpdateAnimBg="0"/>
      <p:bldP spid="48" grpId="0" bldLvl="0" autoUpdateAnimBg="0"/>
      <p:bldP spid="49" grpId="0" bldLvl="0" autoUpdateAnimBg="0"/>
      <p:bldP spid="50" grpId="0" bldLvl="0" autoUpdateAnimBg="0"/>
      <p:bldP spid="54" grpId="0" bldLvl="0" autoUpdateAnimBg="0"/>
      <p:bldP spid="55" grpId="0" bldLvl="0" autoUpdateAnimBg="0"/>
      <p:bldP spid="56" grpId="0" bldLvl="0" autoUpdateAnimBg="0"/>
      <p:bldP spid="57" grpId="0" bldLvl="0" autoUpdateAnimBg="0"/>
      <p:bldP spid="58" grpId="0" bldLvl="0" autoUpdateAnimBg="0"/>
      <p:bldP spid="59" grpId="0" bldLvl="0" autoUpdateAnimBg="0"/>
      <p:bldP spid="60" grpId="0" bldLvl="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smtClean="0"/>
              <a:t>点击此处添加标题</a:t>
            </a:r>
            <a:endParaRPr lang="zh-CN" altLang="en-US" dirty="0"/>
          </a:p>
        </p:txBody>
      </p:sp>
      <p:grpSp>
        <p:nvGrpSpPr>
          <p:cNvPr id="3" name="组合 2"/>
          <p:cNvGrpSpPr/>
          <p:nvPr/>
        </p:nvGrpSpPr>
        <p:grpSpPr>
          <a:xfrm>
            <a:off x="416802" y="2847706"/>
            <a:ext cx="8363729" cy="1884284"/>
            <a:chOff x="416802" y="3527919"/>
            <a:chExt cx="8363729" cy="2512378"/>
          </a:xfrm>
        </p:grpSpPr>
        <p:sp>
          <p:nvSpPr>
            <p:cNvPr id="4" name="等腰三角形 5"/>
            <p:cNvSpPr/>
            <p:nvPr/>
          </p:nvSpPr>
          <p:spPr>
            <a:xfrm>
              <a:off x="416802" y="3527919"/>
              <a:ext cx="8363729" cy="2205337"/>
            </a:xfrm>
            <a:custGeom>
              <a:avLst/>
              <a:gdLst/>
              <a:ahLst/>
              <a:cxnLst/>
              <a:rect l="l" t="t" r="r" b="b"/>
              <a:pathLst>
                <a:path w="8363729" h="2205337">
                  <a:moveTo>
                    <a:pt x="4181865" y="0"/>
                  </a:moveTo>
                  <a:lnTo>
                    <a:pt x="8363729" y="2205337"/>
                  </a:lnTo>
                  <a:lnTo>
                    <a:pt x="5501308" y="2205337"/>
                  </a:lnTo>
                  <a:lnTo>
                    <a:pt x="4180569" y="10775"/>
                  </a:lnTo>
                  <a:lnTo>
                    <a:pt x="2859830" y="2205337"/>
                  </a:lnTo>
                  <a:lnTo>
                    <a:pt x="0" y="2205337"/>
                  </a:lnTo>
                  <a:close/>
                </a:path>
              </a:pathLst>
            </a:custGeom>
            <a:gradFill flip="none" rotWithShape="1">
              <a:gsLst>
                <a:gs pos="0">
                  <a:srgbClr val="D7D7D7"/>
                </a:gs>
                <a:gs pos="100000">
                  <a:srgbClr val="E6E6E6"/>
                </a:gs>
              </a:gsLst>
              <a:lin ang="16200000" scaled="1"/>
              <a:tileRect/>
            </a:gradFill>
            <a:ln w="25400" cap="flat" cmpd="sng" algn="ctr">
              <a:noFill/>
              <a:prstDash val="solid"/>
            </a:ln>
            <a:effectLst>
              <a:outerShdw blurRad="50800" dist="38100" algn="l" rotWithShape="0">
                <a:prstClr val="black">
                  <a:alpha val="40000"/>
                </a:prstClr>
              </a:outerShdw>
            </a:effectLst>
            <a:scene3d>
              <a:camera prst="orthographicFront">
                <a:rot lat="19799998" lon="0" rev="0"/>
              </a:camera>
              <a:lightRig rig="contrasting" dir="t">
                <a:rot lat="0" lon="0" rev="5400000"/>
              </a:lightRig>
            </a:scene3d>
            <a:sp3d extrusionH="711200">
              <a:bevelB w="0" h="0"/>
              <a:extrusionClr>
                <a:srgbClr val="C5C5C5"/>
              </a:extrusionClr>
            </a:sp3d>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sp>
          <p:nvSpPr>
            <p:cNvPr id="5" name="矩形 4"/>
            <p:cNvSpPr/>
            <p:nvPr/>
          </p:nvSpPr>
          <p:spPr>
            <a:xfrm>
              <a:off x="1475656" y="5629928"/>
              <a:ext cx="654346" cy="41036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mn-cs"/>
                </a:rPr>
                <a:t>文本</a:t>
              </a:r>
              <a:r>
                <a:rPr kumimoji="0" lang="en-US" altLang="zh-CN" sz="1400" b="1"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mn-cs"/>
                </a:rPr>
                <a:t>1</a:t>
              </a:r>
              <a:endParaRPr kumimoji="0" lang="zh-CN" altLang="en-US" sz="1400" b="0" i="0" u="none" strike="noStrike" kern="0" cap="none" spc="0" normalizeH="0" baseline="0" noProof="0" dirty="0">
                <a:ln>
                  <a:noFill/>
                </a:ln>
                <a:solidFill>
                  <a:srgbClr val="7D7D7D"/>
                </a:solidFill>
                <a:effectLst/>
                <a:uLnTx/>
                <a:uFillTx/>
                <a:latin typeface="Impact" pitchFamily="34" charset="0"/>
                <a:ea typeface="微软雅黑" pitchFamily="34" charset="-122"/>
                <a:cs typeface="+mn-cs"/>
              </a:endParaRPr>
            </a:p>
          </p:txBody>
        </p:sp>
        <p:sp>
          <p:nvSpPr>
            <p:cNvPr id="6" name="矩形 5"/>
            <p:cNvSpPr/>
            <p:nvPr/>
          </p:nvSpPr>
          <p:spPr>
            <a:xfrm>
              <a:off x="7164288" y="5629928"/>
              <a:ext cx="654346" cy="41036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mn-cs"/>
                </a:rPr>
                <a:t>文本</a:t>
              </a:r>
              <a:r>
                <a:rPr kumimoji="0" lang="en-US" altLang="zh-CN" sz="1400" b="1"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mn-cs"/>
                </a:rPr>
                <a:t>3</a:t>
              </a:r>
              <a:endParaRPr kumimoji="0" lang="zh-CN" altLang="en-US" sz="1400" b="0" i="0" u="none" strike="noStrike" kern="0" cap="none" spc="0" normalizeH="0" baseline="0" noProof="0" dirty="0">
                <a:ln>
                  <a:noFill/>
                </a:ln>
                <a:solidFill>
                  <a:srgbClr val="7D7D7D"/>
                </a:solidFill>
                <a:effectLst/>
                <a:uLnTx/>
                <a:uFillTx/>
                <a:latin typeface="Impact" pitchFamily="34" charset="0"/>
                <a:ea typeface="微软雅黑" pitchFamily="34" charset="-122"/>
                <a:cs typeface="+mn-cs"/>
              </a:endParaRPr>
            </a:p>
          </p:txBody>
        </p:sp>
      </p:grpSp>
      <p:grpSp>
        <p:nvGrpSpPr>
          <p:cNvPr id="7" name="组合 6"/>
          <p:cNvGrpSpPr/>
          <p:nvPr/>
        </p:nvGrpSpPr>
        <p:grpSpPr>
          <a:xfrm>
            <a:off x="3283040" y="2855159"/>
            <a:ext cx="2635846" cy="1876831"/>
            <a:chOff x="3283040" y="3537856"/>
            <a:chExt cx="2635846" cy="2502441"/>
          </a:xfrm>
        </p:grpSpPr>
        <p:sp>
          <p:nvSpPr>
            <p:cNvPr id="8" name="等腰三角形 7"/>
            <p:cNvSpPr/>
            <p:nvPr/>
          </p:nvSpPr>
          <p:spPr>
            <a:xfrm>
              <a:off x="3283040" y="3537856"/>
              <a:ext cx="2635846" cy="2195099"/>
            </a:xfrm>
            <a:prstGeom prst="triangle">
              <a:avLst/>
            </a:prstGeom>
            <a:gradFill flip="none" rotWithShape="1">
              <a:gsLst>
                <a:gs pos="0">
                  <a:srgbClr val="C5C5C5"/>
                </a:gs>
                <a:gs pos="100000">
                  <a:srgbClr val="D7D7D7"/>
                </a:gs>
              </a:gsLst>
              <a:lin ang="16200000" scaled="1"/>
              <a:tileRect/>
            </a:gradFill>
            <a:ln w="25400" cap="flat" cmpd="sng" algn="ctr">
              <a:noFill/>
              <a:prstDash val="solid"/>
            </a:ln>
            <a:effectLst/>
            <a:scene3d>
              <a:camera prst="orthographicFront">
                <a:rot lat="19800000" lon="0" rev="0"/>
              </a:camera>
              <a:lightRig rig="contrasting" dir="t"/>
            </a:scene3d>
            <a:sp3d extrusionH="711200">
              <a:bevelB w="0" h="0"/>
              <a:extrusionClr>
                <a:srgbClr val="A9A9A9"/>
              </a:extrusionClr>
            </a:sp3d>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sp>
          <p:nvSpPr>
            <p:cNvPr id="9" name="矩形 8"/>
            <p:cNvSpPr/>
            <p:nvPr/>
          </p:nvSpPr>
          <p:spPr>
            <a:xfrm>
              <a:off x="4283968" y="5629928"/>
              <a:ext cx="654346" cy="41036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cs typeface="+mn-cs"/>
                </a:rPr>
                <a:t>文本</a:t>
              </a:r>
              <a:r>
                <a:rPr kumimoji="0" lang="en-US" altLang="zh-CN" sz="1400" b="1"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cs typeface="+mn-cs"/>
                </a:rPr>
                <a:t>2</a:t>
              </a:r>
              <a:endParaRPr kumimoji="0" lang="zh-CN" altLang="en-US" sz="1400" b="0" i="0" u="none" strike="noStrike" kern="0" cap="none" spc="0" normalizeH="0" baseline="0" noProof="0" dirty="0">
                <a:ln>
                  <a:noFill/>
                </a:ln>
                <a:solidFill>
                  <a:sysClr val="window" lastClr="FFFFFF">
                    <a:lumMod val="95000"/>
                  </a:sysClr>
                </a:solidFill>
                <a:effectLst/>
                <a:uLnTx/>
                <a:uFillTx/>
                <a:latin typeface="Impact" pitchFamily="34" charset="0"/>
                <a:ea typeface="微软雅黑" pitchFamily="34" charset="-122"/>
                <a:cs typeface="+mn-cs"/>
              </a:endParaRPr>
            </a:p>
          </p:txBody>
        </p:sp>
      </p:grpSp>
      <p:grpSp>
        <p:nvGrpSpPr>
          <p:cNvPr id="10" name="组合 20"/>
          <p:cNvGrpSpPr>
            <a:grpSpLocks/>
          </p:cNvGrpSpPr>
          <p:nvPr/>
        </p:nvGrpSpPr>
        <p:grpSpPr bwMode="auto">
          <a:xfrm>
            <a:off x="1849528" y="3107364"/>
            <a:ext cx="1433512" cy="1125861"/>
            <a:chOff x="7242844" y="2761727"/>
            <a:chExt cx="1677511" cy="1374579"/>
          </a:xfrm>
        </p:grpSpPr>
        <p:grpSp>
          <p:nvGrpSpPr>
            <p:cNvPr id="11" name="组合 21"/>
            <p:cNvGrpSpPr>
              <a:grpSpLocks/>
            </p:cNvGrpSpPr>
            <p:nvPr/>
          </p:nvGrpSpPr>
          <p:grpSpPr bwMode="auto">
            <a:xfrm>
              <a:off x="7242844" y="2761727"/>
              <a:ext cx="1677511" cy="1374579"/>
              <a:chOff x="7737176" y="3044094"/>
              <a:chExt cx="1677511" cy="1374579"/>
            </a:xfrm>
          </p:grpSpPr>
          <p:grpSp>
            <p:nvGrpSpPr>
              <p:cNvPr id="23" name="组合 33"/>
              <p:cNvGrpSpPr>
                <a:grpSpLocks/>
              </p:cNvGrpSpPr>
              <p:nvPr/>
            </p:nvGrpSpPr>
            <p:grpSpPr bwMode="auto">
              <a:xfrm>
                <a:off x="7737176" y="3044094"/>
                <a:ext cx="1677511" cy="1374579"/>
                <a:chOff x="7647017" y="2699415"/>
                <a:chExt cx="2617944" cy="2145185"/>
              </a:xfrm>
            </p:grpSpPr>
            <p:sp>
              <p:nvSpPr>
                <p:cNvPr id="25" name="Oval 8"/>
                <p:cNvSpPr>
                  <a:spLocks noChangeArrowheads="1"/>
                </p:cNvSpPr>
                <p:nvPr/>
              </p:nvSpPr>
              <p:spPr bwMode="auto">
                <a:xfrm flipV="1">
                  <a:off x="7647017" y="4398170"/>
                  <a:ext cx="2617944" cy="446430"/>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26" name="Oval 19"/>
                <p:cNvSpPr>
                  <a:spLocks noChangeArrowheads="1"/>
                </p:cNvSpPr>
                <p:nvPr/>
              </p:nvSpPr>
              <p:spPr bwMode="auto">
                <a:xfrm>
                  <a:off x="8012312" y="2699415"/>
                  <a:ext cx="1930843" cy="1930666"/>
                </a:xfrm>
                <a:prstGeom prst="ellipse">
                  <a:avLst/>
                </a:prstGeom>
                <a:solidFill>
                  <a:srgbClr val="FF6E00"/>
                </a:solidFill>
                <a:ln w="9525">
                  <a:noFill/>
                  <a:round/>
                  <a:headEnd/>
                  <a:tailEnd/>
                </a:ln>
                <a:effectLst/>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32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27" name="未知"/>
                <p:cNvSpPr>
                  <a:spLocks/>
                </p:cNvSpPr>
                <p:nvPr/>
              </p:nvSpPr>
              <p:spPr bwMode="auto">
                <a:xfrm>
                  <a:off x="8232648" y="2742899"/>
                  <a:ext cx="1490170" cy="727623"/>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grpSp>
          <p:sp>
            <p:nvSpPr>
              <p:cNvPr id="24" name="TextBox 34"/>
              <p:cNvSpPr txBox="1">
                <a:spLocks noChangeArrowheads="1"/>
              </p:cNvSpPr>
              <p:nvPr/>
            </p:nvSpPr>
            <p:spPr bwMode="auto">
              <a:xfrm>
                <a:off x="8359908" y="3160739"/>
                <a:ext cx="488097" cy="1008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rPr>
                  <a:t>2</a:t>
                </a:r>
                <a:endParaRPr kumimoji="0" lang="zh-CN" altLang="en-US" sz="36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grpSp>
        <p:grpSp>
          <p:nvGrpSpPr>
            <p:cNvPr id="12" name="Group 12"/>
            <p:cNvGrpSpPr>
              <a:grpSpLocks/>
            </p:cNvGrpSpPr>
            <p:nvPr/>
          </p:nvGrpSpPr>
          <p:grpSpPr bwMode="auto">
            <a:xfrm rot="-1693754" flipH="1" flipV="1">
              <a:off x="7549762" y="3711857"/>
              <a:ext cx="1227443" cy="293770"/>
              <a:chOff x="2532" y="1051"/>
              <a:chExt cx="893" cy="246"/>
            </a:xfrm>
          </p:grpSpPr>
          <p:grpSp>
            <p:nvGrpSpPr>
              <p:cNvPr id="13" name="Group 13"/>
              <p:cNvGrpSpPr>
                <a:grpSpLocks/>
              </p:cNvGrpSpPr>
              <p:nvPr/>
            </p:nvGrpSpPr>
            <p:grpSpPr bwMode="auto">
              <a:xfrm>
                <a:off x="2532" y="1051"/>
                <a:ext cx="743" cy="185"/>
                <a:chOff x="1565" y="2568"/>
                <a:chExt cx="1118" cy="279"/>
              </a:xfrm>
            </p:grpSpPr>
            <p:sp>
              <p:nvSpPr>
                <p:cNvPr id="19" name="AutoShape 14"/>
                <p:cNvSpPr>
                  <a:spLocks noChangeArrowheads="1"/>
                </p:cNvSpPr>
                <p:nvPr/>
              </p:nvSpPr>
              <p:spPr bwMode="ltGray">
                <a:xfrm rot="5263130">
                  <a:off x="1859" y="2292"/>
                  <a:ext cx="239"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20" name="AutoShape 15"/>
                <p:cNvSpPr>
                  <a:spLocks noChangeArrowheads="1"/>
                </p:cNvSpPr>
                <p:nvPr/>
              </p:nvSpPr>
              <p:spPr bwMode="ltGray">
                <a:xfrm rot="6078281">
                  <a:off x="1993" y="2295"/>
                  <a:ext cx="239"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21" name="AutoShape 16"/>
                <p:cNvSpPr>
                  <a:spLocks noChangeArrowheads="1"/>
                </p:cNvSpPr>
                <p:nvPr/>
              </p:nvSpPr>
              <p:spPr bwMode="ltGray">
                <a:xfrm rot="6373927">
                  <a:off x="2070" y="2313"/>
                  <a:ext cx="242" cy="82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22" name="AutoShape 17"/>
                <p:cNvSpPr>
                  <a:spLocks noChangeArrowheads="1"/>
                </p:cNvSpPr>
                <p:nvPr/>
              </p:nvSpPr>
              <p:spPr bwMode="ltGray">
                <a:xfrm rot="6906312">
                  <a:off x="2163" y="2352"/>
                  <a:ext cx="239" cy="81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grpSp>
          <p:grpSp>
            <p:nvGrpSpPr>
              <p:cNvPr id="14" name="Group 18"/>
              <p:cNvGrpSpPr>
                <a:grpSpLocks/>
              </p:cNvGrpSpPr>
              <p:nvPr/>
            </p:nvGrpSpPr>
            <p:grpSpPr bwMode="auto">
              <a:xfrm rot="1353540">
                <a:off x="2682" y="1111"/>
                <a:ext cx="743" cy="186"/>
                <a:chOff x="1565" y="2568"/>
                <a:chExt cx="1118" cy="279"/>
              </a:xfrm>
            </p:grpSpPr>
            <p:sp>
              <p:nvSpPr>
                <p:cNvPr id="15" name="AutoShape 19"/>
                <p:cNvSpPr>
                  <a:spLocks noChangeArrowheads="1"/>
                </p:cNvSpPr>
                <p:nvPr/>
              </p:nvSpPr>
              <p:spPr bwMode="ltGray">
                <a:xfrm rot="5263130">
                  <a:off x="1865" y="2297"/>
                  <a:ext cx="236"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16" name="AutoShape 20"/>
                <p:cNvSpPr>
                  <a:spLocks noChangeArrowheads="1"/>
                </p:cNvSpPr>
                <p:nvPr/>
              </p:nvSpPr>
              <p:spPr bwMode="ltGray">
                <a:xfrm rot="6078281">
                  <a:off x="2006" y="2290"/>
                  <a:ext cx="233"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17" name="AutoShape 21"/>
                <p:cNvSpPr>
                  <a:spLocks noChangeArrowheads="1"/>
                </p:cNvSpPr>
                <p:nvPr/>
              </p:nvSpPr>
              <p:spPr bwMode="ltGray">
                <a:xfrm rot="6373927">
                  <a:off x="2082" y="2311"/>
                  <a:ext cx="233"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18" name="AutoShape 22"/>
                <p:cNvSpPr>
                  <a:spLocks noChangeArrowheads="1"/>
                </p:cNvSpPr>
                <p:nvPr/>
              </p:nvSpPr>
              <p:spPr bwMode="ltGray">
                <a:xfrm rot="6906312">
                  <a:off x="2172" y="2348"/>
                  <a:ext cx="233" cy="818"/>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grpSp>
        </p:grpSp>
      </p:grpSp>
      <p:grpSp>
        <p:nvGrpSpPr>
          <p:cNvPr id="28" name="组合 57"/>
          <p:cNvGrpSpPr>
            <a:grpSpLocks/>
          </p:cNvGrpSpPr>
          <p:nvPr/>
        </p:nvGrpSpPr>
        <p:grpSpPr bwMode="auto">
          <a:xfrm>
            <a:off x="3881910" y="3133557"/>
            <a:ext cx="1433512" cy="1125861"/>
            <a:chOff x="7242844" y="2761727"/>
            <a:chExt cx="1677511" cy="1374579"/>
          </a:xfrm>
        </p:grpSpPr>
        <p:grpSp>
          <p:nvGrpSpPr>
            <p:cNvPr id="29" name="组合 58"/>
            <p:cNvGrpSpPr>
              <a:grpSpLocks/>
            </p:cNvGrpSpPr>
            <p:nvPr/>
          </p:nvGrpSpPr>
          <p:grpSpPr bwMode="auto">
            <a:xfrm>
              <a:off x="7242844" y="2761727"/>
              <a:ext cx="1677511" cy="1374579"/>
              <a:chOff x="7737176" y="3044094"/>
              <a:chExt cx="1677511" cy="1374579"/>
            </a:xfrm>
          </p:grpSpPr>
          <p:grpSp>
            <p:nvGrpSpPr>
              <p:cNvPr id="41" name="组合 70"/>
              <p:cNvGrpSpPr>
                <a:grpSpLocks/>
              </p:cNvGrpSpPr>
              <p:nvPr/>
            </p:nvGrpSpPr>
            <p:grpSpPr bwMode="auto">
              <a:xfrm>
                <a:off x="7737176" y="3044094"/>
                <a:ext cx="1677511" cy="1374579"/>
                <a:chOff x="7647017" y="2699415"/>
                <a:chExt cx="2617944" cy="2145185"/>
              </a:xfrm>
            </p:grpSpPr>
            <p:sp>
              <p:nvSpPr>
                <p:cNvPr id="43" name="Oval 8"/>
                <p:cNvSpPr>
                  <a:spLocks noChangeArrowheads="1"/>
                </p:cNvSpPr>
                <p:nvPr/>
              </p:nvSpPr>
              <p:spPr bwMode="auto">
                <a:xfrm flipV="1">
                  <a:off x="7647017" y="4398170"/>
                  <a:ext cx="2617944" cy="446430"/>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44" name="Oval 19"/>
                <p:cNvSpPr>
                  <a:spLocks noChangeArrowheads="1"/>
                </p:cNvSpPr>
                <p:nvPr/>
              </p:nvSpPr>
              <p:spPr bwMode="auto">
                <a:xfrm>
                  <a:off x="8012312" y="2699415"/>
                  <a:ext cx="1930843" cy="1930666"/>
                </a:xfrm>
                <a:prstGeom prst="ellipse">
                  <a:avLst/>
                </a:prstGeom>
                <a:solidFill>
                  <a:srgbClr val="C80000"/>
                </a:solidFill>
                <a:ln w="9525">
                  <a:noFill/>
                  <a:round/>
                  <a:headEnd/>
                  <a:tailEnd/>
                </a:ln>
                <a:effectLst/>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32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45" name="未知"/>
                <p:cNvSpPr>
                  <a:spLocks/>
                </p:cNvSpPr>
                <p:nvPr/>
              </p:nvSpPr>
              <p:spPr bwMode="auto">
                <a:xfrm>
                  <a:off x="8232648" y="2742899"/>
                  <a:ext cx="1490170" cy="727623"/>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grpSp>
          <p:sp>
            <p:nvSpPr>
              <p:cNvPr id="42" name="TextBox 71"/>
              <p:cNvSpPr txBox="1">
                <a:spLocks noChangeArrowheads="1"/>
              </p:cNvSpPr>
              <p:nvPr/>
            </p:nvSpPr>
            <p:spPr bwMode="auto">
              <a:xfrm>
                <a:off x="8359908" y="3160739"/>
                <a:ext cx="422441" cy="1008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rPr>
                  <a:t>1</a:t>
                </a:r>
                <a:endParaRPr kumimoji="0" lang="zh-CN" altLang="en-US" sz="36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grpSp>
        <p:grpSp>
          <p:nvGrpSpPr>
            <p:cNvPr id="30" name="Group 12"/>
            <p:cNvGrpSpPr>
              <a:grpSpLocks/>
            </p:cNvGrpSpPr>
            <p:nvPr/>
          </p:nvGrpSpPr>
          <p:grpSpPr bwMode="auto">
            <a:xfrm rot="-1693754" flipH="1" flipV="1">
              <a:off x="7549762" y="3711857"/>
              <a:ext cx="1227443" cy="293770"/>
              <a:chOff x="2532" y="1051"/>
              <a:chExt cx="893" cy="246"/>
            </a:xfrm>
          </p:grpSpPr>
          <p:grpSp>
            <p:nvGrpSpPr>
              <p:cNvPr id="31" name="Group 13"/>
              <p:cNvGrpSpPr>
                <a:grpSpLocks/>
              </p:cNvGrpSpPr>
              <p:nvPr/>
            </p:nvGrpSpPr>
            <p:grpSpPr bwMode="auto">
              <a:xfrm>
                <a:off x="2532" y="1051"/>
                <a:ext cx="743" cy="185"/>
                <a:chOff x="1565" y="2568"/>
                <a:chExt cx="1118" cy="279"/>
              </a:xfrm>
            </p:grpSpPr>
            <p:sp>
              <p:nvSpPr>
                <p:cNvPr id="37" name="AutoShape 14"/>
                <p:cNvSpPr>
                  <a:spLocks noChangeArrowheads="1"/>
                </p:cNvSpPr>
                <p:nvPr/>
              </p:nvSpPr>
              <p:spPr bwMode="ltGray">
                <a:xfrm rot="5263130">
                  <a:off x="1859" y="2292"/>
                  <a:ext cx="239"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38" name="AutoShape 15"/>
                <p:cNvSpPr>
                  <a:spLocks noChangeArrowheads="1"/>
                </p:cNvSpPr>
                <p:nvPr/>
              </p:nvSpPr>
              <p:spPr bwMode="ltGray">
                <a:xfrm rot="6078281">
                  <a:off x="1993" y="2295"/>
                  <a:ext cx="239"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39" name="AutoShape 16"/>
                <p:cNvSpPr>
                  <a:spLocks noChangeArrowheads="1"/>
                </p:cNvSpPr>
                <p:nvPr/>
              </p:nvSpPr>
              <p:spPr bwMode="ltGray">
                <a:xfrm rot="6373927">
                  <a:off x="2070" y="2313"/>
                  <a:ext cx="242" cy="82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40" name="AutoShape 17"/>
                <p:cNvSpPr>
                  <a:spLocks noChangeArrowheads="1"/>
                </p:cNvSpPr>
                <p:nvPr/>
              </p:nvSpPr>
              <p:spPr bwMode="ltGray">
                <a:xfrm rot="6906312">
                  <a:off x="2163" y="2352"/>
                  <a:ext cx="239" cy="81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grpSp>
          <p:grpSp>
            <p:nvGrpSpPr>
              <p:cNvPr id="32" name="Group 18"/>
              <p:cNvGrpSpPr>
                <a:grpSpLocks/>
              </p:cNvGrpSpPr>
              <p:nvPr/>
            </p:nvGrpSpPr>
            <p:grpSpPr bwMode="auto">
              <a:xfrm rot="1353540">
                <a:off x="2682" y="1111"/>
                <a:ext cx="743" cy="186"/>
                <a:chOff x="1565" y="2568"/>
                <a:chExt cx="1118" cy="279"/>
              </a:xfrm>
            </p:grpSpPr>
            <p:sp>
              <p:nvSpPr>
                <p:cNvPr id="33" name="AutoShape 19"/>
                <p:cNvSpPr>
                  <a:spLocks noChangeArrowheads="1"/>
                </p:cNvSpPr>
                <p:nvPr/>
              </p:nvSpPr>
              <p:spPr bwMode="ltGray">
                <a:xfrm rot="5263130">
                  <a:off x="1865" y="2297"/>
                  <a:ext cx="236"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34" name="AutoShape 20"/>
                <p:cNvSpPr>
                  <a:spLocks noChangeArrowheads="1"/>
                </p:cNvSpPr>
                <p:nvPr/>
              </p:nvSpPr>
              <p:spPr bwMode="ltGray">
                <a:xfrm rot="6078281">
                  <a:off x="2006" y="2290"/>
                  <a:ext cx="233"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35" name="AutoShape 21"/>
                <p:cNvSpPr>
                  <a:spLocks noChangeArrowheads="1"/>
                </p:cNvSpPr>
                <p:nvPr/>
              </p:nvSpPr>
              <p:spPr bwMode="ltGray">
                <a:xfrm rot="6373927">
                  <a:off x="2082" y="2311"/>
                  <a:ext cx="233"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36" name="AutoShape 22"/>
                <p:cNvSpPr>
                  <a:spLocks noChangeArrowheads="1"/>
                </p:cNvSpPr>
                <p:nvPr/>
              </p:nvSpPr>
              <p:spPr bwMode="ltGray">
                <a:xfrm rot="6906312">
                  <a:off x="2172" y="2348"/>
                  <a:ext cx="233" cy="818"/>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grpSp>
        </p:grpSp>
      </p:grpSp>
      <p:grpSp>
        <p:nvGrpSpPr>
          <p:cNvPr id="46" name="组合 93"/>
          <p:cNvGrpSpPr>
            <a:grpSpLocks/>
          </p:cNvGrpSpPr>
          <p:nvPr/>
        </p:nvGrpSpPr>
        <p:grpSpPr bwMode="auto">
          <a:xfrm>
            <a:off x="6000751" y="3133557"/>
            <a:ext cx="1433513" cy="1125861"/>
            <a:chOff x="7242844" y="2761727"/>
            <a:chExt cx="1677511" cy="1374579"/>
          </a:xfrm>
        </p:grpSpPr>
        <p:grpSp>
          <p:nvGrpSpPr>
            <p:cNvPr id="47" name="组合 94"/>
            <p:cNvGrpSpPr>
              <a:grpSpLocks/>
            </p:cNvGrpSpPr>
            <p:nvPr/>
          </p:nvGrpSpPr>
          <p:grpSpPr bwMode="auto">
            <a:xfrm>
              <a:off x="7242844" y="2761727"/>
              <a:ext cx="1677511" cy="1374579"/>
              <a:chOff x="7737176" y="3044094"/>
              <a:chExt cx="1677511" cy="1374579"/>
            </a:xfrm>
          </p:grpSpPr>
          <p:grpSp>
            <p:nvGrpSpPr>
              <p:cNvPr id="59" name="组合 106"/>
              <p:cNvGrpSpPr>
                <a:grpSpLocks/>
              </p:cNvGrpSpPr>
              <p:nvPr/>
            </p:nvGrpSpPr>
            <p:grpSpPr bwMode="auto">
              <a:xfrm>
                <a:off x="7737176" y="3044094"/>
                <a:ext cx="1677511" cy="1374579"/>
                <a:chOff x="7647017" y="2699415"/>
                <a:chExt cx="2617944" cy="2145185"/>
              </a:xfrm>
            </p:grpSpPr>
            <p:sp>
              <p:nvSpPr>
                <p:cNvPr id="61" name="Oval 8"/>
                <p:cNvSpPr>
                  <a:spLocks noChangeArrowheads="1"/>
                </p:cNvSpPr>
                <p:nvPr/>
              </p:nvSpPr>
              <p:spPr bwMode="auto">
                <a:xfrm flipV="1">
                  <a:off x="7647017" y="4398170"/>
                  <a:ext cx="2617944" cy="446430"/>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62" name="Oval 19"/>
                <p:cNvSpPr>
                  <a:spLocks noChangeArrowheads="1"/>
                </p:cNvSpPr>
                <p:nvPr/>
              </p:nvSpPr>
              <p:spPr bwMode="auto">
                <a:xfrm>
                  <a:off x="8012311" y="2699415"/>
                  <a:ext cx="1930842" cy="1930666"/>
                </a:xfrm>
                <a:prstGeom prst="ellipse">
                  <a:avLst/>
                </a:prstGeom>
                <a:solidFill>
                  <a:srgbClr val="FF9900"/>
                </a:solidFill>
                <a:ln w="9525">
                  <a:noFill/>
                  <a:round/>
                  <a:headEnd/>
                  <a:tailEnd/>
                </a:ln>
                <a:effectLst/>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32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63" name="未知"/>
                <p:cNvSpPr>
                  <a:spLocks/>
                </p:cNvSpPr>
                <p:nvPr/>
              </p:nvSpPr>
              <p:spPr bwMode="auto">
                <a:xfrm>
                  <a:off x="8232648" y="2742899"/>
                  <a:ext cx="1490169" cy="727623"/>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grpSp>
          <p:sp>
            <p:nvSpPr>
              <p:cNvPr id="60" name="TextBox 107"/>
              <p:cNvSpPr txBox="1">
                <a:spLocks noChangeArrowheads="1"/>
              </p:cNvSpPr>
              <p:nvPr/>
            </p:nvSpPr>
            <p:spPr bwMode="auto">
              <a:xfrm>
                <a:off x="8359908" y="3160739"/>
                <a:ext cx="503104" cy="1008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rPr>
                  <a:t>3</a:t>
                </a:r>
                <a:endParaRPr kumimoji="0" lang="zh-CN" altLang="en-US" sz="36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grpSp>
        <p:grpSp>
          <p:nvGrpSpPr>
            <p:cNvPr id="48" name="Group 12"/>
            <p:cNvGrpSpPr>
              <a:grpSpLocks/>
            </p:cNvGrpSpPr>
            <p:nvPr/>
          </p:nvGrpSpPr>
          <p:grpSpPr bwMode="auto">
            <a:xfrm rot="-1693754" flipH="1" flipV="1">
              <a:off x="7549762" y="3711857"/>
              <a:ext cx="1227443" cy="293770"/>
              <a:chOff x="2532" y="1051"/>
              <a:chExt cx="893" cy="246"/>
            </a:xfrm>
          </p:grpSpPr>
          <p:grpSp>
            <p:nvGrpSpPr>
              <p:cNvPr id="49" name="Group 13"/>
              <p:cNvGrpSpPr>
                <a:grpSpLocks/>
              </p:cNvGrpSpPr>
              <p:nvPr/>
            </p:nvGrpSpPr>
            <p:grpSpPr bwMode="auto">
              <a:xfrm>
                <a:off x="2532" y="1051"/>
                <a:ext cx="743" cy="185"/>
                <a:chOff x="1565" y="2568"/>
                <a:chExt cx="1118" cy="279"/>
              </a:xfrm>
            </p:grpSpPr>
            <p:sp>
              <p:nvSpPr>
                <p:cNvPr id="55" name="AutoShape 14"/>
                <p:cNvSpPr>
                  <a:spLocks noChangeArrowheads="1"/>
                </p:cNvSpPr>
                <p:nvPr/>
              </p:nvSpPr>
              <p:spPr bwMode="ltGray">
                <a:xfrm rot="5263130">
                  <a:off x="1859" y="2292"/>
                  <a:ext cx="239"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56" name="AutoShape 15"/>
                <p:cNvSpPr>
                  <a:spLocks noChangeArrowheads="1"/>
                </p:cNvSpPr>
                <p:nvPr/>
              </p:nvSpPr>
              <p:spPr bwMode="ltGray">
                <a:xfrm rot="6078281">
                  <a:off x="1993" y="2295"/>
                  <a:ext cx="239"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57" name="AutoShape 16"/>
                <p:cNvSpPr>
                  <a:spLocks noChangeArrowheads="1"/>
                </p:cNvSpPr>
                <p:nvPr/>
              </p:nvSpPr>
              <p:spPr bwMode="ltGray">
                <a:xfrm rot="6373927">
                  <a:off x="2070" y="2313"/>
                  <a:ext cx="242" cy="82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58" name="AutoShape 17"/>
                <p:cNvSpPr>
                  <a:spLocks noChangeArrowheads="1"/>
                </p:cNvSpPr>
                <p:nvPr/>
              </p:nvSpPr>
              <p:spPr bwMode="ltGray">
                <a:xfrm rot="6906312">
                  <a:off x="2163" y="2352"/>
                  <a:ext cx="239" cy="81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grpSp>
          <p:grpSp>
            <p:nvGrpSpPr>
              <p:cNvPr id="50" name="Group 18"/>
              <p:cNvGrpSpPr>
                <a:grpSpLocks/>
              </p:cNvGrpSpPr>
              <p:nvPr/>
            </p:nvGrpSpPr>
            <p:grpSpPr bwMode="auto">
              <a:xfrm rot="1353540">
                <a:off x="2682" y="1111"/>
                <a:ext cx="743" cy="186"/>
                <a:chOff x="1565" y="2568"/>
                <a:chExt cx="1118" cy="279"/>
              </a:xfrm>
            </p:grpSpPr>
            <p:sp>
              <p:nvSpPr>
                <p:cNvPr id="51" name="AutoShape 19"/>
                <p:cNvSpPr>
                  <a:spLocks noChangeArrowheads="1"/>
                </p:cNvSpPr>
                <p:nvPr/>
              </p:nvSpPr>
              <p:spPr bwMode="ltGray">
                <a:xfrm rot="5263130">
                  <a:off x="1865" y="2297"/>
                  <a:ext cx="236"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52" name="AutoShape 20"/>
                <p:cNvSpPr>
                  <a:spLocks noChangeArrowheads="1"/>
                </p:cNvSpPr>
                <p:nvPr/>
              </p:nvSpPr>
              <p:spPr bwMode="ltGray">
                <a:xfrm rot="6078281">
                  <a:off x="2006" y="2290"/>
                  <a:ext cx="233"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53" name="AutoShape 21"/>
                <p:cNvSpPr>
                  <a:spLocks noChangeArrowheads="1"/>
                </p:cNvSpPr>
                <p:nvPr/>
              </p:nvSpPr>
              <p:spPr bwMode="ltGray">
                <a:xfrm rot="6373927">
                  <a:off x="2082" y="2311"/>
                  <a:ext cx="233"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54" name="AutoShape 22"/>
                <p:cNvSpPr>
                  <a:spLocks noChangeArrowheads="1"/>
                </p:cNvSpPr>
                <p:nvPr/>
              </p:nvSpPr>
              <p:spPr bwMode="ltGray">
                <a:xfrm rot="6906312">
                  <a:off x="2172" y="2348"/>
                  <a:ext cx="233" cy="818"/>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grpSp>
        </p:grpSp>
      </p:grpSp>
      <p:sp>
        <p:nvSpPr>
          <p:cNvPr id="64" name="矩形 63"/>
          <p:cNvSpPr/>
          <p:nvPr/>
        </p:nvSpPr>
        <p:spPr>
          <a:xfrm>
            <a:off x="251520" y="1221600"/>
            <a:ext cx="2062861" cy="270030"/>
          </a:xfrm>
          <a:prstGeom prst="rect">
            <a:avLst/>
          </a:prstGeom>
          <a:solidFill>
            <a:srgbClr val="C80000"/>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单击此处添加文本</a:t>
            </a:r>
          </a:p>
        </p:txBody>
      </p:sp>
      <p:sp>
        <p:nvSpPr>
          <p:cNvPr id="65" name="矩形 64"/>
          <p:cNvSpPr/>
          <p:nvPr/>
        </p:nvSpPr>
        <p:spPr>
          <a:xfrm>
            <a:off x="6717821" y="1245166"/>
            <a:ext cx="2062861" cy="270030"/>
          </a:xfrm>
          <a:prstGeom prst="rect">
            <a:avLst/>
          </a:prstGeom>
          <a:solidFill>
            <a:srgbClr val="C80000"/>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单击此处添加文本</a:t>
            </a:r>
          </a:p>
        </p:txBody>
      </p:sp>
      <p:sp>
        <p:nvSpPr>
          <p:cNvPr id="66" name="矩形 65"/>
          <p:cNvSpPr/>
          <p:nvPr/>
        </p:nvSpPr>
        <p:spPr>
          <a:xfrm>
            <a:off x="2483768" y="1245166"/>
            <a:ext cx="4104456" cy="354476"/>
          </a:xfrm>
          <a:prstGeom prst="rect">
            <a:avLst/>
          </a:prstGeom>
          <a:solidFill>
            <a:srgbClr val="C80000"/>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单击此处添加文本</a:t>
            </a:r>
          </a:p>
        </p:txBody>
      </p:sp>
      <p:sp>
        <p:nvSpPr>
          <p:cNvPr id="67" name="矩形 66"/>
          <p:cNvSpPr/>
          <p:nvPr/>
        </p:nvSpPr>
        <p:spPr>
          <a:xfrm>
            <a:off x="250825" y="1491854"/>
            <a:ext cx="2063750" cy="1512094"/>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180000" tIns="180000" rIns="180000" anchor="t"/>
          <a:lstStyle/>
          <a:p>
            <a:pPr marL="0" marR="0" lvl="0" indent="0" algn="l" defTabSz="914400" rtl="0" eaLnBrk="1" fontAlgn="auto" latinLnBrk="0" hangingPunct="1">
              <a:lnSpc>
                <a:spcPct val="150000"/>
              </a:lnSpc>
              <a:spcBef>
                <a:spcPts val="1200"/>
              </a:spcBef>
              <a:spcAft>
                <a:spcPts val="0"/>
              </a:spcAft>
              <a:buClrTx/>
              <a:buSzTx/>
              <a:buFontTx/>
              <a:buNone/>
              <a:tabLst/>
              <a:defRPr/>
            </a:pPr>
            <a:r>
              <a:rPr kumimoji="0" lang="zh-CN" altLang="en-US" sz="12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单击此处添加段落文本单击此处添加段落文本单击此处添加段落文本单击此处添加段落文本</a:t>
            </a:r>
            <a:endParaRPr kumimoji="0" lang="en-US" altLang="zh-CN" sz="12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endParaRPr>
          </a:p>
        </p:txBody>
      </p:sp>
      <p:sp>
        <p:nvSpPr>
          <p:cNvPr id="68" name="矩形 67"/>
          <p:cNvSpPr/>
          <p:nvPr/>
        </p:nvSpPr>
        <p:spPr>
          <a:xfrm>
            <a:off x="6718301" y="1515666"/>
            <a:ext cx="2062163" cy="1512094"/>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180000" tIns="180000" rIns="180000" anchor="t"/>
          <a:lstStyle/>
          <a:p>
            <a:pPr marL="0" marR="0" lvl="0" indent="0" algn="l" defTabSz="914400" rtl="0" eaLnBrk="1" fontAlgn="auto" latinLnBrk="0" hangingPunct="1">
              <a:lnSpc>
                <a:spcPct val="150000"/>
              </a:lnSpc>
              <a:spcBef>
                <a:spcPts val="1200"/>
              </a:spcBef>
              <a:spcAft>
                <a:spcPts val="0"/>
              </a:spcAft>
              <a:buClrTx/>
              <a:buSzTx/>
              <a:buFontTx/>
              <a:buNone/>
              <a:tabLst/>
              <a:defRPr/>
            </a:pPr>
            <a:r>
              <a:rPr kumimoji="0" lang="zh-CN" altLang="en-US" sz="12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单击此处添加段落文本单击此处添加段落文本单击此处添加段落文本单击此处添加段落文本</a:t>
            </a:r>
            <a:endParaRPr kumimoji="0" lang="en-US" altLang="zh-CN" sz="12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endParaRPr>
          </a:p>
        </p:txBody>
      </p:sp>
      <p:sp>
        <p:nvSpPr>
          <p:cNvPr id="69" name="矩形 68"/>
          <p:cNvSpPr/>
          <p:nvPr/>
        </p:nvSpPr>
        <p:spPr>
          <a:xfrm>
            <a:off x="2484439" y="1600200"/>
            <a:ext cx="4103687" cy="756047"/>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180000" tIns="180000" rIns="180000" anchor="t"/>
          <a:lstStyle/>
          <a:p>
            <a:pPr marL="0" marR="0" lvl="0" indent="0" algn="l" defTabSz="914400" rtl="0" eaLnBrk="1" fontAlgn="auto" latinLnBrk="0" hangingPunct="1">
              <a:lnSpc>
                <a:spcPct val="150000"/>
              </a:lnSpc>
              <a:spcBef>
                <a:spcPts val="1200"/>
              </a:spcBef>
              <a:spcAft>
                <a:spcPts val="0"/>
              </a:spcAft>
              <a:buClrTx/>
              <a:buSzTx/>
              <a:buFontTx/>
              <a:buNone/>
              <a:tabLst/>
              <a:defRPr/>
            </a:pPr>
            <a:r>
              <a:rPr kumimoji="0" lang="zh-CN" altLang="en-US" sz="12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单击此处添加段落文本单击此处添加段落文本单击此处添加段落文本单击此处添加段落文本</a:t>
            </a:r>
            <a:endParaRPr kumimoji="0" lang="en-US" altLang="zh-CN" sz="12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2705422169"/>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750"/>
                                        <p:tgtEl>
                                          <p:spTgt spid="7"/>
                                        </p:tgtEl>
                                      </p:cBhvr>
                                    </p:animEffect>
                                  </p:childTnLst>
                                </p:cTn>
                              </p:par>
                            </p:childTnLst>
                          </p:cTn>
                        </p:par>
                        <p:par>
                          <p:cTn id="11" fill="hold">
                            <p:stCondLst>
                              <p:cond delay="750"/>
                            </p:stCondLst>
                            <p:childTnLst>
                              <p:par>
                                <p:cTn id="12" presetID="53" presetClass="entr" presetSubtype="16" fill="hold" nodeType="afterEffect">
                                  <p:stCondLst>
                                    <p:cond delay="0"/>
                                  </p:stCondLst>
                                  <p:childTnLst>
                                    <p:set>
                                      <p:cBhvr>
                                        <p:cTn id="13" dur="1" fill="hold">
                                          <p:stCondLst>
                                            <p:cond delay="0"/>
                                          </p:stCondLst>
                                        </p:cTn>
                                        <p:tgtEl>
                                          <p:spTgt spid="28"/>
                                        </p:tgtEl>
                                        <p:attrNameLst>
                                          <p:attrName>style.visibility</p:attrName>
                                        </p:attrNameLst>
                                      </p:cBhvr>
                                      <p:to>
                                        <p:strVal val="visible"/>
                                      </p:to>
                                    </p:set>
                                    <p:anim calcmode="lin" valueType="num">
                                      <p:cBhvr>
                                        <p:cTn id="14" dur="500" fill="hold"/>
                                        <p:tgtEl>
                                          <p:spTgt spid="28"/>
                                        </p:tgtEl>
                                        <p:attrNameLst>
                                          <p:attrName>ppt_w</p:attrName>
                                        </p:attrNameLst>
                                      </p:cBhvr>
                                      <p:tavLst>
                                        <p:tav tm="0">
                                          <p:val>
                                            <p:fltVal val="0"/>
                                          </p:val>
                                        </p:tav>
                                        <p:tav tm="100000">
                                          <p:val>
                                            <p:strVal val="#ppt_w"/>
                                          </p:val>
                                        </p:tav>
                                      </p:tavLst>
                                    </p:anim>
                                    <p:anim calcmode="lin" valueType="num">
                                      <p:cBhvr>
                                        <p:cTn id="15" dur="500" fill="hold"/>
                                        <p:tgtEl>
                                          <p:spTgt spid="28"/>
                                        </p:tgtEl>
                                        <p:attrNameLst>
                                          <p:attrName>ppt_h</p:attrName>
                                        </p:attrNameLst>
                                      </p:cBhvr>
                                      <p:tavLst>
                                        <p:tav tm="0">
                                          <p:val>
                                            <p:fltVal val="0"/>
                                          </p:val>
                                        </p:tav>
                                        <p:tav tm="100000">
                                          <p:val>
                                            <p:strVal val="#ppt_h"/>
                                          </p:val>
                                        </p:tav>
                                      </p:tavLst>
                                    </p:anim>
                                    <p:animEffect transition="in" filter="fade">
                                      <p:cBhvr>
                                        <p:cTn id="16" dur="500"/>
                                        <p:tgtEl>
                                          <p:spTgt spid="28"/>
                                        </p:tgtEl>
                                      </p:cBhvr>
                                    </p:animEffect>
                                  </p:childTnLst>
                                </p:cTn>
                              </p:par>
                            </p:childTnLst>
                          </p:cTn>
                        </p:par>
                        <p:par>
                          <p:cTn id="17" fill="hold">
                            <p:stCondLst>
                              <p:cond delay="1250"/>
                            </p:stCondLst>
                            <p:childTnLst>
                              <p:par>
                                <p:cTn id="18" presetID="16" presetClass="entr" presetSubtype="21" fill="hold" grpId="0" nodeType="afterEffect">
                                  <p:stCondLst>
                                    <p:cond delay="0"/>
                                  </p:stCondLst>
                                  <p:childTnLst>
                                    <p:set>
                                      <p:cBhvr>
                                        <p:cTn id="19" dur="1" fill="hold">
                                          <p:stCondLst>
                                            <p:cond delay="0"/>
                                          </p:stCondLst>
                                        </p:cTn>
                                        <p:tgtEl>
                                          <p:spTgt spid="66"/>
                                        </p:tgtEl>
                                        <p:attrNameLst>
                                          <p:attrName>style.visibility</p:attrName>
                                        </p:attrNameLst>
                                      </p:cBhvr>
                                      <p:to>
                                        <p:strVal val="visible"/>
                                      </p:to>
                                    </p:set>
                                    <p:animEffect transition="in" filter="barn(inVertical)">
                                      <p:cBhvr>
                                        <p:cTn id="20" dur="500"/>
                                        <p:tgtEl>
                                          <p:spTgt spid="66"/>
                                        </p:tgtEl>
                                      </p:cBhvr>
                                    </p:animEffect>
                                  </p:childTnLst>
                                </p:cTn>
                              </p:par>
                            </p:childTnLst>
                          </p:cTn>
                        </p:par>
                        <p:par>
                          <p:cTn id="21" fill="hold">
                            <p:stCondLst>
                              <p:cond delay="1750"/>
                            </p:stCondLst>
                            <p:childTnLst>
                              <p:par>
                                <p:cTn id="22" presetID="22" presetClass="entr" presetSubtype="1" fill="hold" grpId="0" nodeType="afterEffect">
                                  <p:stCondLst>
                                    <p:cond delay="0"/>
                                  </p:stCondLst>
                                  <p:childTnLst>
                                    <p:set>
                                      <p:cBhvr>
                                        <p:cTn id="23" dur="1" fill="hold">
                                          <p:stCondLst>
                                            <p:cond delay="0"/>
                                          </p:stCondLst>
                                        </p:cTn>
                                        <p:tgtEl>
                                          <p:spTgt spid="69"/>
                                        </p:tgtEl>
                                        <p:attrNameLst>
                                          <p:attrName>style.visibility</p:attrName>
                                        </p:attrNameLst>
                                      </p:cBhvr>
                                      <p:to>
                                        <p:strVal val="visible"/>
                                      </p:to>
                                    </p:set>
                                    <p:animEffect transition="in" filter="wipe(up)">
                                      <p:cBhvr>
                                        <p:cTn id="24" dur="500"/>
                                        <p:tgtEl>
                                          <p:spTgt spid="69"/>
                                        </p:tgtEl>
                                      </p:cBhvr>
                                    </p:animEffect>
                                  </p:childTnLst>
                                </p:cTn>
                              </p:par>
                            </p:childTnLst>
                          </p:cTn>
                        </p:par>
                        <p:par>
                          <p:cTn id="25" fill="hold">
                            <p:stCondLst>
                              <p:cond delay="2250"/>
                            </p:stCondLst>
                            <p:childTnLst>
                              <p:par>
                                <p:cTn id="26" presetID="53" presetClass="entr" presetSubtype="16"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p:cTn id="28" dur="500" fill="hold"/>
                                        <p:tgtEl>
                                          <p:spTgt spid="10"/>
                                        </p:tgtEl>
                                        <p:attrNameLst>
                                          <p:attrName>ppt_w</p:attrName>
                                        </p:attrNameLst>
                                      </p:cBhvr>
                                      <p:tavLst>
                                        <p:tav tm="0">
                                          <p:val>
                                            <p:fltVal val="0"/>
                                          </p:val>
                                        </p:tav>
                                        <p:tav tm="100000">
                                          <p:val>
                                            <p:strVal val="#ppt_w"/>
                                          </p:val>
                                        </p:tav>
                                      </p:tavLst>
                                    </p:anim>
                                    <p:anim calcmode="lin" valueType="num">
                                      <p:cBhvr>
                                        <p:cTn id="29" dur="500" fill="hold"/>
                                        <p:tgtEl>
                                          <p:spTgt spid="10"/>
                                        </p:tgtEl>
                                        <p:attrNameLst>
                                          <p:attrName>ppt_h</p:attrName>
                                        </p:attrNameLst>
                                      </p:cBhvr>
                                      <p:tavLst>
                                        <p:tav tm="0">
                                          <p:val>
                                            <p:fltVal val="0"/>
                                          </p:val>
                                        </p:tav>
                                        <p:tav tm="100000">
                                          <p:val>
                                            <p:strVal val="#ppt_h"/>
                                          </p:val>
                                        </p:tav>
                                      </p:tavLst>
                                    </p:anim>
                                    <p:animEffect transition="in" filter="fade">
                                      <p:cBhvr>
                                        <p:cTn id="30" dur="500"/>
                                        <p:tgtEl>
                                          <p:spTgt spid="10"/>
                                        </p:tgtEl>
                                      </p:cBhvr>
                                    </p:animEffect>
                                  </p:childTnLst>
                                </p:cTn>
                              </p:par>
                            </p:childTnLst>
                          </p:cTn>
                        </p:par>
                        <p:par>
                          <p:cTn id="31" fill="hold">
                            <p:stCondLst>
                              <p:cond delay="2750"/>
                            </p:stCondLst>
                            <p:childTnLst>
                              <p:par>
                                <p:cTn id="32" presetID="16" presetClass="entr" presetSubtype="21" fill="hold" grpId="0" nodeType="afterEffect">
                                  <p:stCondLst>
                                    <p:cond delay="0"/>
                                  </p:stCondLst>
                                  <p:childTnLst>
                                    <p:set>
                                      <p:cBhvr>
                                        <p:cTn id="33" dur="1" fill="hold">
                                          <p:stCondLst>
                                            <p:cond delay="0"/>
                                          </p:stCondLst>
                                        </p:cTn>
                                        <p:tgtEl>
                                          <p:spTgt spid="64"/>
                                        </p:tgtEl>
                                        <p:attrNameLst>
                                          <p:attrName>style.visibility</p:attrName>
                                        </p:attrNameLst>
                                      </p:cBhvr>
                                      <p:to>
                                        <p:strVal val="visible"/>
                                      </p:to>
                                    </p:set>
                                    <p:animEffect transition="in" filter="barn(inVertical)">
                                      <p:cBhvr>
                                        <p:cTn id="34" dur="500"/>
                                        <p:tgtEl>
                                          <p:spTgt spid="64"/>
                                        </p:tgtEl>
                                      </p:cBhvr>
                                    </p:animEffect>
                                  </p:childTnLst>
                                </p:cTn>
                              </p:par>
                            </p:childTnLst>
                          </p:cTn>
                        </p:par>
                        <p:par>
                          <p:cTn id="35" fill="hold">
                            <p:stCondLst>
                              <p:cond delay="3250"/>
                            </p:stCondLst>
                            <p:childTnLst>
                              <p:par>
                                <p:cTn id="36" presetID="22" presetClass="entr" presetSubtype="1" fill="hold" grpId="0" nodeType="afterEffect">
                                  <p:stCondLst>
                                    <p:cond delay="0"/>
                                  </p:stCondLst>
                                  <p:childTnLst>
                                    <p:set>
                                      <p:cBhvr>
                                        <p:cTn id="37" dur="1" fill="hold">
                                          <p:stCondLst>
                                            <p:cond delay="0"/>
                                          </p:stCondLst>
                                        </p:cTn>
                                        <p:tgtEl>
                                          <p:spTgt spid="67"/>
                                        </p:tgtEl>
                                        <p:attrNameLst>
                                          <p:attrName>style.visibility</p:attrName>
                                        </p:attrNameLst>
                                      </p:cBhvr>
                                      <p:to>
                                        <p:strVal val="visible"/>
                                      </p:to>
                                    </p:set>
                                    <p:animEffect transition="in" filter="wipe(up)">
                                      <p:cBhvr>
                                        <p:cTn id="38" dur="500"/>
                                        <p:tgtEl>
                                          <p:spTgt spid="67"/>
                                        </p:tgtEl>
                                      </p:cBhvr>
                                    </p:animEffect>
                                  </p:childTnLst>
                                </p:cTn>
                              </p:par>
                            </p:childTnLst>
                          </p:cTn>
                        </p:par>
                        <p:par>
                          <p:cTn id="39" fill="hold">
                            <p:stCondLst>
                              <p:cond delay="3750"/>
                            </p:stCondLst>
                            <p:childTnLst>
                              <p:par>
                                <p:cTn id="40" presetID="53" presetClass="entr" presetSubtype="16" fill="hold" nodeType="afterEffect">
                                  <p:stCondLst>
                                    <p:cond delay="0"/>
                                  </p:stCondLst>
                                  <p:childTnLst>
                                    <p:set>
                                      <p:cBhvr>
                                        <p:cTn id="41" dur="1" fill="hold">
                                          <p:stCondLst>
                                            <p:cond delay="0"/>
                                          </p:stCondLst>
                                        </p:cTn>
                                        <p:tgtEl>
                                          <p:spTgt spid="46"/>
                                        </p:tgtEl>
                                        <p:attrNameLst>
                                          <p:attrName>style.visibility</p:attrName>
                                        </p:attrNameLst>
                                      </p:cBhvr>
                                      <p:to>
                                        <p:strVal val="visible"/>
                                      </p:to>
                                    </p:set>
                                    <p:anim calcmode="lin" valueType="num">
                                      <p:cBhvr>
                                        <p:cTn id="42" dur="500" fill="hold"/>
                                        <p:tgtEl>
                                          <p:spTgt spid="46"/>
                                        </p:tgtEl>
                                        <p:attrNameLst>
                                          <p:attrName>ppt_w</p:attrName>
                                        </p:attrNameLst>
                                      </p:cBhvr>
                                      <p:tavLst>
                                        <p:tav tm="0">
                                          <p:val>
                                            <p:fltVal val="0"/>
                                          </p:val>
                                        </p:tav>
                                        <p:tav tm="100000">
                                          <p:val>
                                            <p:strVal val="#ppt_w"/>
                                          </p:val>
                                        </p:tav>
                                      </p:tavLst>
                                    </p:anim>
                                    <p:anim calcmode="lin" valueType="num">
                                      <p:cBhvr>
                                        <p:cTn id="43" dur="500" fill="hold"/>
                                        <p:tgtEl>
                                          <p:spTgt spid="46"/>
                                        </p:tgtEl>
                                        <p:attrNameLst>
                                          <p:attrName>ppt_h</p:attrName>
                                        </p:attrNameLst>
                                      </p:cBhvr>
                                      <p:tavLst>
                                        <p:tav tm="0">
                                          <p:val>
                                            <p:fltVal val="0"/>
                                          </p:val>
                                        </p:tav>
                                        <p:tav tm="100000">
                                          <p:val>
                                            <p:strVal val="#ppt_h"/>
                                          </p:val>
                                        </p:tav>
                                      </p:tavLst>
                                    </p:anim>
                                    <p:animEffect transition="in" filter="fade">
                                      <p:cBhvr>
                                        <p:cTn id="44" dur="500"/>
                                        <p:tgtEl>
                                          <p:spTgt spid="46"/>
                                        </p:tgtEl>
                                      </p:cBhvr>
                                    </p:animEffect>
                                  </p:childTnLst>
                                </p:cTn>
                              </p:par>
                            </p:childTnLst>
                          </p:cTn>
                        </p:par>
                        <p:par>
                          <p:cTn id="45" fill="hold">
                            <p:stCondLst>
                              <p:cond delay="4250"/>
                            </p:stCondLst>
                            <p:childTnLst>
                              <p:par>
                                <p:cTn id="46" presetID="16" presetClass="entr" presetSubtype="21" fill="hold" grpId="0" nodeType="afterEffect">
                                  <p:stCondLst>
                                    <p:cond delay="0"/>
                                  </p:stCondLst>
                                  <p:childTnLst>
                                    <p:set>
                                      <p:cBhvr>
                                        <p:cTn id="47" dur="1" fill="hold">
                                          <p:stCondLst>
                                            <p:cond delay="0"/>
                                          </p:stCondLst>
                                        </p:cTn>
                                        <p:tgtEl>
                                          <p:spTgt spid="65"/>
                                        </p:tgtEl>
                                        <p:attrNameLst>
                                          <p:attrName>style.visibility</p:attrName>
                                        </p:attrNameLst>
                                      </p:cBhvr>
                                      <p:to>
                                        <p:strVal val="visible"/>
                                      </p:to>
                                    </p:set>
                                    <p:animEffect transition="in" filter="barn(inVertical)">
                                      <p:cBhvr>
                                        <p:cTn id="48" dur="500"/>
                                        <p:tgtEl>
                                          <p:spTgt spid="65"/>
                                        </p:tgtEl>
                                      </p:cBhvr>
                                    </p:animEffect>
                                  </p:childTnLst>
                                </p:cTn>
                              </p:par>
                            </p:childTnLst>
                          </p:cTn>
                        </p:par>
                        <p:par>
                          <p:cTn id="49" fill="hold">
                            <p:stCondLst>
                              <p:cond delay="4750"/>
                            </p:stCondLst>
                            <p:childTnLst>
                              <p:par>
                                <p:cTn id="50" presetID="22" presetClass="entr" presetSubtype="1" fill="hold" grpId="0" nodeType="afterEffect">
                                  <p:stCondLst>
                                    <p:cond delay="0"/>
                                  </p:stCondLst>
                                  <p:childTnLst>
                                    <p:set>
                                      <p:cBhvr>
                                        <p:cTn id="51" dur="1" fill="hold">
                                          <p:stCondLst>
                                            <p:cond delay="0"/>
                                          </p:stCondLst>
                                        </p:cTn>
                                        <p:tgtEl>
                                          <p:spTgt spid="68"/>
                                        </p:tgtEl>
                                        <p:attrNameLst>
                                          <p:attrName>style.visibility</p:attrName>
                                        </p:attrNameLst>
                                      </p:cBhvr>
                                      <p:to>
                                        <p:strVal val="visible"/>
                                      </p:to>
                                    </p:set>
                                    <p:animEffect transition="in" filter="wipe(up)">
                                      <p:cBhvr>
                                        <p:cTn id="52"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animBg="1"/>
      <p:bldP spid="66" grpId="0" animBg="1"/>
      <p:bldP spid="67" grpId="0" animBg="1"/>
      <p:bldP spid="68" grpId="0" animBg="1"/>
      <p:bldP spid="6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smtClean="0"/>
              <a:t>点击此处添加标题</a:t>
            </a:r>
            <a:endParaRPr lang="zh-CN" altLang="en-US" dirty="0"/>
          </a:p>
        </p:txBody>
      </p:sp>
      <p:sp>
        <p:nvSpPr>
          <p:cNvPr id="3" name="流程图: 可选过程 2"/>
          <p:cNvSpPr>
            <a:spLocks noChangeArrowheads="1"/>
          </p:cNvSpPr>
          <p:nvPr/>
        </p:nvSpPr>
        <p:spPr bwMode="auto">
          <a:xfrm>
            <a:off x="3168650" y="1527175"/>
            <a:ext cx="5256213" cy="288925"/>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宋体" pitchFamily="2" charset="-122"/>
              <a:ea typeface="宋体" panose="02010600030101010101" pitchFamily="2" charset="-122"/>
              <a:cs typeface="+mn-cs"/>
              <a:sym typeface="宋体" pitchFamily="2" charset="-122"/>
            </a:endParaRPr>
          </a:p>
        </p:txBody>
      </p:sp>
      <p:sp>
        <p:nvSpPr>
          <p:cNvPr id="4" name="流程图: 可选过程 3"/>
          <p:cNvSpPr>
            <a:spLocks noChangeArrowheads="1"/>
          </p:cNvSpPr>
          <p:nvPr/>
        </p:nvSpPr>
        <p:spPr bwMode="auto">
          <a:xfrm>
            <a:off x="3168650" y="1546225"/>
            <a:ext cx="3667125" cy="250825"/>
          </a:xfrm>
          <a:prstGeom prst="flowChartAlternateProcess">
            <a:avLst/>
          </a:prstGeom>
          <a:solidFill>
            <a:srgbClr val="C00000"/>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宋体" pitchFamily="2" charset="-122"/>
              <a:ea typeface="宋体" panose="02010600030101010101" pitchFamily="2" charset="-122"/>
              <a:cs typeface="+mn-cs"/>
              <a:sym typeface="宋体" pitchFamily="2" charset="-122"/>
            </a:endParaRPr>
          </a:p>
        </p:txBody>
      </p:sp>
      <p:sp>
        <p:nvSpPr>
          <p:cNvPr id="5" name="圆角矩形标注 4"/>
          <p:cNvSpPr>
            <a:spLocks noChangeArrowheads="1"/>
          </p:cNvSpPr>
          <p:nvPr/>
        </p:nvSpPr>
        <p:spPr bwMode="auto">
          <a:xfrm>
            <a:off x="5651500" y="1995488"/>
            <a:ext cx="504825" cy="252412"/>
          </a:xfrm>
          <a:prstGeom prst="wedgeRoundRectCallout">
            <a:avLst>
              <a:gd name="adj1" fmla="val -24569"/>
              <a:gd name="adj2" fmla="val 69968"/>
              <a:gd name="adj3" fmla="val 16667"/>
            </a:avLst>
          </a:prstGeom>
          <a:solidFill>
            <a:srgbClr val="FF6E00"/>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white"/>
                </a:solidFill>
                <a:effectLst/>
                <a:uLnTx/>
                <a:uFillTx/>
                <a:latin typeface="Calibri" pitchFamily="34" charset="0"/>
                <a:ea typeface="+mn-ea"/>
                <a:cs typeface="Calibri" pitchFamily="34" charset="0"/>
                <a:sym typeface="Calibri" pitchFamily="34" charset="0"/>
              </a:rPr>
              <a:t>50</a:t>
            </a: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6" name="流程图: 可选过程 5"/>
          <p:cNvSpPr>
            <a:spLocks noChangeArrowheads="1"/>
          </p:cNvSpPr>
          <p:nvPr/>
        </p:nvSpPr>
        <p:spPr bwMode="auto">
          <a:xfrm>
            <a:off x="3168650" y="2319338"/>
            <a:ext cx="5256213" cy="288925"/>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宋体" pitchFamily="2" charset="-122"/>
              <a:ea typeface="宋体" panose="02010600030101010101" pitchFamily="2" charset="-122"/>
              <a:cs typeface="+mn-cs"/>
              <a:sym typeface="宋体" pitchFamily="2" charset="-122"/>
            </a:endParaRPr>
          </a:p>
        </p:txBody>
      </p:sp>
      <p:sp>
        <p:nvSpPr>
          <p:cNvPr id="7" name="流程图: 可选过程 6"/>
          <p:cNvSpPr>
            <a:spLocks noChangeArrowheads="1"/>
          </p:cNvSpPr>
          <p:nvPr/>
        </p:nvSpPr>
        <p:spPr bwMode="auto">
          <a:xfrm>
            <a:off x="3168650" y="2336800"/>
            <a:ext cx="2627313" cy="252413"/>
          </a:xfrm>
          <a:prstGeom prst="flowChartAlternateProcess">
            <a:avLst/>
          </a:prstGeom>
          <a:solidFill>
            <a:srgbClr val="FF6E00"/>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宋体" pitchFamily="2" charset="-122"/>
              <a:ea typeface="宋体" panose="02010600030101010101" pitchFamily="2" charset="-122"/>
              <a:cs typeface="+mn-cs"/>
              <a:sym typeface="宋体" pitchFamily="2" charset="-122"/>
            </a:endParaRPr>
          </a:p>
        </p:txBody>
      </p:sp>
      <p:sp>
        <p:nvSpPr>
          <p:cNvPr id="8" name="流程图: 可选过程 7"/>
          <p:cNvSpPr>
            <a:spLocks noChangeArrowheads="1"/>
          </p:cNvSpPr>
          <p:nvPr/>
        </p:nvSpPr>
        <p:spPr bwMode="auto">
          <a:xfrm>
            <a:off x="3203575" y="3040063"/>
            <a:ext cx="5256213" cy="287337"/>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宋体" pitchFamily="2" charset="-122"/>
              <a:ea typeface="宋体" panose="02010600030101010101" pitchFamily="2" charset="-122"/>
              <a:cs typeface="+mn-cs"/>
              <a:sym typeface="宋体" pitchFamily="2" charset="-122"/>
            </a:endParaRPr>
          </a:p>
        </p:txBody>
      </p:sp>
      <p:sp>
        <p:nvSpPr>
          <p:cNvPr id="9" name="流程图: 可选过程 8"/>
          <p:cNvSpPr>
            <a:spLocks noChangeArrowheads="1"/>
          </p:cNvSpPr>
          <p:nvPr/>
        </p:nvSpPr>
        <p:spPr bwMode="auto">
          <a:xfrm>
            <a:off x="3203575" y="3057525"/>
            <a:ext cx="1797050" cy="252413"/>
          </a:xfrm>
          <a:prstGeom prst="flowChartAlternateProcess">
            <a:avLst/>
          </a:prstGeom>
          <a:solidFill>
            <a:srgbClr val="FF6E00"/>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宋体" pitchFamily="2" charset="-122"/>
              <a:ea typeface="宋体" panose="02010600030101010101" pitchFamily="2" charset="-122"/>
              <a:cs typeface="+mn-cs"/>
              <a:sym typeface="宋体" pitchFamily="2" charset="-122"/>
            </a:endParaRPr>
          </a:p>
        </p:txBody>
      </p:sp>
      <p:sp>
        <p:nvSpPr>
          <p:cNvPr id="10" name="流程图: 可选过程 9"/>
          <p:cNvSpPr>
            <a:spLocks noChangeArrowheads="1"/>
          </p:cNvSpPr>
          <p:nvPr/>
        </p:nvSpPr>
        <p:spPr bwMode="auto">
          <a:xfrm>
            <a:off x="3203575" y="3832225"/>
            <a:ext cx="5256213" cy="287338"/>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宋体" pitchFamily="2" charset="-122"/>
              <a:ea typeface="宋体" panose="02010600030101010101" pitchFamily="2" charset="-122"/>
              <a:cs typeface="+mn-cs"/>
              <a:sym typeface="宋体" pitchFamily="2" charset="-122"/>
            </a:endParaRPr>
          </a:p>
        </p:txBody>
      </p:sp>
      <p:sp>
        <p:nvSpPr>
          <p:cNvPr id="11" name="流程图: 可选过程 10"/>
          <p:cNvSpPr>
            <a:spLocks noChangeArrowheads="1"/>
          </p:cNvSpPr>
          <p:nvPr/>
        </p:nvSpPr>
        <p:spPr bwMode="auto">
          <a:xfrm>
            <a:off x="3203575" y="3849688"/>
            <a:ext cx="4464050" cy="252412"/>
          </a:xfrm>
          <a:prstGeom prst="flowChartAlternateProcess">
            <a:avLst/>
          </a:prstGeom>
          <a:solidFill>
            <a:srgbClr val="C80000"/>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宋体" pitchFamily="2" charset="-122"/>
              <a:ea typeface="宋体" panose="02010600030101010101" pitchFamily="2" charset="-122"/>
              <a:cs typeface="+mn-cs"/>
              <a:sym typeface="宋体" pitchFamily="2" charset="-122"/>
            </a:endParaRPr>
          </a:p>
        </p:txBody>
      </p:sp>
      <p:sp>
        <p:nvSpPr>
          <p:cNvPr id="12" name="圆角矩形标注 11"/>
          <p:cNvSpPr>
            <a:spLocks noChangeArrowheads="1"/>
          </p:cNvSpPr>
          <p:nvPr/>
        </p:nvSpPr>
        <p:spPr bwMode="auto">
          <a:xfrm>
            <a:off x="4860925" y="2716213"/>
            <a:ext cx="503238" cy="252412"/>
          </a:xfrm>
          <a:prstGeom prst="wedgeRoundRectCallout">
            <a:avLst>
              <a:gd name="adj1" fmla="val -24569"/>
              <a:gd name="adj2" fmla="val 69968"/>
              <a:gd name="adj3" fmla="val 16667"/>
            </a:avLst>
          </a:prstGeom>
          <a:solidFill>
            <a:srgbClr val="FF6E00"/>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itchFamily="34" charset="0"/>
                <a:ea typeface="+mn-ea"/>
                <a:cs typeface="Calibri" pitchFamily="34" charset="0"/>
                <a:sym typeface="Calibri" pitchFamily="34" charset="0"/>
              </a:rPr>
              <a:t>30</a:t>
            </a: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13" name="圆角矩形标注 12"/>
          <p:cNvSpPr>
            <a:spLocks noChangeArrowheads="1"/>
          </p:cNvSpPr>
          <p:nvPr/>
        </p:nvSpPr>
        <p:spPr bwMode="auto">
          <a:xfrm>
            <a:off x="6661150" y="1203325"/>
            <a:ext cx="503238" cy="252413"/>
          </a:xfrm>
          <a:prstGeom prst="wedgeRoundRectCallout">
            <a:avLst>
              <a:gd name="adj1" fmla="val -24569"/>
              <a:gd name="adj2" fmla="val 69968"/>
              <a:gd name="adj3" fmla="val 16667"/>
            </a:avLst>
          </a:prstGeom>
          <a:solidFill>
            <a:srgbClr val="C00000"/>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white"/>
                </a:solidFill>
                <a:effectLst/>
                <a:uLnTx/>
                <a:uFillTx/>
                <a:latin typeface="Calibri" pitchFamily="34" charset="0"/>
                <a:ea typeface="+mn-ea"/>
                <a:cs typeface="Calibri" pitchFamily="34" charset="0"/>
                <a:sym typeface="Calibri" pitchFamily="34" charset="0"/>
              </a:rPr>
              <a:t>65</a:t>
            </a: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4" name="圆角矩形标注 13"/>
          <p:cNvSpPr>
            <a:spLocks noChangeArrowheads="1"/>
          </p:cNvSpPr>
          <p:nvPr/>
        </p:nvSpPr>
        <p:spPr bwMode="auto">
          <a:xfrm>
            <a:off x="7524750" y="3471863"/>
            <a:ext cx="503238" cy="252412"/>
          </a:xfrm>
          <a:prstGeom prst="wedgeRoundRectCallout">
            <a:avLst>
              <a:gd name="adj1" fmla="val -24569"/>
              <a:gd name="adj2" fmla="val 69968"/>
              <a:gd name="adj3" fmla="val 16667"/>
            </a:avLst>
          </a:prstGeom>
          <a:solidFill>
            <a:srgbClr val="C80000"/>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itchFamily="34" charset="0"/>
                <a:ea typeface="+mn-ea"/>
                <a:cs typeface="Calibri" pitchFamily="34" charset="0"/>
                <a:sym typeface="Calibri" pitchFamily="34" charset="0"/>
              </a:rPr>
              <a:t>80</a:t>
            </a: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15" name="直接连接符 14"/>
          <p:cNvSpPr>
            <a:spLocks noChangeShapeType="1"/>
          </p:cNvSpPr>
          <p:nvPr/>
        </p:nvSpPr>
        <p:spPr bwMode="auto">
          <a:xfrm>
            <a:off x="2987675" y="1419225"/>
            <a:ext cx="0" cy="2774950"/>
          </a:xfrm>
          <a:prstGeom prst="line">
            <a:avLst/>
          </a:prstGeom>
          <a:noFill/>
          <a:ln w="28575" cap="flat" cmpd="sng">
            <a:solidFill>
              <a:srgbClr val="625348"/>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6" name="TextBox 16"/>
          <p:cNvSpPr>
            <a:spLocks noChangeArrowheads="1"/>
          </p:cNvSpPr>
          <p:nvPr/>
        </p:nvSpPr>
        <p:spPr bwMode="auto">
          <a:xfrm>
            <a:off x="755799" y="1203598"/>
            <a:ext cx="2232025"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914400" rtl="0" eaLnBrk="1" fontAlgn="auto" latinLnBrk="0" hangingPunct="1">
              <a:lnSpc>
                <a:spcPct val="3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rgbClr val="C80000"/>
                </a:solidFill>
                <a:effectLst/>
                <a:uLnTx/>
                <a:uFillTx/>
                <a:latin typeface="微软雅黑" pitchFamily="34" charset="-122"/>
                <a:ea typeface="微软雅黑" pitchFamily="34" charset="-122"/>
                <a:cs typeface="+mn-cs"/>
                <a:sym typeface="微软雅黑" pitchFamily="34" charset="-122"/>
              </a:rPr>
              <a:t>点击添加图表说明</a:t>
            </a:r>
          </a:p>
          <a:p>
            <a:pPr marL="0" marR="0" lvl="0" indent="0" algn="ctr" defTabSz="914400" rtl="0" eaLnBrk="1" fontAlgn="auto" latinLnBrk="0" hangingPunct="1">
              <a:lnSpc>
                <a:spcPct val="3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rgbClr val="C80000"/>
                </a:solidFill>
                <a:effectLst/>
                <a:uLnTx/>
                <a:uFillTx/>
                <a:latin typeface="微软雅黑" pitchFamily="34" charset="-122"/>
                <a:ea typeface="微软雅黑" pitchFamily="34" charset="-122"/>
                <a:cs typeface="+mn-cs"/>
                <a:sym typeface="微软雅黑" pitchFamily="34" charset="-122"/>
              </a:rPr>
              <a:t>点击添加图表说明</a:t>
            </a:r>
          </a:p>
          <a:p>
            <a:pPr marL="0" marR="0" lvl="0" indent="0" algn="ctr" defTabSz="914400" rtl="0" eaLnBrk="1" fontAlgn="auto" latinLnBrk="0" hangingPunct="1">
              <a:lnSpc>
                <a:spcPct val="300000"/>
              </a:lnSpc>
              <a:spcBef>
                <a:spcPts val="0"/>
              </a:spcBef>
              <a:spcAft>
                <a:spcPts val="0"/>
              </a:spcAft>
              <a:buClrTx/>
              <a:buSzTx/>
              <a:buFontTx/>
              <a:buNone/>
              <a:tabLst/>
              <a:defRPr/>
            </a:pPr>
            <a:r>
              <a:rPr kumimoji="0" lang="zh-CN" altLang="en-US" sz="1600" b="1" i="0" u="none" strike="noStrike" kern="1200" cap="none" spc="0" normalizeH="0" baseline="0" noProof="0" dirty="0" smtClean="0">
                <a:ln>
                  <a:noFill/>
                </a:ln>
                <a:solidFill>
                  <a:srgbClr val="C80000"/>
                </a:solidFill>
                <a:effectLst/>
                <a:uLnTx/>
                <a:uFillTx/>
                <a:latin typeface="微软雅黑" pitchFamily="34" charset="-122"/>
                <a:ea typeface="微软雅黑" pitchFamily="34" charset="-122"/>
                <a:cs typeface="+mn-cs"/>
                <a:sym typeface="微软雅黑" pitchFamily="34" charset="-122"/>
              </a:rPr>
              <a:t>点击添加图表说明</a:t>
            </a:r>
            <a:endParaRPr kumimoji="0" lang="en-US" altLang="zh-CN" sz="1600" b="1" i="0" u="none" strike="noStrike" kern="1200" cap="none" spc="0" normalizeH="0" baseline="0" noProof="0" dirty="0" smtClean="0">
              <a:ln>
                <a:noFill/>
              </a:ln>
              <a:solidFill>
                <a:srgbClr val="C80000"/>
              </a:solidFill>
              <a:effectLst/>
              <a:uLnTx/>
              <a:uFillTx/>
              <a:latin typeface="微软雅黑" pitchFamily="34" charset="-122"/>
              <a:ea typeface="微软雅黑" pitchFamily="34" charset="-122"/>
              <a:cs typeface="+mn-cs"/>
              <a:sym typeface="微软雅黑" pitchFamily="34" charset="-122"/>
            </a:endParaRPr>
          </a:p>
          <a:p>
            <a:pPr marL="0" marR="0" lvl="0" indent="0" algn="ctr" defTabSz="914400" rtl="0" eaLnBrk="1" fontAlgn="auto" latinLnBrk="0" hangingPunct="1">
              <a:lnSpc>
                <a:spcPct val="300000"/>
              </a:lnSpc>
              <a:spcBef>
                <a:spcPts val="0"/>
              </a:spcBef>
              <a:spcAft>
                <a:spcPts val="0"/>
              </a:spcAft>
              <a:buClrTx/>
              <a:buSzTx/>
              <a:buFontTx/>
              <a:buNone/>
              <a:tabLst/>
              <a:defRPr/>
            </a:pPr>
            <a:r>
              <a:rPr kumimoji="0" lang="zh-CN" altLang="en-US" sz="1600" b="1" i="0" u="none" strike="noStrike" kern="1200" cap="none" spc="0" normalizeH="0" baseline="0" noProof="0" dirty="0" smtClean="0">
                <a:ln>
                  <a:noFill/>
                </a:ln>
                <a:solidFill>
                  <a:srgbClr val="C80000"/>
                </a:solidFill>
                <a:effectLst/>
                <a:uLnTx/>
                <a:uFillTx/>
                <a:latin typeface="微软雅黑" pitchFamily="34" charset="-122"/>
                <a:ea typeface="微软雅黑" pitchFamily="34" charset="-122"/>
                <a:cs typeface="+mn-cs"/>
                <a:sym typeface="微软雅黑" pitchFamily="34" charset="-122"/>
              </a:rPr>
              <a:t>点击</a:t>
            </a:r>
            <a:r>
              <a:rPr kumimoji="0" lang="zh-CN" altLang="en-US" sz="1600" b="1" i="0" u="none" strike="noStrike" kern="1200" cap="none" spc="0" normalizeH="0" baseline="0" noProof="0" dirty="0">
                <a:ln>
                  <a:noFill/>
                </a:ln>
                <a:solidFill>
                  <a:srgbClr val="C80000"/>
                </a:solidFill>
                <a:effectLst/>
                <a:uLnTx/>
                <a:uFillTx/>
                <a:latin typeface="微软雅黑" pitchFamily="34" charset="-122"/>
                <a:ea typeface="微软雅黑" pitchFamily="34" charset="-122"/>
                <a:cs typeface="+mn-cs"/>
                <a:sym typeface="微软雅黑" pitchFamily="34" charset="-122"/>
              </a:rPr>
              <a:t>添加图表</a:t>
            </a:r>
            <a:r>
              <a:rPr kumimoji="0" lang="zh-CN" altLang="en-US" sz="1600" b="1" i="0" u="none" strike="noStrike" kern="1200" cap="none" spc="0" normalizeH="0" baseline="0" noProof="0" dirty="0" smtClean="0">
                <a:ln>
                  <a:noFill/>
                </a:ln>
                <a:solidFill>
                  <a:srgbClr val="C80000"/>
                </a:solidFill>
                <a:effectLst/>
                <a:uLnTx/>
                <a:uFillTx/>
                <a:latin typeface="微软雅黑" pitchFamily="34" charset="-122"/>
                <a:ea typeface="微软雅黑" pitchFamily="34" charset="-122"/>
                <a:cs typeface="+mn-cs"/>
                <a:sym typeface="微软雅黑" pitchFamily="34" charset="-122"/>
              </a:rPr>
              <a:t>说明</a:t>
            </a:r>
            <a:endParaRPr kumimoji="0" lang="zh-CN" altLang="en-US" sz="1600" b="1" i="0" u="none" strike="noStrike" kern="1200" cap="none" spc="0" normalizeH="0" baseline="0" noProof="0" dirty="0">
              <a:ln>
                <a:noFill/>
              </a:ln>
              <a:solidFill>
                <a:srgbClr val="C80000"/>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418940036"/>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left)">
                                      <p:cBhvr>
                                        <p:cTn id="28" dur="500"/>
                                        <p:tgtEl>
                                          <p:spTgt spid="4"/>
                                        </p:tgtEl>
                                      </p:cBhvr>
                                    </p:animEffect>
                                  </p:childTnLst>
                                </p:cTn>
                              </p:par>
                              <p:par>
                                <p:cTn id="29" presetID="10" presetClass="entr" presetSubtype="0" fill="hold" grpId="0" nodeType="withEffect">
                                  <p:stCondLst>
                                    <p:cond delay="50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par>
                                <p:cTn id="32" presetID="22" presetClass="entr" presetSubtype="8" fill="hold" grpId="0" nodeType="withEffect">
                                  <p:stCondLst>
                                    <p:cond delay="500"/>
                                  </p:stCondLst>
                                  <p:childTnLst>
                                    <p:set>
                                      <p:cBhvr>
                                        <p:cTn id="33" dur="1" fill="hold">
                                          <p:stCondLst>
                                            <p:cond delay="0"/>
                                          </p:stCondLst>
                                        </p:cTn>
                                        <p:tgtEl>
                                          <p:spTgt spid="7"/>
                                        </p:tgtEl>
                                        <p:attrNameLst>
                                          <p:attrName>style.visibility</p:attrName>
                                        </p:attrNameLst>
                                      </p:cBhvr>
                                      <p:to>
                                        <p:strVal val="visible"/>
                                      </p:to>
                                    </p:set>
                                    <p:animEffect transition="in" filter="wipe(left)">
                                      <p:cBhvr>
                                        <p:cTn id="34" dur="500"/>
                                        <p:tgtEl>
                                          <p:spTgt spid="7"/>
                                        </p:tgtEl>
                                      </p:cBhvr>
                                    </p:animEffect>
                                  </p:childTnLst>
                                </p:cTn>
                              </p:par>
                              <p:par>
                                <p:cTn id="35" presetID="10" presetClass="entr" presetSubtype="0" fill="hold" grpId="0" nodeType="withEffect">
                                  <p:stCondLst>
                                    <p:cond delay="100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500"/>
                                        <p:tgtEl>
                                          <p:spTgt spid="5"/>
                                        </p:tgtEl>
                                      </p:cBhvr>
                                    </p:animEffect>
                                  </p:childTnLst>
                                </p:cTn>
                              </p:par>
                              <p:par>
                                <p:cTn id="38" presetID="22" presetClass="entr" presetSubtype="8" fill="hold" grpId="0" nodeType="withEffect">
                                  <p:stCondLst>
                                    <p:cond delay="1000"/>
                                  </p:stCondLst>
                                  <p:childTnLst>
                                    <p:set>
                                      <p:cBhvr>
                                        <p:cTn id="39" dur="1" fill="hold">
                                          <p:stCondLst>
                                            <p:cond delay="0"/>
                                          </p:stCondLst>
                                        </p:cTn>
                                        <p:tgtEl>
                                          <p:spTgt spid="9"/>
                                        </p:tgtEl>
                                        <p:attrNameLst>
                                          <p:attrName>style.visibility</p:attrName>
                                        </p:attrNameLst>
                                      </p:cBhvr>
                                      <p:to>
                                        <p:strVal val="visible"/>
                                      </p:to>
                                    </p:set>
                                    <p:animEffect transition="in" filter="wipe(left)">
                                      <p:cBhvr>
                                        <p:cTn id="40" dur="500"/>
                                        <p:tgtEl>
                                          <p:spTgt spid="9"/>
                                        </p:tgtEl>
                                      </p:cBhvr>
                                    </p:animEffect>
                                  </p:childTnLst>
                                </p:cTn>
                              </p:par>
                              <p:par>
                                <p:cTn id="41" presetID="10" presetClass="entr" presetSubtype="0" fill="hold" grpId="0" nodeType="withEffect">
                                  <p:stCondLst>
                                    <p:cond delay="150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500"/>
                                        <p:tgtEl>
                                          <p:spTgt spid="12"/>
                                        </p:tgtEl>
                                      </p:cBhvr>
                                    </p:animEffect>
                                  </p:childTnLst>
                                </p:cTn>
                              </p:par>
                              <p:par>
                                <p:cTn id="44" presetID="22" presetClass="entr" presetSubtype="8" fill="hold" grpId="0" nodeType="withEffect">
                                  <p:stCondLst>
                                    <p:cond delay="1500"/>
                                  </p:stCondLst>
                                  <p:childTnLst>
                                    <p:set>
                                      <p:cBhvr>
                                        <p:cTn id="45" dur="1" fill="hold">
                                          <p:stCondLst>
                                            <p:cond delay="0"/>
                                          </p:stCondLst>
                                        </p:cTn>
                                        <p:tgtEl>
                                          <p:spTgt spid="11"/>
                                        </p:tgtEl>
                                        <p:attrNameLst>
                                          <p:attrName>style.visibility</p:attrName>
                                        </p:attrNameLst>
                                      </p:cBhvr>
                                      <p:to>
                                        <p:strVal val="visible"/>
                                      </p:to>
                                    </p:set>
                                    <p:animEffect transition="in" filter="wipe(left)">
                                      <p:cBhvr>
                                        <p:cTn id="46" dur="500"/>
                                        <p:tgtEl>
                                          <p:spTgt spid="11"/>
                                        </p:tgtEl>
                                      </p:cBhvr>
                                    </p:animEffect>
                                  </p:childTnLst>
                                </p:cTn>
                              </p:par>
                              <p:par>
                                <p:cTn id="47" presetID="10" presetClass="entr" presetSubtype="0" fill="hold" grpId="0" nodeType="withEffect">
                                  <p:stCondLst>
                                    <p:cond delay="2000"/>
                                  </p:stCondLst>
                                  <p:childTnLst>
                                    <p:set>
                                      <p:cBhvr>
                                        <p:cTn id="48" dur="1" fill="hold">
                                          <p:stCondLst>
                                            <p:cond delay="0"/>
                                          </p:stCondLst>
                                        </p:cTn>
                                        <p:tgtEl>
                                          <p:spTgt spid="14"/>
                                        </p:tgtEl>
                                        <p:attrNameLst>
                                          <p:attrName>style.visibility</p:attrName>
                                        </p:attrNameLst>
                                      </p:cBhvr>
                                      <p:to>
                                        <p:strVal val="visible"/>
                                      </p:to>
                                    </p:set>
                                    <p:animEffect transition="in" filter="fade">
                                      <p:cBhvr>
                                        <p:cTn id="4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smtClean="0"/>
              <a:t>点击此处添加标题</a:t>
            </a:r>
            <a:endParaRPr lang="zh-CN" altLang="en-US" dirty="0"/>
          </a:p>
        </p:txBody>
      </p:sp>
      <p:sp>
        <p:nvSpPr>
          <p:cNvPr id="3" name="矩形 2"/>
          <p:cNvSpPr/>
          <p:nvPr/>
        </p:nvSpPr>
        <p:spPr>
          <a:xfrm>
            <a:off x="5290882" y="2300610"/>
            <a:ext cx="3853118" cy="961503"/>
          </a:xfrm>
          <a:prstGeom prst="rect">
            <a:avLst/>
          </a:prstGeom>
          <a:solidFill>
            <a:srgbClr val="C8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4" name="矩形 3"/>
          <p:cNvSpPr/>
          <p:nvPr/>
        </p:nvSpPr>
        <p:spPr>
          <a:xfrm>
            <a:off x="5290882" y="1339107"/>
            <a:ext cx="3853118" cy="961503"/>
          </a:xfrm>
          <a:prstGeom prst="rect">
            <a:avLst/>
          </a:prstGeom>
          <a:solidFill>
            <a:srgbClr val="FF6E00"/>
          </a:solidFill>
          <a:ln>
            <a:noFill/>
          </a:ln>
          <a:effectLst>
            <a:outerShdw blurRad="241300" dist="127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5" name="矩形 4"/>
          <p:cNvSpPr/>
          <p:nvPr/>
        </p:nvSpPr>
        <p:spPr>
          <a:xfrm>
            <a:off x="0" y="3262114"/>
            <a:ext cx="3710118" cy="961503"/>
          </a:xfrm>
          <a:prstGeom prst="rect">
            <a:avLst/>
          </a:prstGeom>
          <a:solidFill>
            <a:srgbClr val="FF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6" name="矩形 5"/>
          <p:cNvSpPr/>
          <p:nvPr/>
        </p:nvSpPr>
        <p:spPr>
          <a:xfrm>
            <a:off x="0" y="2300611"/>
            <a:ext cx="3710118" cy="961503"/>
          </a:xfrm>
          <a:prstGeom prst="rect">
            <a:avLst/>
          </a:prstGeom>
          <a:solidFill>
            <a:srgbClr val="C8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pic>
        <p:nvPicPr>
          <p:cNvPr id="7" name="Picture 3"/>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a:ext>
            </a:extLst>
          </a:blip>
          <a:srcRect/>
          <a:stretch/>
        </p:blipFill>
        <p:spPr bwMode="auto">
          <a:xfrm rot="5400000" flipH="1">
            <a:off x="3437829" y="2265162"/>
            <a:ext cx="4176462" cy="4691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3"/>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a:ext>
            </a:extLst>
          </a:blip>
          <a:srcRect/>
          <a:stretch/>
        </p:blipFill>
        <p:spPr bwMode="auto">
          <a:xfrm rot="16200000" flipH="1">
            <a:off x="1440760" y="3080987"/>
            <a:ext cx="4176462" cy="3622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3779912" y="2499741"/>
            <a:ext cx="697627"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600" b="1" i="0" u="none" strike="noStrike" kern="1200" cap="none" spc="0" normalizeH="0" baseline="0" noProof="0" dirty="0" smtClean="0">
                <a:ln>
                  <a:noFill/>
                </a:ln>
                <a:solidFill>
                  <a:srgbClr val="C80000"/>
                </a:solidFill>
                <a:effectLst/>
                <a:uLnTx/>
                <a:uFillTx/>
                <a:latin typeface="Arial Unicode MS" pitchFamily="34" charset="-122"/>
                <a:ea typeface="Arial Unicode MS" pitchFamily="34" charset="-122"/>
                <a:cs typeface="Arial Unicode MS" pitchFamily="34" charset="-122"/>
              </a:rPr>
              <a:t>01</a:t>
            </a:r>
            <a:endParaRPr kumimoji="0" lang="zh-CN" altLang="en-US" sz="900" b="1" i="0" u="none" strike="noStrike" kern="1200" cap="none" spc="0" normalizeH="0" baseline="0" noProof="0" dirty="0">
              <a:ln>
                <a:noFill/>
              </a:ln>
              <a:solidFill>
                <a:srgbClr val="C80000"/>
              </a:solidFill>
              <a:effectLst/>
              <a:uLnTx/>
              <a:uFillTx/>
              <a:latin typeface="Arial Unicode MS" pitchFamily="34" charset="-122"/>
              <a:ea typeface="Arial Unicode MS" pitchFamily="34" charset="-122"/>
              <a:cs typeface="Arial Unicode MS" pitchFamily="34" charset="-122"/>
            </a:endParaRPr>
          </a:p>
        </p:txBody>
      </p:sp>
      <p:sp>
        <p:nvSpPr>
          <p:cNvPr id="10" name="TextBox 9"/>
          <p:cNvSpPr txBox="1"/>
          <p:nvPr/>
        </p:nvSpPr>
        <p:spPr>
          <a:xfrm>
            <a:off x="3779912" y="3419699"/>
            <a:ext cx="697627"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600" b="1" i="0" u="none" strike="noStrike" kern="1200" cap="none" spc="0" normalizeH="0" baseline="0" noProof="0" dirty="0" smtClean="0">
                <a:ln>
                  <a:noFill/>
                </a:ln>
                <a:solidFill>
                  <a:srgbClr val="FF6E00"/>
                </a:solidFill>
                <a:effectLst/>
                <a:uLnTx/>
                <a:uFillTx/>
                <a:latin typeface="Arial Unicode MS" pitchFamily="34" charset="-122"/>
                <a:ea typeface="Arial Unicode MS" pitchFamily="34" charset="-122"/>
                <a:cs typeface="Arial Unicode MS" pitchFamily="34" charset="-122"/>
              </a:rPr>
              <a:t>02</a:t>
            </a:r>
            <a:endParaRPr kumimoji="0" lang="zh-CN" altLang="en-US" sz="900" b="1" i="0" u="none" strike="noStrike" kern="1200" cap="none" spc="0" normalizeH="0" baseline="0" noProof="0" dirty="0">
              <a:ln>
                <a:noFill/>
              </a:ln>
              <a:solidFill>
                <a:srgbClr val="FF6E00"/>
              </a:solidFill>
              <a:effectLst/>
              <a:uLnTx/>
              <a:uFillTx/>
              <a:latin typeface="Arial Unicode MS" pitchFamily="34" charset="-122"/>
              <a:ea typeface="Arial Unicode MS" pitchFamily="34" charset="-122"/>
              <a:cs typeface="Arial Unicode MS" pitchFamily="34" charset="-122"/>
            </a:endParaRPr>
          </a:p>
        </p:txBody>
      </p:sp>
      <p:sp>
        <p:nvSpPr>
          <p:cNvPr id="11" name="TextBox 10"/>
          <p:cNvSpPr txBox="1"/>
          <p:nvPr/>
        </p:nvSpPr>
        <p:spPr>
          <a:xfrm>
            <a:off x="4517842" y="1534016"/>
            <a:ext cx="697627"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600" b="1" i="0" u="none" strike="noStrike" kern="1200" cap="none" spc="0" normalizeH="0" baseline="0" noProof="0" dirty="0" smtClean="0">
                <a:ln>
                  <a:noFill/>
                </a:ln>
                <a:solidFill>
                  <a:srgbClr val="FF6E00"/>
                </a:solidFill>
                <a:effectLst/>
                <a:uLnTx/>
                <a:uFillTx/>
                <a:latin typeface="Arial Unicode MS" pitchFamily="34" charset="-122"/>
                <a:ea typeface="Arial Unicode MS" pitchFamily="34" charset="-122"/>
                <a:cs typeface="Arial Unicode MS" pitchFamily="34" charset="-122"/>
              </a:rPr>
              <a:t>03</a:t>
            </a:r>
            <a:endParaRPr kumimoji="0" lang="zh-CN" altLang="en-US" sz="900" b="1" i="0" u="none" strike="noStrike" kern="1200" cap="none" spc="0" normalizeH="0" baseline="0" noProof="0" dirty="0">
              <a:ln>
                <a:noFill/>
              </a:ln>
              <a:solidFill>
                <a:srgbClr val="FF6E00"/>
              </a:solidFill>
              <a:effectLst/>
              <a:uLnTx/>
              <a:uFillTx/>
              <a:latin typeface="Arial Unicode MS" pitchFamily="34" charset="-122"/>
              <a:ea typeface="Arial Unicode MS" pitchFamily="34" charset="-122"/>
              <a:cs typeface="Arial Unicode MS" pitchFamily="34" charset="-122"/>
            </a:endParaRPr>
          </a:p>
        </p:txBody>
      </p:sp>
      <p:sp>
        <p:nvSpPr>
          <p:cNvPr id="12" name="TextBox 11"/>
          <p:cNvSpPr txBox="1"/>
          <p:nvPr/>
        </p:nvSpPr>
        <p:spPr>
          <a:xfrm>
            <a:off x="4517842" y="2453974"/>
            <a:ext cx="697627"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600" b="1" i="0" u="none" strike="noStrike" kern="1200" cap="none" spc="0" normalizeH="0" baseline="0" noProof="0" dirty="0" smtClean="0">
                <a:ln>
                  <a:noFill/>
                </a:ln>
                <a:solidFill>
                  <a:srgbClr val="C80000"/>
                </a:solidFill>
                <a:effectLst/>
                <a:uLnTx/>
                <a:uFillTx/>
                <a:latin typeface="Arial Unicode MS" pitchFamily="34" charset="-122"/>
                <a:ea typeface="Arial Unicode MS" pitchFamily="34" charset="-122"/>
                <a:cs typeface="Arial Unicode MS" pitchFamily="34" charset="-122"/>
              </a:rPr>
              <a:t>04</a:t>
            </a:r>
            <a:endParaRPr kumimoji="0" lang="zh-CN" altLang="en-US" sz="900" b="1" i="0" u="none" strike="noStrike" kern="1200" cap="none" spc="0" normalizeH="0" baseline="0" noProof="0" dirty="0">
              <a:ln>
                <a:noFill/>
              </a:ln>
              <a:solidFill>
                <a:srgbClr val="C80000"/>
              </a:solidFill>
              <a:effectLst/>
              <a:uLnTx/>
              <a:uFillTx/>
              <a:latin typeface="Arial Unicode MS" pitchFamily="34" charset="-122"/>
              <a:ea typeface="Arial Unicode MS" pitchFamily="34" charset="-122"/>
              <a:cs typeface="Arial Unicode MS" pitchFamily="34" charset="-122"/>
            </a:endParaRPr>
          </a:p>
        </p:txBody>
      </p:sp>
      <p:sp>
        <p:nvSpPr>
          <p:cNvPr id="13" name="Text Box 40"/>
          <p:cNvSpPr txBox="1">
            <a:spLocks noChangeArrowheads="1"/>
          </p:cNvSpPr>
          <p:nvPr/>
        </p:nvSpPr>
        <p:spPr bwMode="gray">
          <a:xfrm>
            <a:off x="227391" y="2425982"/>
            <a:ext cx="3255336" cy="609398"/>
          </a:xfrm>
          <a:prstGeom prst="rect">
            <a:avLst/>
          </a:prstGeom>
          <a:noFill/>
          <a:ln w="9525">
            <a:noFill/>
            <a:miter lim="800000"/>
            <a:headEnd/>
            <a:tailEnd/>
          </a:ln>
        </p:spPr>
        <p:txBody>
          <a:bodyPr wrap="square">
            <a:spAutoFit/>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单击此处输入文字单击此处输入文字</a:t>
            </a:r>
          </a:p>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单击此处输入文字单击此处输入文字</a:t>
            </a:r>
            <a:endParaRPr kumimoji="0" lang="zh-CN" altLang="en-US" sz="14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4" name="Text Box 40"/>
          <p:cNvSpPr txBox="1">
            <a:spLocks noChangeArrowheads="1"/>
          </p:cNvSpPr>
          <p:nvPr/>
        </p:nvSpPr>
        <p:spPr bwMode="gray">
          <a:xfrm>
            <a:off x="227391" y="3444214"/>
            <a:ext cx="3255336" cy="609398"/>
          </a:xfrm>
          <a:prstGeom prst="rect">
            <a:avLst/>
          </a:prstGeom>
          <a:noFill/>
          <a:ln w="9525">
            <a:noFill/>
            <a:miter lim="800000"/>
            <a:headEnd/>
            <a:tailEnd/>
          </a:ln>
        </p:spPr>
        <p:txBody>
          <a:bodyPr wrap="square">
            <a:spAutoFit/>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单击此处输入文字单击此处输入文字</a:t>
            </a:r>
          </a:p>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单击此处输入文字单击此处输入文字</a:t>
            </a:r>
            <a:endParaRPr kumimoji="0" lang="zh-CN" altLang="en-US" sz="14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5" name="Text Box 40"/>
          <p:cNvSpPr txBox="1">
            <a:spLocks noChangeArrowheads="1"/>
          </p:cNvSpPr>
          <p:nvPr/>
        </p:nvSpPr>
        <p:spPr bwMode="gray">
          <a:xfrm>
            <a:off x="5526060" y="1511130"/>
            <a:ext cx="3255336" cy="609398"/>
          </a:xfrm>
          <a:prstGeom prst="rect">
            <a:avLst/>
          </a:prstGeom>
          <a:noFill/>
          <a:ln w="9525">
            <a:noFill/>
            <a:miter lim="800000"/>
            <a:headEnd/>
            <a:tailEnd/>
          </a:ln>
        </p:spPr>
        <p:txBody>
          <a:bodyPr wrap="square">
            <a:spAutoFit/>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单击此处输入文字单击此处输入文字</a:t>
            </a:r>
          </a:p>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单击此处输入文字单击此处输入文字</a:t>
            </a:r>
            <a:endParaRPr kumimoji="0" lang="zh-CN" altLang="en-US" sz="14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6" name="Text Box 40"/>
          <p:cNvSpPr txBox="1">
            <a:spLocks noChangeArrowheads="1"/>
          </p:cNvSpPr>
          <p:nvPr/>
        </p:nvSpPr>
        <p:spPr bwMode="gray">
          <a:xfrm>
            <a:off x="5526060" y="2472440"/>
            <a:ext cx="3255336" cy="609398"/>
          </a:xfrm>
          <a:prstGeom prst="rect">
            <a:avLst/>
          </a:prstGeom>
          <a:noFill/>
          <a:ln w="9525">
            <a:noFill/>
            <a:miter lim="800000"/>
            <a:headEnd/>
            <a:tailEnd/>
          </a:ln>
        </p:spPr>
        <p:txBody>
          <a:bodyPr wrap="square">
            <a:spAutoFit/>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单击此处输入文字单击此处输入文字</a:t>
            </a:r>
          </a:p>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单击此处输入文字单击此处输入文字</a:t>
            </a:r>
            <a:endParaRPr kumimoji="0" lang="zh-CN" altLang="en-US" sz="14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13962878"/>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ppt_x</p:attrName>
                                        </p:attrNameLst>
                                      </p:cBhvr>
                                      <p:tavLst>
                                        <p:tav tm="0">
                                          <p:val>
                                            <p:strVal val="#ppt_x-#ppt_w*1.125000"/>
                                          </p:val>
                                        </p:tav>
                                        <p:tav tm="100000">
                                          <p:val>
                                            <p:strVal val="#ppt_x"/>
                                          </p:val>
                                        </p:tav>
                                      </p:tavLst>
                                    </p:anim>
                                    <p:animEffect transition="in" filter="wipe(right)">
                                      <p:cBhvr>
                                        <p:cTn id="8" dur="500"/>
                                        <p:tgtEl>
                                          <p:spTgt spid="4"/>
                                        </p:tgtEl>
                                      </p:cBhvr>
                                    </p:animEffect>
                                  </p:childTnLst>
                                </p:cTn>
                              </p:par>
                              <p:par>
                                <p:cTn id="9" presetID="12" presetClass="entr" presetSubtype="8"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750"/>
                                        <p:tgtEl>
                                          <p:spTgt spid="3"/>
                                        </p:tgtEl>
                                        <p:attrNameLst>
                                          <p:attrName>ppt_x</p:attrName>
                                        </p:attrNameLst>
                                      </p:cBhvr>
                                      <p:tavLst>
                                        <p:tav tm="0">
                                          <p:val>
                                            <p:strVal val="#ppt_x-#ppt_w*1.125000"/>
                                          </p:val>
                                        </p:tav>
                                        <p:tav tm="100000">
                                          <p:val>
                                            <p:strVal val="#ppt_x"/>
                                          </p:val>
                                        </p:tav>
                                      </p:tavLst>
                                    </p:anim>
                                    <p:animEffect transition="in" filter="wipe(right)">
                                      <p:cBhvr>
                                        <p:cTn id="12" dur="750"/>
                                        <p:tgtEl>
                                          <p:spTgt spid="3"/>
                                        </p:tgtEl>
                                      </p:cBhvr>
                                    </p:animEffect>
                                  </p:childTnLst>
                                </p:cTn>
                              </p:par>
                              <p:par>
                                <p:cTn id="13" presetID="12" presetClass="entr" presetSubtype="2"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p:tgtEl>
                                          <p:spTgt spid="6"/>
                                        </p:tgtEl>
                                        <p:attrNameLst>
                                          <p:attrName>ppt_x</p:attrName>
                                        </p:attrNameLst>
                                      </p:cBhvr>
                                      <p:tavLst>
                                        <p:tav tm="0">
                                          <p:val>
                                            <p:strVal val="#ppt_x+#ppt_w*1.125000"/>
                                          </p:val>
                                        </p:tav>
                                        <p:tav tm="100000">
                                          <p:val>
                                            <p:strVal val="#ppt_x"/>
                                          </p:val>
                                        </p:tav>
                                      </p:tavLst>
                                    </p:anim>
                                    <p:animEffect transition="in" filter="wipe(left)">
                                      <p:cBhvr>
                                        <p:cTn id="16" dur="500"/>
                                        <p:tgtEl>
                                          <p:spTgt spid="6"/>
                                        </p:tgtEl>
                                      </p:cBhvr>
                                    </p:animEffect>
                                  </p:childTnLst>
                                </p:cTn>
                              </p:par>
                              <p:par>
                                <p:cTn id="17" presetID="1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750"/>
                                        <p:tgtEl>
                                          <p:spTgt spid="5"/>
                                        </p:tgtEl>
                                        <p:attrNameLst>
                                          <p:attrName>ppt_x</p:attrName>
                                        </p:attrNameLst>
                                      </p:cBhvr>
                                      <p:tavLst>
                                        <p:tav tm="0">
                                          <p:val>
                                            <p:strVal val="#ppt_x+#ppt_w*1.125000"/>
                                          </p:val>
                                        </p:tav>
                                        <p:tav tm="100000">
                                          <p:val>
                                            <p:strVal val="#ppt_x"/>
                                          </p:val>
                                        </p:tav>
                                      </p:tavLst>
                                    </p:anim>
                                    <p:animEffect transition="in" filter="wipe(left)">
                                      <p:cBhvr>
                                        <p:cTn id="20" dur="750"/>
                                        <p:tgtEl>
                                          <p:spTgt spid="5"/>
                                        </p:tgtEl>
                                      </p:cBhvr>
                                    </p:animEffect>
                                  </p:childTnLst>
                                </p:cTn>
                              </p:par>
                            </p:childTnLst>
                          </p:cTn>
                        </p:par>
                        <p:par>
                          <p:cTn id="21" fill="hold">
                            <p:stCondLst>
                              <p:cond delay="750"/>
                            </p:stCondLst>
                            <p:childTnLst>
                              <p:par>
                                <p:cTn id="22" presetID="23" presetClass="entr" presetSubtype="32"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p:cTn id="24" dur="750" fill="hold"/>
                                        <p:tgtEl>
                                          <p:spTgt spid="9"/>
                                        </p:tgtEl>
                                        <p:attrNameLst>
                                          <p:attrName>ppt_w</p:attrName>
                                        </p:attrNameLst>
                                      </p:cBhvr>
                                      <p:tavLst>
                                        <p:tav tm="0">
                                          <p:val>
                                            <p:strVal val="4*#ppt_w"/>
                                          </p:val>
                                        </p:tav>
                                        <p:tav tm="100000">
                                          <p:val>
                                            <p:strVal val="#ppt_w"/>
                                          </p:val>
                                        </p:tav>
                                      </p:tavLst>
                                    </p:anim>
                                    <p:anim calcmode="lin" valueType="num">
                                      <p:cBhvr>
                                        <p:cTn id="25" dur="750" fill="hold"/>
                                        <p:tgtEl>
                                          <p:spTgt spid="9"/>
                                        </p:tgtEl>
                                        <p:attrNameLst>
                                          <p:attrName>ppt_h</p:attrName>
                                        </p:attrNameLst>
                                      </p:cBhvr>
                                      <p:tavLst>
                                        <p:tav tm="0">
                                          <p:val>
                                            <p:strVal val="4*#ppt_h"/>
                                          </p:val>
                                        </p:tav>
                                        <p:tav tm="100000">
                                          <p:val>
                                            <p:strVal val="#ppt_h"/>
                                          </p:val>
                                        </p:tav>
                                      </p:tavLst>
                                    </p:anim>
                                  </p:childTnLst>
                                </p:cTn>
                              </p:par>
                              <p:par>
                                <p:cTn id="26" presetID="8" presetClass="emph" presetSubtype="0" fill="hold" grpId="1" nodeType="withEffect">
                                  <p:stCondLst>
                                    <p:cond delay="0"/>
                                  </p:stCondLst>
                                  <p:childTnLst>
                                    <p:animRot by="21600000">
                                      <p:cBhvr>
                                        <p:cTn id="27" dur="750" fill="hold"/>
                                        <p:tgtEl>
                                          <p:spTgt spid="9"/>
                                        </p:tgtEl>
                                        <p:attrNameLst>
                                          <p:attrName>r</p:attrName>
                                        </p:attrNameLst>
                                      </p:cBhvr>
                                    </p:animRot>
                                  </p:childTnLst>
                                </p:cTn>
                              </p:par>
                              <p:par>
                                <p:cTn id="28" presetID="23" presetClass="entr" presetSubtype="32"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p:cTn id="30" dur="750" fill="hold"/>
                                        <p:tgtEl>
                                          <p:spTgt spid="11"/>
                                        </p:tgtEl>
                                        <p:attrNameLst>
                                          <p:attrName>ppt_w</p:attrName>
                                        </p:attrNameLst>
                                      </p:cBhvr>
                                      <p:tavLst>
                                        <p:tav tm="0">
                                          <p:val>
                                            <p:strVal val="4*#ppt_w"/>
                                          </p:val>
                                        </p:tav>
                                        <p:tav tm="100000">
                                          <p:val>
                                            <p:strVal val="#ppt_w"/>
                                          </p:val>
                                        </p:tav>
                                      </p:tavLst>
                                    </p:anim>
                                    <p:anim calcmode="lin" valueType="num">
                                      <p:cBhvr>
                                        <p:cTn id="31" dur="750" fill="hold"/>
                                        <p:tgtEl>
                                          <p:spTgt spid="11"/>
                                        </p:tgtEl>
                                        <p:attrNameLst>
                                          <p:attrName>ppt_h</p:attrName>
                                        </p:attrNameLst>
                                      </p:cBhvr>
                                      <p:tavLst>
                                        <p:tav tm="0">
                                          <p:val>
                                            <p:strVal val="4*#ppt_h"/>
                                          </p:val>
                                        </p:tav>
                                        <p:tav tm="100000">
                                          <p:val>
                                            <p:strVal val="#ppt_h"/>
                                          </p:val>
                                        </p:tav>
                                      </p:tavLst>
                                    </p:anim>
                                  </p:childTnLst>
                                </p:cTn>
                              </p:par>
                              <p:par>
                                <p:cTn id="32" presetID="8" presetClass="emph" presetSubtype="0" fill="hold" grpId="1" nodeType="withEffect">
                                  <p:stCondLst>
                                    <p:cond delay="0"/>
                                  </p:stCondLst>
                                  <p:childTnLst>
                                    <p:animRot by="21600000">
                                      <p:cBhvr>
                                        <p:cTn id="33" dur="750" fill="hold"/>
                                        <p:tgtEl>
                                          <p:spTgt spid="11"/>
                                        </p:tgtEl>
                                        <p:attrNameLst>
                                          <p:attrName>r</p:attrName>
                                        </p:attrNameLst>
                                      </p:cBhvr>
                                    </p:animRot>
                                  </p:childTnLst>
                                </p:cTn>
                              </p:par>
                              <p:par>
                                <p:cTn id="34" presetID="23" presetClass="entr" presetSubtype="32"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p:cTn id="36" dur="750" fill="hold"/>
                                        <p:tgtEl>
                                          <p:spTgt spid="12"/>
                                        </p:tgtEl>
                                        <p:attrNameLst>
                                          <p:attrName>ppt_w</p:attrName>
                                        </p:attrNameLst>
                                      </p:cBhvr>
                                      <p:tavLst>
                                        <p:tav tm="0">
                                          <p:val>
                                            <p:strVal val="4*#ppt_w"/>
                                          </p:val>
                                        </p:tav>
                                        <p:tav tm="100000">
                                          <p:val>
                                            <p:strVal val="#ppt_w"/>
                                          </p:val>
                                        </p:tav>
                                      </p:tavLst>
                                    </p:anim>
                                    <p:anim calcmode="lin" valueType="num">
                                      <p:cBhvr>
                                        <p:cTn id="37" dur="750" fill="hold"/>
                                        <p:tgtEl>
                                          <p:spTgt spid="12"/>
                                        </p:tgtEl>
                                        <p:attrNameLst>
                                          <p:attrName>ppt_h</p:attrName>
                                        </p:attrNameLst>
                                      </p:cBhvr>
                                      <p:tavLst>
                                        <p:tav tm="0">
                                          <p:val>
                                            <p:strVal val="4*#ppt_h"/>
                                          </p:val>
                                        </p:tav>
                                        <p:tav tm="100000">
                                          <p:val>
                                            <p:strVal val="#ppt_h"/>
                                          </p:val>
                                        </p:tav>
                                      </p:tavLst>
                                    </p:anim>
                                  </p:childTnLst>
                                </p:cTn>
                              </p:par>
                              <p:par>
                                <p:cTn id="38" presetID="8" presetClass="emph" presetSubtype="0" fill="hold" grpId="1" nodeType="withEffect">
                                  <p:stCondLst>
                                    <p:cond delay="0"/>
                                  </p:stCondLst>
                                  <p:childTnLst>
                                    <p:animRot by="21600000">
                                      <p:cBhvr>
                                        <p:cTn id="39" dur="750" fill="hold"/>
                                        <p:tgtEl>
                                          <p:spTgt spid="12"/>
                                        </p:tgtEl>
                                        <p:attrNameLst>
                                          <p:attrName>r</p:attrName>
                                        </p:attrNameLst>
                                      </p:cBhvr>
                                    </p:animRot>
                                  </p:childTnLst>
                                </p:cTn>
                              </p:par>
                              <p:par>
                                <p:cTn id="40" presetID="23" presetClass="entr" presetSubtype="32" fill="hold" grpId="0" nodeType="with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p:cTn id="42" dur="750" fill="hold"/>
                                        <p:tgtEl>
                                          <p:spTgt spid="10"/>
                                        </p:tgtEl>
                                        <p:attrNameLst>
                                          <p:attrName>ppt_w</p:attrName>
                                        </p:attrNameLst>
                                      </p:cBhvr>
                                      <p:tavLst>
                                        <p:tav tm="0">
                                          <p:val>
                                            <p:strVal val="4*#ppt_w"/>
                                          </p:val>
                                        </p:tav>
                                        <p:tav tm="100000">
                                          <p:val>
                                            <p:strVal val="#ppt_w"/>
                                          </p:val>
                                        </p:tav>
                                      </p:tavLst>
                                    </p:anim>
                                    <p:anim calcmode="lin" valueType="num">
                                      <p:cBhvr>
                                        <p:cTn id="43" dur="750" fill="hold"/>
                                        <p:tgtEl>
                                          <p:spTgt spid="10"/>
                                        </p:tgtEl>
                                        <p:attrNameLst>
                                          <p:attrName>ppt_h</p:attrName>
                                        </p:attrNameLst>
                                      </p:cBhvr>
                                      <p:tavLst>
                                        <p:tav tm="0">
                                          <p:val>
                                            <p:strVal val="4*#ppt_h"/>
                                          </p:val>
                                        </p:tav>
                                        <p:tav tm="100000">
                                          <p:val>
                                            <p:strVal val="#ppt_h"/>
                                          </p:val>
                                        </p:tav>
                                      </p:tavLst>
                                    </p:anim>
                                  </p:childTnLst>
                                </p:cTn>
                              </p:par>
                              <p:par>
                                <p:cTn id="44" presetID="8" presetClass="emph" presetSubtype="0" fill="hold" grpId="1" nodeType="withEffect">
                                  <p:stCondLst>
                                    <p:cond delay="0"/>
                                  </p:stCondLst>
                                  <p:childTnLst>
                                    <p:animRot by="21600000">
                                      <p:cBhvr>
                                        <p:cTn id="45" dur="750" fill="hold"/>
                                        <p:tgtEl>
                                          <p:spTgt spid="10"/>
                                        </p:tgtEl>
                                        <p:attrNameLst>
                                          <p:attrName>r</p:attrName>
                                        </p:attrNameLst>
                                      </p:cBhvr>
                                    </p:animRot>
                                  </p:childTnLst>
                                </p:cTn>
                              </p:par>
                            </p:childTnLst>
                          </p:cTn>
                        </p:par>
                        <p:par>
                          <p:cTn id="46" fill="hold">
                            <p:stCondLst>
                              <p:cond delay="1500"/>
                            </p:stCondLst>
                            <p:childTnLst>
                              <p:par>
                                <p:cTn id="47" presetID="10" presetClass="entr" presetSubtype="0" fill="hold" nodeType="afterEffect">
                                  <p:stCondLst>
                                    <p:cond delay="0"/>
                                  </p:stCondLst>
                                  <p:childTnLst>
                                    <p:set>
                                      <p:cBhvr>
                                        <p:cTn id="48" dur="1" fill="hold">
                                          <p:stCondLst>
                                            <p:cond delay="0"/>
                                          </p:stCondLst>
                                        </p:cTn>
                                        <p:tgtEl>
                                          <p:spTgt spid="7"/>
                                        </p:tgtEl>
                                        <p:attrNameLst>
                                          <p:attrName>style.visibility</p:attrName>
                                        </p:attrNameLst>
                                      </p:cBhvr>
                                      <p:to>
                                        <p:strVal val="visible"/>
                                      </p:to>
                                    </p:set>
                                    <p:animEffect transition="in" filter="fade">
                                      <p:cBhvr>
                                        <p:cTn id="49" dur="500"/>
                                        <p:tgtEl>
                                          <p:spTgt spid="7"/>
                                        </p:tgtEl>
                                      </p:cBhvr>
                                    </p:animEffect>
                                  </p:childTnLst>
                                </p:cTn>
                              </p:par>
                              <p:par>
                                <p:cTn id="50" presetID="10" presetClass="entr" presetSubtype="0" fill="hold" nodeType="with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fade">
                                      <p:cBhvr>
                                        <p:cTn id="52" dur="500"/>
                                        <p:tgtEl>
                                          <p:spTgt spid="8"/>
                                        </p:tgtEl>
                                      </p:cBhvr>
                                    </p:animEffect>
                                  </p:childTnLst>
                                </p:cTn>
                              </p:par>
                            </p:childTnLst>
                          </p:cTn>
                        </p:par>
                        <p:par>
                          <p:cTn id="53" fill="hold">
                            <p:stCondLst>
                              <p:cond delay="2000"/>
                            </p:stCondLst>
                            <p:childTnLst>
                              <p:par>
                                <p:cTn id="54" presetID="42" presetClass="entr" presetSubtype="0" fill="hold" grpId="0" nodeType="afterEffect">
                                  <p:stCondLst>
                                    <p:cond delay="0"/>
                                  </p:stCondLst>
                                  <p:childTnLst>
                                    <p:set>
                                      <p:cBhvr>
                                        <p:cTn id="55" dur="1" fill="hold">
                                          <p:stCondLst>
                                            <p:cond delay="0"/>
                                          </p:stCondLst>
                                        </p:cTn>
                                        <p:tgtEl>
                                          <p:spTgt spid="13"/>
                                        </p:tgtEl>
                                        <p:attrNameLst>
                                          <p:attrName>style.visibility</p:attrName>
                                        </p:attrNameLst>
                                      </p:cBhvr>
                                      <p:to>
                                        <p:strVal val="visible"/>
                                      </p:to>
                                    </p:set>
                                    <p:animEffect transition="in" filter="fade">
                                      <p:cBhvr>
                                        <p:cTn id="56" dur="750"/>
                                        <p:tgtEl>
                                          <p:spTgt spid="13"/>
                                        </p:tgtEl>
                                      </p:cBhvr>
                                    </p:animEffect>
                                    <p:anim calcmode="lin" valueType="num">
                                      <p:cBhvr>
                                        <p:cTn id="57" dur="750" fill="hold"/>
                                        <p:tgtEl>
                                          <p:spTgt spid="13"/>
                                        </p:tgtEl>
                                        <p:attrNameLst>
                                          <p:attrName>ppt_x</p:attrName>
                                        </p:attrNameLst>
                                      </p:cBhvr>
                                      <p:tavLst>
                                        <p:tav tm="0">
                                          <p:val>
                                            <p:strVal val="#ppt_x"/>
                                          </p:val>
                                        </p:tav>
                                        <p:tav tm="100000">
                                          <p:val>
                                            <p:strVal val="#ppt_x"/>
                                          </p:val>
                                        </p:tav>
                                      </p:tavLst>
                                    </p:anim>
                                    <p:anim calcmode="lin" valueType="num">
                                      <p:cBhvr>
                                        <p:cTn id="58" dur="750" fill="hold"/>
                                        <p:tgtEl>
                                          <p:spTgt spid="13"/>
                                        </p:tgtEl>
                                        <p:attrNameLst>
                                          <p:attrName>ppt_y</p:attrName>
                                        </p:attrNameLst>
                                      </p:cBhvr>
                                      <p:tavLst>
                                        <p:tav tm="0">
                                          <p:val>
                                            <p:strVal val="#ppt_y+.1"/>
                                          </p:val>
                                        </p:tav>
                                        <p:tav tm="100000">
                                          <p:val>
                                            <p:strVal val="#ppt_y"/>
                                          </p:val>
                                        </p:tav>
                                      </p:tavLst>
                                    </p:anim>
                                  </p:childTnLst>
                                </p:cTn>
                              </p:par>
                            </p:childTnLst>
                          </p:cTn>
                        </p:par>
                        <p:par>
                          <p:cTn id="59" fill="hold">
                            <p:stCondLst>
                              <p:cond delay="2750"/>
                            </p:stCondLst>
                            <p:childTnLst>
                              <p:par>
                                <p:cTn id="60" presetID="42" presetClass="entr" presetSubtype="0" fill="hold" grpId="0" nodeType="after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fade">
                                      <p:cBhvr>
                                        <p:cTn id="62" dur="750"/>
                                        <p:tgtEl>
                                          <p:spTgt spid="14"/>
                                        </p:tgtEl>
                                      </p:cBhvr>
                                    </p:animEffect>
                                    <p:anim calcmode="lin" valueType="num">
                                      <p:cBhvr>
                                        <p:cTn id="63" dur="750" fill="hold"/>
                                        <p:tgtEl>
                                          <p:spTgt spid="14"/>
                                        </p:tgtEl>
                                        <p:attrNameLst>
                                          <p:attrName>ppt_x</p:attrName>
                                        </p:attrNameLst>
                                      </p:cBhvr>
                                      <p:tavLst>
                                        <p:tav tm="0">
                                          <p:val>
                                            <p:strVal val="#ppt_x"/>
                                          </p:val>
                                        </p:tav>
                                        <p:tav tm="100000">
                                          <p:val>
                                            <p:strVal val="#ppt_x"/>
                                          </p:val>
                                        </p:tav>
                                      </p:tavLst>
                                    </p:anim>
                                    <p:anim calcmode="lin" valueType="num">
                                      <p:cBhvr>
                                        <p:cTn id="64" dur="750" fill="hold"/>
                                        <p:tgtEl>
                                          <p:spTgt spid="14"/>
                                        </p:tgtEl>
                                        <p:attrNameLst>
                                          <p:attrName>ppt_y</p:attrName>
                                        </p:attrNameLst>
                                      </p:cBhvr>
                                      <p:tavLst>
                                        <p:tav tm="0">
                                          <p:val>
                                            <p:strVal val="#ppt_y+.1"/>
                                          </p:val>
                                        </p:tav>
                                        <p:tav tm="100000">
                                          <p:val>
                                            <p:strVal val="#ppt_y"/>
                                          </p:val>
                                        </p:tav>
                                      </p:tavLst>
                                    </p:anim>
                                  </p:childTnLst>
                                </p:cTn>
                              </p:par>
                            </p:childTnLst>
                          </p:cTn>
                        </p:par>
                        <p:par>
                          <p:cTn id="65" fill="hold">
                            <p:stCondLst>
                              <p:cond delay="3500"/>
                            </p:stCondLst>
                            <p:childTnLst>
                              <p:par>
                                <p:cTn id="66" presetID="42" presetClass="entr" presetSubtype="0" fill="hold" grpId="0" nodeType="afterEffect">
                                  <p:stCondLst>
                                    <p:cond delay="0"/>
                                  </p:stCondLst>
                                  <p:childTnLst>
                                    <p:set>
                                      <p:cBhvr>
                                        <p:cTn id="67" dur="1" fill="hold">
                                          <p:stCondLst>
                                            <p:cond delay="0"/>
                                          </p:stCondLst>
                                        </p:cTn>
                                        <p:tgtEl>
                                          <p:spTgt spid="15"/>
                                        </p:tgtEl>
                                        <p:attrNameLst>
                                          <p:attrName>style.visibility</p:attrName>
                                        </p:attrNameLst>
                                      </p:cBhvr>
                                      <p:to>
                                        <p:strVal val="visible"/>
                                      </p:to>
                                    </p:set>
                                    <p:animEffect transition="in" filter="fade">
                                      <p:cBhvr>
                                        <p:cTn id="68" dur="750"/>
                                        <p:tgtEl>
                                          <p:spTgt spid="15"/>
                                        </p:tgtEl>
                                      </p:cBhvr>
                                    </p:animEffect>
                                    <p:anim calcmode="lin" valueType="num">
                                      <p:cBhvr>
                                        <p:cTn id="69" dur="750" fill="hold"/>
                                        <p:tgtEl>
                                          <p:spTgt spid="15"/>
                                        </p:tgtEl>
                                        <p:attrNameLst>
                                          <p:attrName>ppt_x</p:attrName>
                                        </p:attrNameLst>
                                      </p:cBhvr>
                                      <p:tavLst>
                                        <p:tav tm="0">
                                          <p:val>
                                            <p:strVal val="#ppt_x"/>
                                          </p:val>
                                        </p:tav>
                                        <p:tav tm="100000">
                                          <p:val>
                                            <p:strVal val="#ppt_x"/>
                                          </p:val>
                                        </p:tav>
                                      </p:tavLst>
                                    </p:anim>
                                    <p:anim calcmode="lin" valueType="num">
                                      <p:cBhvr>
                                        <p:cTn id="70" dur="750" fill="hold"/>
                                        <p:tgtEl>
                                          <p:spTgt spid="15"/>
                                        </p:tgtEl>
                                        <p:attrNameLst>
                                          <p:attrName>ppt_y</p:attrName>
                                        </p:attrNameLst>
                                      </p:cBhvr>
                                      <p:tavLst>
                                        <p:tav tm="0">
                                          <p:val>
                                            <p:strVal val="#ppt_y+.1"/>
                                          </p:val>
                                        </p:tav>
                                        <p:tav tm="100000">
                                          <p:val>
                                            <p:strVal val="#ppt_y"/>
                                          </p:val>
                                        </p:tav>
                                      </p:tavLst>
                                    </p:anim>
                                  </p:childTnLst>
                                </p:cTn>
                              </p:par>
                            </p:childTnLst>
                          </p:cTn>
                        </p:par>
                        <p:par>
                          <p:cTn id="71" fill="hold">
                            <p:stCondLst>
                              <p:cond delay="4250"/>
                            </p:stCondLst>
                            <p:childTnLst>
                              <p:par>
                                <p:cTn id="72" presetID="42" presetClass="entr" presetSubtype="0" fill="hold" grpId="0" nodeType="afterEffect">
                                  <p:stCondLst>
                                    <p:cond delay="0"/>
                                  </p:stCondLst>
                                  <p:childTnLst>
                                    <p:set>
                                      <p:cBhvr>
                                        <p:cTn id="73" dur="1" fill="hold">
                                          <p:stCondLst>
                                            <p:cond delay="0"/>
                                          </p:stCondLst>
                                        </p:cTn>
                                        <p:tgtEl>
                                          <p:spTgt spid="16"/>
                                        </p:tgtEl>
                                        <p:attrNameLst>
                                          <p:attrName>style.visibility</p:attrName>
                                        </p:attrNameLst>
                                      </p:cBhvr>
                                      <p:to>
                                        <p:strVal val="visible"/>
                                      </p:to>
                                    </p:set>
                                    <p:animEffect transition="in" filter="fade">
                                      <p:cBhvr>
                                        <p:cTn id="74" dur="750"/>
                                        <p:tgtEl>
                                          <p:spTgt spid="16"/>
                                        </p:tgtEl>
                                      </p:cBhvr>
                                    </p:animEffect>
                                    <p:anim calcmode="lin" valueType="num">
                                      <p:cBhvr>
                                        <p:cTn id="75" dur="750" fill="hold"/>
                                        <p:tgtEl>
                                          <p:spTgt spid="16"/>
                                        </p:tgtEl>
                                        <p:attrNameLst>
                                          <p:attrName>ppt_x</p:attrName>
                                        </p:attrNameLst>
                                      </p:cBhvr>
                                      <p:tavLst>
                                        <p:tav tm="0">
                                          <p:val>
                                            <p:strVal val="#ppt_x"/>
                                          </p:val>
                                        </p:tav>
                                        <p:tav tm="100000">
                                          <p:val>
                                            <p:strVal val="#ppt_x"/>
                                          </p:val>
                                        </p:tav>
                                      </p:tavLst>
                                    </p:anim>
                                    <p:anim calcmode="lin" valueType="num">
                                      <p:cBhvr>
                                        <p:cTn id="76" dur="75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9" grpId="0"/>
      <p:bldP spid="9" grpId="1"/>
      <p:bldP spid="10" grpId="0"/>
      <p:bldP spid="10" grpId="1"/>
      <p:bldP spid="11" grpId="0"/>
      <p:bldP spid="11" grpId="1"/>
      <p:bldP spid="12" grpId="0"/>
      <p:bldP spid="12" grpId="1"/>
      <p:bldP spid="13" grpId="0"/>
      <p:bldP spid="14" grpId="0"/>
      <p:bldP spid="15" grpId="0"/>
      <p:bldP spid="1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smtClean="0"/>
              <a:t>点击此处添加标题</a:t>
            </a:r>
            <a:endParaRPr lang="zh-CN" altLang="en-US" dirty="0"/>
          </a:p>
        </p:txBody>
      </p:sp>
      <p:sp>
        <p:nvSpPr>
          <p:cNvPr id="3" name="矩形 2"/>
          <p:cNvSpPr/>
          <p:nvPr/>
        </p:nvSpPr>
        <p:spPr>
          <a:xfrm>
            <a:off x="4456844" y="987574"/>
            <a:ext cx="4363628" cy="3528392"/>
          </a:xfrm>
          <a:prstGeom prst="rect">
            <a:avLst/>
          </a:pr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2700000" algn="tl" rotWithShape="0">
              <a:prstClr val="black">
                <a:alpha val="40000"/>
              </a:prstClr>
            </a:outerShdw>
          </a:effectLst>
        </p:spPr>
        <p:txBody>
          <a:bodyPr lIns="450000" rIns="450000" anchor="ctr"/>
          <a:lstStyle/>
          <a:p>
            <a:pPr marL="0" marR="0" lvl="0" indent="0" algn="l" defTabSz="914400" rtl="0" eaLnBrk="1" fontAlgn="auto" latinLnBrk="0" hangingPunct="1">
              <a:lnSpc>
                <a:spcPct val="2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点击此处添加</a:t>
            </a:r>
            <a:r>
              <a:rPr kumimoji="0" lang="zh-CN" altLang="en-US" sz="1200" b="0"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文本</a:t>
            </a:r>
            <a:r>
              <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点击此处添加</a:t>
            </a:r>
            <a:r>
              <a:rPr kumimoji="0" lang="zh-CN" altLang="en-US" sz="1200" b="0"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文本</a:t>
            </a:r>
            <a:r>
              <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点击此处添加</a:t>
            </a:r>
            <a:r>
              <a:rPr kumimoji="0" lang="zh-CN" altLang="en-US" sz="1200" b="0"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文本</a:t>
            </a:r>
            <a:r>
              <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点击此处添加</a:t>
            </a:r>
            <a:r>
              <a:rPr kumimoji="0" lang="zh-CN" altLang="en-US" sz="1200" b="0"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文本</a:t>
            </a:r>
            <a:r>
              <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点击此处添加</a:t>
            </a:r>
            <a:r>
              <a:rPr kumimoji="0" lang="zh-CN" altLang="en-US" sz="1200" b="0"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文本</a:t>
            </a:r>
            <a:r>
              <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点击此处添加</a:t>
            </a:r>
            <a:r>
              <a:rPr kumimoji="0" lang="zh-CN" altLang="en-US" sz="1200" b="0"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文本</a:t>
            </a:r>
            <a:r>
              <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点击此处添加</a:t>
            </a:r>
            <a:r>
              <a:rPr kumimoji="0" lang="zh-CN" altLang="en-US" sz="1200" b="0"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文本</a:t>
            </a:r>
            <a:r>
              <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点击此处添加</a:t>
            </a:r>
            <a:r>
              <a:rPr kumimoji="0" lang="zh-CN" altLang="en-US" sz="1200" b="0"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文本</a:t>
            </a:r>
            <a:r>
              <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点击此处添加</a:t>
            </a:r>
            <a:r>
              <a:rPr kumimoji="0" lang="zh-CN" altLang="en-US" sz="1200" b="0"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文本</a:t>
            </a:r>
            <a:r>
              <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点击此处添加</a:t>
            </a:r>
            <a:r>
              <a:rPr kumimoji="0" lang="zh-CN" altLang="en-US" sz="1200" b="0"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文本</a:t>
            </a:r>
            <a:r>
              <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点击此处添加</a:t>
            </a:r>
            <a:r>
              <a:rPr kumimoji="0" lang="zh-CN" altLang="en-US" sz="1200" b="0"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文本</a:t>
            </a:r>
            <a:r>
              <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点击此处添加</a:t>
            </a:r>
            <a:r>
              <a:rPr kumimoji="0" lang="zh-CN" altLang="en-US" sz="1200" b="0"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文本</a:t>
            </a:r>
            <a:r>
              <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点击此处添加</a:t>
            </a:r>
            <a:r>
              <a:rPr kumimoji="0" lang="zh-CN" altLang="en-US" sz="1200" b="0"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文本</a:t>
            </a:r>
            <a:r>
              <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点击此处添加</a:t>
            </a:r>
            <a:r>
              <a:rPr kumimoji="0" lang="zh-CN" altLang="en-US" sz="1200" b="0"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文本</a:t>
            </a:r>
            <a:r>
              <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点击此处添加</a:t>
            </a:r>
            <a:r>
              <a:rPr kumimoji="0" lang="zh-CN" altLang="en-US" sz="1200" b="0"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文本</a:t>
            </a:r>
            <a:r>
              <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点击此处添加</a:t>
            </a:r>
            <a:r>
              <a:rPr kumimoji="0" lang="zh-CN" altLang="en-US" sz="1200" b="0"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文本</a:t>
            </a:r>
            <a:r>
              <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点击此处添加</a:t>
            </a:r>
            <a:r>
              <a:rPr kumimoji="0" lang="zh-CN" altLang="en-US" sz="1200" b="0"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文本</a:t>
            </a:r>
            <a:r>
              <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点击此处添加</a:t>
            </a:r>
            <a:r>
              <a:rPr kumimoji="0" lang="zh-CN" altLang="en-US" sz="1200" b="0"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文本</a:t>
            </a:r>
            <a:r>
              <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点击此处添加文本</a:t>
            </a:r>
            <a:r>
              <a:rPr kumimoji="0" lang="zh-CN" altLang="en-US" sz="1200" b="0"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点击此处添加文本</a:t>
            </a:r>
            <a:endPar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grpSp>
        <p:nvGrpSpPr>
          <p:cNvPr id="4" name="组合 3"/>
          <p:cNvGrpSpPr/>
          <p:nvPr/>
        </p:nvGrpSpPr>
        <p:grpSpPr>
          <a:xfrm>
            <a:off x="972295" y="1036159"/>
            <a:ext cx="1426340" cy="1432990"/>
            <a:chOff x="972295" y="1036159"/>
            <a:chExt cx="1426340" cy="1432990"/>
          </a:xfrm>
        </p:grpSpPr>
        <p:sp>
          <p:nvSpPr>
            <p:cNvPr id="5" name="矩形 4"/>
            <p:cNvSpPr/>
            <p:nvPr/>
          </p:nvSpPr>
          <p:spPr bwMode="auto">
            <a:xfrm>
              <a:off x="972295" y="1036159"/>
              <a:ext cx="1426340" cy="1432990"/>
            </a:xfrm>
            <a:prstGeom prst="rect">
              <a:avLst/>
            </a:prstGeom>
            <a:gradFill>
              <a:gsLst>
                <a:gs pos="33000">
                  <a:srgbClr val="F9F9F9"/>
                </a:gs>
                <a:gs pos="100000">
                  <a:srgbClr val="D7D7D7"/>
                </a:gs>
              </a:gsLst>
              <a:lin ang="5400000" scaled="0"/>
            </a:gradFill>
            <a:ln w="3175" cap="flat" cmpd="sng" algn="ctr">
              <a:solidFill>
                <a:srgbClr val="EAEAEA"/>
              </a:solidFill>
              <a:prstDash val="solid"/>
            </a:ln>
            <a:effectLst/>
            <a:scene3d>
              <a:camera prst="perspectiveFront" fov="3000000">
                <a:rot lat="21360000" lon="240000" rev="0"/>
              </a:camera>
              <a:lightRig rig="flat" dir="t"/>
            </a:scene3d>
            <a:sp3d extrusionH="12700000">
              <a:extrusionClr>
                <a:srgbClr val="A9A9A9"/>
              </a:extrusionClr>
            </a:sp3d>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zh-CN" altLang="en-US" sz="2400" b="1"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sp>
          <p:nvSpPr>
            <p:cNvPr id="6" name="TextBox 5"/>
            <p:cNvSpPr txBox="1"/>
            <p:nvPr/>
          </p:nvSpPr>
          <p:spPr>
            <a:xfrm>
              <a:off x="1208411" y="1398711"/>
              <a:ext cx="954107" cy="707886"/>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Arial Unicode MS" pitchFamily="34" charset="-122"/>
                </a:rPr>
                <a:t>点击录</a:t>
              </a:r>
              <a:endParaRPr kumimoji="0" lang="en-US" altLang="zh-CN" sz="20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Arial Unicode MS" pitchFamily="34"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Arial Unicode MS" pitchFamily="34" charset="-122"/>
                </a:rPr>
                <a:t>入</a:t>
              </a:r>
              <a:r>
                <a:rPr kumimoji="0" lang="zh-CN" altLang="en-US" sz="20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Arial Unicode MS" pitchFamily="34" charset="-122"/>
                </a:rPr>
                <a:t>内容</a:t>
              </a:r>
              <a:endParaRPr kumimoji="0" lang="zh-CN" altLang="en-US" sz="20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Arial Unicode MS" pitchFamily="34" charset="-122"/>
              </a:endParaRPr>
            </a:p>
          </p:txBody>
        </p:sp>
      </p:grpSp>
      <p:grpSp>
        <p:nvGrpSpPr>
          <p:cNvPr id="7" name="组合 6"/>
          <p:cNvGrpSpPr/>
          <p:nvPr/>
        </p:nvGrpSpPr>
        <p:grpSpPr>
          <a:xfrm>
            <a:off x="2744308" y="1036159"/>
            <a:ext cx="1426340" cy="1432990"/>
            <a:chOff x="2744308" y="1036159"/>
            <a:chExt cx="1426340" cy="1432990"/>
          </a:xfrm>
        </p:grpSpPr>
        <p:sp>
          <p:nvSpPr>
            <p:cNvPr id="8" name="矩形 7"/>
            <p:cNvSpPr/>
            <p:nvPr/>
          </p:nvSpPr>
          <p:spPr bwMode="auto">
            <a:xfrm>
              <a:off x="2744308" y="1036159"/>
              <a:ext cx="1426340" cy="1432990"/>
            </a:xfrm>
            <a:prstGeom prst="rect">
              <a:avLst/>
            </a:prstGeom>
            <a:gradFill>
              <a:gsLst>
                <a:gs pos="33000">
                  <a:srgbClr val="F9F9F9"/>
                </a:gs>
                <a:gs pos="100000">
                  <a:srgbClr val="D7D7D7"/>
                </a:gs>
              </a:gsLst>
              <a:lin ang="5400000" scaled="0"/>
            </a:gradFill>
            <a:ln w="3175" cap="flat" cmpd="sng" algn="ctr">
              <a:solidFill>
                <a:srgbClr val="EAEAEA"/>
              </a:solidFill>
              <a:prstDash val="solid"/>
            </a:ln>
            <a:effectLst/>
            <a:scene3d>
              <a:camera prst="perspectiveFront" fov="3000000">
                <a:rot lat="21360000" lon="21360000" rev="0"/>
              </a:camera>
              <a:lightRig rig="flat" dir="t"/>
            </a:scene3d>
            <a:sp3d extrusionH="12700000">
              <a:extrusionClr>
                <a:srgbClr val="A9A9A9"/>
              </a:extrusionClr>
            </a:sp3d>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zh-CN" altLang="en-US" sz="2400" b="1"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sp>
          <p:nvSpPr>
            <p:cNvPr id="9" name="TextBox 8"/>
            <p:cNvSpPr txBox="1"/>
            <p:nvPr/>
          </p:nvSpPr>
          <p:spPr>
            <a:xfrm>
              <a:off x="2980424" y="1398711"/>
              <a:ext cx="954107" cy="707886"/>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Arial Unicode MS" pitchFamily="34" charset="-122"/>
                </a:rPr>
                <a:t>点击录</a:t>
              </a:r>
              <a:endParaRPr kumimoji="0" lang="en-US" altLang="zh-CN" sz="20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Arial Unicode MS" pitchFamily="34"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Arial Unicode MS" pitchFamily="34" charset="-122"/>
                </a:rPr>
                <a:t>入</a:t>
              </a:r>
              <a:r>
                <a:rPr kumimoji="0" lang="zh-CN" altLang="en-US" sz="20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Arial Unicode MS" pitchFamily="34" charset="-122"/>
                </a:rPr>
                <a:t>内容</a:t>
              </a:r>
              <a:endParaRPr kumimoji="0" lang="zh-CN" altLang="en-US" sz="20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Arial Unicode MS" pitchFamily="34" charset="-122"/>
              </a:endParaRPr>
            </a:p>
          </p:txBody>
        </p:sp>
      </p:grpSp>
      <p:grpSp>
        <p:nvGrpSpPr>
          <p:cNvPr id="10" name="组合 9"/>
          <p:cNvGrpSpPr/>
          <p:nvPr/>
        </p:nvGrpSpPr>
        <p:grpSpPr>
          <a:xfrm>
            <a:off x="2731803" y="2787775"/>
            <a:ext cx="1426340" cy="1432990"/>
            <a:chOff x="2731803" y="2787775"/>
            <a:chExt cx="1426340" cy="1432990"/>
          </a:xfrm>
        </p:grpSpPr>
        <p:sp>
          <p:nvSpPr>
            <p:cNvPr id="11" name="矩形 10"/>
            <p:cNvSpPr/>
            <p:nvPr/>
          </p:nvSpPr>
          <p:spPr bwMode="auto">
            <a:xfrm>
              <a:off x="2731803" y="2787775"/>
              <a:ext cx="1426340" cy="1432990"/>
            </a:xfrm>
            <a:prstGeom prst="rect">
              <a:avLst/>
            </a:prstGeom>
            <a:gradFill>
              <a:gsLst>
                <a:gs pos="33000">
                  <a:srgbClr val="F9F9F9"/>
                </a:gs>
                <a:gs pos="100000">
                  <a:srgbClr val="D7D7D7"/>
                </a:gs>
              </a:gsLst>
              <a:lin ang="5400000" scaled="0"/>
            </a:gradFill>
            <a:ln w="3175" cap="flat" cmpd="sng" algn="ctr">
              <a:solidFill>
                <a:srgbClr val="EAEAEA"/>
              </a:solidFill>
              <a:prstDash val="solid"/>
            </a:ln>
            <a:effectLst/>
            <a:scene3d>
              <a:camera prst="perspectiveFront" fov="3000000">
                <a:rot lat="240000" lon="21360000" rev="0"/>
              </a:camera>
              <a:lightRig rig="flat" dir="t"/>
            </a:scene3d>
            <a:sp3d extrusionH="12700000">
              <a:extrusionClr>
                <a:srgbClr val="A9A9A9"/>
              </a:extrusionClr>
            </a:sp3d>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zh-CN" altLang="en-US" sz="2400" b="1"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sp>
          <p:nvSpPr>
            <p:cNvPr id="12" name="TextBox 11"/>
            <p:cNvSpPr txBox="1"/>
            <p:nvPr/>
          </p:nvSpPr>
          <p:spPr>
            <a:xfrm>
              <a:off x="2980424" y="3150327"/>
              <a:ext cx="954107" cy="707886"/>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Arial Unicode MS" pitchFamily="34" charset="-122"/>
                </a:rPr>
                <a:t>点击录</a:t>
              </a:r>
              <a:endParaRPr kumimoji="0" lang="en-US" altLang="zh-CN" sz="20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Arial Unicode MS" pitchFamily="34"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Arial Unicode MS" pitchFamily="34" charset="-122"/>
                </a:rPr>
                <a:t>入</a:t>
              </a:r>
              <a:r>
                <a:rPr kumimoji="0" lang="zh-CN" altLang="en-US" sz="20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Arial Unicode MS" pitchFamily="34" charset="-122"/>
                </a:rPr>
                <a:t>内容</a:t>
              </a:r>
              <a:endParaRPr kumimoji="0" lang="zh-CN" altLang="en-US" sz="20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Arial Unicode MS" pitchFamily="34" charset="-122"/>
              </a:endParaRPr>
            </a:p>
          </p:txBody>
        </p:sp>
      </p:grpSp>
      <p:grpSp>
        <p:nvGrpSpPr>
          <p:cNvPr id="13" name="组合 12"/>
          <p:cNvGrpSpPr/>
          <p:nvPr/>
        </p:nvGrpSpPr>
        <p:grpSpPr>
          <a:xfrm>
            <a:off x="625264" y="2787774"/>
            <a:ext cx="1800383" cy="1922903"/>
            <a:chOff x="625264" y="2787774"/>
            <a:chExt cx="1800383" cy="1922903"/>
          </a:xfrm>
        </p:grpSpPr>
        <p:sp>
          <p:nvSpPr>
            <p:cNvPr id="14" name="矩形 13"/>
            <p:cNvSpPr/>
            <p:nvPr/>
          </p:nvSpPr>
          <p:spPr bwMode="auto">
            <a:xfrm>
              <a:off x="625264" y="2787774"/>
              <a:ext cx="1800383" cy="1922903"/>
            </a:xfrm>
            <a:prstGeom prst="rect">
              <a:avLst/>
            </a:prstGeom>
            <a:solidFill>
              <a:srgbClr val="C80000"/>
            </a:solidFill>
            <a:ln w="25400" cap="flat" cmpd="sng" algn="ctr">
              <a:noFill/>
              <a:prstDash val="solid"/>
            </a:ln>
            <a:effectLst/>
            <a:scene3d>
              <a:camera prst="perspectiveFront" fov="2400000">
                <a:rot lat="240000" lon="240000" rev="0"/>
              </a:camera>
              <a:lightRig rig="flat" dir="t"/>
            </a:scene3d>
            <a:sp3d extrusionH="12700000" contourW="12700">
              <a:extrusionClr>
                <a:srgbClr val="C80000"/>
              </a:extrusionClr>
              <a:contourClr>
                <a:srgbClr val="FF6E00"/>
              </a:contourClr>
            </a:sp3d>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zh-CN" altLang="en-US" sz="5400" b="1" i="0" u="none" strike="noStrike" kern="0" cap="none" spc="0" normalizeH="0" baseline="0" noProof="0" dirty="0">
                <a:ln>
                  <a:noFill/>
                </a:ln>
                <a:solidFill>
                  <a:sysClr val="window" lastClr="FFFFFF"/>
                </a:solidFill>
                <a:effectLst>
                  <a:innerShdw blurRad="114300">
                    <a:prstClr val="black"/>
                  </a:innerShdw>
                </a:effectLst>
                <a:uLnTx/>
                <a:uFillTx/>
                <a:latin typeface="微软雅黑" pitchFamily="34" charset="-122"/>
                <a:ea typeface="微软雅黑" pitchFamily="34" charset="-122"/>
                <a:cs typeface="+mn-cs"/>
              </a:endParaRPr>
            </a:p>
          </p:txBody>
        </p:sp>
        <p:sp>
          <p:nvSpPr>
            <p:cNvPr id="15" name="TextBox 14"/>
            <p:cNvSpPr txBox="1"/>
            <p:nvPr/>
          </p:nvSpPr>
          <p:spPr>
            <a:xfrm>
              <a:off x="971456" y="3324929"/>
              <a:ext cx="1107996" cy="830997"/>
            </a:xfrm>
            <a:prstGeom prst="rect">
              <a:avLst/>
            </a:prstGeom>
            <a:noFill/>
            <a:scene3d>
              <a:camera prst="orthographicFront"/>
              <a:lightRig rig="threePt" dir="t"/>
            </a:scene3d>
            <a:sp3d extrusionH="76200">
              <a:extrusionClr>
                <a:srgbClr val="C80000"/>
              </a:extrusionClr>
            </a:sp3d>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Arial Unicode MS" pitchFamily="34" charset="-122"/>
                </a:rPr>
                <a:t>点击录</a:t>
              </a:r>
              <a:endParaRPr kumimoji="0" lang="en-US" altLang="zh-CN" sz="2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Arial Unicode MS" pitchFamily="34"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Arial Unicode MS" pitchFamily="34" charset="-122"/>
                </a:rPr>
                <a:t>入</a:t>
              </a:r>
              <a:r>
                <a:rPr kumimoji="0" lang="zh-CN" altLang="en-US" sz="24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Arial Unicode MS" pitchFamily="34" charset="-122"/>
                </a:rPr>
                <a:t>内容</a:t>
              </a:r>
              <a:endParaRPr kumimoji="0" lang="zh-CN" altLang="en-US" sz="2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Arial Unicode MS" pitchFamily="34" charset="-122"/>
              </a:endParaRPr>
            </a:p>
          </p:txBody>
        </p:sp>
      </p:grpSp>
    </p:spTree>
    <p:extLst>
      <p:ext uri="{BB962C8B-B14F-4D97-AF65-F5344CB8AC3E}">
        <p14:creationId xmlns:p14="http://schemas.microsoft.com/office/powerpoint/2010/main" val="6323014"/>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up)">
                                      <p:cBhvr>
                                        <p:cTn id="8" dur="500"/>
                                        <p:tgtEl>
                                          <p:spTgt spid="4"/>
                                        </p:tgtEl>
                                      </p:cBhvr>
                                    </p:animEffect>
                                  </p:childTnLst>
                                </p:cTn>
                              </p:par>
                              <p:par>
                                <p:cTn id="9" presetID="12" presetClass="entr" presetSubtype="2"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p:tgtEl>
                                          <p:spTgt spid="13"/>
                                        </p:tgtEl>
                                        <p:attrNameLst>
                                          <p:attrName>ppt_x</p:attrName>
                                        </p:attrNameLst>
                                      </p:cBhvr>
                                      <p:tavLst>
                                        <p:tav tm="0">
                                          <p:val>
                                            <p:strVal val="#ppt_x+#ppt_w*1.125000"/>
                                          </p:val>
                                        </p:tav>
                                        <p:tav tm="100000">
                                          <p:val>
                                            <p:strVal val="#ppt_x"/>
                                          </p:val>
                                        </p:tav>
                                      </p:tavLst>
                                    </p:anim>
                                    <p:animEffect transition="in" filter="wipe(left)">
                                      <p:cBhvr>
                                        <p:cTn id="12" dur="1000"/>
                                        <p:tgtEl>
                                          <p:spTgt spid="13"/>
                                        </p:tgtEl>
                                      </p:cBhvr>
                                    </p:animEffect>
                                  </p:childTnLst>
                                </p:cTn>
                              </p:par>
                              <p:par>
                                <p:cTn id="13" presetID="12" presetClass="entr" presetSubtype="4"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p:tgtEl>
                                          <p:spTgt spid="7"/>
                                        </p:tgtEl>
                                        <p:attrNameLst>
                                          <p:attrName>ppt_y</p:attrName>
                                        </p:attrNameLst>
                                      </p:cBhvr>
                                      <p:tavLst>
                                        <p:tav tm="0">
                                          <p:val>
                                            <p:strVal val="#ppt_y+#ppt_h*1.125000"/>
                                          </p:val>
                                        </p:tav>
                                        <p:tav tm="100000">
                                          <p:val>
                                            <p:strVal val="#ppt_y"/>
                                          </p:val>
                                        </p:tav>
                                      </p:tavLst>
                                    </p:anim>
                                    <p:animEffect transition="in" filter="wipe(up)">
                                      <p:cBhvr>
                                        <p:cTn id="16" dur="500"/>
                                        <p:tgtEl>
                                          <p:spTgt spid="7"/>
                                        </p:tgtEl>
                                      </p:cBhvr>
                                    </p:animEffect>
                                  </p:childTnLst>
                                </p:cTn>
                              </p:par>
                              <p:par>
                                <p:cTn id="17" presetID="12" presetClass="entr" presetSubtype="1"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p:tgtEl>
                                          <p:spTgt spid="10"/>
                                        </p:tgtEl>
                                        <p:attrNameLst>
                                          <p:attrName>ppt_y</p:attrName>
                                        </p:attrNameLst>
                                      </p:cBhvr>
                                      <p:tavLst>
                                        <p:tav tm="0">
                                          <p:val>
                                            <p:strVal val="#ppt_y-#ppt_h*1.125000"/>
                                          </p:val>
                                        </p:tav>
                                        <p:tav tm="100000">
                                          <p:val>
                                            <p:strVal val="#ppt_y"/>
                                          </p:val>
                                        </p:tav>
                                      </p:tavLst>
                                    </p:anim>
                                    <p:animEffect transition="in" filter="wipe(down)">
                                      <p:cBhvr>
                                        <p:cTn id="20" dur="500"/>
                                        <p:tgtEl>
                                          <p:spTgt spid="10"/>
                                        </p:tgtEl>
                                      </p:cBhvr>
                                    </p:animEffect>
                                  </p:childTnLst>
                                </p:cTn>
                              </p:par>
                            </p:childTnLst>
                          </p:cTn>
                        </p:par>
                        <p:par>
                          <p:cTn id="21" fill="hold">
                            <p:stCondLst>
                              <p:cond delay="1000"/>
                            </p:stCondLst>
                            <p:childTnLst>
                              <p:par>
                                <p:cTn id="22" presetID="10" presetClass="entr" presetSubtype="0"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0" y="-1"/>
            <a:ext cx="9144000" cy="5143501"/>
          </a:xfrm>
          <a:prstGeom prst="rect">
            <a:avLst/>
          </a:prstGeom>
        </p:spPr>
      </p:pic>
      <p:grpSp>
        <p:nvGrpSpPr>
          <p:cNvPr id="13" name="组合 12"/>
          <p:cNvGrpSpPr/>
          <p:nvPr/>
        </p:nvGrpSpPr>
        <p:grpSpPr>
          <a:xfrm>
            <a:off x="0" y="4013200"/>
            <a:ext cx="9144000" cy="1130300"/>
            <a:chOff x="0" y="4158994"/>
            <a:chExt cx="8699649" cy="984506"/>
          </a:xfrm>
        </p:grpSpPr>
        <p:pic>
          <p:nvPicPr>
            <p:cNvPr id="2" name="图片 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4158994"/>
              <a:ext cx="4434849" cy="984506"/>
            </a:xfrm>
            <a:prstGeom prst="rect">
              <a:avLst/>
            </a:prstGeom>
          </p:spPr>
        </p:pic>
        <p:pic>
          <p:nvPicPr>
            <p:cNvPr id="12" name="图片 1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4264800" y="4158994"/>
              <a:ext cx="4434849" cy="984506"/>
            </a:xfrm>
            <a:prstGeom prst="rect">
              <a:avLst/>
            </a:prstGeom>
          </p:spPr>
        </p:pic>
      </p:grpSp>
      <p:pic>
        <p:nvPicPr>
          <p:cNvPr id="3" name="图片 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219561" y="3175000"/>
            <a:ext cx="6924440" cy="1968501"/>
          </a:xfrm>
          <a:prstGeom prst="rect">
            <a:avLst/>
          </a:prstGeom>
        </p:spPr>
      </p:pic>
      <p:pic>
        <p:nvPicPr>
          <p:cNvPr id="4" name="图片 3"/>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171174" y="977900"/>
            <a:ext cx="3831304" cy="3181350"/>
          </a:xfrm>
          <a:prstGeom prst="rect">
            <a:avLst/>
          </a:prstGeom>
        </p:spPr>
      </p:pic>
      <p:sp>
        <p:nvSpPr>
          <p:cNvPr id="11" name="MH_Number_1">
            <a:hlinkClick r:id="rId8" action="ppaction://hlinksldjump"/>
          </p:cNvPr>
          <p:cNvSpPr txBox="1"/>
          <p:nvPr>
            <p:custDataLst>
              <p:tags r:id="rId1"/>
            </p:custDataLst>
          </p:nvPr>
        </p:nvSpPr>
        <p:spPr>
          <a:xfrm flipH="1">
            <a:off x="4482633" y="1739899"/>
            <a:ext cx="883520" cy="596900"/>
          </a:xfrm>
          <a:prstGeom prst="round1Rect">
            <a:avLst/>
          </a:prstGeom>
          <a:solidFill>
            <a:srgbClr val="BB002B"/>
          </a:solidFill>
        </p:spPr>
        <p:txBody>
          <a:bodyPr vert="horz" wrap="square" lIns="0" tIns="0" rIns="0" bIns="0" rtlCol="0" anchor="ctr" anchorCtr="0">
            <a:noAutofit/>
          </a:bodyPr>
          <a:lstStyle/>
          <a:p>
            <a:pPr algn="ctr"/>
            <a:r>
              <a:rPr lang="en-US" altLang="zh-CN" sz="4400" b="1" dirty="0" smtClean="0">
                <a:solidFill>
                  <a:schemeClr val="bg1"/>
                </a:solidFill>
                <a:latin typeface="方正姚体" panose="02010601030101010101" pitchFamily="2" charset="-122"/>
                <a:ea typeface="方正姚体" panose="02010601030101010101" pitchFamily="2" charset="-122"/>
              </a:rPr>
              <a:t>3</a:t>
            </a:r>
            <a:endParaRPr lang="zh-CN" altLang="en-US" sz="4400" b="1" dirty="0">
              <a:solidFill>
                <a:schemeClr val="bg1"/>
              </a:solidFill>
              <a:latin typeface="方正姚体" panose="02010601030101010101" pitchFamily="2" charset="-122"/>
              <a:ea typeface="方正姚体" panose="02010601030101010101" pitchFamily="2" charset="-122"/>
            </a:endParaRPr>
          </a:p>
        </p:txBody>
      </p:sp>
      <p:sp>
        <p:nvSpPr>
          <p:cNvPr id="17" name="MH_Entry_1">
            <a:hlinkClick r:id="rId8" action="ppaction://hlinksldjump"/>
          </p:cNvPr>
          <p:cNvSpPr txBox="1"/>
          <p:nvPr>
            <p:custDataLst>
              <p:tags r:id="rId2"/>
            </p:custDataLst>
          </p:nvPr>
        </p:nvSpPr>
        <p:spPr>
          <a:xfrm>
            <a:off x="4482633" y="2336800"/>
            <a:ext cx="4661367" cy="630920"/>
          </a:xfrm>
          <a:prstGeom prst="rect">
            <a:avLst/>
          </a:prstGeom>
          <a:solidFill>
            <a:schemeClr val="tx1">
              <a:lumMod val="65000"/>
            </a:schemeClr>
          </a:solidFill>
        </p:spPr>
        <p:txBody>
          <a:bodyPr vert="horz" wrap="square" lIns="0" tIns="0" rIns="0" bIns="0" rtlCol="0" anchor="ctr" anchorCtr="0">
            <a:noAutofit/>
          </a:bodyPr>
          <a:lstStyle/>
          <a:p>
            <a:pPr>
              <a:lnSpc>
                <a:spcPct val="130000"/>
              </a:lnSpc>
            </a:pPr>
            <a:r>
              <a:rPr lang="zh-CN" altLang="en-US" sz="3200" b="1" dirty="0" smtClean="0">
                <a:solidFill>
                  <a:srgbClr val="BB0028"/>
                </a:solidFill>
                <a:latin typeface="+mn-ea"/>
              </a:rPr>
              <a:t>  此处</a:t>
            </a:r>
            <a:r>
              <a:rPr lang="zh-CN" altLang="en-US" sz="3200" b="1" dirty="0">
                <a:solidFill>
                  <a:srgbClr val="BB0028"/>
                </a:solidFill>
                <a:latin typeface="+mn-ea"/>
              </a:rPr>
              <a:t>输入您的标题</a:t>
            </a:r>
          </a:p>
        </p:txBody>
      </p:sp>
    </p:spTree>
    <p:extLst>
      <p:ext uri="{BB962C8B-B14F-4D97-AF65-F5344CB8AC3E}">
        <p14:creationId xmlns:p14="http://schemas.microsoft.com/office/powerpoint/2010/main" val="856206073"/>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smtClean="0"/>
              <a:t>点击此处添加标题</a:t>
            </a:r>
            <a:endParaRPr lang="zh-CN" altLang="en-US" dirty="0"/>
          </a:p>
        </p:txBody>
      </p:sp>
      <p:sp>
        <p:nvSpPr>
          <p:cNvPr id="29" name="空心弧 28"/>
          <p:cNvSpPr/>
          <p:nvPr/>
        </p:nvSpPr>
        <p:spPr>
          <a:xfrm rot="9900000" flipH="1">
            <a:off x="4392886" y="-902770"/>
            <a:ext cx="1746423" cy="1650284"/>
          </a:xfrm>
          <a:prstGeom prst="blockArc">
            <a:avLst>
              <a:gd name="adj1" fmla="val 16259444"/>
              <a:gd name="adj2" fmla="val 45922"/>
              <a:gd name="adj3" fmla="val 10057"/>
            </a:avLst>
          </a:prstGeom>
          <a:solidFill>
            <a:srgbClr val="FF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0" name="空心弧 29"/>
          <p:cNvSpPr/>
          <p:nvPr/>
        </p:nvSpPr>
        <p:spPr>
          <a:xfrm rot="10493181" flipH="1">
            <a:off x="4786087" y="525219"/>
            <a:ext cx="1746423" cy="1650284"/>
          </a:xfrm>
          <a:prstGeom prst="blockArc">
            <a:avLst>
              <a:gd name="adj1" fmla="val 6056145"/>
              <a:gd name="adj2" fmla="val 21412109"/>
              <a:gd name="adj3" fmla="val 9893"/>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1" name="空心弧 30"/>
          <p:cNvSpPr/>
          <p:nvPr/>
        </p:nvSpPr>
        <p:spPr>
          <a:xfrm flipH="1">
            <a:off x="6371593" y="504674"/>
            <a:ext cx="1746423" cy="1650284"/>
          </a:xfrm>
          <a:prstGeom prst="blockArc">
            <a:avLst>
              <a:gd name="adj1" fmla="val 5347748"/>
              <a:gd name="adj2" fmla="val 21587992"/>
              <a:gd name="adj3" fmla="val 9784"/>
            </a:avLst>
          </a:prstGeom>
          <a:solidFill>
            <a:srgbClr val="C8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2" name="空心弧 31"/>
          <p:cNvSpPr/>
          <p:nvPr/>
        </p:nvSpPr>
        <p:spPr>
          <a:xfrm rot="16200000" flipH="1">
            <a:off x="6366193" y="2040074"/>
            <a:ext cx="1746423" cy="1650284"/>
          </a:xfrm>
          <a:prstGeom prst="blockArc">
            <a:avLst>
              <a:gd name="adj1" fmla="val 10773689"/>
              <a:gd name="adj2" fmla="val 21587992"/>
              <a:gd name="adj3" fmla="val 9784"/>
            </a:avLst>
          </a:prstGeom>
          <a:solidFill>
            <a:srgbClr val="FF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3" name="空心弧 32"/>
          <p:cNvSpPr/>
          <p:nvPr/>
        </p:nvSpPr>
        <p:spPr>
          <a:xfrm rot="5400000" flipH="1">
            <a:off x="6358284" y="3625402"/>
            <a:ext cx="1746423" cy="1650284"/>
          </a:xfrm>
          <a:prstGeom prst="blockArc">
            <a:avLst>
              <a:gd name="adj1" fmla="val 5347748"/>
              <a:gd name="adj2" fmla="val 21587992"/>
              <a:gd name="adj3" fmla="val 9784"/>
            </a:avLst>
          </a:prstGeom>
          <a:solidFill>
            <a:srgbClr val="C8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nvGrpSpPr>
          <p:cNvPr id="34" name="组合 33"/>
          <p:cNvGrpSpPr/>
          <p:nvPr/>
        </p:nvGrpSpPr>
        <p:grpSpPr>
          <a:xfrm>
            <a:off x="3347864" y="3565052"/>
            <a:ext cx="3239232" cy="1746423"/>
            <a:chOff x="-717931" y="3034529"/>
            <a:chExt cx="2570954" cy="1386123"/>
          </a:xfrm>
          <a:solidFill>
            <a:srgbClr val="FF6E00"/>
          </a:solidFill>
        </p:grpSpPr>
        <p:sp>
          <p:nvSpPr>
            <p:cNvPr id="35" name="空心弧 34"/>
            <p:cNvSpPr/>
            <p:nvPr/>
          </p:nvSpPr>
          <p:spPr>
            <a:xfrm rot="16200000" flipH="1">
              <a:off x="505052" y="3072682"/>
              <a:ext cx="1386123" cy="1309818"/>
            </a:xfrm>
            <a:prstGeom prst="blockArc">
              <a:avLst>
                <a:gd name="adj1" fmla="val 5347748"/>
                <a:gd name="adj2" fmla="val 16211087"/>
                <a:gd name="adj3" fmla="val 983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6" name="空心弧 35"/>
            <p:cNvSpPr/>
            <p:nvPr/>
          </p:nvSpPr>
          <p:spPr>
            <a:xfrm rot="10800000" flipH="1">
              <a:off x="-717931" y="3072682"/>
              <a:ext cx="1386123" cy="1309818"/>
            </a:xfrm>
            <a:prstGeom prst="blockArc">
              <a:avLst>
                <a:gd name="adj1" fmla="val 16016317"/>
                <a:gd name="adj2" fmla="val 21587992"/>
                <a:gd name="adj3" fmla="val 978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sp>
        <p:nvSpPr>
          <p:cNvPr id="37" name="TextBox 36"/>
          <p:cNvSpPr txBox="1"/>
          <p:nvPr/>
        </p:nvSpPr>
        <p:spPr>
          <a:xfrm>
            <a:off x="6919252" y="895299"/>
            <a:ext cx="604653"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5400" b="1" i="0" u="none" strike="noStrike" kern="1200" cap="none" spc="0" normalizeH="0" baseline="0" noProof="0" dirty="0" smtClean="0">
                <a:ln>
                  <a:noFill/>
                </a:ln>
                <a:solidFill>
                  <a:prstClr val="black"/>
                </a:solidFill>
                <a:effectLst/>
                <a:uLnTx/>
                <a:uFillTx/>
                <a:latin typeface="Calibri"/>
                <a:ea typeface="宋体" panose="02010600030101010101" pitchFamily="2" charset="-122"/>
                <a:cs typeface="+mn-cs"/>
              </a:rPr>
              <a:t>A</a:t>
            </a:r>
            <a:endParaRPr kumimoji="0" lang="zh-CN" altLang="en-US" sz="5400" b="1"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sp>
        <p:nvSpPr>
          <p:cNvPr id="38" name="TextBox 37"/>
          <p:cNvSpPr txBox="1"/>
          <p:nvPr/>
        </p:nvSpPr>
        <p:spPr>
          <a:xfrm>
            <a:off x="6919252" y="3992320"/>
            <a:ext cx="572593"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5400" b="1" i="0" u="none" strike="noStrike" kern="1200" cap="none" spc="0" normalizeH="0" baseline="0" noProof="0" dirty="0" smtClean="0">
                <a:ln>
                  <a:noFill/>
                </a:ln>
                <a:solidFill>
                  <a:prstClr val="black"/>
                </a:solidFill>
                <a:effectLst/>
                <a:uLnTx/>
                <a:uFillTx/>
                <a:latin typeface="Calibri"/>
                <a:ea typeface="宋体" panose="02010600030101010101" pitchFamily="2" charset="-122"/>
                <a:cs typeface="+mn-cs"/>
              </a:rPr>
              <a:t>B</a:t>
            </a:r>
            <a:endParaRPr kumimoji="0" lang="zh-CN" altLang="en-US" sz="5400" b="1"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sp>
        <p:nvSpPr>
          <p:cNvPr id="39" name="Text Box 40"/>
          <p:cNvSpPr txBox="1">
            <a:spLocks noChangeArrowheads="1"/>
          </p:cNvSpPr>
          <p:nvPr/>
        </p:nvSpPr>
        <p:spPr bwMode="gray">
          <a:xfrm>
            <a:off x="1333947" y="1581733"/>
            <a:ext cx="3255336" cy="609398"/>
          </a:xfrm>
          <a:prstGeom prst="rect">
            <a:avLst/>
          </a:prstGeom>
          <a:noFill/>
          <a:ln w="9525">
            <a:noFill/>
            <a:miter lim="800000"/>
            <a:headEnd/>
            <a:tailEnd/>
          </a:ln>
        </p:spPr>
        <p:txBody>
          <a:bodyPr wrap="square">
            <a:spAutoFit/>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p>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endParaRPr kumimoji="0" lang="zh-CN" altLang="en-US" sz="14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40" name="Rectangle 11"/>
          <p:cNvSpPr>
            <a:spLocks noChangeArrowheads="1"/>
          </p:cNvSpPr>
          <p:nvPr/>
        </p:nvSpPr>
        <p:spPr bwMode="gray">
          <a:xfrm>
            <a:off x="1979712" y="1204863"/>
            <a:ext cx="2500330" cy="358775"/>
          </a:xfrm>
          <a:prstGeom prst="rect">
            <a:avLst/>
          </a:prstGeom>
          <a:noFill/>
          <a:ln>
            <a:noFill/>
          </a:ln>
          <a:extLst/>
        </p:spPr>
        <p:txBody>
          <a:bodyPr lIns="0" tIns="0" rIns="0" bIns="0" anchor="ct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单击此处输入</a:t>
            </a:r>
            <a:r>
              <a:rPr kumimoji="0" lang="zh-CN" altLang="en-US" sz="2000" b="1"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标题</a:t>
            </a:r>
            <a:endParaRPr kumimoji="0" lang="zh-CN" altLang="en-US" sz="20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41" name="Text Box 40"/>
          <p:cNvSpPr txBox="1">
            <a:spLocks noChangeArrowheads="1"/>
          </p:cNvSpPr>
          <p:nvPr/>
        </p:nvSpPr>
        <p:spPr bwMode="gray">
          <a:xfrm>
            <a:off x="1333947" y="3668898"/>
            <a:ext cx="3255336" cy="609398"/>
          </a:xfrm>
          <a:prstGeom prst="rect">
            <a:avLst/>
          </a:prstGeom>
          <a:noFill/>
          <a:ln w="9525">
            <a:noFill/>
            <a:miter lim="800000"/>
            <a:headEnd/>
            <a:tailEnd/>
          </a:ln>
        </p:spPr>
        <p:txBody>
          <a:bodyPr wrap="square">
            <a:spAutoFit/>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p>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endParaRPr kumimoji="0" lang="zh-CN" altLang="en-US" sz="14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42" name="Rectangle 11"/>
          <p:cNvSpPr>
            <a:spLocks noChangeArrowheads="1"/>
          </p:cNvSpPr>
          <p:nvPr/>
        </p:nvSpPr>
        <p:spPr bwMode="gray">
          <a:xfrm>
            <a:off x="1979712" y="3292028"/>
            <a:ext cx="2500330" cy="358775"/>
          </a:xfrm>
          <a:prstGeom prst="rect">
            <a:avLst/>
          </a:prstGeom>
          <a:noFill/>
          <a:ln>
            <a:noFill/>
          </a:ln>
          <a:extLst/>
        </p:spPr>
        <p:txBody>
          <a:bodyPr lIns="0" tIns="0" rIns="0" bIns="0" anchor="ct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单击此处输入</a:t>
            </a:r>
            <a:r>
              <a:rPr kumimoji="0" lang="zh-CN" altLang="en-US" sz="2000" b="1"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标题</a:t>
            </a:r>
            <a:endParaRPr kumimoji="0" lang="zh-CN" altLang="en-US" sz="20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1313527512"/>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up)">
                                      <p:cBhvr>
                                        <p:cTn id="7" dur="500"/>
                                        <p:tgtEl>
                                          <p:spTgt spid="29"/>
                                        </p:tgtEl>
                                      </p:cBhvr>
                                    </p:animEffect>
                                  </p:childTnLst>
                                </p:cTn>
                              </p:par>
                              <p:par>
                                <p:cTn id="8" presetID="22" presetClass="entr" presetSubtype="1" fill="hold" grpId="0" nodeType="withEffect">
                                  <p:stCondLst>
                                    <p:cond delay="400"/>
                                  </p:stCondLst>
                                  <p:childTnLst>
                                    <p:set>
                                      <p:cBhvr>
                                        <p:cTn id="9" dur="1" fill="hold">
                                          <p:stCondLst>
                                            <p:cond delay="0"/>
                                          </p:stCondLst>
                                        </p:cTn>
                                        <p:tgtEl>
                                          <p:spTgt spid="30"/>
                                        </p:tgtEl>
                                        <p:attrNameLst>
                                          <p:attrName>style.visibility</p:attrName>
                                        </p:attrNameLst>
                                      </p:cBhvr>
                                      <p:to>
                                        <p:strVal val="visible"/>
                                      </p:to>
                                    </p:set>
                                    <p:animEffect transition="in" filter="wipe(up)">
                                      <p:cBhvr>
                                        <p:cTn id="10" dur="500"/>
                                        <p:tgtEl>
                                          <p:spTgt spid="30"/>
                                        </p:tgtEl>
                                      </p:cBhvr>
                                    </p:animEffect>
                                  </p:childTnLst>
                                </p:cTn>
                              </p:par>
                              <p:par>
                                <p:cTn id="11" presetID="22" presetClass="entr" presetSubtype="8" fill="hold" grpId="0" nodeType="withEffect">
                                  <p:stCondLst>
                                    <p:cond delay="800"/>
                                  </p:stCondLst>
                                  <p:childTnLst>
                                    <p:set>
                                      <p:cBhvr>
                                        <p:cTn id="12" dur="1" fill="hold">
                                          <p:stCondLst>
                                            <p:cond delay="0"/>
                                          </p:stCondLst>
                                        </p:cTn>
                                        <p:tgtEl>
                                          <p:spTgt spid="31"/>
                                        </p:tgtEl>
                                        <p:attrNameLst>
                                          <p:attrName>style.visibility</p:attrName>
                                        </p:attrNameLst>
                                      </p:cBhvr>
                                      <p:to>
                                        <p:strVal val="visible"/>
                                      </p:to>
                                    </p:set>
                                    <p:animEffect transition="in" filter="wipe(left)">
                                      <p:cBhvr>
                                        <p:cTn id="13" dur="500"/>
                                        <p:tgtEl>
                                          <p:spTgt spid="31"/>
                                        </p:tgtEl>
                                      </p:cBhvr>
                                    </p:animEffect>
                                  </p:childTnLst>
                                </p:cTn>
                              </p:par>
                              <p:par>
                                <p:cTn id="14" presetID="10" presetClass="entr" presetSubtype="0" fill="hold" grpId="0" nodeType="withEffect">
                                  <p:stCondLst>
                                    <p:cond delay="1200"/>
                                  </p:stCondLst>
                                  <p:childTnLst>
                                    <p:set>
                                      <p:cBhvr>
                                        <p:cTn id="15" dur="1" fill="hold">
                                          <p:stCondLst>
                                            <p:cond delay="0"/>
                                          </p:stCondLst>
                                        </p:cTn>
                                        <p:tgtEl>
                                          <p:spTgt spid="37"/>
                                        </p:tgtEl>
                                        <p:attrNameLst>
                                          <p:attrName>style.visibility</p:attrName>
                                        </p:attrNameLst>
                                      </p:cBhvr>
                                      <p:to>
                                        <p:strVal val="visible"/>
                                      </p:to>
                                    </p:set>
                                    <p:animEffect transition="in" filter="fade">
                                      <p:cBhvr>
                                        <p:cTn id="16" dur="500"/>
                                        <p:tgtEl>
                                          <p:spTgt spid="37"/>
                                        </p:tgtEl>
                                      </p:cBhvr>
                                    </p:animEffect>
                                  </p:childTnLst>
                                </p:cTn>
                              </p:par>
                              <p:par>
                                <p:cTn id="17" presetID="22" presetClass="entr" presetSubtype="1" fill="hold" grpId="0" nodeType="withEffect">
                                  <p:stCondLst>
                                    <p:cond delay="1200"/>
                                  </p:stCondLst>
                                  <p:childTnLst>
                                    <p:set>
                                      <p:cBhvr>
                                        <p:cTn id="18" dur="1" fill="hold">
                                          <p:stCondLst>
                                            <p:cond delay="0"/>
                                          </p:stCondLst>
                                        </p:cTn>
                                        <p:tgtEl>
                                          <p:spTgt spid="32"/>
                                        </p:tgtEl>
                                        <p:attrNameLst>
                                          <p:attrName>style.visibility</p:attrName>
                                        </p:attrNameLst>
                                      </p:cBhvr>
                                      <p:to>
                                        <p:strVal val="visible"/>
                                      </p:to>
                                    </p:set>
                                    <p:animEffect transition="in" filter="wipe(up)">
                                      <p:cBhvr>
                                        <p:cTn id="19" dur="500"/>
                                        <p:tgtEl>
                                          <p:spTgt spid="32"/>
                                        </p:tgtEl>
                                      </p:cBhvr>
                                    </p:animEffect>
                                  </p:childTnLst>
                                </p:cTn>
                              </p:par>
                            </p:childTnLst>
                          </p:cTn>
                        </p:par>
                        <p:par>
                          <p:cTn id="20" fill="hold">
                            <p:stCondLst>
                              <p:cond delay="1700"/>
                            </p:stCondLst>
                            <p:childTnLst>
                              <p:par>
                                <p:cTn id="21" presetID="22" presetClass="entr" presetSubtype="1" fill="hold" grpId="0"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wipe(up)">
                                      <p:cBhvr>
                                        <p:cTn id="23" dur="500"/>
                                        <p:tgtEl>
                                          <p:spTgt spid="33"/>
                                        </p:tgtEl>
                                      </p:cBhvr>
                                    </p:animEffect>
                                  </p:childTnLst>
                                </p:cTn>
                              </p:par>
                            </p:childTnLst>
                          </p:cTn>
                        </p:par>
                        <p:par>
                          <p:cTn id="24" fill="hold">
                            <p:stCondLst>
                              <p:cond delay="2200"/>
                            </p:stCondLst>
                            <p:childTnLst>
                              <p:par>
                                <p:cTn id="25" presetID="10" presetClass="entr" presetSubtype="0" fill="hold" grpId="0" nodeType="after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fade">
                                      <p:cBhvr>
                                        <p:cTn id="27" dur="500"/>
                                        <p:tgtEl>
                                          <p:spTgt spid="38"/>
                                        </p:tgtEl>
                                      </p:cBhvr>
                                    </p:animEffect>
                                  </p:childTnLst>
                                </p:cTn>
                              </p:par>
                              <p:par>
                                <p:cTn id="28" presetID="22" presetClass="entr" presetSubtype="1" fill="hold" nodeType="withEffect">
                                  <p:stCondLst>
                                    <p:cond delay="0"/>
                                  </p:stCondLst>
                                  <p:childTnLst>
                                    <p:set>
                                      <p:cBhvr>
                                        <p:cTn id="29" dur="1" fill="hold">
                                          <p:stCondLst>
                                            <p:cond delay="0"/>
                                          </p:stCondLst>
                                        </p:cTn>
                                        <p:tgtEl>
                                          <p:spTgt spid="34"/>
                                        </p:tgtEl>
                                        <p:attrNameLst>
                                          <p:attrName>style.visibility</p:attrName>
                                        </p:attrNameLst>
                                      </p:cBhvr>
                                      <p:to>
                                        <p:strVal val="visible"/>
                                      </p:to>
                                    </p:set>
                                    <p:animEffect transition="in" filter="wipe(up)">
                                      <p:cBhvr>
                                        <p:cTn id="30" dur="500"/>
                                        <p:tgtEl>
                                          <p:spTgt spid="34"/>
                                        </p:tgtEl>
                                      </p:cBhvr>
                                    </p:animEffect>
                                  </p:childTnLst>
                                </p:cTn>
                              </p:par>
                            </p:childTnLst>
                          </p:cTn>
                        </p:par>
                        <p:par>
                          <p:cTn id="31" fill="hold">
                            <p:stCondLst>
                              <p:cond delay="2700"/>
                            </p:stCondLst>
                            <p:childTnLst>
                              <p:par>
                                <p:cTn id="32" presetID="41" presetClass="entr" presetSubtype="0" fill="hold" grpId="0" nodeType="afterEffect">
                                  <p:stCondLst>
                                    <p:cond delay="0"/>
                                  </p:stCondLst>
                                  <p:iterate type="lt">
                                    <p:tmPct val="10000"/>
                                  </p:iterate>
                                  <p:childTnLst>
                                    <p:set>
                                      <p:cBhvr>
                                        <p:cTn id="33" dur="1" fill="hold">
                                          <p:stCondLst>
                                            <p:cond delay="0"/>
                                          </p:stCondLst>
                                        </p:cTn>
                                        <p:tgtEl>
                                          <p:spTgt spid="40"/>
                                        </p:tgtEl>
                                        <p:attrNameLst>
                                          <p:attrName>style.visibility</p:attrName>
                                        </p:attrNameLst>
                                      </p:cBhvr>
                                      <p:to>
                                        <p:strVal val="visible"/>
                                      </p:to>
                                    </p:set>
                                    <p:anim calcmode="lin" valueType="num">
                                      <p:cBhvr>
                                        <p:cTn id="34"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40"/>
                                        </p:tgtEl>
                                        <p:attrNameLst>
                                          <p:attrName>ppt_y</p:attrName>
                                        </p:attrNameLst>
                                      </p:cBhvr>
                                      <p:tavLst>
                                        <p:tav tm="0">
                                          <p:val>
                                            <p:strVal val="#ppt_y"/>
                                          </p:val>
                                        </p:tav>
                                        <p:tav tm="100000">
                                          <p:val>
                                            <p:strVal val="#ppt_y"/>
                                          </p:val>
                                        </p:tav>
                                      </p:tavLst>
                                    </p:anim>
                                    <p:anim calcmode="lin" valueType="num">
                                      <p:cBhvr>
                                        <p:cTn id="36"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40"/>
                                        </p:tgtEl>
                                      </p:cBhvr>
                                    </p:animEffect>
                                  </p:childTnLst>
                                </p:cTn>
                              </p:par>
                            </p:childTnLst>
                          </p:cTn>
                        </p:par>
                        <p:par>
                          <p:cTn id="39" fill="hold">
                            <p:stCondLst>
                              <p:cond delay="3550"/>
                            </p:stCondLst>
                            <p:childTnLst>
                              <p:par>
                                <p:cTn id="40" presetID="42" presetClass="entr" presetSubtype="0" fill="hold" grpId="0" nodeType="afterEffect">
                                  <p:stCondLst>
                                    <p:cond delay="0"/>
                                  </p:stCondLst>
                                  <p:childTnLst>
                                    <p:set>
                                      <p:cBhvr>
                                        <p:cTn id="41" dur="1" fill="hold">
                                          <p:stCondLst>
                                            <p:cond delay="0"/>
                                          </p:stCondLst>
                                        </p:cTn>
                                        <p:tgtEl>
                                          <p:spTgt spid="39"/>
                                        </p:tgtEl>
                                        <p:attrNameLst>
                                          <p:attrName>style.visibility</p:attrName>
                                        </p:attrNameLst>
                                      </p:cBhvr>
                                      <p:to>
                                        <p:strVal val="visible"/>
                                      </p:to>
                                    </p:set>
                                    <p:animEffect transition="in" filter="fade">
                                      <p:cBhvr>
                                        <p:cTn id="42" dur="750"/>
                                        <p:tgtEl>
                                          <p:spTgt spid="39"/>
                                        </p:tgtEl>
                                      </p:cBhvr>
                                    </p:animEffect>
                                    <p:anim calcmode="lin" valueType="num">
                                      <p:cBhvr>
                                        <p:cTn id="43" dur="750" fill="hold"/>
                                        <p:tgtEl>
                                          <p:spTgt spid="39"/>
                                        </p:tgtEl>
                                        <p:attrNameLst>
                                          <p:attrName>ppt_x</p:attrName>
                                        </p:attrNameLst>
                                      </p:cBhvr>
                                      <p:tavLst>
                                        <p:tav tm="0">
                                          <p:val>
                                            <p:strVal val="#ppt_x"/>
                                          </p:val>
                                        </p:tav>
                                        <p:tav tm="100000">
                                          <p:val>
                                            <p:strVal val="#ppt_x"/>
                                          </p:val>
                                        </p:tav>
                                      </p:tavLst>
                                    </p:anim>
                                    <p:anim calcmode="lin" valueType="num">
                                      <p:cBhvr>
                                        <p:cTn id="44" dur="750" fill="hold"/>
                                        <p:tgtEl>
                                          <p:spTgt spid="39"/>
                                        </p:tgtEl>
                                        <p:attrNameLst>
                                          <p:attrName>ppt_y</p:attrName>
                                        </p:attrNameLst>
                                      </p:cBhvr>
                                      <p:tavLst>
                                        <p:tav tm="0">
                                          <p:val>
                                            <p:strVal val="#ppt_y+.1"/>
                                          </p:val>
                                        </p:tav>
                                        <p:tav tm="100000">
                                          <p:val>
                                            <p:strVal val="#ppt_y"/>
                                          </p:val>
                                        </p:tav>
                                      </p:tavLst>
                                    </p:anim>
                                  </p:childTnLst>
                                </p:cTn>
                              </p:par>
                            </p:childTnLst>
                          </p:cTn>
                        </p:par>
                        <p:par>
                          <p:cTn id="45" fill="hold">
                            <p:stCondLst>
                              <p:cond delay="4300"/>
                            </p:stCondLst>
                            <p:childTnLst>
                              <p:par>
                                <p:cTn id="46" presetID="41" presetClass="entr" presetSubtype="0" fill="hold" grpId="0" nodeType="afterEffect">
                                  <p:stCondLst>
                                    <p:cond delay="0"/>
                                  </p:stCondLst>
                                  <p:iterate type="lt">
                                    <p:tmPct val="10000"/>
                                  </p:iterate>
                                  <p:childTnLst>
                                    <p:set>
                                      <p:cBhvr>
                                        <p:cTn id="47" dur="1" fill="hold">
                                          <p:stCondLst>
                                            <p:cond delay="0"/>
                                          </p:stCondLst>
                                        </p:cTn>
                                        <p:tgtEl>
                                          <p:spTgt spid="42"/>
                                        </p:tgtEl>
                                        <p:attrNameLst>
                                          <p:attrName>style.visibility</p:attrName>
                                        </p:attrNameLst>
                                      </p:cBhvr>
                                      <p:to>
                                        <p:strVal val="visible"/>
                                      </p:to>
                                    </p:set>
                                    <p:anim calcmode="lin" valueType="num">
                                      <p:cBhvr>
                                        <p:cTn id="48" dur="500" fill="hold"/>
                                        <p:tgtEl>
                                          <p:spTgt spid="42"/>
                                        </p:tgtEl>
                                        <p:attrNameLst>
                                          <p:attrName>ppt_x</p:attrName>
                                        </p:attrNameLst>
                                      </p:cBhvr>
                                      <p:tavLst>
                                        <p:tav tm="0">
                                          <p:val>
                                            <p:strVal val="#ppt_x"/>
                                          </p:val>
                                        </p:tav>
                                        <p:tav tm="50000">
                                          <p:val>
                                            <p:strVal val="#ppt_x+.1"/>
                                          </p:val>
                                        </p:tav>
                                        <p:tav tm="100000">
                                          <p:val>
                                            <p:strVal val="#ppt_x"/>
                                          </p:val>
                                        </p:tav>
                                      </p:tavLst>
                                    </p:anim>
                                    <p:anim calcmode="lin" valueType="num">
                                      <p:cBhvr>
                                        <p:cTn id="49" dur="500" fill="hold"/>
                                        <p:tgtEl>
                                          <p:spTgt spid="42"/>
                                        </p:tgtEl>
                                        <p:attrNameLst>
                                          <p:attrName>ppt_y</p:attrName>
                                        </p:attrNameLst>
                                      </p:cBhvr>
                                      <p:tavLst>
                                        <p:tav tm="0">
                                          <p:val>
                                            <p:strVal val="#ppt_y"/>
                                          </p:val>
                                        </p:tav>
                                        <p:tav tm="100000">
                                          <p:val>
                                            <p:strVal val="#ppt_y"/>
                                          </p:val>
                                        </p:tav>
                                      </p:tavLst>
                                    </p:anim>
                                    <p:anim calcmode="lin" valueType="num">
                                      <p:cBhvr>
                                        <p:cTn id="50" dur="500" fill="hold"/>
                                        <p:tgtEl>
                                          <p:spTgt spid="42"/>
                                        </p:tgtEl>
                                        <p:attrNameLst>
                                          <p:attrName>ppt_h</p:attrName>
                                        </p:attrNameLst>
                                      </p:cBhvr>
                                      <p:tavLst>
                                        <p:tav tm="0">
                                          <p:val>
                                            <p:strVal val="#ppt_h/10"/>
                                          </p:val>
                                        </p:tav>
                                        <p:tav tm="50000">
                                          <p:val>
                                            <p:strVal val="#ppt_h+.01"/>
                                          </p:val>
                                        </p:tav>
                                        <p:tav tm="100000">
                                          <p:val>
                                            <p:strVal val="#ppt_h"/>
                                          </p:val>
                                        </p:tav>
                                      </p:tavLst>
                                    </p:anim>
                                    <p:anim calcmode="lin" valueType="num">
                                      <p:cBhvr>
                                        <p:cTn id="51" dur="500" fill="hold"/>
                                        <p:tgtEl>
                                          <p:spTgt spid="42"/>
                                        </p:tgtEl>
                                        <p:attrNameLst>
                                          <p:attrName>ppt_w</p:attrName>
                                        </p:attrNameLst>
                                      </p:cBhvr>
                                      <p:tavLst>
                                        <p:tav tm="0">
                                          <p:val>
                                            <p:strVal val="#ppt_w/10"/>
                                          </p:val>
                                        </p:tav>
                                        <p:tav tm="50000">
                                          <p:val>
                                            <p:strVal val="#ppt_w+.01"/>
                                          </p:val>
                                        </p:tav>
                                        <p:tav tm="100000">
                                          <p:val>
                                            <p:strVal val="#ppt_w"/>
                                          </p:val>
                                        </p:tav>
                                      </p:tavLst>
                                    </p:anim>
                                    <p:animEffect transition="in" filter="fade">
                                      <p:cBhvr>
                                        <p:cTn id="52" dur="500" tmFilter="0,0; .5, 1; 1, 1"/>
                                        <p:tgtEl>
                                          <p:spTgt spid="42"/>
                                        </p:tgtEl>
                                      </p:cBhvr>
                                    </p:animEffect>
                                  </p:childTnLst>
                                </p:cTn>
                              </p:par>
                            </p:childTnLst>
                          </p:cTn>
                        </p:par>
                        <p:par>
                          <p:cTn id="53" fill="hold">
                            <p:stCondLst>
                              <p:cond delay="5150"/>
                            </p:stCondLst>
                            <p:childTnLst>
                              <p:par>
                                <p:cTn id="54" presetID="42" presetClass="entr" presetSubtype="0" fill="hold" grpId="0" nodeType="afterEffect">
                                  <p:stCondLst>
                                    <p:cond delay="0"/>
                                  </p:stCondLst>
                                  <p:childTnLst>
                                    <p:set>
                                      <p:cBhvr>
                                        <p:cTn id="55" dur="1" fill="hold">
                                          <p:stCondLst>
                                            <p:cond delay="0"/>
                                          </p:stCondLst>
                                        </p:cTn>
                                        <p:tgtEl>
                                          <p:spTgt spid="41"/>
                                        </p:tgtEl>
                                        <p:attrNameLst>
                                          <p:attrName>style.visibility</p:attrName>
                                        </p:attrNameLst>
                                      </p:cBhvr>
                                      <p:to>
                                        <p:strVal val="visible"/>
                                      </p:to>
                                    </p:set>
                                    <p:animEffect transition="in" filter="fade">
                                      <p:cBhvr>
                                        <p:cTn id="56" dur="750"/>
                                        <p:tgtEl>
                                          <p:spTgt spid="41"/>
                                        </p:tgtEl>
                                      </p:cBhvr>
                                    </p:animEffect>
                                    <p:anim calcmode="lin" valueType="num">
                                      <p:cBhvr>
                                        <p:cTn id="57" dur="750" fill="hold"/>
                                        <p:tgtEl>
                                          <p:spTgt spid="41"/>
                                        </p:tgtEl>
                                        <p:attrNameLst>
                                          <p:attrName>ppt_x</p:attrName>
                                        </p:attrNameLst>
                                      </p:cBhvr>
                                      <p:tavLst>
                                        <p:tav tm="0">
                                          <p:val>
                                            <p:strVal val="#ppt_x"/>
                                          </p:val>
                                        </p:tav>
                                        <p:tav tm="100000">
                                          <p:val>
                                            <p:strVal val="#ppt_x"/>
                                          </p:val>
                                        </p:tav>
                                      </p:tavLst>
                                    </p:anim>
                                    <p:anim calcmode="lin" valueType="num">
                                      <p:cBhvr>
                                        <p:cTn id="58" dur="75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7" grpId="0"/>
      <p:bldP spid="38" grpId="0"/>
      <p:bldP spid="39" grpId="0"/>
      <p:bldP spid="40" grpId="0"/>
      <p:bldP spid="41" grpId="0"/>
      <p:bldP spid="4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smtClean="0"/>
              <a:t>点击此处添加标题</a:t>
            </a:r>
            <a:endParaRPr lang="zh-CN" altLang="en-US" dirty="0"/>
          </a:p>
        </p:txBody>
      </p:sp>
      <p:sp>
        <p:nvSpPr>
          <p:cNvPr id="3" name="箭头3"/>
          <p:cNvSpPr>
            <a:spLocks/>
          </p:cNvSpPr>
          <p:nvPr/>
        </p:nvSpPr>
        <p:spPr bwMode="gray">
          <a:xfrm flipV="1">
            <a:off x="1131436" y="2694359"/>
            <a:ext cx="1609352" cy="1407319"/>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4" name="箭头2"/>
          <p:cNvSpPr>
            <a:spLocks/>
          </p:cNvSpPr>
          <p:nvPr/>
        </p:nvSpPr>
        <p:spPr bwMode="gray">
          <a:xfrm rot="16200000">
            <a:off x="1615479" y="1756344"/>
            <a:ext cx="358379" cy="1912938"/>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5" name="箭头1"/>
          <p:cNvSpPr>
            <a:spLocks/>
          </p:cNvSpPr>
          <p:nvPr/>
        </p:nvSpPr>
        <p:spPr bwMode="gray">
          <a:xfrm>
            <a:off x="1121086" y="1397768"/>
            <a:ext cx="1609352" cy="1407319"/>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6" name="文本1"/>
          <p:cNvSpPr>
            <a:spLocks noChangeArrowheads="1"/>
          </p:cNvSpPr>
          <p:nvPr/>
        </p:nvSpPr>
        <p:spPr bwMode="gray">
          <a:xfrm>
            <a:off x="3424238" y="1141785"/>
            <a:ext cx="5457825" cy="960508"/>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en-US" sz="1400" b="1" i="0" u="none" strike="noStrike" kern="1200" cap="none" spc="0" normalizeH="0" baseline="0" noProof="0" dirty="0" smtClean="0">
                <a:ln>
                  <a:noFill/>
                </a:ln>
                <a:solidFill>
                  <a:srgbClr val="4D4D4D"/>
                </a:solidFill>
                <a:effectLst/>
                <a:uLnTx/>
                <a:uFillTx/>
                <a:latin typeface="微软雅黑" pitchFamily="34" charset="-122"/>
                <a:ea typeface="微软雅黑" pitchFamily="34" charset="-122"/>
                <a:cs typeface="+mn-cs"/>
              </a:rPr>
              <a:t>单击此处添加</a:t>
            </a:r>
            <a:r>
              <a:rPr kumimoji="0" lang="zh-CN" altLang="en-US" sz="1400" b="1"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文本单击此处添加</a:t>
            </a:r>
            <a:r>
              <a:rPr kumimoji="0" lang="zh-CN" altLang="en-US" sz="1400" b="1" i="0" u="none" strike="noStrike" kern="1200" cap="none" spc="0" normalizeH="0" baseline="0" noProof="0" dirty="0" smtClean="0">
                <a:ln>
                  <a:noFill/>
                </a:ln>
                <a:solidFill>
                  <a:srgbClr val="4D4D4D"/>
                </a:solidFill>
                <a:effectLst/>
                <a:uLnTx/>
                <a:uFillTx/>
                <a:latin typeface="微软雅黑" pitchFamily="34" charset="-122"/>
                <a:ea typeface="微软雅黑" pitchFamily="34" charset="-122"/>
                <a:cs typeface="+mn-cs"/>
              </a:rPr>
              <a:t>文本</a:t>
            </a:r>
            <a:endParaRPr kumimoji="0" lang="zh-CN" altLang="zh-CN" sz="1400" b="1"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sp>
        <p:nvSpPr>
          <p:cNvPr id="7" name="文本2"/>
          <p:cNvSpPr>
            <a:spLocks noChangeArrowheads="1"/>
          </p:cNvSpPr>
          <p:nvPr/>
        </p:nvSpPr>
        <p:spPr bwMode="gray">
          <a:xfrm>
            <a:off x="3424238" y="2263354"/>
            <a:ext cx="5457825" cy="967190"/>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en-US" sz="1400" b="1" i="0" u="none" strike="noStrike" kern="1200" cap="none" spc="0" normalizeH="0" baseline="0" noProof="0" dirty="0" smtClean="0">
                <a:ln>
                  <a:noFill/>
                </a:ln>
                <a:solidFill>
                  <a:srgbClr val="4D4D4D"/>
                </a:solidFill>
                <a:effectLst/>
                <a:uLnTx/>
                <a:uFillTx/>
                <a:latin typeface="微软雅黑" pitchFamily="34" charset="-122"/>
                <a:ea typeface="微软雅黑" pitchFamily="34" charset="-122"/>
                <a:cs typeface="+mn-cs"/>
              </a:rPr>
              <a:t>单击此处添加</a:t>
            </a:r>
            <a:r>
              <a:rPr kumimoji="0" lang="zh-CN" altLang="en-US" sz="1400" b="1"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文本单击此处添加</a:t>
            </a:r>
            <a:r>
              <a:rPr kumimoji="0" lang="zh-CN" altLang="en-US" sz="1400" b="1" i="0" u="none" strike="noStrike" kern="1200" cap="none" spc="0" normalizeH="0" baseline="0" noProof="0" dirty="0" smtClean="0">
                <a:ln>
                  <a:noFill/>
                </a:ln>
                <a:solidFill>
                  <a:srgbClr val="4D4D4D"/>
                </a:solidFill>
                <a:effectLst/>
                <a:uLnTx/>
                <a:uFillTx/>
                <a:latin typeface="微软雅黑" pitchFamily="34" charset="-122"/>
                <a:ea typeface="微软雅黑" pitchFamily="34" charset="-122"/>
                <a:cs typeface="+mn-cs"/>
              </a:rPr>
              <a:t>文本</a:t>
            </a:r>
            <a:endParaRPr kumimoji="0" lang="zh-CN" altLang="zh-CN" sz="1400" b="1"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sp>
        <p:nvSpPr>
          <p:cNvPr id="8" name="标题2"/>
          <p:cNvSpPr>
            <a:spLocks noChangeArrowheads="1"/>
          </p:cNvSpPr>
          <p:nvPr/>
        </p:nvSpPr>
        <p:spPr bwMode="gray">
          <a:xfrm>
            <a:off x="2854325" y="2256210"/>
            <a:ext cx="1628775" cy="973931"/>
          </a:xfrm>
          <a:prstGeom prst="roundRect">
            <a:avLst>
              <a:gd name="adj" fmla="val 11921"/>
            </a:avLst>
          </a:pr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800" b="0" i="0" u="none" strike="noStrike" kern="0" cap="none" spc="0" normalizeH="0" baseline="0" noProof="0">
                <a:ln>
                  <a:noFill/>
                </a:ln>
                <a:solidFill>
                  <a:srgbClr val="F9F9F9"/>
                </a:solidFill>
                <a:effectLst/>
                <a:uLnTx/>
                <a:uFillTx/>
                <a:latin typeface="微软雅黑" pitchFamily="34" charset="-122"/>
                <a:ea typeface="微软雅黑" pitchFamily="34" charset="-122"/>
                <a:cs typeface="+mn-cs"/>
              </a:rPr>
              <a:t>此处添加标题</a:t>
            </a:r>
            <a:r>
              <a:rPr kumimoji="0" lang="en-US" altLang="zh-CN" sz="1800" b="0"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2</a:t>
            </a:r>
            <a:endParaRPr kumimoji="0" lang="zh-CN" altLang="zh-CN" sz="1800" b="0"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endParaRPr>
          </a:p>
        </p:txBody>
      </p:sp>
      <p:sp>
        <p:nvSpPr>
          <p:cNvPr id="9" name="文本3"/>
          <p:cNvSpPr>
            <a:spLocks noChangeArrowheads="1"/>
          </p:cNvSpPr>
          <p:nvPr/>
        </p:nvSpPr>
        <p:spPr bwMode="ltGray">
          <a:xfrm>
            <a:off x="3462337" y="3405163"/>
            <a:ext cx="5422900" cy="964694"/>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en-US" sz="1400" b="1" i="0" u="none" strike="noStrike" kern="1200" cap="none" spc="0" normalizeH="0" baseline="0" noProof="0" dirty="0" smtClean="0">
                <a:ln>
                  <a:noFill/>
                </a:ln>
                <a:solidFill>
                  <a:srgbClr val="4D4D4D"/>
                </a:solidFill>
                <a:effectLst/>
                <a:uLnTx/>
                <a:uFillTx/>
                <a:latin typeface="微软雅黑" pitchFamily="34" charset="-122"/>
                <a:ea typeface="微软雅黑" pitchFamily="34" charset="-122"/>
                <a:cs typeface="+mn-cs"/>
              </a:rPr>
              <a:t>单击此处添加</a:t>
            </a:r>
            <a:r>
              <a:rPr kumimoji="0" lang="zh-CN" altLang="en-US" sz="1400" b="1"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文本单击此处添加</a:t>
            </a:r>
            <a:r>
              <a:rPr kumimoji="0" lang="zh-CN" altLang="en-US" sz="1400" b="1" i="0" u="none" strike="noStrike" kern="1200" cap="none" spc="0" normalizeH="0" baseline="0" noProof="0" dirty="0" smtClean="0">
                <a:ln>
                  <a:noFill/>
                </a:ln>
                <a:solidFill>
                  <a:srgbClr val="4D4D4D"/>
                </a:solidFill>
                <a:effectLst/>
                <a:uLnTx/>
                <a:uFillTx/>
                <a:latin typeface="微软雅黑" pitchFamily="34" charset="-122"/>
                <a:ea typeface="微软雅黑" pitchFamily="34" charset="-122"/>
                <a:cs typeface="+mn-cs"/>
              </a:rPr>
              <a:t>文本</a:t>
            </a:r>
            <a:endParaRPr kumimoji="0" lang="zh-CN" altLang="zh-CN" sz="1400" b="1"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sp>
        <p:nvSpPr>
          <p:cNvPr id="10" name="标题3"/>
          <p:cNvSpPr>
            <a:spLocks noChangeArrowheads="1"/>
          </p:cNvSpPr>
          <p:nvPr/>
        </p:nvSpPr>
        <p:spPr bwMode="gray">
          <a:xfrm>
            <a:off x="2835274" y="3398019"/>
            <a:ext cx="1628775" cy="973931"/>
          </a:xfrm>
          <a:prstGeom prst="roundRect">
            <a:avLst>
              <a:gd name="adj" fmla="val 11921"/>
            </a:avLst>
          </a:pr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800" b="0" i="0" u="none" strike="noStrike" kern="0" cap="none" spc="0" normalizeH="0" baseline="0" noProof="0">
                <a:ln>
                  <a:noFill/>
                </a:ln>
                <a:solidFill>
                  <a:srgbClr val="F9F9F9"/>
                </a:solidFill>
                <a:effectLst/>
                <a:uLnTx/>
                <a:uFillTx/>
                <a:latin typeface="微软雅黑" pitchFamily="34" charset="-122"/>
                <a:ea typeface="微软雅黑" pitchFamily="34" charset="-122"/>
                <a:cs typeface="+mn-cs"/>
              </a:rPr>
              <a:t>此处添加标题</a:t>
            </a:r>
            <a:r>
              <a:rPr kumimoji="0" lang="en-US" altLang="zh-CN" sz="1800" b="0"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3</a:t>
            </a:r>
            <a:endParaRPr kumimoji="0" lang="zh-CN" altLang="zh-CN" sz="1800" b="0"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endParaRPr>
          </a:p>
        </p:txBody>
      </p:sp>
      <p:grpSp>
        <p:nvGrpSpPr>
          <p:cNvPr id="11" name="圆形"/>
          <p:cNvGrpSpPr/>
          <p:nvPr/>
        </p:nvGrpSpPr>
        <p:grpSpPr>
          <a:xfrm>
            <a:off x="443183" y="1968351"/>
            <a:ext cx="1480686" cy="1450790"/>
            <a:chOff x="4828393" y="2858615"/>
            <a:chExt cx="1931237" cy="1931674"/>
          </a:xfrm>
          <a:effectLst>
            <a:outerShdw blurRad="50800" dist="38100" dir="2700000" algn="tl" rotWithShape="0">
              <a:prstClr val="black">
                <a:alpha val="40000"/>
              </a:prstClr>
            </a:outerShdw>
          </a:effectLst>
        </p:grpSpPr>
        <p:sp>
          <p:nvSpPr>
            <p:cNvPr id="12" name="Oval 19"/>
            <p:cNvSpPr>
              <a:spLocks noChangeArrowheads="1"/>
            </p:cNvSpPr>
            <p:nvPr/>
          </p:nvSpPr>
          <p:spPr bwMode="auto">
            <a:xfrm>
              <a:off x="4828393" y="2858615"/>
              <a:ext cx="1931237" cy="1931674"/>
            </a:xfrm>
            <a:prstGeom prst="ellipse">
              <a:avLst/>
            </a:prstGeom>
            <a:solidFill>
              <a:srgbClr val="C80000"/>
            </a:solidFill>
            <a:ln w="9525">
              <a:solidFill>
                <a:srgbClr val="F9F9F9"/>
              </a:solidFill>
              <a:round/>
              <a:headEnd/>
              <a:tailEn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prstClr val="white"/>
                  </a:solidFill>
                  <a:effectLst/>
                  <a:uLnTx/>
                  <a:uFillTx/>
                  <a:latin typeface="Arial" pitchFamily="34" charset="0"/>
                  <a:ea typeface="微软雅黑" pitchFamily="34" charset="-122"/>
                  <a:cs typeface="+mn-cs"/>
                </a:rPr>
                <a:t>添加</a:t>
              </a:r>
              <a:endParaRPr kumimoji="0" lang="en-US" altLang="zh-CN" sz="2400" b="1" i="0" u="none" strike="noStrike" kern="0" cap="none" spc="0" normalizeH="0" baseline="0" noProof="0" dirty="0" smtClean="0">
                <a:ln>
                  <a:noFill/>
                </a:ln>
                <a:solidFill>
                  <a:prstClr val="white"/>
                </a:solidFill>
                <a:effectLst/>
                <a:uLnTx/>
                <a:uFillTx/>
                <a:latin typeface="Arial" pitchFamily="34" charset="0"/>
                <a:ea typeface="微软雅黑" pitchFamily="34" charset="-122"/>
                <a:cs typeface="+mn-cs"/>
              </a:endParaRP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prstClr val="white"/>
                  </a:solidFill>
                  <a:effectLst/>
                  <a:uLnTx/>
                  <a:uFillTx/>
                  <a:latin typeface="Arial" pitchFamily="34" charset="0"/>
                  <a:ea typeface="微软雅黑" pitchFamily="34" charset="-122"/>
                  <a:cs typeface="+mn-cs"/>
                </a:rPr>
                <a:t>文本</a:t>
              </a:r>
              <a:endParaRPr kumimoji="0" lang="zh-CN" altLang="en-US" sz="2400" b="1" i="0" u="none" strike="noStrike" kern="0" cap="none" spc="0" normalizeH="0" baseline="0" noProof="0" dirty="0">
                <a:ln>
                  <a:noFill/>
                </a:ln>
                <a:solidFill>
                  <a:prstClr val="white"/>
                </a:solidFill>
                <a:effectLst/>
                <a:uLnTx/>
                <a:uFillTx/>
                <a:latin typeface="Arial" pitchFamily="34" charset="0"/>
                <a:ea typeface="微软雅黑" pitchFamily="34" charset="-122"/>
                <a:cs typeface="+mn-cs"/>
              </a:endParaRPr>
            </a:p>
          </p:txBody>
        </p:sp>
        <p:sp>
          <p:nvSpPr>
            <p:cNvPr id="13" name="未知"/>
            <p:cNvSpPr>
              <a:spLocks/>
            </p:cNvSpPr>
            <p:nvPr/>
          </p:nvSpPr>
          <p:spPr bwMode="auto">
            <a:xfrm>
              <a:off x="5049912" y="2902929"/>
              <a:ext cx="1490214" cy="727147"/>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400" b="1" i="0" u="none" strike="noStrike" kern="0" cap="none" spc="0" normalizeH="0" baseline="0" noProof="0" dirty="0">
                <a:ln>
                  <a:noFill/>
                </a:ln>
                <a:solidFill>
                  <a:prstClr val="white"/>
                </a:solidFill>
                <a:effectLst/>
                <a:uLnTx/>
                <a:uFillTx/>
                <a:latin typeface="Calibri"/>
                <a:ea typeface="微软雅黑" pitchFamily="34" charset="-122"/>
                <a:cs typeface="+mn-cs"/>
              </a:endParaRPr>
            </a:p>
          </p:txBody>
        </p:sp>
      </p:grpSp>
      <p:sp>
        <p:nvSpPr>
          <p:cNvPr id="14" name="标题1"/>
          <p:cNvSpPr>
            <a:spLocks noChangeArrowheads="1"/>
          </p:cNvSpPr>
          <p:nvPr/>
        </p:nvSpPr>
        <p:spPr bwMode="gray">
          <a:xfrm>
            <a:off x="2841625" y="1129879"/>
            <a:ext cx="1628775" cy="973931"/>
          </a:xfrm>
          <a:prstGeom prst="roundRect">
            <a:avLst>
              <a:gd name="adj" fmla="val 11921"/>
            </a:avLst>
          </a:pr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此处添加标题</a:t>
            </a:r>
            <a:r>
              <a:rPr kumimoji="0" lang="en-US" altLang="zh-CN" sz="1800" b="0"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1</a:t>
            </a:r>
            <a:endParaRPr kumimoji="0" lang="zh-CN" altLang="zh-CN" sz="1800" b="0"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260723884"/>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childTnLst>
                                </p:cTn>
                              </p:par>
                              <p:par>
                                <p:cTn id="9" presetID="8" presetClass="emph" presetSubtype="0" fill="hold" nodeType="withEffect">
                                  <p:stCondLst>
                                    <p:cond delay="0"/>
                                  </p:stCondLst>
                                  <p:childTnLst>
                                    <p:animRot by="21600000">
                                      <p:cBhvr>
                                        <p:cTn id="10" dur="500" fill="hold"/>
                                        <p:tgtEl>
                                          <p:spTgt spid="11"/>
                                        </p:tgtEl>
                                        <p:attrNameLst>
                                          <p:attrName>r</p:attrName>
                                        </p:attrNameLst>
                                      </p:cBhvr>
                                    </p:animRo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500"/>
                                        <p:tgtEl>
                                          <p:spTgt spid="5"/>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left)">
                                      <p:cBhvr>
                                        <p:cTn id="20" dur="500"/>
                                        <p:tgtEl>
                                          <p:spTgt spid="3"/>
                                        </p:tgtEl>
                                      </p:cBhvr>
                                    </p:animEffect>
                                  </p:childTnLst>
                                </p:cTn>
                              </p:par>
                            </p:childTnLst>
                          </p:cTn>
                        </p:par>
                        <p:par>
                          <p:cTn id="21" fill="hold">
                            <p:stCondLst>
                              <p:cond delay="1000"/>
                            </p:stCondLst>
                            <p:childTnLst>
                              <p:par>
                                <p:cTn id="22" presetID="1" presetClass="entr" presetSubtype="0" fill="hold" grpId="1" nodeType="afterEffect">
                                  <p:stCondLst>
                                    <p:cond delay="500"/>
                                  </p:stCondLst>
                                  <p:childTnLst>
                                    <p:set>
                                      <p:cBhvr>
                                        <p:cTn id="23" dur="1" fill="hold">
                                          <p:stCondLst>
                                            <p:cond delay="0"/>
                                          </p:stCondLst>
                                        </p:cTn>
                                        <p:tgtEl>
                                          <p:spTgt spid="14"/>
                                        </p:tgtEl>
                                        <p:attrNameLst>
                                          <p:attrName>style.visibility</p:attrName>
                                        </p:attrNameLst>
                                      </p:cBhvr>
                                      <p:to>
                                        <p:strVal val="visible"/>
                                      </p:to>
                                    </p:set>
                                  </p:childTnLst>
                                </p:cTn>
                              </p:par>
                              <p:par>
                                <p:cTn id="24" presetID="50" presetClass="path" presetSubtype="0" accel="50000" decel="50000" fill="hold" grpId="0" nodeType="withEffect">
                                  <p:stCondLst>
                                    <p:cond delay="500"/>
                                  </p:stCondLst>
                                  <p:childTnLst>
                                    <p:animMotion origin="layout" path="M 3.61111E-6 8.64198E-7 L 0.00677 8.64198E-7 C 0.00902 0.05185 0.0033 0.2213 0.0033 0.31142 C 0.0033 0.40154 0.00659 0.59228 0.00642 0.54105 L 0.00225 0.00401 " pathEditMode="relative" rAng="0" ptsTypes="FfaAF">
                                      <p:cBhvr>
                                        <p:cTn id="25" dur="2000" fill="hold"/>
                                        <p:tgtEl>
                                          <p:spTgt spid="14"/>
                                        </p:tgtEl>
                                        <p:attrNameLst>
                                          <p:attrName>ppt_x</p:attrName>
                                          <p:attrName>ppt_y</p:attrName>
                                        </p:attrNameLst>
                                      </p:cBhvr>
                                      <p:rCtr x="451" y="29599"/>
                                    </p:animMotion>
                                  </p:childTnLst>
                                </p:cTn>
                              </p:par>
                              <p:par>
                                <p:cTn id="26" presetID="32" presetClass="emph" presetSubtype="0" fill="hold" grpId="2" nodeType="withEffect">
                                  <p:stCondLst>
                                    <p:cond delay="500"/>
                                  </p:stCondLst>
                                  <p:childTnLst>
                                    <p:animRot by="120000">
                                      <p:cBhvr>
                                        <p:cTn id="27" dur="200" fill="hold">
                                          <p:stCondLst>
                                            <p:cond delay="0"/>
                                          </p:stCondLst>
                                        </p:cTn>
                                        <p:tgtEl>
                                          <p:spTgt spid="14"/>
                                        </p:tgtEl>
                                        <p:attrNameLst>
                                          <p:attrName>r</p:attrName>
                                        </p:attrNameLst>
                                      </p:cBhvr>
                                    </p:animRot>
                                    <p:animRot by="-240000">
                                      <p:cBhvr>
                                        <p:cTn id="28" dur="400" fill="hold">
                                          <p:stCondLst>
                                            <p:cond delay="400"/>
                                          </p:stCondLst>
                                        </p:cTn>
                                        <p:tgtEl>
                                          <p:spTgt spid="14"/>
                                        </p:tgtEl>
                                        <p:attrNameLst>
                                          <p:attrName>r</p:attrName>
                                        </p:attrNameLst>
                                      </p:cBhvr>
                                    </p:animRot>
                                    <p:animRot by="240000">
                                      <p:cBhvr>
                                        <p:cTn id="29" dur="400" fill="hold">
                                          <p:stCondLst>
                                            <p:cond delay="800"/>
                                          </p:stCondLst>
                                        </p:cTn>
                                        <p:tgtEl>
                                          <p:spTgt spid="14"/>
                                        </p:tgtEl>
                                        <p:attrNameLst>
                                          <p:attrName>r</p:attrName>
                                        </p:attrNameLst>
                                      </p:cBhvr>
                                    </p:animRot>
                                    <p:animRot by="-240000">
                                      <p:cBhvr>
                                        <p:cTn id="30" dur="400" fill="hold">
                                          <p:stCondLst>
                                            <p:cond delay="1200"/>
                                          </p:stCondLst>
                                        </p:cTn>
                                        <p:tgtEl>
                                          <p:spTgt spid="14"/>
                                        </p:tgtEl>
                                        <p:attrNameLst>
                                          <p:attrName>r</p:attrName>
                                        </p:attrNameLst>
                                      </p:cBhvr>
                                    </p:animRot>
                                    <p:animRot by="120000">
                                      <p:cBhvr>
                                        <p:cTn id="31" dur="400" fill="hold">
                                          <p:stCondLst>
                                            <p:cond delay="1600"/>
                                          </p:stCondLst>
                                        </p:cTn>
                                        <p:tgtEl>
                                          <p:spTgt spid="14"/>
                                        </p:tgtEl>
                                        <p:attrNameLst>
                                          <p:attrName>r</p:attrName>
                                        </p:attrNameLst>
                                      </p:cBhvr>
                                    </p:animRot>
                                  </p:childTnLst>
                                </p:cTn>
                              </p:par>
                              <p:par>
                                <p:cTn id="32" presetID="10" presetClass="entr" presetSubtype="0" fill="hold" grpId="0" nodeType="withEffect">
                                  <p:stCondLst>
                                    <p:cond delay="100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1000"/>
                                        <p:tgtEl>
                                          <p:spTgt spid="8"/>
                                        </p:tgtEl>
                                      </p:cBhvr>
                                    </p:animEffect>
                                  </p:childTnLst>
                                </p:cTn>
                              </p:par>
                              <p:par>
                                <p:cTn id="35" presetID="10" presetClass="entr" presetSubtype="0" fill="hold" grpId="0" nodeType="withEffect">
                                  <p:stCondLst>
                                    <p:cond delay="150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1000"/>
                                        <p:tgtEl>
                                          <p:spTgt spid="10"/>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fade">
                                      <p:cBhvr>
                                        <p:cTn id="41" dur="500"/>
                                        <p:tgtEl>
                                          <p:spTgt spid="7"/>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fade">
                                      <p:cBhvr>
                                        <p:cTn id="44" dur="500"/>
                                        <p:tgtEl>
                                          <p:spTgt spid="6"/>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4" grpId="0" animBg="1"/>
      <p:bldP spid="14" grpId="1" animBg="1"/>
      <p:bldP spid="14" grpId="2"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smtClean="0"/>
              <a:t>点击此处添加标题</a:t>
            </a:r>
            <a:endParaRPr lang="zh-CN" altLang="en-US" dirty="0"/>
          </a:p>
        </p:txBody>
      </p:sp>
      <p:grpSp>
        <p:nvGrpSpPr>
          <p:cNvPr id="3" name="组合 2"/>
          <p:cNvGrpSpPr/>
          <p:nvPr/>
        </p:nvGrpSpPr>
        <p:grpSpPr>
          <a:xfrm>
            <a:off x="4755916" y="1699121"/>
            <a:ext cx="3294347" cy="1872851"/>
            <a:chOff x="4734037" y="2628379"/>
            <a:chExt cx="3294347" cy="1872851"/>
          </a:xfrm>
          <a:solidFill>
            <a:schemeClr val="accent3"/>
          </a:solidFill>
        </p:grpSpPr>
        <p:sp>
          <p:nvSpPr>
            <p:cNvPr id="4" name="AutoShape 3"/>
            <p:cNvSpPr>
              <a:spLocks noChangeArrowheads="1"/>
            </p:cNvSpPr>
            <p:nvPr/>
          </p:nvSpPr>
          <p:spPr bwMode="gray">
            <a:xfrm>
              <a:off x="4734037" y="2628379"/>
              <a:ext cx="3294347" cy="1872851"/>
            </a:xfrm>
            <a:prstGeom prst="rightArrow">
              <a:avLst>
                <a:gd name="adj1" fmla="val 64000"/>
                <a:gd name="adj2" fmla="val 37599"/>
              </a:avLst>
            </a:prstGeom>
            <a:solidFill>
              <a:srgbClr val="FF9900"/>
            </a:solidFill>
            <a:ln w="25400" algn="ctr">
              <a:noFill/>
              <a:miter lim="800000"/>
              <a:headEnd/>
              <a:tailEnd/>
            </a:ln>
          </p:spPr>
          <p:txBody>
            <a:bodyPr lIns="45720" tIns="44450" rIns="45720" bIns="44450" anchor="ctr" anchorCtr="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smtClean="0">
                <a:ln>
                  <a:noFill/>
                </a:ln>
                <a:solidFill>
                  <a:sysClr val="windowText" lastClr="000000"/>
                </a:solidFill>
                <a:effectLst/>
                <a:uLnTx/>
                <a:uFillTx/>
                <a:latin typeface="Calibri"/>
                <a:ea typeface="新細明體" panose="02020500000000000000" pitchFamily="18" charset="-120"/>
                <a:cs typeface="+mn-cs"/>
              </a:endParaRPr>
            </a:p>
          </p:txBody>
        </p:sp>
        <p:sp>
          <p:nvSpPr>
            <p:cNvPr id="5" name="TextBox 11"/>
            <p:cNvSpPr txBox="1">
              <a:spLocks noChangeArrowheads="1"/>
            </p:cNvSpPr>
            <p:nvPr/>
          </p:nvSpPr>
          <p:spPr bwMode="auto">
            <a:xfrm flipH="1">
              <a:off x="5699417" y="3356992"/>
              <a:ext cx="1752902" cy="400110"/>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点击添加标题    </a:t>
              </a:r>
              <a:endParaRPr kumimoji="0" lang="en-US" altLang="zh-CN" sz="20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endParaRPr>
            </a:p>
          </p:txBody>
        </p:sp>
      </p:grpSp>
      <p:sp>
        <p:nvSpPr>
          <p:cNvPr id="6" name="AutoShape 5"/>
          <p:cNvSpPr>
            <a:spLocks noChangeArrowheads="1"/>
          </p:cNvSpPr>
          <p:nvPr/>
        </p:nvSpPr>
        <p:spPr bwMode="auto">
          <a:xfrm>
            <a:off x="4757405" y="2043144"/>
            <a:ext cx="963892" cy="662685"/>
          </a:xfrm>
          <a:custGeom>
            <a:avLst/>
            <a:gdLst>
              <a:gd name="connsiteX0" fmla="*/ 0 w 959131"/>
              <a:gd name="connsiteY0" fmla="*/ 641255 h 641255"/>
              <a:gd name="connsiteX1" fmla="*/ 0 w 959131"/>
              <a:gd name="connsiteY1" fmla="*/ 0 h 641255"/>
              <a:gd name="connsiteX2" fmla="*/ 959131 w 959131"/>
              <a:gd name="connsiteY2" fmla="*/ 641255 h 641255"/>
              <a:gd name="connsiteX3" fmla="*/ 0 w 959131"/>
              <a:gd name="connsiteY3" fmla="*/ 641255 h 641255"/>
              <a:gd name="connsiteX0" fmla="*/ 0 w 963893"/>
              <a:gd name="connsiteY0" fmla="*/ 641255 h 655542"/>
              <a:gd name="connsiteX1" fmla="*/ 0 w 963893"/>
              <a:gd name="connsiteY1" fmla="*/ 0 h 655542"/>
              <a:gd name="connsiteX2" fmla="*/ 963893 w 963893"/>
              <a:gd name="connsiteY2" fmla="*/ 655542 h 655542"/>
              <a:gd name="connsiteX3" fmla="*/ 0 w 963893"/>
              <a:gd name="connsiteY3" fmla="*/ 641255 h 655542"/>
              <a:gd name="connsiteX0" fmla="*/ 0 w 963893"/>
              <a:gd name="connsiteY0" fmla="*/ 660305 h 660305"/>
              <a:gd name="connsiteX1" fmla="*/ 0 w 963893"/>
              <a:gd name="connsiteY1" fmla="*/ 0 h 660305"/>
              <a:gd name="connsiteX2" fmla="*/ 963893 w 963893"/>
              <a:gd name="connsiteY2" fmla="*/ 655542 h 660305"/>
              <a:gd name="connsiteX3" fmla="*/ 0 w 963893"/>
              <a:gd name="connsiteY3" fmla="*/ 660305 h 660305"/>
              <a:gd name="connsiteX0" fmla="*/ 0 w 966274"/>
              <a:gd name="connsiteY0" fmla="*/ 660305 h 660305"/>
              <a:gd name="connsiteX1" fmla="*/ 0 w 966274"/>
              <a:gd name="connsiteY1" fmla="*/ 0 h 660305"/>
              <a:gd name="connsiteX2" fmla="*/ 966274 w 966274"/>
              <a:gd name="connsiteY2" fmla="*/ 657923 h 660305"/>
              <a:gd name="connsiteX3" fmla="*/ 0 w 966274"/>
              <a:gd name="connsiteY3" fmla="*/ 660305 h 660305"/>
              <a:gd name="connsiteX0" fmla="*/ 0 w 959130"/>
              <a:gd name="connsiteY0" fmla="*/ 660305 h 660305"/>
              <a:gd name="connsiteX1" fmla="*/ 0 w 959130"/>
              <a:gd name="connsiteY1" fmla="*/ 0 h 660305"/>
              <a:gd name="connsiteX2" fmla="*/ 959130 w 959130"/>
              <a:gd name="connsiteY2" fmla="*/ 657923 h 660305"/>
              <a:gd name="connsiteX3" fmla="*/ 0 w 959130"/>
              <a:gd name="connsiteY3" fmla="*/ 660305 h 660305"/>
              <a:gd name="connsiteX0" fmla="*/ 0 w 963892"/>
              <a:gd name="connsiteY0" fmla="*/ 660305 h 662685"/>
              <a:gd name="connsiteX1" fmla="*/ 0 w 963892"/>
              <a:gd name="connsiteY1" fmla="*/ 0 h 662685"/>
              <a:gd name="connsiteX2" fmla="*/ 963892 w 963892"/>
              <a:gd name="connsiteY2" fmla="*/ 662685 h 662685"/>
              <a:gd name="connsiteX3" fmla="*/ 0 w 963892"/>
              <a:gd name="connsiteY3" fmla="*/ 660305 h 662685"/>
            </a:gdLst>
            <a:ahLst/>
            <a:cxnLst>
              <a:cxn ang="0">
                <a:pos x="connsiteX0" y="connsiteY0"/>
              </a:cxn>
              <a:cxn ang="0">
                <a:pos x="connsiteX1" y="connsiteY1"/>
              </a:cxn>
              <a:cxn ang="0">
                <a:pos x="connsiteX2" y="connsiteY2"/>
              </a:cxn>
              <a:cxn ang="0">
                <a:pos x="connsiteX3" y="connsiteY3"/>
              </a:cxn>
            </a:cxnLst>
            <a:rect l="l" t="t" r="r" b="b"/>
            <a:pathLst>
              <a:path w="963892" h="662685">
                <a:moveTo>
                  <a:pt x="0" y="660305"/>
                </a:moveTo>
                <a:lnTo>
                  <a:pt x="0" y="0"/>
                </a:lnTo>
                <a:lnTo>
                  <a:pt x="963892" y="662685"/>
                </a:lnTo>
                <a:lnTo>
                  <a:pt x="0" y="660305"/>
                </a:lnTo>
                <a:close/>
              </a:path>
            </a:pathLst>
          </a:custGeom>
          <a:solidFill>
            <a:srgbClr val="FF9900"/>
          </a:solidFill>
          <a:ln>
            <a:noFill/>
          </a:ln>
        </p:spPr>
        <p:txBody>
          <a:bodyPr wrap="none"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smtClean="0">
              <a:ln>
                <a:noFill/>
              </a:ln>
              <a:solidFill>
                <a:sysClr val="windowText" lastClr="000000"/>
              </a:solidFill>
              <a:effectLst/>
              <a:uLnTx/>
              <a:uFillTx/>
              <a:latin typeface="Calibri"/>
              <a:ea typeface="新細明體" panose="02020500000000000000" pitchFamily="18" charset="-120"/>
              <a:cs typeface="+mn-cs"/>
            </a:endParaRPr>
          </a:p>
        </p:txBody>
      </p:sp>
      <p:grpSp>
        <p:nvGrpSpPr>
          <p:cNvPr id="7" name="组合 6"/>
          <p:cNvGrpSpPr/>
          <p:nvPr/>
        </p:nvGrpSpPr>
        <p:grpSpPr>
          <a:xfrm>
            <a:off x="2851415" y="2705039"/>
            <a:ext cx="2865008" cy="1133894"/>
            <a:chOff x="2829536" y="3634297"/>
            <a:chExt cx="2865008" cy="1133894"/>
          </a:xfrm>
          <a:solidFill>
            <a:srgbClr val="FF6E00"/>
          </a:solidFill>
        </p:grpSpPr>
        <p:sp>
          <p:nvSpPr>
            <p:cNvPr id="8" name="Rectangle 4"/>
            <p:cNvSpPr>
              <a:spLocks noChangeArrowheads="1"/>
            </p:cNvSpPr>
            <p:nvPr/>
          </p:nvSpPr>
          <p:spPr bwMode="gray">
            <a:xfrm>
              <a:off x="2829536" y="3634297"/>
              <a:ext cx="2865008" cy="1133894"/>
            </a:xfrm>
            <a:prstGeom prst="rect">
              <a:avLst/>
            </a:prstGeom>
            <a:grpFill/>
            <a:ln w="25400" algn="ctr">
              <a:noFill/>
              <a:miter lim="800000"/>
              <a:headEnd/>
              <a:tailEnd/>
            </a:ln>
          </p:spPr>
          <p:txBody>
            <a:bodyPr lIns="45720" tIns="44450" rIns="45720" bIns="44450" anchor="ctr" anchorCtr="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smtClean="0">
                <a:ln>
                  <a:noFill/>
                </a:ln>
                <a:solidFill>
                  <a:sysClr val="windowText" lastClr="000000"/>
                </a:solidFill>
                <a:effectLst/>
                <a:uLnTx/>
                <a:uFillTx/>
                <a:latin typeface="Calibri"/>
                <a:ea typeface="新細明體" panose="02020500000000000000" pitchFamily="18" charset="-120"/>
                <a:cs typeface="+mn-cs"/>
              </a:endParaRPr>
            </a:p>
          </p:txBody>
        </p:sp>
        <p:sp>
          <p:nvSpPr>
            <p:cNvPr id="9" name="TextBox 11"/>
            <p:cNvSpPr txBox="1">
              <a:spLocks noChangeArrowheads="1"/>
            </p:cNvSpPr>
            <p:nvPr/>
          </p:nvSpPr>
          <p:spPr bwMode="auto">
            <a:xfrm flipH="1">
              <a:off x="3695549" y="3974399"/>
              <a:ext cx="1752902" cy="400110"/>
            </a:xfrm>
            <a:prstGeom prst="rect">
              <a:avLst/>
            </a:prstGeom>
            <a:grp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点击添加标题    </a:t>
              </a:r>
              <a:endParaRPr kumimoji="0" lang="en-US" altLang="zh-CN" sz="20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endParaRPr>
            </a:p>
          </p:txBody>
        </p:sp>
      </p:grpSp>
      <p:sp>
        <p:nvSpPr>
          <p:cNvPr id="10" name="AutoShape 8"/>
          <p:cNvSpPr>
            <a:spLocks noChangeArrowheads="1"/>
          </p:cNvSpPr>
          <p:nvPr/>
        </p:nvSpPr>
        <p:spPr bwMode="auto">
          <a:xfrm>
            <a:off x="2851414" y="2705829"/>
            <a:ext cx="778871" cy="695135"/>
          </a:xfrm>
          <a:custGeom>
            <a:avLst/>
            <a:gdLst>
              <a:gd name="connsiteX0" fmla="*/ 0 w 820146"/>
              <a:gd name="connsiteY0" fmla="*/ 697675 h 697675"/>
              <a:gd name="connsiteX1" fmla="*/ 0 w 820146"/>
              <a:gd name="connsiteY1" fmla="*/ 0 h 697675"/>
              <a:gd name="connsiteX2" fmla="*/ 820146 w 820146"/>
              <a:gd name="connsiteY2" fmla="*/ 697675 h 697675"/>
              <a:gd name="connsiteX3" fmla="*/ 0 w 820146"/>
              <a:gd name="connsiteY3" fmla="*/ 697675 h 697675"/>
              <a:gd name="connsiteX0" fmla="*/ 0 w 778871"/>
              <a:gd name="connsiteY0" fmla="*/ 697675 h 697675"/>
              <a:gd name="connsiteX1" fmla="*/ 0 w 778871"/>
              <a:gd name="connsiteY1" fmla="*/ 0 h 697675"/>
              <a:gd name="connsiteX2" fmla="*/ 778871 w 778871"/>
              <a:gd name="connsiteY2" fmla="*/ 678625 h 697675"/>
              <a:gd name="connsiteX3" fmla="*/ 0 w 778871"/>
              <a:gd name="connsiteY3" fmla="*/ 697675 h 697675"/>
              <a:gd name="connsiteX0" fmla="*/ 0 w 778871"/>
              <a:gd name="connsiteY0" fmla="*/ 672275 h 678625"/>
              <a:gd name="connsiteX1" fmla="*/ 0 w 778871"/>
              <a:gd name="connsiteY1" fmla="*/ 0 h 678625"/>
              <a:gd name="connsiteX2" fmla="*/ 778871 w 778871"/>
              <a:gd name="connsiteY2" fmla="*/ 678625 h 678625"/>
              <a:gd name="connsiteX3" fmla="*/ 0 w 778871"/>
              <a:gd name="connsiteY3" fmla="*/ 672275 h 678625"/>
              <a:gd name="connsiteX0" fmla="*/ 0 w 778871"/>
              <a:gd name="connsiteY0" fmla="*/ 672275 h 678625"/>
              <a:gd name="connsiteX1" fmla="*/ 0 w 778871"/>
              <a:gd name="connsiteY1" fmla="*/ 0 h 678625"/>
              <a:gd name="connsiteX2" fmla="*/ 778871 w 778871"/>
              <a:gd name="connsiteY2" fmla="*/ 678625 h 678625"/>
              <a:gd name="connsiteX3" fmla="*/ 0 w 778871"/>
              <a:gd name="connsiteY3" fmla="*/ 672275 h 678625"/>
              <a:gd name="connsiteX0" fmla="*/ 0 w 778871"/>
              <a:gd name="connsiteY0" fmla="*/ 695135 h 695135"/>
              <a:gd name="connsiteX1" fmla="*/ 0 w 778871"/>
              <a:gd name="connsiteY1" fmla="*/ 0 h 695135"/>
              <a:gd name="connsiteX2" fmla="*/ 778871 w 778871"/>
              <a:gd name="connsiteY2" fmla="*/ 678625 h 695135"/>
              <a:gd name="connsiteX3" fmla="*/ 0 w 778871"/>
              <a:gd name="connsiteY3" fmla="*/ 695135 h 695135"/>
            </a:gdLst>
            <a:ahLst/>
            <a:cxnLst>
              <a:cxn ang="0">
                <a:pos x="connsiteX0" y="connsiteY0"/>
              </a:cxn>
              <a:cxn ang="0">
                <a:pos x="connsiteX1" y="connsiteY1"/>
              </a:cxn>
              <a:cxn ang="0">
                <a:pos x="connsiteX2" y="connsiteY2"/>
              </a:cxn>
              <a:cxn ang="0">
                <a:pos x="connsiteX3" y="connsiteY3"/>
              </a:cxn>
            </a:cxnLst>
            <a:rect l="l" t="t" r="r" b="b"/>
            <a:pathLst>
              <a:path w="778871" h="695135">
                <a:moveTo>
                  <a:pt x="0" y="695135"/>
                </a:moveTo>
                <a:lnTo>
                  <a:pt x="0" y="0"/>
                </a:lnTo>
                <a:lnTo>
                  <a:pt x="778871" y="678625"/>
                </a:lnTo>
                <a:lnTo>
                  <a:pt x="0" y="695135"/>
                </a:lnTo>
                <a:close/>
              </a:path>
            </a:pathLst>
          </a:custGeom>
          <a:solidFill>
            <a:srgbClr val="DE0000"/>
          </a:solidFill>
          <a:ln>
            <a:noFill/>
          </a:ln>
        </p:spPr>
        <p:txBody>
          <a:bodyPr wrap="none"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smtClean="0">
              <a:ln>
                <a:noFill/>
              </a:ln>
              <a:solidFill>
                <a:sysClr val="windowText" lastClr="000000"/>
              </a:solidFill>
              <a:effectLst/>
              <a:uLnTx/>
              <a:uFillTx/>
              <a:latin typeface="Calibri"/>
              <a:ea typeface="新細明體" panose="02020500000000000000" pitchFamily="18" charset="-120"/>
              <a:cs typeface="+mn-cs"/>
            </a:endParaRPr>
          </a:p>
        </p:txBody>
      </p:sp>
      <p:grpSp>
        <p:nvGrpSpPr>
          <p:cNvPr id="11" name="组合 10"/>
          <p:cNvGrpSpPr/>
          <p:nvPr/>
        </p:nvGrpSpPr>
        <p:grpSpPr>
          <a:xfrm>
            <a:off x="1142318" y="3380696"/>
            <a:ext cx="2479705" cy="1135270"/>
            <a:chOff x="1120439" y="4309954"/>
            <a:chExt cx="2479705" cy="1135270"/>
          </a:xfrm>
          <a:solidFill>
            <a:schemeClr val="accent1"/>
          </a:solidFill>
        </p:grpSpPr>
        <p:sp>
          <p:nvSpPr>
            <p:cNvPr id="12" name="Rectangle 6"/>
            <p:cNvSpPr>
              <a:spLocks noChangeArrowheads="1"/>
            </p:cNvSpPr>
            <p:nvPr/>
          </p:nvSpPr>
          <p:spPr bwMode="gray">
            <a:xfrm>
              <a:off x="1120439" y="4309954"/>
              <a:ext cx="2479705" cy="1135270"/>
            </a:xfrm>
            <a:prstGeom prst="rect">
              <a:avLst/>
            </a:prstGeom>
            <a:solidFill>
              <a:srgbClr val="C80000"/>
            </a:solidFill>
            <a:ln w="25400" algn="ctr">
              <a:noFill/>
              <a:miter lim="800000"/>
              <a:headEnd/>
              <a:tailEnd/>
            </a:ln>
          </p:spPr>
          <p:txBody>
            <a:bodyPr lIns="45720" tIns="44450" rIns="45720" bIns="44450" anchor="ctr" anchorCtr="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smtClean="0">
                <a:ln>
                  <a:noFill/>
                </a:ln>
                <a:solidFill>
                  <a:sysClr val="windowText" lastClr="000000"/>
                </a:solidFill>
                <a:effectLst/>
                <a:uLnTx/>
                <a:uFillTx/>
                <a:latin typeface="Calibri"/>
                <a:ea typeface="新細明體" panose="02020500000000000000" pitchFamily="18" charset="-120"/>
                <a:cs typeface="+mn-cs"/>
              </a:endParaRPr>
            </a:p>
          </p:txBody>
        </p:sp>
        <p:sp>
          <p:nvSpPr>
            <p:cNvPr id="13" name="TextBox 11"/>
            <p:cNvSpPr txBox="1">
              <a:spLocks noChangeArrowheads="1"/>
            </p:cNvSpPr>
            <p:nvPr/>
          </p:nvSpPr>
          <p:spPr bwMode="auto">
            <a:xfrm flipH="1">
              <a:off x="1490153" y="4677534"/>
              <a:ext cx="1752902" cy="400110"/>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点击添加标题    </a:t>
              </a:r>
              <a:endParaRPr kumimoji="0" lang="en-US" altLang="zh-CN" sz="20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endParaRPr>
            </a:p>
          </p:txBody>
        </p:sp>
      </p:grpSp>
      <p:sp>
        <p:nvSpPr>
          <p:cNvPr id="14" name="Text Box 40"/>
          <p:cNvSpPr txBox="1">
            <a:spLocks noChangeArrowheads="1"/>
          </p:cNvSpPr>
          <p:nvPr/>
        </p:nvSpPr>
        <p:spPr bwMode="gray">
          <a:xfrm>
            <a:off x="956624" y="1601292"/>
            <a:ext cx="3255336" cy="846001"/>
          </a:xfrm>
          <a:prstGeom prst="rect">
            <a:avLst/>
          </a:prstGeom>
          <a:noFill/>
          <a:ln w="9525">
            <a:noFill/>
            <a:miter lim="800000"/>
            <a:headEnd/>
            <a:tailEnd/>
          </a:ln>
        </p:spPr>
        <p:txBody>
          <a:bodyPr wrap="square">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p>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5" name="Rectangle 11"/>
          <p:cNvSpPr>
            <a:spLocks noChangeArrowheads="1"/>
          </p:cNvSpPr>
          <p:nvPr/>
        </p:nvSpPr>
        <p:spPr bwMode="gray">
          <a:xfrm>
            <a:off x="1030644" y="1224422"/>
            <a:ext cx="2500330" cy="358775"/>
          </a:xfrm>
          <a:prstGeom prst="rect">
            <a:avLst/>
          </a:prstGeom>
          <a:noFill/>
          <a:ln>
            <a:noFill/>
          </a:ln>
          <a:extLst/>
        </p:spPr>
        <p:txBody>
          <a:bodyPr lIns="0" tIns="0" rIns="0" bIns="0" anchor="ct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单击此处</a:t>
            </a:r>
            <a:r>
              <a:rPr kumimoji="0" lang="zh-CN" altLang="en-US" sz="2000" b="1"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输入小标题</a:t>
            </a:r>
            <a:endParaRPr kumimoji="0" lang="zh-CN" altLang="en-US" sz="20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645653780"/>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300"/>
                                        <p:tgtEl>
                                          <p:spTgt spid="11"/>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300"/>
                                        <p:tgtEl>
                                          <p:spTgt spid="10"/>
                                        </p:tgtEl>
                                      </p:cBhvr>
                                    </p:animEffect>
                                  </p:childTnLst>
                                </p:cTn>
                              </p:par>
                            </p:childTnLst>
                          </p:cTn>
                        </p:par>
                        <p:par>
                          <p:cTn id="12" fill="hold">
                            <p:stCondLst>
                              <p:cond delay="600"/>
                            </p:stCondLst>
                            <p:childTnLst>
                              <p:par>
                                <p:cTn id="13" presetID="22" presetClass="entr" presetSubtype="8"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300"/>
                                        <p:tgtEl>
                                          <p:spTgt spid="7"/>
                                        </p:tgtEl>
                                      </p:cBhvr>
                                    </p:animEffect>
                                  </p:childTnLst>
                                </p:cTn>
                              </p:par>
                            </p:childTnLst>
                          </p:cTn>
                        </p:par>
                        <p:par>
                          <p:cTn id="16" fill="hold">
                            <p:stCondLst>
                              <p:cond delay="900"/>
                            </p:stCondLst>
                            <p:childTnLst>
                              <p:par>
                                <p:cTn id="17" presetID="22" presetClass="entr" presetSubtype="4"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down)">
                                      <p:cBhvr>
                                        <p:cTn id="19" dur="300"/>
                                        <p:tgtEl>
                                          <p:spTgt spid="6"/>
                                        </p:tgtEl>
                                      </p:cBhvr>
                                    </p:animEffect>
                                  </p:childTnLst>
                                </p:cTn>
                              </p:par>
                            </p:childTnLst>
                          </p:cTn>
                        </p:par>
                        <p:par>
                          <p:cTn id="20" fill="hold">
                            <p:stCondLst>
                              <p:cond delay="1200"/>
                            </p:stCondLst>
                            <p:childTnLst>
                              <p:par>
                                <p:cTn id="21" presetID="22" presetClass="entr" presetSubtype="8"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left)">
                                      <p:cBhvr>
                                        <p:cTn id="23" dur="300"/>
                                        <p:tgtEl>
                                          <p:spTgt spid="3"/>
                                        </p:tgtEl>
                                      </p:cBhvr>
                                    </p:animEffect>
                                  </p:childTnLst>
                                </p:cTn>
                              </p:par>
                            </p:childTnLst>
                          </p:cTn>
                        </p:par>
                        <p:par>
                          <p:cTn id="24" fill="hold">
                            <p:stCondLst>
                              <p:cond delay="1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15"/>
                                        </p:tgtEl>
                                        <p:attrNameLst>
                                          <p:attrName>ppt_y</p:attrName>
                                        </p:attrNameLst>
                                      </p:cBhvr>
                                      <p:tavLst>
                                        <p:tav tm="0">
                                          <p:val>
                                            <p:strVal val="#ppt_y"/>
                                          </p:val>
                                        </p:tav>
                                        <p:tav tm="100000">
                                          <p:val>
                                            <p:strVal val="#ppt_y"/>
                                          </p:val>
                                        </p:tav>
                                      </p:tavLst>
                                    </p:anim>
                                    <p:anim calcmode="lin" valueType="num">
                                      <p:cBhvr>
                                        <p:cTn id="29"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15"/>
                                        </p:tgtEl>
                                      </p:cBhvr>
                                    </p:animEffect>
                                  </p:childTnLst>
                                </p:cTn>
                              </p:par>
                            </p:childTnLst>
                          </p:cTn>
                        </p:par>
                        <p:par>
                          <p:cTn id="32" fill="hold">
                            <p:stCondLst>
                              <p:cond delay="2400"/>
                            </p:stCondLst>
                            <p:childTnLst>
                              <p:par>
                                <p:cTn id="33" presetID="42"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750"/>
                                        <p:tgtEl>
                                          <p:spTgt spid="14"/>
                                        </p:tgtEl>
                                      </p:cBhvr>
                                    </p:animEffect>
                                    <p:anim calcmode="lin" valueType="num">
                                      <p:cBhvr>
                                        <p:cTn id="36" dur="750" fill="hold"/>
                                        <p:tgtEl>
                                          <p:spTgt spid="14"/>
                                        </p:tgtEl>
                                        <p:attrNameLst>
                                          <p:attrName>ppt_x</p:attrName>
                                        </p:attrNameLst>
                                      </p:cBhvr>
                                      <p:tavLst>
                                        <p:tav tm="0">
                                          <p:val>
                                            <p:strVal val="#ppt_x"/>
                                          </p:val>
                                        </p:tav>
                                        <p:tav tm="100000">
                                          <p:val>
                                            <p:strVal val="#ppt_x"/>
                                          </p:val>
                                        </p:tav>
                                      </p:tavLst>
                                    </p:anim>
                                    <p:anim calcmode="lin" valueType="num">
                                      <p:cBhvr>
                                        <p:cTn id="37" dur="75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14" grpId="0"/>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smtClean="0"/>
              <a:t>点击此处添加标题</a:t>
            </a:r>
            <a:endParaRPr lang="zh-CN" altLang="en-US" dirty="0"/>
          </a:p>
        </p:txBody>
      </p:sp>
      <p:grpSp>
        <p:nvGrpSpPr>
          <p:cNvPr id="3" name="组合 1"/>
          <p:cNvGrpSpPr/>
          <p:nvPr/>
        </p:nvGrpSpPr>
        <p:grpSpPr>
          <a:xfrm>
            <a:off x="3323334" y="861251"/>
            <a:ext cx="2497335" cy="936500"/>
            <a:chOff x="3323332" y="1398063"/>
            <a:chExt cx="2497335" cy="1248667"/>
          </a:xfrm>
        </p:grpSpPr>
        <p:sp>
          <p:nvSpPr>
            <p:cNvPr id="4" name="任意多边形 3"/>
            <p:cNvSpPr/>
            <p:nvPr/>
          </p:nvSpPr>
          <p:spPr>
            <a:xfrm>
              <a:off x="3323332" y="1398063"/>
              <a:ext cx="2497335" cy="1248667"/>
            </a:xfrm>
            <a:custGeom>
              <a:avLst/>
              <a:gdLst>
                <a:gd name="connsiteX0" fmla="*/ 0 w 2497335"/>
                <a:gd name="connsiteY0" fmla="*/ 208115 h 1248667"/>
                <a:gd name="connsiteX1" fmla="*/ 208115 w 2497335"/>
                <a:gd name="connsiteY1" fmla="*/ 0 h 1248667"/>
                <a:gd name="connsiteX2" fmla="*/ 2289220 w 2497335"/>
                <a:gd name="connsiteY2" fmla="*/ 0 h 1248667"/>
                <a:gd name="connsiteX3" fmla="*/ 2497335 w 2497335"/>
                <a:gd name="connsiteY3" fmla="*/ 208115 h 1248667"/>
                <a:gd name="connsiteX4" fmla="*/ 2497335 w 2497335"/>
                <a:gd name="connsiteY4" fmla="*/ 1040552 h 1248667"/>
                <a:gd name="connsiteX5" fmla="*/ 2289220 w 2497335"/>
                <a:gd name="connsiteY5" fmla="*/ 1248667 h 1248667"/>
                <a:gd name="connsiteX6" fmla="*/ 208115 w 2497335"/>
                <a:gd name="connsiteY6" fmla="*/ 1248667 h 1248667"/>
                <a:gd name="connsiteX7" fmla="*/ 0 w 2497335"/>
                <a:gd name="connsiteY7" fmla="*/ 1040552 h 1248667"/>
                <a:gd name="connsiteX8" fmla="*/ 0 w 2497335"/>
                <a:gd name="connsiteY8" fmla="*/ 208115 h 124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335" h="1248667">
                  <a:moveTo>
                    <a:pt x="0" y="208115"/>
                  </a:moveTo>
                  <a:cubicBezTo>
                    <a:pt x="0" y="93176"/>
                    <a:pt x="93176" y="0"/>
                    <a:pt x="208115" y="0"/>
                  </a:cubicBezTo>
                  <a:lnTo>
                    <a:pt x="2289220" y="0"/>
                  </a:lnTo>
                  <a:cubicBezTo>
                    <a:pt x="2404159" y="0"/>
                    <a:pt x="2497335" y="93176"/>
                    <a:pt x="2497335" y="208115"/>
                  </a:cubicBezTo>
                  <a:lnTo>
                    <a:pt x="2497335" y="1040552"/>
                  </a:lnTo>
                  <a:cubicBezTo>
                    <a:pt x="2497335" y="1155491"/>
                    <a:pt x="2404159" y="1248667"/>
                    <a:pt x="2289220" y="1248667"/>
                  </a:cubicBezTo>
                  <a:lnTo>
                    <a:pt x="208115" y="1248667"/>
                  </a:lnTo>
                  <a:cubicBezTo>
                    <a:pt x="93176" y="1248667"/>
                    <a:pt x="0" y="1155491"/>
                    <a:pt x="0" y="1040552"/>
                  </a:cubicBezTo>
                  <a:lnTo>
                    <a:pt x="0" y="208115"/>
                  </a:lnTo>
                  <a:close/>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endParaRPr>
            </a:p>
          </p:txBody>
        </p:sp>
        <p:sp>
          <p:nvSpPr>
            <p:cNvPr id="5" name="任意多边形 4"/>
            <p:cNvSpPr/>
            <p:nvPr/>
          </p:nvSpPr>
          <p:spPr>
            <a:xfrm>
              <a:off x="3348732" y="1417111"/>
              <a:ext cx="2446535" cy="1210567"/>
            </a:xfrm>
            <a:custGeom>
              <a:avLst/>
              <a:gdLst>
                <a:gd name="connsiteX0" fmla="*/ 0 w 2497335"/>
                <a:gd name="connsiteY0" fmla="*/ 208115 h 1248667"/>
                <a:gd name="connsiteX1" fmla="*/ 208115 w 2497335"/>
                <a:gd name="connsiteY1" fmla="*/ 0 h 1248667"/>
                <a:gd name="connsiteX2" fmla="*/ 2289220 w 2497335"/>
                <a:gd name="connsiteY2" fmla="*/ 0 h 1248667"/>
                <a:gd name="connsiteX3" fmla="*/ 2497335 w 2497335"/>
                <a:gd name="connsiteY3" fmla="*/ 208115 h 1248667"/>
                <a:gd name="connsiteX4" fmla="*/ 2497335 w 2497335"/>
                <a:gd name="connsiteY4" fmla="*/ 1040552 h 1248667"/>
                <a:gd name="connsiteX5" fmla="*/ 2289220 w 2497335"/>
                <a:gd name="connsiteY5" fmla="*/ 1248667 h 1248667"/>
                <a:gd name="connsiteX6" fmla="*/ 208115 w 2497335"/>
                <a:gd name="connsiteY6" fmla="*/ 1248667 h 1248667"/>
                <a:gd name="connsiteX7" fmla="*/ 0 w 2497335"/>
                <a:gd name="connsiteY7" fmla="*/ 1040552 h 1248667"/>
                <a:gd name="connsiteX8" fmla="*/ 0 w 2497335"/>
                <a:gd name="connsiteY8" fmla="*/ 208115 h 124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335" h="1248667">
                  <a:moveTo>
                    <a:pt x="0" y="208115"/>
                  </a:moveTo>
                  <a:cubicBezTo>
                    <a:pt x="0" y="93176"/>
                    <a:pt x="93176" y="0"/>
                    <a:pt x="208115" y="0"/>
                  </a:cubicBezTo>
                  <a:lnTo>
                    <a:pt x="2289220" y="0"/>
                  </a:lnTo>
                  <a:cubicBezTo>
                    <a:pt x="2404159" y="0"/>
                    <a:pt x="2497335" y="93176"/>
                    <a:pt x="2497335" y="208115"/>
                  </a:cubicBezTo>
                  <a:lnTo>
                    <a:pt x="2497335" y="1040552"/>
                  </a:lnTo>
                  <a:cubicBezTo>
                    <a:pt x="2497335" y="1155491"/>
                    <a:pt x="2404159" y="1248667"/>
                    <a:pt x="2289220" y="1248667"/>
                  </a:cubicBezTo>
                  <a:lnTo>
                    <a:pt x="208115" y="1248667"/>
                  </a:lnTo>
                  <a:cubicBezTo>
                    <a:pt x="93176" y="1248667"/>
                    <a:pt x="0" y="1155491"/>
                    <a:pt x="0" y="1040552"/>
                  </a:cubicBezTo>
                  <a:lnTo>
                    <a:pt x="0" y="208115"/>
                  </a:lnTo>
                  <a:close/>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3600" b="1"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文本</a:t>
              </a:r>
            </a:p>
          </p:txBody>
        </p:sp>
      </p:grpSp>
      <p:grpSp>
        <p:nvGrpSpPr>
          <p:cNvPr id="6" name="组合 1"/>
          <p:cNvGrpSpPr/>
          <p:nvPr/>
        </p:nvGrpSpPr>
        <p:grpSpPr>
          <a:xfrm>
            <a:off x="3323334" y="3723878"/>
            <a:ext cx="2497335" cy="936500"/>
            <a:chOff x="3323332" y="1398063"/>
            <a:chExt cx="2497335" cy="1248667"/>
          </a:xfrm>
        </p:grpSpPr>
        <p:sp>
          <p:nvSpPr>
            <p:cNvPr id="7" name="任意多边形 6"/>
            <p:cNvSpPr/>
            <p:nvPr/>
          </p:nvSpPr>
          <p:spPr>
            <a:xfrm>
              <a:off x="3323332" y="1398063"/>
              <a:ext cx="2497335" cy="1248667"/>
            </a:xfrm>
            <a:custGeom>
              <a:avLst/>
              <a:gdLst>
                <a:gd name="connsiteX0" fmla="*/ 0 w 2497335"/>
                <a:gd name="connsiteY0" fmla="*/ 208115 h 1248667"/>
                <a:gd name="connsiteX1" fmla="*/ 208115 w 2497335"/>
                <a:gd name="connsiteY1" fmla="*/ 0 h 1248667"/>
                <a:gd name="connsiteX2" fmla="*/ 2289220 w 2497335"/>
                <a:gd name="connsiteY2" fmla="*/ 0 h 1248667"/>
                <a:gd name="connsiteX3" fmla="*/ 2497335 w 2497335"/>
                <a:gd name="connsiteY3" fmla="*/ 208115 h 1248667"/>
                <a:gd name="connsiteX4" fmla="*/ 2497335 w 2497335"/>
                <a:gd name="connsiteY4" fmla="*/ 1040552 h 1248667"/>
                <a:gd name="connsiteX5" fmla="*/ 2289220 w 2497335"/>
                <a:gd name="connsiteY5" fmla="*/ 1248667 h 1248667"/>
                <a:gd name="connsiteX6" fmla="*/ 208115 w 2497335"/>
                <a:gd name="connsiteY6" fmla="*/ 1248667 h 1248667"/>
                <a:gd name="connsiteX7" fmla="*/ 0 w 2497335"/>
                <a:gd name="connsiteY7" fmla="*/ 1040552 h 1248667"/>
                <a:gd name="connsiteX8" fmla="*/ 0 w 2497335"/>
                <a:gd name="connsiteY8" fmla="*/ 208115 h 124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335" h="1248667">
                  <a:moveTo>
                    <a:pt x="0" y="208115"/>
                  </a:moveTo>
                  <a:cubicBezTo>
                    <a:pt x="0" y="93176"/>
                    <a:pt x="93176" y="0"/>
                    <a:pt x="208115" y="0"/>
                  </a:cubicBezTo>
                  <a:lnTo>
                    <a:pt x="2289220" y="0"/>
                  </a:lnTo>
                  <a:cubicBezTo>
                    <a:pt x="2404159" y="0"/>
                    <a:pt x="2497335" y="93176"/>
                    <a:pt x="2497335" y="208115"/>
                  </a:cubicBezTo>
                  <a:lnTo>
                    <a:pt x="2497335" y="1040552"/>
                  </a:lnTo>
                  <a:cubicBezTo>
                    <a:pt x="2497335" y="1155491"/>
                    <a:pt x="2404159" y="1248667"/>
                    <a:pt x="2289220" y="1248667"/>
                  </a:cubicBezTo>
                  <a:lnTo>
                    <a:pt x="208115" y="1248667"/>
                  </a:lnTo>
                  <a:cubicBezTo>
                    <a:pt x="93176" y="1248667"/>
                    <a:pt x="0" y="1155491"/>
                    <a:pt x="0" y="1040552"/>
                  </a:cubicBezTo>
                  <a:lnTo>
                    <a:pt x="0" y="208115"/>
                  </a:lnTo>
                  <a:close/>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zh-CN" altLang="en-US" sz="3600" b="1"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endParaRPr>
            </a:p>
          </p:txBody>
        </p:sp>
        <p:sp>
          <p:nvSpPr>
            <p:cNvPr id="8" name="任意多边形 7"/>
            <p:cNvSpPr/>
            <p:nvPr/>
          </p:nvSpPr>
          <p:spPr>
            <a:xfrm>
              <a:off x="3348732" y="1417111"/>
              <a:ext cx="2446535" cy="1210567"/>
            </a:xfrm>
            <a:custGeom>
              <a:avLst/>
              <a:gdLst>
                <a:gd name="connsiteX0" fmla="*/ 0 w 2497335"/>
                <a:gd name="connsiteY0" fmla="*/ 208115 h 1248667"/>
                <a:gd name="connsiteX1" fmla="*/ 208115 w 2497335"/>
                <a:gd name="connsiteY1" fmla="*/ 0 h 1248667"/>
                <a:gd name="connsiteX2" fmla="*/ 2289220 w 2497335"/>
                <a:gd name="connsiteY2" fmla="*/ 0 h 1248667"/>
                <a:gd name="connsiteX3" fmla="*/ 2497335 w 2497335"/>
                <a:gd name="connsiteY3" fmla="*/ 208115 h 1248667"/>
                <a:gd name="connsiteX4" fmla="*/ 2497335 w 2497335"/>
                <a:gd name="connsiteY4" fmla="*/ 1040552 h 1248667"/>
                <a:gd name="connsiteX5" fmla="*/ 2289220 w 2497335"/>
                <a:gd name="connsiteY5" fmla="*/ 1248667 h 1248667"/>
                <a:gd name="connsiteX6" fmla="*/ 208115 w 2497335"/>
                <a:gd name="connsiteY6" fmla="*/ 1248667 h 1248667"/>
                <a:gd name="connsiteX7" fmla="*/ 0 w 2497335"/>
                <a:gd name="connsiteY7" fmla="*/ 1040552 h 1248667"/>
                <a:gd name="connsiteX8" fmla="*/ 0 w 2497335"/>
                <a:gd name="connsiteY8" fmla="*/ 208115 h 124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335" h="1248667">
                  <a:moveTo>
                    <a:pt x="0" y="208115"/>
                  </a:moveTo>
                  <a:cubicBezTo>
                    <a:pt x="0" y="93176"/>
                    <a:pt x="93176" y="0"/>
                    <a:pt x="208115" y="0"/>
                  </a:cubicBezTo>
                  <a:lnTo>
                    <a:pt x="2289220" y="0"/>
                  </a:lnTo>
                  <a:cubicBezTo>
                    <a:pt x="2404159" y="0"/>
                    <a:pt x="2497335" y="93176"/>
                    <a:pt x="2497335" y="208115"/>
                  </a:cubicBezTo>
                  <a:lnTo>
                    <a:pt x="2497335" y="1040552"/>
                  </a:lnTo>
                  <a:cubicBezTo>
                    <a:pt x="2497335" y="1155491"/>
                    <a:pt x="2404159" y="1248667"/>
                    <a:pt x="2289220" y="1248667"/>
                  </a:cubicBezTo>
                  <a:lnTo>
                    <a:pt x="208115" y="1248667"/>
                  </a:lnTo>
                  <a:cubicBezTo>
                    <a:pt x="93176" y="1248667"/>
                    <a:pt x="0" y="1155491"/>
                    <a:pt x="0" y="1040552"/>
                  </a:cubicBezTo>
                  <a:lnTo>
                    <a:pt x="0" y="208115"/>
                  </a:lnTo>
                  <a:close/>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3600" b="1" i="0" u="none" strike="noStrike" kern="0" cap="none" spc="0" normalizeH="0" baseline="0" noProof="0">
                  <a:ln>
                    <a:noFill/>
                  </a:ln>
                  <a:solidFill>
                    <a:srgbClr val="F9F9F9"/>
                  </a:solidFill>
                  <a:effectLst/>
                  <a:uLnTx/>
                  <a:uFillTx/>
                  <a:latin typeface="微软雅黑" pitchFamily="34" charset="-122"/>
                  <a:ea typeface="微软雅黑" pitchFamily="34" charset="-122"/>
                  <a:cs typeface="+mn-cs"/>
                </a:rPr>
                <a:t>文本</a:t>
              </a:r>
            </a:p>
          </p:txBody>
        </p:sp>
      </p:grpSp>
      <p:grpSp>
        <p:nvGrpSpPr>
          <p:cNvPr id="9" name="组合 1"/>
          <p:cNvGrpSpPr/>
          <p:nvPr/>
        </p:nvGrpSpPr>
        <p:grpSpPr>
          <a:xfrm>
            <a:off x="1763688" y="2211710"/>
            <a:ext cx="2497335" cy="936500"/>
            <a:chOff x="3323332" y="1398063"/>
            <a:chExt cx="2497335" cy="1248667"/>
          </a:xfrm>
        </p:grpSpPr>
        <p:sp>
          <p:nvSpPr>
            <p:cNvPr id="10" name="任意多边形 9"/>
            <p:cNvSpPr/>
            <p:nvPr/>
          </p:nvSpPr>
          <p:spPr>
            <a:xfrm>
              <a:off x="3323332" y="1398063"/>
              <a:ext cx="2497335" cy="1248667"/>
            </a:xfrm>
            <a:custGeom>
              <a:avLst/>
              <a:gdLst>
                <a:gd name="connsiteX0" fmla="*/ 0 w 2497335"/>
                <a:gd name="connsiteY0" fmla="*/ 208115 h 1248667"/>
                <a:gd name="connsiteX1" fmla="*/ 208115 w 2497335"/>
                <a:gd name="connsiteY1" fmla="*/ 0 h 1248667"/>
                <a:gd name="connsiteX2" fmla="*/ 2289220 w 2497335"/>
                <a:gd name="connsiteY2" fmla="*/ 0 h 1248667"/>
                <a:gd name="connsiteX3" fmla="*/ 2497335 w 2497335"/>
                <a:gd name="connsiteY3" fmla="*/ 208115 h 1248667"/>
                <a:gd name="connsiteX4" fmla="*/ 2497335 w 2497335"/>
                <a:gd name="connsiteY4" fmla="*/ 1040552 h 1248667"/>
                <a:gd name="connsiteX5" fmla="*/ 2289220 w 2497335"/>
                <a:gd name="connsiteY5" fmla="*/ 1248667 h 1248667"/>
                <a:gd name="connsiteX6" fmla="*/ 208115 w 2497335"/>
                <a:gd name="connsiteY6" fmla="*/ 1248667 h 1248667"/>
                <a:gd name="connsiteX7" fmla="*/ 0 w 2497335"/>
                <a:gd name="connsiteY7" fmla="*/ 1040552 h 1248667"/>
                <a:gd name="connsiteX8" fmla="*/ 0 w 2497335"/>
                <a:gd name="connsiteY8" fmla="*/ 208115 h 124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335" h="1248667">
                  <a:moveTo>
                    <a:pt x="0" y="208115"/>
                  </a:moveTo>
                  <a:cubicBezTo>
                    <a:pt x="0" y="93176"/>
                    <a:pt x="93176" y="0"/>
                    <a:pt x="208115" y="0"/>
                  </a:cubicBezTo>
                  <a:lnTo>
                    <a:pt x="2289220" y="0"/>
                  </a:lnTo>
                  <a:cubicBezTo>
                    <a:pt x="2404159" y="0"/>
                    <a:pt x="2497335" y="93176"/>
                    <a:pt x="2497335" y="208115"/>
                  </a:cubicBezTo>
                  <a:lnTo>
                    <a:pt x="2497335" y="1040552"/>
                  </a:lnTo>
                  <a:cubicBezTo>
                    <a:pt x="2497335" y="1155491"/>
                    <a:pt x="2404159" y="1248667"/>
                    <a:pt x="2289220" y="1248667"/>
                  </a:cubicBezTo>
                  <a:lnTo>
                    <a:pt x="208115" y="1248667"/>
                  </a:lnTo>
                  <a:cubicBezTo>
                    <a:pt x="93176" y="1248667"/>
                    <a:pt x="0" y="1155491"/>
                    <a:pt x="0" y="1040552"/>
                  </a:cubicBezTo>
                  <a:lnTo>
                    <a:pt x="0" y="208115"/>
                  </a:lnTo>
                  <a:close/>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zh-CN" altLang="en-US" sz="3600" b="1"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endParaRPr>
            </a:p>
          </p:txBody>
        </p:sp>
        <p:sp>
          <p:nvSpPr>
            <p:cNvPr id="11" name="任意多边形 10"/>
            <p:cNvSpPr/>
            <p:nvPr/>
          </p:nvSpPr>
          <p:spPr>
            <a:xfrm>
              <a:off x="3348732" y="1417111"/>
              <a:ext cx="2446535" cy="1210567"/>
            </a:xfrm>
            <a:custGeom>
              <a:avLst/>
              <a:gdLst>
                <a:gd name="connsiteX0" fmla="*/ 0 w 2497335"/>
                <a:gd name="connsiteY0" fmla="*/ 208115 h 1248667"/>
                <a:gd name="connsiteX1" fmla="*/ 208115 w 2497335"/>
                <a:gd name="connsiteY1" fmla="*/ 0 h 1248667"/>
                <a:gd name="connsiteX2" fmla="*/ 2289220 w 2497335"/>
                <a:gd name="connsiteY2" fmla="*/ 0 h 1248667"/>
                <a:gd name="connsiteX3" fmla="*/ 2497335 w 2497335"/>
                <a:gd name="connsiteY3" fmla="*/ 208115 h 1248667"/>
                <a:gd name="connsiteX4" fmla="*/ 2497335 w 2497335"/>
                <a:gd name="connsiteY4" fmla="*/ 1040552 h 1248667"/>
                <a:gd name="connsiteX5" fmla="*/ 2289220 w 2497335"/>
                <a:gd name="connsiteY5" fmla="*/ 1248667 h 1248667"/>
                <a:gd name="connsiteX6" fmla="*/ 208115 w 2497335"/>
                <a:gd name="connsiteY6" fmla="*/ 1248667 h 1248667"/>
                <a:gd name="connsiteX7" fmla="*/ 0 w 2497335"/>
                <a:gd name="connsiteY7" fmla="*/ 1040552 h 1248667"/>
                <a:gd name="connsiteX8" fmla="*/ 0 w 2497335"/>
                <a:gd name="connsiteY8" fmla="*/ 208115 h 124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335" h="1248667">
                  <a:moveTo>
                    <a:pt x="0" y="208115"/>
                  </a:moveTo>
                  <a:cubicBezTo>
                    <a:pt x="0" y="93176"/>
                    <a:pt x="93176" y="0"/>
                    <a:pt x="208115" y="0"/>
                  </a:cubicBezTo>
                  <a:lnTo>
                    <a:pt x="2289220" y="0"/>
                  </a:lnTo>
                  <a:cubicBezTo>
                    <a:pt x="2404159" y="0"/>
                    <a:pt x="2497335" y="93176"/>
                    <a:pt x="2497335" y="208115"/>
                  </a:cubicBezTo>
                  <a:lnTo>
                    <a:pt x="2497335" y="1040552"/>
                  </a:lnTo>
                  <a:cubicBezTo>
                    <a:pt x="2497335" y="1155491"/>
                    <a:pt x="2404159" y="1248667"/>
                    <a:pt x="2289220" y="1248667"/>
                  </a:cubicBezTo>
                  <a:lnTo>
                    <a:pt x="208115" y="1248667"/>
                  </a:lnTo>
                  <a:cubicBezTo>
                    <a:pt x="93176" y="1248667"/>
                    <a:pt x="0" y="1155491"/>
                    <a:pt x="0" y="1040552"/>
                  </a:cubicBezTo>
                  <a:lnTo>
                    <a:pt x="0" y="208115"/>
                  </a:lnTo>
                  <a:close/>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3600" b="1" i="0" u="none" strike="noStrike" kern="0" cap="none" spc="0" normalizeH="0" baseline="0" noProof="0">
                  <a:ln>
                    <a:noFill/>
                  </a:ln>
                  <a:solidFill>
                    <a:srgbClr val="F9F9F9"/>
                  </a:solidFill>
                  <a:effectLst/>
                  <a:uLnTx/>
                  <a:uFillTx/>
                  <a:latin typeface="微软雅黑" pitchFamily="34" charset="-122"/>
                  <a:ea typeface="微软雅黑" pitchFamily="34" charset="-122"/>
                  <a:cs typeface="+mn-cs"/>
                </a:rPr>
                <a:t>文本</a:t>
              </a:r>
            </a:p>
          </p:txBody>
        </p:sp>
      </p:grpSp>
      <p:grpSp>
        <p:nvGrpSpPr>
          <p:cNvPr id="12" name="组合 1"/>
          <p:cNvGrpSpPr/>
          <p:nvPr/>
        </p:nvGrpSpPr>
        <p:grpSpPr>
          <a:xfrm>
            <a:off x="5148064" y="2211710"/>
            <a:ext cx="2497335" cy="936500"/>
            <a:chOff x="3323332" y="1398063"/>
            <a:chExt cx="2497335" cy="1248667"/>
          </a:xfrm>
        </p:grpSpPr>
        <p:sp>
          <p:nvSpPr>
            <p:cNvPr id="13" name="任意多边形 12"/>
            <p:cNvSpPr/>
            <p:nvPr/>
          </p:nvSpPr>
          <p:spPr>
            <a:xfrm>
              <a:off x="3323332" y="1398063"/>
              <a:ext cx="2497335" cy="1248667"/>
            </a:xfrm>
            <a:custGeom>
              <a:avLst/>
              <a:gdLst>
                <a:gd name="connsiteX0" fmla="*/ 0 w 2497335"/>
                <a:gd name="connsiteY0" fmla="*/ 208115 h 1248667"/>
                <a:gd name="connsiteX1" fmla="*/ 208115 w 2497335"/>
                <a:gd name="connsiteY1" fmla="*/ 0 h 1248667"/>
                <a:gd name="connsiteX2" fmla="*/ 2289220 w 2497335"/>
                <a:gd name="connsiteY2" fmla="*/ 0 h 1248667"/>
                <a:gd name="connsiteX3" fmla="*/ 2497335 w 2497335"/>
                <a:gd name="connsiteY3" fmla="*/ 208115 h 1248667"/>
                <a:gd name="connsiteX4" fmla="*/ 2497335 w 2497335"/>
                <a:gd name="connsiteY4" fmla="*/ 1040552 h 1248667"/>
                <a:gd name="connsiteX5" fmla="*/ 2289220 w 2497335"/>
                <a:gd name="connsiteY5" fmla="*/ 1248667 h 1248667"/>
                <a:gd name="connsiteX6" fmla="*/ 208115 w 2497335"/>
                <a:gd name="connsiteY6" fmla="*/ 1248667 h 1248667"/>
                <a:gd name="connsiteX7" fmla="*/ 0 w 2497335"/>
                <a:gd name="connsiteY7" fmla="*/ 1040552 h 1248667"/>
                <a:gd name="connsiteX8" fmla="*/ 0 w 2497335"/>
                <a:gd name="connsiteY8" fmla="*/ 208115 h 124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335" h="1248667">
                  <a:moveTo>
                    <a:pt x="0" y="208115"/>
                  </a:moveTo>
                  <a:cubicBezTo>
                    <a:pt x="0" y="93176"/>
                    <a:pt x="93176" y="0"/>
                    <a:pt x="208115" y="0"/>
                  </a:cubicBezTo>
                  <a:lnTo>
                    <a:pt x="2289220" y="0"/>
                  </a:lnTo>
                  <a:cubicBezTo>
                    <a:pt x="2404159" y="0"/>
                    <a:pt x="2497335" y="93176"/>
                    <a:pt x="2497335" y="208115"/>
                  </a:cubicBezTo>
                  <a:lnTo>
                    <a:pt x="2497335" y="1040552"/>
                  </a:lnTo>
                  <a:cubicBezTo>
                    <a:pt x="2497335" y="1155491"/>
                    <a:pt x="2404159" y="1248667"/>
                    <a:pt x="2289220" y="1248667"/>
                  </a:cubicBezTo>
                  <a:lnTo>
                    <a:pt x="208115" y="1248667"/>
                  </a:lnTo>
                  <a:cubicBezTo>
                    <a:pt x="93176" y="1248667"/>
                    <a:pt x="0" y="1155491"/>
                    <a:pt x="0" y="1040552"/>
                  </a:cubicBezTo>
                  <a:lnTo>
                    <a:pt x="0" y="208115"/>
                  </a:lnTo>
                  <a:close/>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zh-CN" altLang="en-US" sz="3600" b="1"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endParaRPr>
            </a:p>
          </p:txBody>
        </p:sp>
        <p:sp>
          <p:nvSpPr>
            <p:cNvPr id="14" name="任意多边形 13"/>
            <p:cNvSpPr/>
            <p:nvPr/>
          </p:nvSpPr>
          <p:spPr>
            <a:xfrm>
              <a:off x="3348732" y="1417111"/>
              <a:ext cx="2446535" cy="1210567"/>
            </a:xfrm>
            <a:custGeom>
              <a:avLst/>
              <a:gdLst>
                <a:gd name="connsiteX0" fmla="*/ 0 w 2497335"/>
                <a:gd name="connsiteY0" fmla="*/ 208115 h 1248667"/>
                <a:gd name="connsiteX1" fmla="*/ 208115 w 2497335"/>
                <a:gd name="connsiteY1" fmla="*/ 0 h 1248667"/>
                <a:gd name="connsiteX2" fmla="*/ 2289220 w 2497335"/>
                <a:gd name="connsiteY2" fmla="*/ 0 h 1248667"/>
                <a:gd name="connsiteX3" fmla="*/ 2497335 w 2497335"/>
                <a:gd name="connsiteY3" fmla="*/ 208115 h 1248667"/>
                <a:gd name="connsiteX4" fmla="*/ 2497335 w 2497335"/>
                <a:gd name="connsiteY4" fmla="*/ 1040552 h 1248667"/>
                <a:gd name="connsiteX5" fmla="*/ 2289220 w 2497335"/>
                <a:gd name="connsiteY5" fmla="*/ 1248667 h 1248667"/>
                <a:gd name="connsiteX6" fmla="*/ 208115 w 2497335"/>
                <a:gd name="connsiteY6" fmla="*/ 1248667 h 1248667"/>
                <a:gd name="connsiteX7" fmla="*/ 0 w 2497335"/>
                <a:gd name="connsiteY7" fmla="*/ 1040552 h 1248667"/>
                <a:gd name="connsiteX8" fmla="*/ 0 w 2497335"/>
                <a:gd name="connsiteY8" fmla="*/ 208115 h 124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335" h="1248667">
                  <a:moveTo>
                    <a:pt x="0" y="208115"/>
                  </a:moveTo>
                  <a:cubicBezTo>
                    <a:pt x="0" y="93176"/>
                    <a:pt x="93176" y="0"/>
                    <a:pt x="208115" y="0"/>
                  </a:cubicBezTo>
                  <a:lnTo>
                    <a:pt x="2289220" y="0"/>
                  </a:lnTo>
                  <a:cubicBezTo>
                    <a:pt x="2404159" y="0"/>
                    <a:pt x="2497335" y="93176"/>
                    <a:pt x="2497335" y="208115"/>
                  </a:cubicBezTo>
                  <a:lnTo>
                    <a:pt x="2497335" y="1040552"/>
                  </a:lnTo>
                  <a:cubicBezTo>
                    <a:pt x="2497335" y="1155491"/>
                    <a:pt x="2404159" y="1248667"/>
                    <a:pt x="2289220" y="1248667"/>
                  </a:cubicBezTo>
                  <a:lnTo>
                    <a:pt x="208115" y="1248667"/>
                  </a:lnTo>
                  <a:cubicBezTo>
                    <a:pt x="93176" y="1248667"/>
                    <a:pt x="0" y="1155491"/>
                    <a:pt x="0" y="1040552"/>
                  </a:cubicBezTo>
                  <a:lnTo>
                    <a:pt x="0" y="208115"/>
                  </a:lnTo>
                  <a:close/>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3600" b="1" i="0" u="none" strike="noStrike" kern="0" cap="none" spc="0" normalizeH="0" baseline="0" noProof="0">
                  <a:ln>
                    <a:noFill/>
                  </a:ln>
                  <a:solidFill>
                    <a:srgbClr val="F9F9F9"/>
                  </a:solidFill>
                  <a:effectLst/>
                  <a:uLnTx/>
                  <a:uFillTx/>
                  <a:latin typeface="微软雅黑" pitchFamily="34" charset="-122"/>
                  <a:ea typeface="微软雅黑" pitchFamily="34" charset="-122"/>
                  <a:cs typeface="+mn-cs"/>
                </a:rPr>
                <a:t>文本</a:t>
              </a:r>
            </a:p>
          </p:txBody>
        </p:sp>
      </p:grpSp>
      <p:sp>
        <p:nvSpPr>
          <p:cNvPr id="15" name="TextBox 14"/>
          <p:cNvSpPr txBox="1"/>
          <p:nvPr/>
        </p:nvSpPr>
        <p:spPr>
          <a:xfrm>
            <a:off x="6228184" y="1024985"/>
            <a:ext cx="1656184" cy="7386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mn-cs"/>
              </a:rPr>
              <a:t>添加标题</a:t>
            </a:r>
            <a:r>
              <a:rPr kumimoji="0" lang="en-US" altLang="zh-CN" sz="140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mn-cs"/>
              </a:rPr>
              <a:t>1
</a:t>
            </a:r>
            <a:r>
              <a:rPr kumimoji="0" lang="zh-CN" altLang="en-US" sz="140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mn-cs"/>
              </a:rPr>
              <a:t>此处添加文本
此处添加</a:t>
            </a:r>
            <a:r>
              <a:rPr kumimoji="0" lang="zh-CN" altLang="en-US" sz="14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mn-cs"/>
              </a:rPr>
              <a:t>文本</a:t>
            </a:r>
            <a:endParaRPr kumimoji="0" lang="zh-CN" altLang="en-US" sz="140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16" name="TextBox 15"/>
          <p:cNvSpPr txBox="1"/>
          <p:nvPr/>
        </p:nvSpPr>
        <p:spPr>
          <a:xfrm>
            <a:off x="6205958" y="3742165"/>
            <a:ext cx="1656184" cy="7386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mn-cs"/>
              </a:rPr>
              <a:t>添加标题</a:t>
            </a:r>
            <a:r>
              <a:rPr kumimoji="0" lang="en-US" altLang="zh-CN" sz="140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mn-cs"/>
              </a:rPr>
              <a:t>1
</a:t>
            </a:r>
            <a:r>
              <a:rPr kumimoji="0" lang="zh-CN" altLang="en-US" sz="140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mn-cs"/>
              </a:rPr>
              <a:t>此处添加文本
此处添加</a:t>
            </a:r>
            <a:r>
              <a:rPr kumimoji="0" lang="zh-CN" altLang="en-US" sz="14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mn-cs"/>
              </a:rPr>
              <a:t>文本</a:t>
            </a:r>
            <a:endParaRPr kumimoji="0" lang="zh-CN" altLang="en-US" sz="140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17" name="TextBox 16"/>
          <p:cNvSpPr txBox="1"/>
          <p:nvPr/>
        </p:nvSpPr>
        <p:spPr>
          <a:xfrm>
            <a:off x="1115616" y="3723878"/>
            <a:ext cx="1656184" cy="738664"/>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mn-cs"/>
              </a:rPr>
              <a:t>添加标题</a:t>
            </a:r>
            <a:r>
              <a:rPr kumimoji="0" lang="en-US" altLang="zh-CN" sz="140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mn-cs"/>
              </a:rPr>
              <a:t>1
</a:t>
            </a:r>
            <a:r>
              <a:rPr kumimoji="0" lang="zh-CN" altLang="en-US" sz="140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mn-cs"/>
              </a:rPr>
              <a:t>此处添加文本
此处添加</a:t>
            </a:r>
            <a:r>
              <a:rPr kumimoji="0" lang="zh-CN" altLang="en-US" sz="14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mn-cs"/>
              </a:rPr>
              <a:t>文本</a:t>
            </a:r>
            <a:endParaRPr kumimoji="0" lang="zh-CN" altLang="en-US" sz="140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18" name="TextBox 17"/>
          <p:cNvSpPr txBox="1"/>
          <p:nvPr/>
        </p:nvSpPr>
        <p:spPr>
          <a:xfrm>
            <a:off x="979247" y="1069595"/>
            <a:ext cx="1656184" cy="738664"/>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mn-cs"/>
              </a:rPr>
              <a:t>添加标题</a:t>
            </a:r>
            <a:r>
              <a:rPr kumimoji="0" lang="en-US" altLang="zh-CN" sz="140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mn-cs"/>
              </a:rPr>
              <a:t>1
</a:t>
            </a:r>
            <a:r>
              <a:rPr kumimoji="0" lang="zh-CN" altLang="en-US" sz="140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mn-cs"/>
              </a:rPr>
              <a:t>此处添加文本
此处添加</a:t>
            </a:r>
            <a:r>
              <a:rPr kumimoji="0" lang="zh-CN" altLang="en-US" sz="14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mn-cs"/>
              </a:rPr>
              <a:t>文本</a:t>
            </a:r>
            <a:endParaRPr kumimoji="0" lang="zh-CN" altLang="en-US" sz="140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2616536732"/>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2000"/>
                            </p:stCondLst>
                            <p:childTnLst>
                              <p:par>
                                <p:cTn id="21" presetID="12" presetClass="entr" presetSubtype="4" fill="hold" grpId="0" nodeType="afterEffect">
                                  <p:stCondLst>
                                    <p:cond delay="0"/>
                                  </p:stCondLst>
                                  <p:iterate type="lt">
                                    <p:tmPct val="10000"/>
                                  </p:iterate>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p:tgtEl>
                                          <p:spTgt spid="15"/>
                                        </p:tgtEl>
                                        <p:attrNameLst>
                                          <p:attrName>ppt_y</p:attrName>
                                        </p:attrNameLst>
                                      </p:cBhvr>
                                      <p:tavLst>
                                        <p:tav tm="0">
                                          <p:val>
                                            <p:strVal val="#ppt_y+#ppt_h*1.125000"/>
                                          </p:val>
                                        </p:tav>
                                        <p:tav tm="100000">
                                          <p:val>
                                            <p:strVal val="#ppt_y"/>
                                          </p:val>
                                        </p:tav>
                                      </p:tavLst>
                                    </p:anim>
                                    <p:animEffect transition="in" filter="wipe(up)">
                                      <p:cBhvr>
                                        <p:cTn id="24" dur="500"/>
                                        <p:tgtEl>
                                          <p:spTgt spid="15"/>
                                        </p:tgtEl>
                                      </p:cBhvr>
                                    </p:animEffect>
                                  </p:childTnLst>
                                </p:cTn>
                              </p:par>
                              <p:par>
                                <p:cTn id="25" presetID="12" presetClass="entr" presetSubtype="4" fill="hold" grpId="0" nodeType="withEffect">
                                  <p:stCondLst>
                                    <p:cond delay="0"/>
                                  </p:stCondLst>
                                  <p:iterate type="lt">
                                    <p:tmPct val="10000"/>
                                  </p:iterate>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p:tgtEl>
                                          <p:spTgt spid="18"/>
                                        </p:tgtEl>
                                        <p:attrNameLst>
                                          <p:attrName>ppt_y</p:attrName>
                                        </p:attrNameLst>
                                      </p:cBhvr>
                                      <p:tavLst>
                                        <p:tav tm="0">
                                          <p:val>
                                            <p:strVal val="#ppt_y+#ppt_h*1.125000"/>
                                          </p:val>
                                        </p:tav>
                                        <p:tav tm="100000">
                                          <p:val>
                                            <p:strVal val="#ppt_y"/>
                                          </p:val>
                                        </p:tav>
                                      </p:tavLst>
                                    </p:anim>
                                    <p:animEffect transition="in" filter="wipe(up)">
                                      <p:cBhvr>
                                        <p:cTn id="28" dur="500"/>
                                        <p:tgtEl>
                                          <p:spTgt spid="18"/>
                                        </p:tgtEl>
                                      </p:cBhvr>
                                    </p:animEffect>
                                  </p:childTnLst>
                                </p:cTn>
                              </p:par>
                              <p:par>
                                <p:cTn id="29" presetID="12" presetClass="entr" presetSubtype="4" fill="hold" grpId="0" nodeType="withEffect">
                                  <p:stCondLst>
                                    <p:cond delay="0"/>
                                  </p:stCondLst>
                                  <p:iterate type="lt">
                                    <p:tmPct val="10000"/>
                                  </p:iterate>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p:tgtEl>
                                          <p:spTgt spid="17"/>
                                        </p:tgtEl>
                                        <p:attrNameLst>
                                          <p:attrName>ppt_y</p:attrName>
                                        </p:attrNameLst>
                                      </p:cBhvr>
                                      <p:tavLst>
                                        <p:tav tm="0">
                                          <p:val>
                                            <p:strVal val="#ppt_y+#ppt_h*1.125000"/>
                                          </p:val>
                                        </p:tav>
                                        <p:tav tm="100000">
                                          <p:val>
                                            <p:strVal val="#ppt_y"/>
                                          </p:val>
                                        </p:tav>
                                      </p:tavLst>
                                    </p:anim>
                                    <p:animEffect transition="in" filter="wipe(up)">
                                      <p:cBhvr>
                                        <p:cTn id="32" dur="500"/>
                                        <p:tgtEl>
                                          <p:spTgt spid="17"/>
                                        </p:tgtEl>
                                      </p:cBhvr>
                                    </p:animEffect>
                                  </p:childTnLst>
                                </p:cTn>
                              </p:par>
                              <p:par>
                                <p:cTn id="33" presetID="12" presetClass="entr" presetSubtype="4" fill="hold" grpId="0" nodeType="withEffect">
                                  <p:stCondLst>
                                    <p:cond delay="0"/>
                                  </p:stCondLst>
                                  <p:iterate type="lt">
                                    <p:tmPct val="10000"/>
                                  </p:iterate>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p:tgtEl>
                                          <p:spTgt spid="16"/>
                                        </p:tgtEl>
                                        <p:attrNameLst>
                                          <p:attrName>ppt_y</p:attrName>
                                        </p:attrNameLst>
                                      </p:cBhvr>
                                      <p:tavLst>
                                        <p:tav tm="0">
                                          <p:val>
                                            <p:strVal val="#ppt_y+#ppt_h*1.125000"/>
                                          </p:val>
                                        </p:tav>
                                        <p:tav tm="100000">
                                          <p:val>
                                            <p:strVal val="#ppt_y"/>
                                          </p:val>
                                        </p:tav>
                                      </p:tavLst>
                                    </p:anim>
                                    <p:animEffect transition="in" filter="wipe(up)">
                                      <p:cBhvr>
                                        <p:cTn id="3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0" y="-1"/>
            <a:ext cx="9144000" cy="5143501"/>
          </a:xfrm>
          <a:prstGeom prst="rect">
            <a:avLst/>
          </a:prstGeom>
        </p:spPr>
      </p:pic>
      <p:grpSp>
        <p:nvGrpSpPr>
          <p:cNvPr id="13" name="组合 12"/>
          <p:cNvGrpSpPr/>
          <p:nvPr/>
        </p:nvGrpSpPr>
        <p:grpSpPr>
          <a:xfrm>
            <a:off x="0" y="4013200"/>
            <a:ext cx="9144000" cy="1130300"/>
            <a:chOff x="0" y="4158994"/>
            <a:chExt cx="8699649" cy="984506"/>
          </a:xfrm>
        </p:grpSpPr>
        <p:pic>
          <p:nvPicPr>
            <p:cNvPr id="2" name="图片 1"/>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0" y="4158994"/>
              <a:ext cx="4434849" cy="984506"/>
            </a:xfrm>
            <a:prstGeom prst="rect">
              <a:avLst/>
            </a:prstGeom>
          </p:spPr>
        </p:pic>
        <p:pic>
          <p:nvPicPr>
            <p:cNvPr id="12" name="图片 11"/>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flipH="1">
              <a:off x="4264800" y="4158994"/>
              <a:ext cx="4434849" cy="984506"/>
            </a:xfrm>
            <a:prstGeom prst="rect">
              <a:avLst/>
            </a:prstGeom>
          </p:spPr>
        </p:pic>
      </p:grpSp>
      <p:pic>
        <p:nvPicPr>
          <p:cNvPr id="3" name="图片 2"/>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2219561" y="3175000"/>
            <a:ext cx="6924440" cy="1968501"/>
          </a:xfrm>
          <a:prstGeom prst="rect">
            <a:avLst/>
          </a:prstGeom>
        </p:spPr>
      </p:pic>
      <p:pic>
        <p:nvPicPr>
          <p:cNvPr id="4" name="图片 3"/>
          <p:cNvPicPr>
            <a:picLocks noChangeAspect="1"/>
          </p:cNvPicPr>
          <p:nvPr/>
        </p:nvPicPr>
        <p:blipFill>
          <a:blip r:embed="rId13" cstate="print">
            <a:extLst>
              <a:ext uri="{28A0092B-C50C-407E-A947-70E740481C1C}">
                <a14:useLocalDpi xmlns:a14="http://schemas.microsoft.com/office/drawing/2010/main"/>
              </a:ext>
            </a:extLst>
          </a:blip>
          <a:stretch>
            <a:fillRect/>
          </a:stretch>
        </p:blipFill>
        <p:spPr>
          <a:xfrm>
            <a:off x="171174" y="977900"/>
            <a:ext cx="3831304" cy="3181350"/>
          </a:xfrm>
          <a:prstGeom prst="rect">
            <a:avLst/>
          </a:prstGeom>
        </p:spPr>
      </p:pic>
      <p:sp>
        <p:nvSpPr>
          <p:cNvPr id="11" name="MH_Number_1">
            <a:hlinkClick r:id="rId14" action="ppaction://hlinksldjump"/>
          </p:cNvPr>
          <p:cNvSpPr txBox="1"/>
          <p:nvPr>
            <p:custDataLst>
              <p:tags r:id="rId1"/>
            </p:custDataLst>
          </p:nvPr>
        </p:nvSpPr>
        <p:spPr>
          <a:xfrm flipH="1">
            <a:off x="4691780" y="646772"/>
            <a:ext cx="600325" cy="423640"/>
          </a:xfrm>
          <a:prstGeom prst="round1Rect">
            <a:avLst/>
          </a:prstGeom>
          <a:solidFill>
            <a:srgbClr val="BB002B"/>
          </a:solidFill>
        </p:spPr>
        <p:txBody>
          <a:bodyPr vert="horz" wrap="square" lIns="0" tIns="0" rIns="0" bIns="0" rtlCol="0" anchor="ctr" anchorCtr="0">
            <a:noAutofit/>
          </a:bodyPr>
          <a:lstStyle/>
          <a:p>
            <a:pPr algn="ctr"/>
            <a:r>
              <a:rPr lang="en-US" altLang="zh-CN" sz="3200" dirty="0">
                <a:solidFill>
                  <a:schemeClr val="bg1"/>
                </a:solidFill>
                <a:latin typeface="方正姚体" panose="02010601030101010101" pitchFamily="2" charset="-122"/>
                <a:ea typeface="方正姚体" panose="02010601030101010101" pitchFamily="2" charset="-122"/>
              </a:rPr>
              <a:t>1</a:t>
            </a:r>
            <a:endParaRPr lang="zh-CN" altLang="en-US" sz="3200" dirty="0">
              <a:solidFill>
                <a:schemeClr val="bg1"/>
              </a:solidFill>
              <a:latin typeface="方正姚体" panose="02010601030101010101" pitchFamily="2" charset="-122"/>
              <a:ea typeface="方正姚体" panose="02010601030101010101" pitchFamily="2" charset="-122"/>
            </a:endParaRPr>
          </a:p>
        </p:txBody>
      </p:sp>
      <p:sp>
        <p:nvSpPr>
          <p:cNvPr id="17" name="MH_Entry_1">
            <a:hlinkClick r:id="rId14" action="ppaction://hlinksldjump"/>
          </p:cNvPr>
          <p:cNvSpPr txBox="1"/>
          <p:nvPr>
            <p:custDataLst>
              <p:tags r:id="rId2"/>
            </p:custDataLst>
          </p:nvPr>
        </p:nvSpPr>
        <p:spPr>
          <a:xfrm>
            <a:off x="5309763" y="646772"/>
            <a:ext cx="2569793" cy="423640"/>
          </a:xfrm>
          <a:prstGeom prst="rect">
            <a:avLst/>
          </a:prstGeom>
          <a:solidFill>
            <a:schemeClr val="tx1">
              <a:lumMod val="65000"/>
            </a:schemeClr>
          </a:solidFill>
        </p:spPr>
        <p:txBody>
          <a:bodyPr vert="horz" wrap="square" lIns="0" tIns="0" rIns="0" bIns="0" rtlCol="0" anchor="ctr" anchorCtr="0">
            <a:normAutofit/>
          </a:bodyPr>
          <a:lstStyle/>
          <a:p>
            <a:pPr algn="ctr">
              <a:lnSpc>
                <a:spcPct val="130000"/>
              </a:lnSpc>
            </a:pPr>
            <a:r>
              <a:rPr lang="zh-CN" altLang="en-US" sz="1600" dirty="0">
                <a:solidFill>
                  <a:srgbClr val="BB0028"/>
                </a:solidFill>
                <a:latin typeface="+mn-ea"/>
              </a:rPr>
              <a:t>此处输入您的标题</a:t>
            </a:r>
          </a:p>
        </p:txBody>
      </p:sp>
      <p:sp>
        <p:nvSpPr>
          <p:cNvPr id="18" name="MH_Number_2">
            <a:hlinkClick r:id="rId15" action="ppaction://hlinksldjump"/>
          </p:cNvPr>
          <p:cNvSpPr txBox="1"/>
          <p:nvPr>
            <p:custDataLst>
              <p:tags r:id="rId3"/>
            </p:custDataLst>
          </p:nvPr>
        </p:nvSpPr>
        <p:spPr>
          <a:xfrm flipH="1">
            <a:off x="4691780" y="1348301"/>
            <a:ext cx="600325" cy="423640"/>
          </a:xfrm>
          <a:prstGeom prst="round1Rect">
            <a:avLst/>
          </a:prstGeom>
          <a:solidFill>
            <a:srgbClr val="BB002B"/>
          </a:solidFill>
        </p:spPr>
        <p:txBody>
          <a:bodyPr vert="horz" wrap="square" lIns="0" tIns="0" rIns="0" bIns="0" rtlCol="0" anchor="ctr" anchorCtr="0">
            <a:noAutofit/>
          </a:bodyPr>
          <a:lstStyle/>
          <a:p>
            <a:pPr algn="ctr"/>
            <a:r>
              <a:rPr lang="en-US" altLang="zh-CN" sz="3200">
                <a:solidFill>
                  <a:schemeClr val="bg1"/>
                </a:solidFill>
                <a:latin typeface="方正姚体" panose="02010601030101010101" pitchFamily="2" charset="-122"/>
                <a:ea typeface="方正姚体" panose="02010601030101010101" pitchFamily="2" charset="-122"/>
              </a:rPr>
              <a:t>2</a:t>
            </a:r>
            <a:endParaRPr lang="zh-CN" altLang="en-US" sz="3200" dirty="0">
              <a:solidFill>
                <a:schemeClr val="bg1"/>
              </a:solidFill>
              <a:latin typeface="方正姚体" panose="02010601030101010101" pitchFamily="2" charset="-122"/>
              <a:ea typeface="方正姚体" panose="02010601030101010101" pitchFamily="2" charset="-122"/>
            </a:endParaRPr>
          </a:p>
        </p:txBody>
      </p:sp>
      <p:sp>
        <p:nvSpPr>
          <p:cNvPr id="19" name="MH_Entry_2">
            <a:hlinkClick r:id="rId15" action="ppaction://hlinksldjump"/>
          </p:cNvPr>
          <p:cNvSpPr txBox="1"/>
          <p:nvPr>
            <p:custDataLst>
              <p:tags r:id="rId4"/>
            </p:custDataLst>
          </p:nvPr>
        </p:nvSpPr>
        <p:spPr>
          <a:xfrm>
            <a:off x="5309763" y="1348301"/>
            <a:ext cx="2569793" cy="423640"/>
          </a:xfrm>
          <a:prstGeom prst="rect">
            <a:avLst/>
          </a:prstGeom>
          <a:solidFill>
            <a:schemeClr val="tx1">
              <a:lumMod val="65000"/>
            </a:schemeClr>
          </a:solidFill>
        </p:spPr>
        <p:txBody>
          <a:bodyPr vert="horz" wrap="square" lIns="0" tIns="0" rIns="0" bIns="0" rtlCol="0" anchor="ctr" anchorCtr="0">
            <a:normAutofit/>
          </a:bodyPr>
          <a:lstStyle/>
          <a:p>
            <a:pPr algn="ctr">
              <a:lnSpc>
                <a:spcPct val="130000"/>
              </a:lnSpc>
            </a:pPr>
            <a:r>
              <a:rPr lang="zh-CN" altLang="en-US" sz="1600" dirty="0">
                <a:solidFill>
                  <a:srgbClr val="BB0028"/>
                </a:solidFill>
                <a:latin typeface="+mn-ea"/>
              </a:rPr>
              <a:t>此处输入您的标题</a:t>
            </a:r>
          </a:p>
        </p:txBody>
      </p:sp>
      <p:sp>
        <p:nvSpPr>
          <p:cNvPr id="20" name="MH_Number_3">
            <a:hlinkClick r:id="rId16" action="ppaction://hlinksldjump"/>
          </p:cNvPr>
          <p:cNvSpPr txBox="1"/>
          <p:nvPr>
            <p:custDataLst>
              <p:tags r:id="rId5"/>
            </p:custDataLst>
          </p:nvPr>
        </p:nvSpPr>
        <p:spPr>
          <a:xfrm flipH="1">
            <a:off x="4691780" y="2049831"/>
            <a:ext cx="600325" cy="423640"/>
          </a:xfrm>
          <a:prstGeom prst="round1Rect">
            <a:avLst/>
          </a:prstGeom>
          <a:solidFill>
            <a:srgbClr val="BB002B"/>
          </a:solidFill>
        </p:spPr>
        <p:txBody>
          <a:bodyPr vert="horz" wrap="square" lIns="0" tIns="0" rIns="0" bIns="0" rtlCol="0" anchor="ctr" anchorCtr="0">
            <a:noAutofit/>
          </a:bodyPr>
          <a:lstStyle/>
          <a:p>
            <a:pPr algn="ctr"/>
            <a:r>
              <a:rPr lang="en-US" altLang="zh-CN" sz="3200">
                <a:solidFill>
                  <a:schemeClr val="bg1"/>
                </a:solidFill>
                <a:latin typeface="方正姚体" panose="02010601030101010101" pitchFamily="2" charset="-122"/>
                <a:ea typeface="方正姚体" panose="02010601030101010101" pitchFamily="2" charset="-122"/>
              </a:rPr>
              <a:t>3</a:t>
            </a:r>
            <a:endParaRPr lang="zh-CN" altLang="en-US" sz="3200" dirty="0">
              <a:solidFill>
                <a:schemeClr val="bg1"/>
              </a:solidFill>
              <a:latin typeface="方正姚体" panose="02010601030101010101" pitchFamily="2" charset="-122"/>
              <a:ea typeface="方正姚体" panose="02010601030101010101" pitchFamily="2" charset="-122"/>
            </a:endParaRPr>
          </a:p>
        </p:txBody>
      </p:sp>
      <p:sp>
        <p:nvSpPr>
          <p:cNvPr id="21" name="MH_Entry_3">
            <a:hlinkClick r:id="rId16" action="ppaction://hlinksldjump"/>
          </p:cNvPr>
          <p:cNvSpPr txBox="1"/>
          <p:nvPr>
            <p:custDataLst>
              <p:tags r:id="rId6"/>
            </p:custDataLst>
          </p:nvPr>
        </p:nvSpPr>
        <p:spPr>
          <a:xfrm>
            <a:off x="5309763" y="2049831"/>
            <a:ext cx="2569793" cy="423640"/>
          </a:xfrm>
          <a:prstGeom prst="rect">
            <a:avLst/>
          </a:prstGeom>
          <a:solidFill>
            <a:schemeClr val="tx1">
              <a:lumMod val="65000"/>
            </a:schemeClr>
          </a:solidFill>
        </p:spPr>
        <p:txBody>
          <a:bodyPr vert="horz" wrap="square" lIns="0" tIns="0" rIns="0" bIns="0" rtlCol="0" anchor="ctr" anchorCtr="0">
            <a:normAutofit/>
          </a:bodyPr>
          <a:lstStyle/>
          <a:p>
            <a:pPr algn="ctr">
              <a:lnSpc>
                <a:spcPct val="130000"/>
              </a:lnSpc>
            </a:pPr>
            <a:r>
              <a:rPr lang="zh-CN" altLang="en-US" sz="1600" dirty="0">
                <a:solidFill>
                  <a:srgbClr val="BB0028"/>
                </a:solidFill>
                <a:latin typeface="+mn-ea"/>
              </a:rPr>
              <a:t>此处输入您的标题</a:t>
            </a:r>
          </a:p>
        </p:txBody>
      </p:sp>
      <p:sp>
        <p:nvSpPr>
          <p:cNvPr id="22" name="MH_Number_4">
            <a:hlinkClick r:id="rId17" action="ppaction://hlinksldjump"/>
          </p:cNvPr>
          <p:cNvSpPr txBox="1"/>
          <p:nvPr>
            <p:custDataLst>
              <p:tags r:id="rId7"/>
            </p:custDataLst>
          </p:nvPr>
        </p:nvSpPr>
        <p:spPr>
          <a:xfrm flipH="1">
            <a:off x="4691780" y="2751360"/>
            <a:ext cx="600325" cy="423640"/>
          </a:xfrm>
          <a:prstGeom prst="round1Rect">
            <a:avLst/>
          </a:prstGeom>
          <a:solidFill>
            <a:srgbClr val="BB002B"/>
          </a:solidFill>
        </p:spPr>
        <p:txBody>
          <a:bodyPr vert="horz" wrap="square" lIns="0" tIns="0" rIns="0" bIns="0" rtlCol="0" anchor="ctr" anchorCtr="0">
            <a:noAutofit/>
          </a:bodyPr>
          <a:lstStyle/>
          <a:p>
            <a:pPr algn="ctr"/>
            <a:r>
              <a:rPr lang="en-US" altLang="zh-CN" sz="3200">
                <a:solidFill>
                  <a:schemeClr val="bg1"/>
                </a:solidFill>
                <a:latin typeface="方正姚体" panose="02010601030101010101" pitchFamily="2" charset="-122"/>
                <a:ea typeface="方正姚体" panose="02010601030101010101" pitchFamily="2" charset="-122"/>
              </a:rPr>
              <a:t>4</a:t>
            </a:r>
            <a:endParaRPr lang="zh-CN" altLang="en-US" sz="3200" dirty="0">
              <a:solidFill>
                <a:schemeClr val="bg1"/>
              </a:solidFill>
              <a:latin typeface="方正姚体" panose="02010601030101010101" pitchFamily="2" charset="-122"/>
              <a:ea typeface="方正姚体" panose="02010601030101010101" pitchFamily="2" charset="-122"/>
            </a:endParaRPr>
          </a:p>
        </p:txBody>
      </p:sp>
      <p:sp>
        <p:nvSpPr>
          <p:cNvPr id="23" name="MH_Entry_4">
            <a:hlinkClick r:id="rId17" action="ppaction://hlinksldjump"/>
          </p:cNvPr>
          <p:cNvSpPr txBox="1"/>
          <p:nvPr>
            <p:custDataLst>
              <p:tags r:id="rId8"/>
            </p:custDataLst>
          </p:nvPr>
        </p:nvSpPr>
        <p:spPr>
          <a:xfrm>
            <a:off x="5309763" y="2751360"/>
            <a:ext cx="2569793" cy="423640"/>
          </a:xfrm>
          <a:prstGeom prst="rect">
            <a:avLst/>
          </a:prstGeom>
          <a:solidFill>
            <a:schemeClr val="tx1">
              <a:lumMod val="65000"/>
            </a:schemeClr>
          </a:solidFill>
        </p:spPr>
        <p:txBody>
          <a:bodyPr vert="horz" wrap="square" lIns="0" tIns="0" rIns="0" bIns="0" rtlCol="0" anchor="ctr" anchorCtr="0">
            <a:normAutofit/>
          </a:bodyPr>
          <a:lstStyle/>
          <a:p>
            <a:pPr algn="ctr">
              <a:lnSpc>
                <a:spcPct val="130000"/>
              </a:lnSpc>
            </a:pPr>
            <a:r>
              <a:rPr lang="zh-CN" altLang="en-US" sz="1600">
                <a:solidFill>
                  <a:srgbClr val="BB0028"/>
                </a:solidFill>
                <a:latin typeface="+mn-ea"/>
              </a:rPr>
              <a:t>此处输入您的标题</a:t>
            </a:r>
            <a:endParaRPr lang="zh-CN" altLang="en-US" sz="1600" dirty="0">
              <a:solidFill>
                <a:srgbClr val="BB0028"/>
              </a:solidFill>
              <a:latin typeface="+mn-ea"/>
            </a:endParaRPr>
          </a:p>
        </p:txBody>
      </p:sp>
    </p:spTree>
    <p:extLst>
      <p:ext uri="{BB962C8B-B14F-4D97-AF65-F5344CB8AC3E}">
        <p14:creationId xmlns:p14="http://schemas.microsoft.com/office/powerpoint/2010/main" val="4201392211"/>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down)">
                                      <p:cBhvr>
                                        <p:cTn id="15" dur="500"/>
                                        <p:tgtEl>
                                          <p:spTgt spid="1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left)">
                                      <p:cBhvr>
                                        <p:cTn id="19" dur="500"/>
                                        <p:tgtEl>
                                          <p:spTgt spid="19"/>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wipe(down)">
                                      <p:cBhvr>
                                        <p:cTn id="23" dur="500"/>
                                        <p:tgtEl>
                                          <p:spTgt spid="20"/>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left)">
                                      <p:cBhvr>
                                        <p:cTn id="27" dur="500"/>
                                        <p:tgtEl>
                                          <p:spTgt spid="21"/>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down)">
                                      <p:cBhvr>
                                        <p:cTn id="31" dur="500"/>
                                        <p:tgtEl>
                                          <p:spTgt spid="22"/>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wipe(left)">
                                      <p:cBhvr>
                                        <p:cTn id="3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7" grpId="0" animBg="1"/>
      <p:bldP spid="18" grpId="0" animBg="1"/>
      <p:bldP spid="19" grpId="0" animBg="1"/>
      <p:bldP spid="20" grpId="0" animBg="1"/>
      <p:bldP spid="21" grpId="0" animBg="1"/>
      <p:bldP spid="22" grpId="0" animBg="1"/>
      <p:bldP spid="2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smtClean="0"/>
              <a:t>点击此处添加标题</a:t>
            </a:r>
            <a:endParaRPr lang="zh-CN" altLang="en-US" dirty="0"/>
          </a:p>
        </p:txBody>
      </p:sp>
      <p:grpSp>
        <p:nvGrpSpPr>
          <p:cNvPr id="3" name="组合 20"/>
          <p:cNvGrpSpPr/>
          <p:nvPr/>
        </p:nvGrpSpPr>
        <p:grpSpPr>
          <a:xfrm>
            <a:off x="2409569" y="1291504"/>
            <a:ext cx="1849061" cy="1708856"/>
            <a:chOff x="3201431" y="1806525"/>
            <a:chExt cx="1956750" cy="2020951"/>
          </a:xfrm>
          <a:solidFill>
            <a:srgbClr val="C80000"/>
          </a:solidFill>
        </p:grpSpPr>
        <p:sp>
          <p:nvSpPr>
            <p:cNvPr id="4" name="上弧形箭头 2"/>
            <p:cNvSpPr/>
            <p:nvPr/>
          </p:nvSpPr>
          <p:spPr bwMode="auto">
            <a:xfrm rot="19829800">
              <a:off x="3201431" y="1806525"/>
              <a:ext cx="1929267" cy="2020951"/>
            </a:xfrm>
            <a:custGeom>
              <a:avLst/>
              <a:gdLst>
                <a:gd name="connsiteX0" fmla="*/ 3114346 w 3960440"/>
                <a:gd name="connsiteY0" fmla="*/ 3384376 h 3384376"/>
                <a:gd name="connsiteX1" fmla="*/ 2228160 w 3960440"/>
                <a:gd name="connsiteY1" fmla="*/ 2538282 h 3384376"/>
                <a:gd name="connsiteX2" fmla="*/ 2485035 w 3960440"/>
                <a:gd name="connsiteY2" fmla="*/ 2538282 h 3384376"/>
                <a:gd name="connsiteX3" fmla="*/ 1262564 w 3960440"/>
                <a:gd name="connsiteY3" fmla="*/ 0 h 3384376"/>
                <a:gd name="connsiteX4" fmla="*/ 2441003 w 3960440"/>
                <a:gd name="connsiteY4" fmla="*/ 0 h 3384376"/>
                <a:gd name="connsiteX5" fmla="*/ 3663474 w 3960440"/>
                <a:gd name="connsiteY5" fmla="*/ 2538282 h 3384376"/>
                <a:gd name="connsiteX6" fmla="*/ 3920348 w 3960440"/>
                <a:gd name="connsiteY6" fmla="*/ 2538282 h 3384376"/>
                <a:gd name="connsiteX7" fmla="*/ 3114346 w 3960440"/>
                <a:gd name="connsiteY7" fmla="*/ 3384376 h 3384376"/>
                <a:gd name="connsiteX0" fmla="*/ 1851783 w 3960440"/>
                <a:gd name="connsiteY0" fmla="*/ 391155 h 3384376"/>
                <a:gd name="connsiteX1" fmla="*/ 1178440 w 3960440"/>
                <a:gd name="connsiteY1" fmla="*/ 3384376 h 3384376"/>
                <a:gd name="connsiteX2" fmla="*/ 0 w 3960440"/>
                <a:gd name="connsiteY2" fmla="*/ 3384376 h 3384376"/>
                <a:gd name="connsiteX3" fmla="*/ 112781 w 3960440"/>
                <a:gd name="connsiteY3" fmla="*/ 1986193 h 3384376"/>
                <a:gd name="connsiteX4" fmla="*/ 1851782 w 3960440"/>
                <a:gd name="connsiteY4" fmla="*/ 391155 h 3384376"/>
                <a:gd name="connsiteX5" fmla="*/ 1851783 w 3960440"/>
                <a:gd name="connsiteY5" fmla="*/ 391155 h 3384376"/>
                <a:gd name="connsiteX0" fmla="*/ 1851783 w 3960440"/>
                <a:gd name="connsiteY0" fmla="*/ 391155 h 3384376"/>
                <a:gd name="connsiteX1" fmla="*/ 1178440 w 3960440"/>
                <a:gd name="connsiteY1" fmla="*/ 3384376 h 3384376"/>
                <a:gd name="connsiteX2" fmla="*/ 0 w 3960440"/>
                <a:gd name="connsiteY2" fmla="*/ 3384376 h 3384376"/>
                <a:gd name="connsiteX3" fmla="*/ 1262563 w 3960440"/>
                <a:gd name="connsiteY3" fmla="*/ 0 h 3384376"/>
                <a:gd name="connsiteX4" fmla="*/ 2441003 w 3960440"/>
                <a:gd name="connsiteY4" fmla="*/ 0 h 3384376"/>
                <a:gd name="connsiteX5" fmla="*/ 3663474 w 3960440"/>
                <a:gd name="connsiteY5" fmla="*/ 2538282 h 3384376"/>
                <a:gd name="connsiteX6" fmla="*/ 3920348 w 3960440"/>
                <a:gd name="connsiteY6" fmla="*/ 2538282 h 3384376"/>
                <a:gd name="connsiteX7" fmla="*/ 3114346 w 3960440"/>
                <a:gd name="connsiteY7" fmla="*/ 3384376 h 3384376"/>
                <a:gd name="connsiteX8" fmla="*/ 2228160 w 3960440"/>
                <a:gd name="connsiteY8" fmla="*/ 2538282 h 3384376"/>
                <a:gd name="connsiteX9" fmla="*/ 2485035 w 3960440"/>
                <a:gd name="connsiteY9" fmla="*/ 2538282 h 3384376"/>
                <a:gd name="connsiteX10" fmla="*/ 1262564 w 3960440"/>
                <a:gd name="connsiteY10" fmla="*/ 0 h 3384376"/>
                <a:gd name="connsiteX0" fmla="*/ 3131660 w 3937662"/>
                <a:gd name="connsiteY0" fmla="*/ 3385291 h 3385291"/>
                <a:gd name="connsiteX1" fmla="*/ 2245474 w 3937662"/>
                <a:gd name="connsiteY1" fmla="*/ 2539197 h 3385291"/>
                <a:gd name="connsiteX2" fmla="*/ 2502349 w 3937662"/>
                <a:gd name="connsiteY2" fmla="*/ 2539197 h 3385291"/>
                <a:gd name="connsiteX3" fmla="*/ 1279878 w 3937662"/>
                <a:gd name="connsiteY3" fmla="*/ 915 h 3385291"/>
                <a:gd name="connsiteX4" fmla="*/ 2458317 w 3937662"/>
                <a:gd name="connsiteY4" fmla="*/ 915 h 3385291"/>
                <a:gd name="connsiteX5" fmla="*/ 3680788 w 3937662"/>
                <a:gd name="connsiteY5" fmla="*/ 2539197 h 3385291"/>
                <a:gd name="connsiteX6" fmla="*/ 3937662 w 3937662"/>
                <a:gd name="connsiteY6" fmla="*/ 2539197 h 3385291"/>
                <a:gd name="connsiteX7" fmla="*/ 3131660 w 3937662"/>
                <a:gd name="connsiteY7" fmla="*/ 3385291 h 3385291"/>
                <a:gd name="connsiteX0" fmla="*/ 1869097 w 3937662"/>
                <a:gd name="connsiteY0" fmla="*/ 392070 h 3385291"/>
                <a:gd name="connsiteX1" fmla="*/ 1195754 w 3937662"/>
                <a:gd name="connsiteY1" fmla="*/ 3385291 h 3385291"/>
                <a:gd name="connsiteX2" fmla="*/ 17314 w 3937662"/>
                <a:gd name="connsiteY2" fmla="*/ 3385291 h 3385291"/>
                <a:gd name="connsiteX3" fmla="*/ 130095 w 3937662"/>
                <a:gd name="connsiteY3" fmla="*/ 1987108 h 3385291"/>
                <a:gd name="connsiteX4" fmla="*/ 1869096 w 3937662"/>
                <a:gd name="connsiteY4" fmla="*/ 392070 h 3385291"/>
                <a:gd name="connsiteX5" fmla="*/ 1869097 w 3937662"/>
                <a:gd name="connsiteY5" fmla="*/ 392070 h 3385291"/>
                <a:gd name="connsiteX0" fmla="*/ 1869097 w 3937662"/>
                <a:gd name="connsiteY0" fmla="*/ 392070 h 3385291"/>
                <a:gd name="connsiteX1" fmla="*/ 0 w 3937662"/>
                <a:gd name="connsiteY1" fmla="*/ 3385291 h 3385291"/>
                <a:gd name="connsiteX2" fmla="*/ 17314 w 3937662"/>
                <a:gd name="connsiteY2" fmla="*/ 3385291 h 3385291"/>
                <a:gd name="connsiteX3" fmla="*/ 1279877 w 3937662"/>
                <a:gd name="connsiteY3" fmla="*/ 915 h 3385291"/>
                <a:gd name="connsiteX4" fmla="*/ 2458317 w 3937662"/>
                <a:gd name="connsiteY4" fmla="*/ 915 h 3385291"/>
                <a:gd name="connsiteX5" fmla="*/ 3680788 w 3937662"/>
                <a:gd name="connsiteY5" fmla="*/ 2539197 h 3385291"/>
                <a:gd name="connsiteX6" fmla="*/ 3937662 w 3937662"/>
                <a:gd name="connsiteY6" fmla="*/ 2539197 h 3385291"/>
                <a:gd name="connsiteX7" fmla="*/ 3131660 w 3937662"/>
                <a:gd name="connsiteY7" fmla="*/ 3385291 h 3385291"/>
                <a:gd name="connsiteX8" fmla="*/ 2245474 w 3937662"/>
                <a:gd name="connsiteY8" fmla="*/ 2539197 h 3385291"/>
                <a:gd name="connsiteX9" fmla="*/ 2502349 w 3937662"/>
                <a:gd name="connsiteY9" fmla="*/ 2539197 h 3385291"/>
                <a:gd name="connsiteX10" fmla="*/ 1279878 w 3937662"/>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45450 w 3951730"/>
                <a:gd name="connsiteY2" fmla="*/ 2794448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45450 w 3951730"/>
                <a:gd name="connsiteY2" fmla="*/ 2794448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693794"/>
                <a:gd name="connsiteX1" fmla="*/ 2259542 w 3951730"/>
                <a:gd name="connsiteY1" fmla="*/ 2539197 h 3693794"/>
                <a:gd name="connsiteX2" fmla="*/ 2516417 w 3951730"/>
                <a:gd name="connsiteY2" fmla="*/ 2539197 h 3693794"/>
                <a:gd name="connsiteX3" fmla="*/ 1293946 w 3951730"/>
                <a:gd name="connsiteY3" fmla="*/ 915 h 3693794"/>
                <a:gd name="connsiteX4" fmla="*/ 2472385 w 3951730"/>
                <a:gd name="connsiteY4" fmla="*/ 915 h 3693794"/>
                <a:gd name="connsiteX5" fmla="*/ 3694856 w 3951730"/>
                <a:gd name="connsiteY5" fmla="*/ 2539197 h 3693794"/>
                <a:gd name="connsiteX6" fmla="*/ 3951730 w 3951730"/>
                <a:gd name="connsiteY6" fmla="*/ 2539197 h 3693794"/>
                <a:gd name="connsiteX7" fmla="*/ 3145728 w 3951730"/>
                <a:gd name="connsiteY7" fmla="*/ 3385291 h 3693794"/>
                <a:gd name="connsiteX0" fmla="*/ 1883165 w 3951730"/>
                <a:gd name="connsiteY0" fmla="*/ 392070 h 3693794"/>
                <a:gd name="connsiteX1" fmla="*/ 0 w 3951730"/>
                <a:gd name="connsiteY1" fmla="*/ 3343088 h 3693794"/>
                <a:gd name="connsiteX2" fmla="*/ 31382 w 3951730"/>
                <a:gd name="connsiteY2" fmla="*/ 3385291 h 3693794"/>
                <a:gd name="connsiteX3" fmla="*/ 144163 w 3951730"/>
                <a:gd name="connsiteY3" fmla="*/ 1987108 h 3693794"/>
                <a:gd name="connsiteX4" fmla="*/ 1883164 w 3951730"/>
                <a:gd name="connsiteY4" fmla="*/ 392070 h 3693794"/>
                <a:gd name="connsiteX5" fmla="*/ 1883165 w 3951730"/>
                <a:gd name="connsiteY5" fmla="*/ 392070 h 3693794"/>
                <a:gd name="connsiteX0" fmla="*/ 1883165 w 3951730"/>
                <a:gd name="connsiteY0" fmla="*/ 392070 h 3693794"/>
                <a:gd name="connsiteX1" fmla="*/ 14068 w 3951730"/>
                <a:gd name="connsiteY1" fmla="*/ 3385291 h 3693794"/>
                <a:gd name="connsiteX2" fmla="*/ 45450 w 3951730"/>
                <a:gd name="connsiteY2" fmla="*/ 2794448 h 3693794"/>
                <a:gd name="connsiteX3" fmla="*/ 1293945 w 3951730"/>
                <a:gd name="connsiteY3" fmla="*/ 915 h 3693794"/>
                <a:gd name="connsiteX4" fmla="*/ 2472385 w 3951730"/>
                <a:gd name="connsiteY4" fmla="*/ 915 h 3693794"/>
                <a:gd name="connsiteX5" fmla="*/ 3694856 w 3951730"/>
                <a:gd name="connsiteY5" fmla="*/ 2539197 h 3693794"/>
                <a:gd name="connsiteX6" fmla="*/ 3951730 w 3951730"/>
                <a:gd name="connsiteY6" fmla="*/ 2539197 h 3693794"/>
                <a:gd name="connsiteX7" fmla="*/ 3101657 w 3951730"/>
                <a:gd name="connsiteY7" fmla="*/ 3693794 h 3693794"/>
                <a:gd name="connsiteX8" fmla="*/ 2259542 w 3951730"/>
                <a:gd name="connsiteY8" fmla="*/ 2539197 h 3693794"/>
                <a:gd name="connsiteX9" fmla="*/ 2516417 w 3951730"/>
                <a:gd name="connsiteY9" fmla="*/ 2539197 h 3693794"/>
                <a:gd name="connsiteX10" fmla="*/ 1293946 w 3951730"/>
                <a:gd name="connsiteY10" fmla="*/ 915 h 3693794"/>
                <a:gd name="connsiteX0" fmla="*/ 3101657 w 3951730"/>
                <a:gd name="connsiteY0" fmla="*/ 3715832 h 3715832"/>
                <a:gd name="connsiteX1" fmla="*/ 2259542 w 3951730"/>
                <a:gd name="connsiteY1" fmla="*/ 2539197 h 3715832"/>
                <a:gd name="connsiteX2" fmla="*/ 2516417 w 3951730"/>
                <a:gd name="connsiteY2" fmla="*/ 2539197 h 3715832"/>
                <a:gd name="connsiteX3" fmla="*/ 1293946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715832 h 3715832"/>
                <a:gd name="connsiteX0" fmla="*/ 1883165 w 3951730"/>
                <a:gd name="connsiteY0" fmla="*/ 392070 h 3715832"/>
                <a:gd name="connsiteX1" fmla="*/ 0 w 3951730"/>
                <a:gd name="connsiteY1" fmla="*/ 3343088 h 3715832"/>
                <a:gd name="connsiteX2" fmla="*/ 31382 w 3951730"/>
                <a:gd name="connsiteY2" fmla="*/ 3385291 h 3715832"/>
                <a:gd name="connsiteX3" fmla="*/ 144163 w 3951730"/>
                <a:gd name="connsiteY3" fmla="*/ 1987108 h 3715832"/>
                <a:gd name="connsiteX4" fmla="*/ 1883164 w 3951730"/>
                <a:gd name="connsiteY4" fmla="*/ 392070 h 3715832"/>
                <a:gd name="connsiteX5" fmla="*/ 1883165 w 3951730"/>
                <a:gd name="connsiteY5" fmla="*/ 392070 h 3715832"/>
                <a:gd name="connsiteX0" fmla="*/ 1883165 w 3951730"/>
                <a:gd name="connsiteY0" fmla="*/ 392070 h 3715832"/>
                <a:gd name="connsiteX1" fmla="*/ 14068 w 3951730"/>
                <a:gd name="connsiteY1" fmla="*/ 3385291 h 3715832"/>
                <a:gd name="connsiteX2" fmla="*/ 45450 w 3951730"/>
                <a:gd name="connsiteY2" fmla="*/ 2794448 h 3715832"/>
                <a:gd name="connsiteX3" fmla="*/ 1293945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693794 h 3715832"/>
                <a:gd name="connsiteX8" fmla="*/ 2259542 w 3951730"/>
                <a:gd name="connsiteY8" fmla="*/ 2539197 h 3715832"/>
                <a:gd name="connsiteX9" fmla="*/ 2516417 w 3951730"/>
                <a:gd name="connsiteY9" fmla="*/ 2539197 h 3715832"/>
                <a:gd name="connsiteX10" fmla="*/ 1293946 w 3951730"/>
                <a:gd name="connsiteY10" fmla="*/ 915 h 3715832"/>
                <a:gd name="connsiteX0" fmla="*/ 3101657 w 3951730"/>
                <a:gd name="connsiteY0" fmla="*/ 3715832 h 3715832"/>
                <a:gd name="connsiteX1" fmla="*/ 2259542 w 3951730"/>
                <a:gd name="connsiteY1" fmla="*/ 2539197 h 3715832"/>
                <a:gd name="connsiteX2" fmla="*/ 2516417 w 3951730"/>
                <a:gd name="connsiteY2" fmla="*/ 2539197 h 3715832"/>
                <a:gd name="connsiteX3" fmla="*/ 1293946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715832 h 3715832"/>
                <a:gd name="connsiteX0" fmla="*/ 1883165 w 3951730"/>
                <a:gd name="connsiteY0" fmla="*/ 392070 h 3715832"/>
                <a:gd name="connsiteX1" fmla="*/ 0 w 3951730"/>
                <a:gd name="connsiteY1" fmla="*/ 3343088 h 3715832"/>
                <a:gd name="connsiteX2" fmla="*/ 31382 w 3951730"/>
                <a:gd name="connsiteY2" fmla="*/ 3385291 h 3715832"/>
                <a:gd name="connsiteX3" fmla="*/ 144163 w 3951730"/>
                <a:gd name="connsiteY3" fmla="*/ 1987108 h 3715832"/>
                <a:gd name="connsiteX4" fmla="*/ 1883164 w 3951730"/>
                <a:gd name="connsiteY4" fmla="*/ 392070 h 3715832"/>
                <a:gd name="connsiteX5" fmla="*/ 1883165 w 3951730"/>
                <a:gd name="connsiteY5" fmla="*/ 392070 h 3715832"/>
                <a:gd name="connsiteX0" fmla="*/ 1883165 w 3951730"/>
                <a:gd name="connsiteY0" fmla="*/ 392070 h 3715832"/>
                <a:gd name="connsiteX1" fmla="*/ 14068 w 3951730"/>
                <a:gd name="connsiteY1" fmla="*/ 3385291 h 3715832"/>
                <a:gd name="connsiteX2" fmla="*/ 45450 w 3951730"/>
                <a:gd name="connsiteY2" fmla="*/ 2794448 h 3715832"/>
                <a:gd name="connsiteX3" fmla="*/ 1293945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693794 h 3715832"/>
                <a:gd name="connsiteX8" fmla="*/ 2259542 w 3951730"/>
                <a:gd name="connsiteY8" fmla="*/ 2539197 h 3715832"/>
                <a:gd name="connsiteX9" fmla="*/ 2516417 w 3951730"/>
                <a:gd name="connsiteY9" fmla="*/ 2539197 h 3715832"/>
                <a:gd name="connsiteX10" fmla="*/ 1293946 w 3951730"/>
                <a:gd name="connsiteY10" fmla="*/ 915 h 3715832"/>
                <a:gd name="connsiteX0" fmla="*/ 3101657 w 3951730"/>
                <a:gd name="connsiteY0" fmla="*/ 3715832 h 3715832"/>
                <a:gd name="connsiteX1" fmla="*/ 2259542 w 3951730"/>
                <a:gd name="connsiteY1" fmla="*/ 2539197 h 3715832"/>
                <a:gd name="connsiteX2" fmla="*/ 2516417 w 3951730"/>
                <a:gd name="connsiteY2" fmla="*/ 2539197 h 3715832"/>
                <a:gd name="connsiteX3" fmla="*/ 1293946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715832 h 3715832"/>
                <a:gd name="connsiteX0" fmla="*/ 1883165 w 3951730"/>
                <a:gd name="connsiteY0" fmla="*/ 392070 h 3715832"/>
                <a:gd name="connsiteX1" fmla="*/ 0 w 3951730"/>
                <a:gd name="connsiteY1" fmla="*/ 3343088 h 3715832"/>
                <a:gd name="connsiteX2" fmla="*/ 31382 w 3951730"/>
                <a:gd name="connsiteY2" fmla="*/ 3385291 h 3715832"/>
                <a:gd name="connsiteX3" fmla="*/ 144163 w 3951730"/>
                <a:gd name="connsiteY3" fmla="*/ 1987108 h 3715832"/>
                <a:gd name="connsiteX4" fmla="*/ 1883164 w 3951730"/>
                <a:gd name="connsiteY4" fmla="*/ 392070 h 3715832"/>
                <a:gd name="connsiteX5" fmla="*/ 1883165 w 3951730"/>
                <a:gd name="connsiteY5" fmla="*/ 392070 h 3715832"/>
                <a:gd name="connsiteX0" fmla="*/ 14068 w 3951730"/>
                <a:gd name="connsiteY0" fmla="*/ 3385291 h 3715832"/>
                <a:gd name="connsiteX1" fmla="*/ 45450 w 3951730"/>
                <a:gd name="connsiteY1" fmla="*/ 2794448 h 3715832"/>
                <a:gd name="connsiteX2" fmla="*/ 1293945 w 3951730"/>
                <a:gd name="connsiteY2" fmla="*/ 915 h 3715832"/>
                <a:gd name="connsiteX3" fmla="*/ 2472385 w 3951730"/>
                <a:gd name="connsiteY3" fmla="*/ 915 h 3715832"/>
                <a:gd name="connsiteX4" fmla="*/ 3694856 w 3951730"/>
                <a:gd name="connsiteY4" fmla="*/ 2539197 h 3715832"/>
                <a:gd name="connsiteX5" fmla="*/ 3951730 w 3951730"/>
                <a:gd name="connsiteY5" fmla="*/ 2539197 h 3715832"/>
                <a:gd name="connsiteX6" fmla="*/ 3101657 w 3951730"/>
                <a:gd name="connsiteY6" fmla="*/ 3693794 h 3715832"/>
                <a:gd name="connsiteX7" fmla="*/ 2259542 w 3951730"/>
                <a:gd name="connsiteY7" fmla="*/ 2539197 h 3715832"/>
                <a:gd name="connsiteX8" fmla="*/ 2516417 w 3951730"/>
                <a:gd name="connsiteY8" fmla="*/ 2539197 h 3715832"/>
                <a:gd name="connsiteX9" fmla="*/ 1293946 w 3951730"/>
                <a:gd name="connsiteY9" fmla="*/ 915 h 3715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51730" h="3715832" stroke="0" extrusionOk="0">
                  <a:moveTo>
                    <a:pt x="3101657" y="3715832"/>
                  </a:moveTo>
                  <a:lnTo>
                    <a:pt x="2259542" y="2539197"/>
                  </a:lnTo>
                  <a:lnTo>
                    <a:pt x="2516417" y="2539197"/>
                  </a:lnTo>
                  <a:cubicBezTo>
                    <a:pt x="2372485" y="1044932"/>
                    <a:pt x="1869672" y="915"/>
                    <a:pt x="1293946" y="915"/>
                  </a:cubicBezTo>
                  <a:lnTo>
                    <a:pt x="2472385" y="915"/>
                  </a:lnTo>
                  <a:cubicBezTo>
                    <a:pt x="3048112" y="915"/>
                    <a:pt x="3550925" y="1044933"/>
                    <a:pt x="3694856" y="2539197"/>
                  </a:cubicBezTo>
                  <a:lnTo>
                    <a:pt x="3951730" y="2539197"/>
                  </a:lnTo>
                  <a:lnTo>
                    <a:pt x="3101657" y="3715832"/>
                  </a:lnTo>
                  <a:close/>
                </a:path>
                <a:path w="3951730" h="3715832" fill="darkenLess" stroke="0" extrusionOk="0">
                  <a:moveTo>
                    <a:pt x="1883165" y="392070"/>
                  </a:moveTo>
                  <a:cubicBezTo>
                    <a:pt x="848992" y="390133"/>
                    <a:pt x="0" y="2087830"/>
                    <a:pt x="0" y="3343088"/>
                  </a:cubicBezTo>
                  <a:lnTo>
                    <a:pt x="31382" y="3385291"/>
                  </a:lnTo>
                  <a:cubicBezTo>
                    <a:pt x="31382" y="2903013"/>
                    <a:pt x="69835" y="2426305"/>
                    <a:pt x="144163" y="1987108"/>
                  </a:cubicBezTo>
                  <a:cubicBezTo>
                    <a:pt x="444463" y="212684"/>
                    <a:pt x="1240285" y="-517256"/>
                    <a:pt x="1883164" y="392070"/>
                  </a:cubicBezTo>
                  <a:lnTo>
                    <a:pt x="1883165" y="392070"/>
                  </a:lnTo>
                  <a:close/>
                </a:path>
                <a:path w="3951730" h="3715832" fill="none" extrusionOk="0">
                  <a:moveTo>
                    <a:pt x="14068" y="3385291"/>
                  </a:moveTo>
                  <a:lnTo>
                    <a:pt x="45450" y="2794448"/>
                  </a:lnTo>
                  <a:cubicBezTo>
                    <a:pt x="45450" y="1938183"/>
                    <a:pt x="596651" y="915"/>
                    <a:pt x="1293945" y="915"/>
                  </a:cubicBezTo>
                  <a:lnTo>
                    <a:pt x="2472385" y="915"/>
                  </a:lnTo>
                  <a:cubicBezTo>
                    <a:pt x="3048112" y="915"/>
                    <a:pt x="3550925" y="1044933"/>
                    <a:pt x="3694856" y="2539197"/>
                  </a:cubicBezTo>
                  <a:lnTo>
                    <a:pt x="3951730" y="2539197"/>
                  </a:lnTo>
                  <a:lnTo>
                    <a:pt x="3101657" y="3693794"/>
                  </a:lnTo>
                  <a:lnTo>
                    <a:pt x="2259542" y="2539197"/>
                  </a:lnTo>
                  <a:lnTo>
                    <a:pt x="2516417" y="2539197"/>
                  </a:lnTo>
                  <a:cubicBezTo>
                    <a:pt x="2372485" y="1044932"/>
                    <a:pt x="1869672" y="915"/>
                    <a:pt x="1293946" y="915"/>
                  </a:cubicBezTo>
                </a:path>
              </a:pathLst>
            </a:custGeom>
            <a:grpFill/>
            <a:ln w="31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 name="TextBox 11"/>
            <p:cNvSpPr txBox="1">
              <a:spLocks noChangeArrowheads="1"/>
            </p:cNvSpPr>
            <p:nvPr/>
          </p:nvSpPr>
          <p:spPr bwMode="auto">
            <a:xfrm rot="2590855">
              <a:off x="3879057" y="2245967"/>
              <a:ext cx="1279124" cy="418585"/>
            </a:xfrm>
            <a:prstGeom prst="rect">
              <a:avLst/>
            </a:prstGeom>
            <a:grpFill/>
            <a:ln w="9525">
              <a:noFill/>
              <a:miter lim="800000"/>
              <a:headEnd/>
              <a:tailEnd/>
            </a:ln>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工作业绩</a:t>
              </a:r>
            </a:p>
          </p:txBody>
        </p:sp>
      </p:grpSp>
      <p:grpSp>
        <p:nvGrpSpPr>
          <p:cNvPr id="6" name="组合 23"/>
          <p:cNvGrpSpPr/>
          <p:nvPr/>
        </p:nvGrpSpPr>
        <p:grpSpPr>
          <a:xfrm>
            <a:off x="4536239" y="2501851"/>
            <a:ext cx="1823090" cy="1708856"/>
            <a:chOff x="5451958" y="3237922"/>
            <a:chExt cx="1929267" cy="2020951"/>
          </a:xfrm>
        </p:grpSpPr>
        <p:sp>
          <p:nvSpPr>
            <p:cNvPr id="7" name="上弧形箭头 2"/>
            <p:cNvSpPr/>
            <p:nvPr/>
          </p:nvSpPr>
          <p:spPr bwMode="auto">
            <a:xfrm rot="19829800" flipH="1" flipV="1">
              <a:off x="5451958" y="3237922"/>
              <a:ext cx="1929267" cy="2020951"/>
            </a:xfrm>
            <a:custGeom>
              <a:avLst/>
              <a:gdLst>
                <a:gd name="connsiteX0" fmla="*/ 3114346 w 3960440"/>
                <a:gd name="connsiteY0" fmla="*/ 3384376 h 3384376"/>
                <a:gd name="connsiteX1" fmla="*/ 2228160 w 3960440"/>
                <a:gd name="connsiteY1" fmla="*/ 2538282 h 3384376"/>
                <a:gd name="connsiteX2" fmla="*/ 2485035 w 3960440"/>
                <a:gd name="connsiteY2" fmla="*/ 2538282 h 3384376"/>
                <a:gd name="connsiteX3" fmla="*/ 1262564 w 3960440"/>
                <a:gd name="connsiteY3" fmla="*/ 0 h 3384376"/>
                <a:gd name="connsiteX4" fmla="*/ 2441003 w 3960440"/>
                <a:gd name="connsiteY4" fmla="*/ 0 h 3384376"/>
                <a:gd name="connsiteX5" fmla="*/ 3663474 w 3960440"/>
                <a:gd name="connsiteY5" fmla="*/ 2538282 h 3384376"/>
                <a:gd name="connsiteX6" fmla="*/ 3920348 w 3960440"/>
                <a:gd name="connsiteY6" fmla="*/ 2538282 h 3384376"/>
                <a:gd name="connsiteX7" fmla="*/ 3114346 w 3960440"/>
                <a:gd name="connsiteY7" fmla="*/ 3384376 h 3384376"/>
                <a:gd name="connsiteX0" fmla="*/ 1851783 w 3960440"/>
                <a:gd name="connsiteY0" fmla="*/ 391155 h 3384376"/>
                <a:gd name="connsiteX1" fmla="*/ 1178440 w 3960440"/>
                <a:gd name="connsiteY1" fmla="*/ 3384376 h 3384376"/>
                <a:gd name="connsiteX2" fmla="*/ 0 w 3960440"/>
                <a:gd name="connsiteY2" fmla="*/ 3384376 h 3384376"/>
                <a:gd name="connsiteX3" fmla="*/ 112781 w 3960440"/>
                <a:gd name="connsiteY3" fmla="*/ 1986193 h 3384376"/>
                <a:gd name="connsiteX4" fmla="*/ 1851782 w 3960440"/>
                <a:gd name="connsiteY4" fmla="*/ 391155 h 3384376"/>
                <a:gd name="connsiteX5" fmla="*/ 1851783 w 3960440"/>
                <a:gd name="connsiteY5" fmla="*/ 391155 h 3384376"/>
                <a:gd name="connsiteX0" fmla="*/ 1851783 w 3960440"/>
                <a:gd name="connsiteY0" fmla="*/ 391155 h 3384376"/>
                <a:gd name="connsiteX1" fmla="*/ 1178440 w 3960440"/>
                <a:gd name="connsiteY1" fmla="*/ 3384376 h 3384376"/>
                <a:gd name="connsiteX2" fmla="*/ 0 w 3960440"/>
                <a:gd name="connsiteY2" fmla="*/ 3384376 h 3384376"/>
                <a:gd name="connsiteX3" fmla="*/ 1262563 w 3960440"/>
                <a:gd name="connsiteY3" fmla="*/ 0 h 3384376"/>
                <a:gd name="connsiteX4" fmla="*/ 2441003 w 3960440"/>
                <a:gd name="connsiteY4" fmla="*/ 0 h 3384376"/>
                <a:gd name="connsiteX5" fmla="*/ 3663474 w 3960440"/>
                <a:gd name="connsiteY5" fmla="*/ 2538282 h 3384376"/>
                <a:gd name="connsiteX6" fmla="*/ 3920348 w 3960440"/>
                <a:gd name="connsiteY6" fmla="*/ 2538282 h 3384376"/>
                <a:gd name="connsiteX7" fmla="*/ 3114346 w 3960440"/>
                <a:gd name="connsiteY7" fmla="*/ 3384376 h 3384376"/>
                <a:gd name="connsiteX8" fmla="*/ 2228160 w 3960440"/>
                <a:gd name="connsiteY8" fmla="*/ 2538282 h 3384376"/>
                <a:gd name="connsiteX9" fmla="*/ 2485035 w 3960440"/>
                <a:gd name="connsiteY9" fmla="*/ 2538282 h 3384376"/>
                <a:gd name="connsiteX10" fmla="*/ 1262564 w 3960440"/>
                <a:gd name="connsiteY10" fmla="*/ 0 h 3384376"/>
                <a:gd name="connsiteX0" fmla="*/ 3131660 w 3937662"/>
                <a:gd name="connsiteY0" fmla="*/ 3385291 h 3385291"/>
                <a:gd name="connsiteX1" fmla="*/ 2245474 w 3937662"/>
                <a:gd name="connsiteY1" fmla="*/ 2539197 h 3385291"/>
                <a:gd name="connsiteX2" fmla="*/ 2502349 w 3937662"/>
                <a:gd name="connsiteY2" fmla="*/ 2539197 h 3385291"/>
                <a:gd name="connsiteX3" fmla="*/ 1279878 w 3937662"/>
                <a:gd name="connsiteY3" fmla="*/ 915 h 3385291"/>
                <a:gd name="connsiteX4" fmla="*/ 2458317 w 3937662"/>
                <a:gd name="connsiteY4" fmla="*/ 915 h 3385291"/>
                <a:gd name="connsiteX5" fmla="*/ 3680788 w 3937662"/>
                <a:gd name="connsiteY5" fmla="*/ 2539197 h 3385291"/>
                <a:gd name="connsiteX6" fmla="*/ 3937662 w 3937662"/>
                <a:gd name="connsiteY6" fmla="*/ 2539197 h 3385291"/>
                <a:gd name="connsiteX7" fmla="*/ 3131660 w 3937662"/>
                <a:gd name="connsiteY7" fmla="*/ 3385291 h 3385291"/>
                <a:gd name="connsiteX0" fmla="*/ 1869097 w 3937662"/>
                <a:gd name="connsiteY0" fmla="*/ 392070 h 3385291"/>
                <a:gd name="connsiteX1" fmla="*/ 1195754 w 3937662"/>
                <a:gd name="connsiteY1" fmla="*/ 3385291 h 3385291"/>
                <a:gd name="connsiteX2" fmla="*/ 17314 w 3937662"/>
                <a:gd name="connsiteY2" fmla="*/ 3385291 h 3385291"/>
                <a:gd name="connsiteX3" fmla="*/ 130095 w 3937662"/>
                <a:gd name="connsiteY3" fmla="*/ 1987108 h 3385291"/>
                <a:gd name="connsiteX4" fmla="*/ 1869096 w 3937662"/>
                <a:gd name="connsiteY4" fmla="*/ 392070 h 3385291"/>
                <a:gd name="connsiteX5" fmla="*/ 1869097 w 3937662"/>
                <a:gd name="connsiteY5" fmla="*/ 392070 h 3385291"/>
                <a:gd name="connsiteX0" fmla="*/ 1869097 w 3937662"/>
                <a:gd name="connsiteY0" fmla="*/ 392070 h 3385291"/>
                <a:gd name="connsiteX1" fmla="*/ 0 w 3937662"/>
                <a:gd name="connsiteY1" fmla="*/ 3385291 h 3385291"/>
                <a:gd name="connsiteX2" fmla="*/ 17314 w 3937662"/>
                <a:gd name="connsiteY2" fmla="*/ 3385291 h 3385291"/>
                <a:gd name="connsiteX3" fmla="*/ 1279877 w 3937662"/>
                <a:gd name="connsiteY3" fmla="*/ 915 h 3385291"/>
                <a:gd name="connsiteX4" fmla="*/ 2458317 w 3937662"/>
                <a:gd name="connsiteY4" fmla="*/ 915 h 3385291"/>
                <a:gd name="connsiteX5" fmla="*/ 3680788 w 3937662"/>
                <a:gd name="connsiteY5" fmla="*/ 2539197 h 3385291"/>
                <a:gd name="connsiteX6" fmla="*/ 3937662 w 3937662"/>
                <a:gd name="connsiteY6" fmla="*/ 2539197 h 3385291"/>
                <a:gd name="connsiteX7" fmla="*/ 3131660 w 3937662"/>
                <a:gd name="connsiteY7" fmla="*/ 3385291 h 3385291"/>
                <a:gd name="connsiteX8" fmla="*/ 2245474 w 3937662"/>
                <a:gd name="connsiteY8" fmla="*/ 2539197 h 3385291"/>
                <a:gd name="connsiteX9" fmla="*/ 2502349 w 3937662"/>
                <a:gd name="connsiteY9" fmla="*/ 2539197 h 3385291"/>
                <a:gd name="connsiteX10" fmla="*/ 1279878 w 3937662"/>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45450 w 3951730"/>
                <a:gd name="connsiteY2" fmla="*/ 2794448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45450 w 3951730"/>
                <a:gd name="connsiteY2" fmla="*/ 2794448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693794"/>
                <a:gd name="connsiteX1" fmla="*/ 2259542 w 3951730"/>
                <a:gd name="connsiteY1" fmla="*/ 2539197 h 3693794"/>
                <a:gd name="connsiteX2" fmla="*/ 2516417 w 3951730"/>
                <a:gd name="connsiteY2" fmla="*/ 2539197 h 3693794"/>
                <a:gd name="connsiteX3" fmla="*/ 1293946 w 3951730"/>
                <a:gd name="connsiteY3" fmla="*/ 915 h 3693794"/>
                <a:gd name="connsiteX4" fmla="*/ 2472385 w 3951730"/>
                <a:gd name="connsiteY4" fmla="*/ 915 h 3693794"/>
                <a:gd name="connsiteX5" fmla="*/ 3694856 w 3951730"/>
                <a:gd name="connsiteY5" fmla="*/ 2539197 h 3693794"/>
                <a:gd name="connsiteX6" fmla="*/ 3951730 w 3951730"/>
                <a:gd name="connsiteY6" fmla="*/ 2539197 h 3693794"/>
                <a:gd name="connsiteX7" fmla="*/ 3145728 w 3951730"/>
                <a:gd name="connsiteY7" fmla="*/ 3385291 h 3693794"/>
                <a:gd name="connsiteX0" fmla="*/ 1883165 w 3951730"/>
                <a:gd name="connsiteY0" fmla="*/ 392070 h 3693794"/>
                <a:gd name="connsiteX1" fmla="*/ 0 w 3951730"/>
                <a:gd name="connsiteY1" fmla="*/ 3343088 h 3693794"/>
                <a:gd name="connsiteX2" fmla="*/ 31382 w 3951730"/>
                <a:gd name="connsiteY2" fmla="*/ 3385291 h 3693794"/>
                <a:gd name="connsiteX3" fmla="*/ 144163 w 3951730"/>
                <a:gd name="connsiteY3" fmla="*/ 1987108 h 3693794"/>
                <a:gd name="connsiteX4" fmla="*/ 1883164 w 3951730"/>
                <a:gd name="connsiteY4" fmla="*/ 392070 h 3693794"/>
                <a:gd name="connsiteX5" fmla="*/ 1883165 w 3951730"/>
                <a:gd name="connsiteY5" fmla="*/ 392070 h 3693794"/>
                <a:gd name="connsiteX0" fmla="*/ 1883165 w 3951730"/>
                <a:gd name="connsiteY0" fmla="*/ 392070 h 3693794"/>
                <a:gd name="connsiteX1" fmla="*/ 14068 w 3951730"/>
                <a:gd name="connsiteY1" fmla="*/ 3385291 h 3693794"/>
                <a:gd name="connsiteX2" fmla="*/ 45450 w 3951730"/>
                <a:gd name="connsiteY2" fmla="*/ 2794448 h 3693794"/>
                <a:gd name="connsiteX3" fmla="*/ 1293945 w 3951730"/>
                <a:gd name="connsiteY3" fmla="*/ 915 h 3693794"/>
                <a:gd name="connsiteX4" fmla="*/ 2472385 w 3951730"/>
                <a:gd name="connsiteY4" fmla="*/ 915 h 3693794"/>
                <a:gd name="connsiteX5" fmla="*/ 3694856 w 3951730"/>
                <a:gd name="connsiteY5" fmla="*/ 2539197 h 3693794"/>
                <a:gd name="connsiteX6" fmla="*/ 3951730 w 3951730"/>
                <a:gd name="connsiteY6" fmla="*/ 2539197 h 3693794"/>
                <a:gd name="connsiteX7" fmla="*/ 3101657 w 3951730"/>
                <a:gd name="connsiteY7" fmla="*/ 3693794 h 3693794"/>
                <a:gd name="connsiteX8" fmla="*/ 2259542 w 3951730"/>
                <a:gd name="connsiteY8" fmla="*/ 2539197 h 3693794"/>
                <a:gd name="connsiteX9" fmla="*/ 2516417 w 3951730"/>
                <a:gd name="connsiteY9" fmla="*/ 2539197 h 3693794"/>
                <a:gd name="connsiteX10" fmla="*/ 1293946 w 3951730"/>
                <a:gd name="connsiteY10" fmla="*/ 915 h 3693794"/>
                <a:gd name="connsiteX0" fmla="*/ 3101657 w 3951730"/>
                <a:gd name="connsiteY0" fmla="*/ 3715832 h 3715832"/>
                <a:gd name="connsiteX1" fmla="*/ 2259542 w 3951730"/>
                <a:gd name="connsiteY1" fmla="*/ 2539197 h 3715832"/>
                <a:gd name="connsiteX2" fmla="*/ 2516417 w 3951730"/>
                <a:gd name="connsiteY2" fmla="*/ 2539197 h 3715832"/>
                <a:gd name="connsiteX3" fmla="*/ 1293946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715832 h 3715832"/>
                <a:gd name="connsiteX0" fmla="*/ 1883165 w 3951730"/>
                <a:gd name="connsiteY0" fmla="*/ 392070 h 3715832"/>
                <a:gd name="connsiteX1" fmla="*/ 0 w 3951730"/>
                <a:gd name="connsiteY1" fmla="*/ 3343088 h 3715832"/>
                <a:gd name="connsiteX2" fmla="*/ 31382 w 3951730"/>
                <a:gd name="connsiteY2" fmla="*/ 3385291 h 3715832"/>
                <a:gd name="connsiteX3" fmla="*/ 144163 w 3951730"/>
                <a:gd name="connsiteY3" fmla="*/ 1987108 h 3715832"/>
                <a:gd name="connsiteX4" fmla="*/ 1883164 w 3951730"/>
                <a:gd name="connsiteY4" fmla="*/ 392070 h 3715832"/>
                <a:gd name="connsiteX5" fmla="*/ 1883165 w 3951730"/>
                <a:gd name="connsiteY5" fmla="*/ 392070 h 3715832"/>
                <a:gd name="connsiteX0" fmla="*/ 1883165 w 3951730"/>
                <a:gd name="connsiteY0" fmla="*/ 392070 h 3715832"/>
                <a:gd name="connsiteX1" fmla="*/ 14068 w 3951730"/>
                <a:gd name="connsiteY1" fmla="*/ 3385291 h 3715832"/>
                <a:gd name="connsiteX2" fmla="*/ 45450 w 3951730"/>
                <a:gd name="connsiteY2" fmla="*/ 2794448 h 3715832"/>
                <a:gd name="connsiteX3" fmla="*/ 1293945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693794 h 3715832"/>
                <a:gd name="connsiteX8" fmla="*/ 2259542 w 3951730"/>
                <a:gd name="connsiteY8" fmla="*/ 2539197 h 3715832"/>
                <a:gd name="connsiteX9" fmla="*/ 2516417 w 3951730"/>
                <a:gd name="connsiteY9" fmla="*/ 2539197 h 3715832"/>
                <a:gd name="connsiteX10" fmla="*/ 1293946 w 3951730"/>
                <a:gd name="connsiteY10" fmla="*/ 915 h 3715832"/>
                <a:gd name="connsiteX0" fmla="*/ 3101657 w 3951730"/>
                <a:gd name="connsiteY0" fmla="*/ 3715832 h 3715832"/>
                <a:gd name="connsiteX1" fmla="*/ 2259542 w 3951730"/>
                <a:gd name="connsiteY1" fmla="*/ 2539197 h 3715832"/>
                <a:gd name="connsiteX2" fmla="*/ 2516417 w 3951730"/>
                <a:gd name="connsiteY2" fmla="*/ 2539197 h 3715832"/>
                <a:gd name="connsiteX3" fmla="*/ 1293946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715832 h 3715832"/>
                <a:gd name="connsiteX0" fmla="*/ 1883165 w 3951730"/>
                <a:gd name="connsiteY0" fmla="*/ 392070 h 3715832"/>
                <a:gd name="connsiteX1" fmla="*/ 0 w 3951730"/>
                <a:gd name="connsiteY1" fmla="*/ 3343088 h 3715832"/>
                <a:gd name="connsiteX2" fmla="*/ 31382 w 3951730"/>
                <a:gd name="connsiteY2" fmla="*/ 3385291 h 3715832"/>
                <a:gd name="connsiteX3" fmla="*/ 144163 w 3951730"/>
                <a:gd name="connsiteY3" fmla="*/ 1987108 h 3715832"/>
                <a:gd name="connsiteX4" fmla="*/ 1883164 w 3951730"/>
                <a:gd name="connsiteY4" fmla="*/ 392070 h 3715832"/>
                <a:gd name="connsiteX5" fmla="*/ 1883165 w 3951730"/>
                <a:gd name="connsiteY5" fmla="*/ 392070 h 3715832"/>
                <a:gd name="connsiteX0" fmla="*/ 1883165 w 3951730"/>
                <a:gd name="connsiteY0" fmla="*/ 392070 h 3715832"/>
                <a:gd name="connsiteX1" fmla="*/ 14068 w 3951730"/>
                <a:gd name="connsiteY1" fmla="*/ 3385291 h 3715832"/>
                <a:gd name="connsiteX2" fmla="*/ 45450 w 3951730"/>
                <a:gd name="connsiteY2" fmla="*/ 2794448 h 3715832"/>
                <a:gd name="connsiteX3" fmla="*/ 1293945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693794 h 3715832"/>
                <a:gd name="connsiteX8" fmla="*/ 2259542 w 3951730"/>
                <a:gd name="connsiteY8" fmla="*/ 2539197 h 3715832"/>
                <a:gd name="connsiteX9" fmla="*/ 2516417 w 3951730"/>
                <a:gd name="connsiteY9" fmla="*/ 2539197 h 3715832"/>
                <a:gd name="connsiteX10" fmla="*/ 1293946 w 3951730"/>
                <a:gd name="connsiteY10" fmla="*/ 915 h 3715832"/>
                <a:gd name="connsiteX0" fmla="*/ 3101657 w 3951730"/>
                <a:gd name="connsiteY0" fmla="*/ 3715832 h 3715832"/>
                <a:gd name="connsiteX1" fmla="*/ 2259542 w 3951730"/>
                <a:gd name="connsiteY1" fmla="*/ 2539197 h 3715832"/>
                <a:gd name="connsiteX2" fmla="*/ 2516417 w 3951730"/>
                <a:gd name="connsiteY2" fmla="*/ 2539197 h 3715832"/>
                <a:gd name="connsiteX3" fmla="*/ 1293946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715832 h 3715832"/>
                <a:gd name="connsiteX0" fmla="*/ 1883165 w 3951730"/>
                <a:gd name="connsiteY0" fmla="*/ 392070 h 3715832"/>
                <a:gd name="connsiteX1" fmla="*/ 0 w 3951730"/>
                <a:gd name="connsiteY1" fmla="*/ 3343088 h 3715832"/>
                <a:gd name="connsiteX2" fmla="*/ 31382 w 3951730"/>
                <a:gd name="connsiteY2" fmla="*/ 3385291 h 3715832"/>
                <a:gd name="connsiteX3" fmla="*/ 144163 w 3951730"/>
                <a:gd name="connsiteY3" fmla="*/ 1987108 h 3715832"/>
                <a:gd name="connsiteX4" fmla="*/ 1883164 w 3951730"/>
                <a:gd name="connsiteY4" fmla="*/ 392070 h 3715832"/>
                <a:gd name="connsiteX5" fmla="*/ 1883165 w 3951730"/>
                <a:gd name="connsiteY5" fmla="*/ 392070 h 3715832"/>
                <a:gd name="connsiteX0" fmla="*/ 14068 w 3951730"/>
                <a:gd name="connsiteY0" fmla="*/ 3385291 h 3715832"/>
                <a:gd name="connsiteX1" fmla="*/ 45450 w 3951730"/>
                <a:gd name="connsiteY1" fmla="*/ 2794448 h 3715832"/>
                <a:gd name="connsiteX2" fmla="*/ 1293945 w 3951730"/>
                <a:gd name="connsiteY2" fmla="*/ 915 h 3715832"/>
                <a:gd name="connsiteX3" fmla="*/ 2472385 w 3951730"/>
                <a:gd name="connsiteY3" fmla="*/ 915 h 3715832"/>
                <a:gd name="connsiteX4" fmla="*/ 3694856 w 3951730"/>
                <a:gd name="connsiteY4" fmla="*/ 2539197 h 3715832"/>
                <a:gd name="connsiteX5" fmla="*/ 3951730 w 3951730"/>
                <a:gd name="connsiteY5" fmla="*/ 2539197 h 3715832"/>
                <a:gd name="connsiteX6" fmla="*/ 3101657 w 3951730"/>
                <a:gd name="connsiteY6" fmla="*/ 3693794 h 3715832"/>
                <a:gd name="connsiteX7" fmla="*/ 2259542 w 3951730"/>
                <a:gd name="connsiteY7" fmla="*/ 2539197 h 3715832"/>
                <a:gd name="connsiteX8" fmla="*/ 2516417 w 3951730"/>
                <a:gd name="connsiteY8" fmla="*/ 2539197 h 3715832"/>
                <a:gd name="connsiteX9" fmla="*/ 1293946 w 3951730"/>
                <a:gd name="connsiteY9" fmla="*/ 915 h 3715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51730" h="3715832" stroke="0" extrusionOk="0">
                  <a:moveTo>
                    <a:pt x="3101657" y="3715832"/>
                  </a:moveTo>
                  <a:lnTo>
                    <a:pt x="2259542" y="2539197"/>
                  </a:lnTo>
                  <a:lnTo>
                    <a:pt x="2516417" y="2539197"/>
                  </a:lnTo>
                  <a:cubicBezTo>
                    <a:pt x="2372485" y="1044932"/>
                    <a:pt x="1869672" y="915"/>
                    <a:pt x="1293946" y="915"/>
                  </a:cubicBezTo>
                  <a:lnTo>
                    <a:pt x="2472385" y="915"/>
                  </a:lnTo>
                  <a:cubicBezTo>
                    <a:pt x="3048112" y="915"/>
                    <a:pt x="3550925" y="1044933"/>
                    <a:pt x="3694856" y="2539197"/>
                  </a:cubicBezTo>
                  <a:lnTo>
                    <a:pt x="3951730" y="2539197"/>
                  </a:lnTo>
                  <a:lnTo>
                    <a:pt x="3101657" y="3715832"/>
                  </a:lnTo>
                  <a:close/>
                </a:path>
                <a:path w="3951730" h="3715832" fill="darkenLess" stroke="0" extrusionOk="0">
                  <a:moveTo>
                    <a:pt x="1883165" y="392070"/>
                  </a:moveTo>
                  <a:cubicBezTo>
                    <a:pt x="848992" y="390133"/>
                    <a:pt x="0" y="2087830"/>
                    <a:pt x="0" y="3343088"/>
                  </a:cubicBezTo>
                  <a:lnTo>
                    <a:pt x="31382" y="3385291"/>
                  </a:lnTo>
                  <a:cubicBezTo>
                    <a:pt x="31382" y="2903013"/>
                    <a:pt x="69835" y="2426305"/>
                    <a:pt x="144163" y="1987108"/>
                  </a:cubicBezTo>
                  <a:cubicBezTo>
                    <a:pt x="444463" y="212684"/>
                    <a:pt x="1240285" y="-517256"/>
                    <a:pt x="1883164" y="392070"/>
                  </a:cubicBezTo>
                  <a:lnTo>
                    <a:pt x="1883165" y="392070"/>
                  </a:lnTo>
                  <a:close/>
                </a:path>
                <a:path w="3951730" h="3715832" fill="none" extrusionOk="0">
                  <a:moveTo>
                    <a:pt x="14068" y="3385291"/>
                  </a:moveTo>
                  <a:lnTo>
                    <a:pt x="45450" y="2794448"/>
                  </a:lnTo>
                  <a:cubicBezTo>
                    <a:pt x="45450" y="1938183"/>
                    <a:pt x="596651" y="915"/>
                    <a:pt x="1293945" y="915"/>
                  </a:cubicBezTo>
                  <a:lnTo>
                    <a:pt x="2472385" y="915"/>
                  </a:lnTo>
                  <a:cubicBezTo>
                    <a:pt x="3048112" y="915"/>
                    <a:pt x="3550925" y="1044933"/>
                    <a:pt x="3694856" y="2539197"/>
                  </a:cubicBezTo>
                  <a:lnTo>
                    <a:pt x="3951730" y="2539197"/>
                  </a:lnTo>
                  <a:lnTo>
                    <a:pt x="3101657" y="3693794"/>
                  </a:lnTo>
                  <a:lnTo>
                    <a:pt x="2259542" y="2539197"/>
                  </a:lnTo>
                  <a:lnTo>
                    <a:pt x="2516417" y="2539197"/>
                  </a:lnTo>
                  <a:cubicBezTo>
                    <a:pt x="2372485" y="1044932"/>
                    <a:pt x="1869672" y="915"/>
                    <a:pt x="1293946" y="915"/>
                  </a:cubicBezTo>
                </a:path>
              </a:pathLst>
            </a:custGeom>
            <a:solidFill>
              <a:srgbClr val="C80000"/>
            </a:solidFill>
            <a:ln w="31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 name="TextBox 13"/>
            <p:cNvSpPr txBox="1">
              <a:spLocks noChangeArrowheads="1"/>
            </p:cNvSpPr>
            <p:nvPr/>
          </p:nvSpPr>
          <p:spPr bwMode="auto">
            <a:xfrm rot="2635062">
              <a:off x="5459859" y="4386103"/>
              <a:ext cx="1279124" cy="418585"/>
            </a:xfrm>
            <a:prstGeom prst="rect">
              <a:avLst/>
            </a:prstGeom>
            <a:noFill/>
            <a:ln w="9525">
              <a:noFill/>
              <a:miter lim="800000"/>
              <a:headEnd/>
              <a:tailEnd/>
            </a:ln>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新的目标</a:t>
              </a:r>
            </a:p>
          </p:txBody>
        </p:sp>
      </p:grpSp>
      <p:sp>
        <p:nvSpPr>
          <p:cNvPr id="9" name="TextBox 15"/>
          <p:cNvSpPr txBox="1"/>
          <p:nvPr/>
        </p:nvSpPr>
        <p:spPr bwMode="auto">
          <a:xfrm>
            <a:off x="571168" y="1153285"/>
            <a:ext cx="1537398" cy="1448285"/>
          </a:xfrm>
          <a:prstGeom prst="rect">
            <a:avLst/>
          </a:prstGeom>
          <a:noFill/>
        </p:spPr>
        <p:txBody>
          <a:bodyPr wrap="square" lIns="86402" tIns="43201" rIns="86402" bIns="4320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通过对绩效结果的反馈，总结绩效达成的经验，找出绩效未能有效达成的原因，为以后更好地完成工作打下基础。</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nvGrpSpPr>
          <p:cNvPr id="10" name="组合 27"/>
          <p:cNvGrpSpPr/>
          <p:nvPr/>
        </p:nvGrpSpPr>
        <p:grpSpPr>
          <a:xfrm>
            <a:off x="4536240" y="1059582"/>
            <a:ext cx="1823090" cy="1940778"/>
            <a:chOff x="5451959" y="1532245"/>
            <a:chExt cx="1929267" cy="2295231"/>
          </a:xfrm>
        </p:grpSpPr>
        <p:sp>
          <p:nvSpPr>
            <p:cNvPr id="11" name="上弧形箭头 2"/>
            <p:cNvSpPr/>
            <p:nvPr/>
          </p:nvSpPr>
          <p:spPr bwMode="auto">
            <a:xfrm rot="1770200" flipH="1">
              <a:off x="5451959" y="1806525"/>
              <a:ext cx="1929267" cy="2020951"/>
            </a:xfrm>
            <a:custGeom>
              <a:avLst/>
              <a:gdLst>
                <a:gd name="connsiteX0" fmla="*/ 3114346 w 3960440"/>
                <a:gd name="connsiteY0" fmla="*/ 3384376 h 3384376"/>
                <a:gd name="connsiteX1" fmla="*/ 2228160 w 3960440"/>
                <a:gd name="connsiteY1" fmla="*/ 2538282 h 3384376"/>
                <a:gd name="connsiteX2" fmla="*/ 2485035 w 3960440"/>
                <a:gd name="connsiteY2" fmla="*/ 2538282 h 3384376"/>
                <a:gd name="connsiteX3" fmla="*/ 1262564 w 3960440"/>
                <a:gd name="connsiteY3" fmla="*/ 0 h 3384376"/>
                <a:gd name="connsiteX4" fmla="*/ 2441003 w 3960440"/>
                <a:gd name="connsiteY4" fmla="*/ 0 h 3384376"/>
                <a:gd name="connsiteX5" fmla="*/ 3663474 w 3960440"/>
                <a:gd name="connsiteY5" fmla="*/ 2538282 h 3384376"/>
                <a:gd name="connsiteX6" fmla="*/ 3920348 w 3960440"/>
                <a:gd name="connsiteY6" fmla="*/ 2538282 h 3384376"/>
                <a:gd name="connsiteX7" fmla="*/ 3114346 w 3960440"/>
                <a:gd name="connsiteY7" fmla="*/ 3384376 h 3384376"/>
                <a:gd name="connsiteX0" fmla="*/ 1851783 w 3960440"/>
                <a:gd name="connsiteY0" fmla="*/ 391155 h 3384376"/>
                <a:gd name="connsiteX1" fmla="*/ 1178440 w 3960440"/>
                <a:gd name="connsiteY1" fmla="*/ 3384376 h 3384376"/>
                <a:gd name="connsiteX2" fmla="*/ 0 w 3960440"/>
                <a:gd name="connsiteY2" fmla="*/ 3384376 h 3384376"/>
                <a:gd name="connsiteX3" fmla="*/ 112781 w 3960440"/>
                <a:gd name="connsiteY3" fmla="*/ 1986193 h 3384376"/>
                <a:gd name="connsiteX4" fmla="*/ 1851782 w 3960440"/>
                <a:gd name="connsiteY4" fmla="*/ 391155 h 3384376"/>
                <a:gd name="connsiteX5" fmla="*/ 1851783 w 3960440"/>
                <a:gd name="connsiteY5" fmla="*/ 391155 h 3384376"/>
                <a:gd name="connsiteX0" fmla="*/ 1851783 w 3960440"/>
                <a:gd name="connsiteY0" fmla="*/ 391155 h 3384376"/>
                <a:gd name="connsiteX1" fmla="*/ 1178440 w 3960440"/>
                <a:gd name="connsiteY1" fmla="*/ 3384376 h 3384376"/>
                <a:gd name="connsiteX2" fmla="*/ 0 w 3960440"/>
                <a:gd name="connsiteY2" fmla="*/ 3384376 h 3384376"/>
                <a:gd name="connsiteX3" fmla="*/ 1262563 w 3960440"/>
                <a:gd name="connsiteY3" fmla="*/ 0 h 3384376"/>
                <a:gd name="connsiteX4" fmla="*/ 2441003 w 3960440"/>
                <a:gd name="connsiteY4" fmla="*/ 0 h 3384376"/>
                <a:gd name="connsiteX5" fmla="*/ 3663474 w 3960440"/>
                <a:gd name="connsiteY5" fmla="*/ 2538282 h 3384376"/>
                <a:gd name="connsiteX6" fmla="*/ 3920348 w 3960440"/>
                <a:gd name="connsiteY6" fmla="*/ 2538282 h 3384376"/>
                <a:gd name="connsiteX7" fmla="*/ 3114346 w 3960440"/>
                <a:gd name="connsiteY7" fmla="*/ 3384376 h 3384376"/>
                <a:gd name="connsiteX8" fmla="*/ 2228160 w 3960440"/>
                <a:gd name="connsiteY8" fmla="*/ 2538282 h 3384376"/>
                <a:gd name="connsiteX9" fmla="*/ 2485035 w 3960440"/>
                <a:gd name="connsiteY9" fmla="*/ 2538282 h 3384376"/>
                <a:gd name="connsiteX10" fmla="*/ 1262564 w 3960440"/>
                <a:gd name="connsiteY10" fmla="*/ 0 h 3384376"/>
                <a:gd name="connsiteX0" fmla="*/ 3131660 w 3937662"/>
                <a:gd name="connsiteY0" fmla="*/ 3385291 h 3385291"/>
                <a:gd name="connsiteX1" fmla="*/ 2245474 w 3937662"/>
                <a:gd name="connsiteY1" fmla="*/ 2539197 h 3385291"/>
                <a:gd name="connsiteX2" fmla="*/ 2502349 w 3937662"/>
                <a:gd name="connsiteY2" fmla="*/ 2539197 h 3385291"/>
                <a:gd name="connsiteX3" fmla="*/ 1279878 w 3937662"/>
                <a:gd name="connsiteY3" fmla="*/ 915 h 3385291"/>
                <a:gd name="connsiteX4" fmla="*/ 2458317 w 3937662"/>
                <a:gd name="connsiteY4" fmla="*/ 915 h 3385291"/>
                <a:gd name="connsiteX5" fmla="*/ 3680788 w 3937662"/>
                <a:gd name="connsiteY5" fmla="*/ 2539197 h 3385291"/>
                <a:gd name="connsiteX6" fmla="*/ 3937662 w 3937662"/>
                <a:gd name="connsiteY6" fmla="*/ 2539197 h 3385291"/>
                <a:gd name="connsiteX7" fmla="*/ 3131660 w 3937662"/>
                <a:gd name="connsiteY7" fmla="*/ 3385291 h 3385291"/>
                <a:gd name="connsiteX0" fmla="*/ 1869097 w 3937662"/>
                <a:gd name="connsiteY0" fmla="*/ 392070 h 3385291"/>
                <a:gd name="connsiteX1" fmla="*/ 1195754 w 3937662"/>
                <a:gd name="connsiteY1" fmla="*/ 3385291 h 3385291"/>
                <a:gd name="connsiteX2" fmla="*/ 17314 w 3937662"/>
                <a:gd name="connsiteY2" fmla="*/ 3385291 h 3385291"/>
                <a:gd name="connsiteX3" fmla="*/ 130095 w 3937662"/>
                <a:gd name="connsiteY3" fmla="*/ 1987108 h 3385291"/>
                <a:gd name="connsiteX4" fmla="*/ 1869096 w 3937662"/>
                <a:gd name="connsiteY4" fmla="*/ 392070 h 3385291"/>
                <a:gd name="connsiteX5" fmla="*/ 1869097 w 3937662"/>
                <a:gd name="connsiteY5" fmla="*/ 392070 h 3385291"/>
                <a:gd name="connsiteX0" fmla="*/ 1869097 w 3937662"/>
                <a:gd name="connsiteY0" fmla="*/ 392070 h 3385291"/>
                <a:gd name="connsiteX1" fmla="*/ 0 w 3937662"/>
                <a:gd name="connsiteY1" fmla="*/ 3385291 h 3385291"/>
                <a:gd name="connsiteX2" fmla="*/ 17314 w 3937662"/>
                <a:gd name="connsiteY2" fmla="*/ 3385291 h 3385291"/>
                <a:gd name="connsiteX3" fmla="*/ 1279877 w 3937662"/>
                <a:gd name="connsiteY3" fmla="*/ 915 h 3385291"/>
                <a:gd name="connsiteX4" fmla="*/ 2458317 w 3937662"/>
                <a:gd name="connsiteY4" fmla="*/ 915 h 3385291"/>
                <a:gd name="connsiteX5" fmla="*/ 3680788 w 3937662"/>
                <a:gd name="connsiteY5" fmla="*/ 2539197 h 3385291"/>
                <a:gd name="connsiteX6" fmla="*/ 3937662 w 3937662"/>
                <a:gd name="connsiteY6" fmla="*/ 2539197 h 3385291"/>
                <a:gd name="connsiteX7" fmla="*/ 3131660 w 3937662"/>
                <a:gd name="connsiteY7" fmla="*/ 3385291 h 3385291"/>
                <a:gd name="connsiteX8" fmla="*/ 2245474 w 3937662"/>
                <a:gd name="connsiteY8" fmla="*/ 2539197 h 3385291"/>
                <a:gd name="connsiteX9" fmla="*/ 2502349 w 3937662"/>
                <a:gd name="connsiteY9" fmla="*/ 2539197 h 3385291"/>
                <a:gd name="connsiteX10" fmla="*/ 1279878 w 3937662"/>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45450 w 3951730"/>
                <a:gd name="connsiteY2" fmla="*/ 2794448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45450 w 3951730"/>
                <a:gd name="connsiteY2" fmla="*/ 2794448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693794"/>
                <a:gd name="connsiteX1" fmla="*/ 2259542 w 3951730"/>
                <a:gd name="connsiteY1" fmla="*/ 2539197 h 3693794"/>
                <a:gd name="connsiteX2" fmla="*/ 2516417 w 3951730"/>
                <a:gd name="connsiteY2" fmla="*/ 2539197 h 3693794"/>
                <a:gd name="connsiteX3" fmla="*/ 1293946 w 3951730"/>
                <a:gd name="connsiteY3" fmla="*/ 915 h 3693794"/>
                <a:gd name="connsiteX4" fmla="*/ 2472385 w 3951730"/>
                <a:gd name="connsiteY4" fmla="*/ 915 h 3693794"/>
                <a:gd name="connsiteX5" fmla="*/ 3694856 w 3951730"/>
                <a:gd name="connsiteY5" fmla="*/ 2539197 h 3693794"/>
                <a:gd name="connsiteX6" fmla="*/ 3951730 w 3951730"/>
                <a:gd name="connsiteY6" fmla="*/ 2539197 h 3693794"/>
                <a:gd name="connsiteX7" fmla="*/ 3145728 w 3951730"/>
                <a:gd name="connsiteY7" fmla="*/ 3385291 h 3693794"/>
                <a:gd name="connsiteX0" fmla="*/ 1883165 w 3951730"/>
                <a:gd name="connsiteY0" fmla="*/ 392070 h 3693794"/>
                <a:gd name="connsiteX1" fmla="*/ 0 w 3951730"/>
                <a:gd name="connsiteY1" fmla="*/ 3343088 h 3693794"/>
                <a:gd name="connsiteX2" fmla="*/ 31382 w 3951730"/>
                <a:gd name="connsiteY2" fmla="*/ 3385291 h 3693794"/>
                <a:gd name="connsiteX3" fmla="*/ 144163 w 3951730"/>
                <a:gd name="connsiteY3" fmla="*/ 1987108 h 3693794"/>
                <a:gd name="connsiteX4" fmla="*/ 1883164 w 3951730"/>
                <a:gd name="connsiteY4" fmla="*/ 392070 h 3693794"/>
                <a:gd name="connsiteX5" fmla="*/ 1883165 w 3951730"/>
                <a:gd name="connsiteY5" fmla="*/ 392070 h 3693794"/>
                <a:gd name="connsiteX0" fmla="*/ 1883165 w 3951730"/>
                <a:gd name="connsiteY0" fmla="*/ 392070 h 3693794"/>
                <a:gd name="connsiteX1" fmla="*/ 14068 w 3951730"/>
                <a:gd name="connsiteY1" fmla="*/ 3385291 h 3693794"/>
                <a:gd name="connsiteX2" fmla="*/ 45450 w 3951730"/>
                <a:gd name="connsiteY2" fmla="*/ 2794448 h 3693794"/>
                <a:gd name="connsiteX3" fmla="*/ 1293945 w 3951730"/>
                <a:gd name="connsiteY3" fmla="*/ 915 h 3693794"/>
                <a:gd name="connsiteX4" fmla="*/ 2472385 w 3951730"/>
                <a:gd name="connsiteY4" fmla="*/ 915 h 3693794"/>
                <a:gd name="connsiteX5" fmla="*/ 3694856 w 3951730"/>
                <a:gd name="connsiteY5" fmla="*/ 2539197 h 3693794"/>
                <a:gd name="connsiteX6" fmla="*/ 3951730 w 3951730"/>
                <a:gd name="connsiteY6" fmla="*/ 2539197 h 3693794"/>
                <a:gd name="connsiteX7" fmla="*/ 3101657 w 3951730"/>
                <a:gd name="connsiteY7" fmla="*/ 3693794 h 3693794"/>
                <a:gd name="connsiteX8" fmla="*/ 2259542 w 3951730"/>
                <a:gd name="connsiteY8" fmla="*/ 2539197 h 3693794"/>
                <a:gd name="connsiteX9" fmla="*/ 2516417 w 3951730"/>
                <a:gd name="connsiteY9" fmla="*/ 2539197 h 3693794"/>
                <a:gd name="connsiteX10" fmla="*/ 1293946 w 3951730"/>
                <a:gd name="connsiteY10" fmla="*/ 915 h 3693794"/>
                <a:gd name="connsiteX0" fmla="*/ 3101657 w 3951730"/>
                <a:gd name="connsiteY0" fmla="*/ 3715832 h 3715832"/>
                <a:gd name="connsiteX1" fmla="*/ 2259542 w 3951730"/>
                <a:gd name="connsiteY1" fmla="*/ 2539197 h 3715832"/>
                <a:gd name="connsiteX2" fmla="*/ 2516417 w 3951730"/>
                <a:gd name="connsiteY2" fmla="*/ 2539197 h 3715832"/>
                <a:gd name="connsiteX3" fmla="*/ 1293946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715832 h 3715832"/>
                <a:gd name="connsiteX0" fmla="*/ 1883165 w 3951730"/>
                <a:gd name="connsiteY0" fmla="*/ 392070 h 3715832"/>
                <a:gd name="connsiteX1" fmla="*/ 0 w 3951730"/>
                <a:gd name="connsiteY1" fmla="*/ 3343088 h 3715832"/>
                <a:gd name="connsiteX2" fmla="*/ 31382 w 3951730"/>
                <a:gd name="connsiteY2" fmla="*/ 3385291 h 3715832"/>
                <a:gd name="connsiteX3" fmla="*/ 144163 w 3951730"/>
                <a:gd name="connsiteY3" fmla="*/ 1987108 h 3715832"/>
                <a:gd name="connsiteX4" fmla="*/ 1883164 w 3951730"/>
                <a:gd name="connsiteY4" fmla="*/ 392070 h 3715832"/>
                <a:gd name="connsiteX5" fmla="*/ 1883165 w 3951730"/>
                <a:gd name="connsiteY5" fmla="*/ 392070 h 3715832"/>
                <a:gd name="connsiteX0" fmla="*/ 1883165 w 3951730"/>
                <a:gd name="connsiteY0" fmla="*/ 392070 h 3715832"/>
                <a:gd name="connsiteX1" fmla="*/ 14068 w 3951730"/>
                <a:gd name="connsiteY1" fmla="*/ 3385291 h 3715832"/>
                <a:gd name="connsiteX2" fmla="*/ 45450 w 3951730"/>
                <a:gd name="connsiteY2" fmla="*/ 2794448 h 3715832"/>
                <a:gd name="connsiteX3" fmla="*/ 1293945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693794 h 3715832"/>
                <a:gd name="connsiteX8" fmla="*/ 2259542 w 3951730"/>
                <a:gd name="connsiteY8" fmla="*/ 2539197 h 3715832"/>
                <a:gd name="connsiteX9" fmla="*/ 2516417 w 3951730"/>
                <a:gd name="connsiteY9" fmla="*/ 2539197 h 3715832"/>
                <a:gd name="connsiteX10" fmla="*/ 1293946 w 3951730"/>
                <a:gd name="connsiteY10" fmla="*/ 915 h 3715832"/>
                <a:gd name="connsiteX0" fmla="*/ 3101657 w 3951730"/>
                <a:gd name="connsiteY0" fmla="*/ 3715832 h 3715832"/>
                <a:gd name="connsiteX1" fmla="*/ 2259542 w 3951730"/>
                <a:gd name="connsiteY1" fmla="*/ 2539197 h 3715832"/>
                <a:gd name="connsiteX2" fmla="*/ 2516417 w 3951730"/>
                <a:gd name="connsiteY2" fmla="*/ 2539197 h 3715832"/>
                <a:gd name="connsiteX3" fmla="*/ 1293946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715832 h 3715832"/>
                <a:gd name="connsiteX0" fmla="*/ 1883165 w 3951730"/>
                <a:gd name="connsiteY0" fmla="*/ 392070 h 3715832"/>
                <a:gd name="connsiteX1" fmla="*/ 0 w 3951730"/>
                <a:gd name="connsiteY1" fmla="*/ 3343088 h 3715832"/>
                <a:gd name="connsiteX2" fmla="*/ 31382 w 3951730"/>
                <a:gd name="connsiteY2" fmla="*/ 3385291 h 3715832"/>
                <a:gd name="connsiteX3" fmla="*/ 144163 w 3951730"/>
                <a:gd name="connsiteY3" fmla="*/ 1987108 h 3715832"/>
                <a:gd name="connsiteX4" fmla="*/ 1883164 w 3951730"/>
                <a:gd name="connsiteY4" fmla="*/ 392070 h 3715832"/>
                <a:gd name="connsiteX5" fmla="*/ 1883165 w 3951730"/>
                <a:gd name="connsiteY5" fmla="*/ 392070 h 3715832"/>
                <a:gd name="connsiteX0" fmla="*/ 1883165 w 3951730"/>
                <a:gd name="connsiteY0" fmla="*/ 392070 h 3715832"/>
                <a:gd name="connsiteX1" fmla="*/ 14068 w 3951730"/>
                <a:gd name="connsiteY1" fmla="*/ 3385291 h 3715832"/>
                <a:gd name="connsiteX2" fmla="*/ 45450 w 3951730"/>
                <a:gd name="connsiteY2" fmla="*/ 2794448 h 3715832"/>
                <a:gd name="connsiteX3" fmla="*/ 1293945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693794 h 3715832"/>
                <a:gd name="connsiteX8" fmla="*/ 2259542 w 3951730"/>
                <a:gd name="connsiteY8" fmla="*/ 2539197 h 3715832"/>
                <a:gd name="connsiteX9" fmla="*/ 2516417 w 3951730"/>
                <a:gd name="connsiteY9" fmla="*/ 2539197 h 3715832"/>
                <a:gd name="connsiteX10" fmla="*/ 1293946 w 3951730"/>
                <a:gd name="connsiteY10" fmla="*/ 915 h 3715832"/>
                <a:gd name="connsiteX0" fmla="*/ 3101657 w 3951730"/>
                <a:gd name="connsiteY0" fmla="*/ 3715832 h 3715832"/>
                <a:gd name="connsiteX1" fmla="*/ 2259542 w 3951730"/>
                <a:gd name="connsiteY1" fmla="*/ 2539197 h 3715832"/>
                <a:gd name="connsiteX2" fmla="*/ 2516417 w 3951730"/>
                <a:gd name="connsiteY2" fmla="*/ 2539197 h 3715832"/>
                <a:gd name="connsiteX3" fmla="*/ 1293946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715832 h 3715832"/>
                <a:gd name="connsiteX0" fmla="*/ 1883165 w 3951730"/>
                <a:gd name="connsiteY0" fmla="*/ 392070 h 3715832"/>
                <a:gd name="connsiteX1" fmla="*/ 0 w 3951730"/>
                <a:gd name="connsiteY1" fmla="*/ 3343088 h 3715832"/>
                <a:gd name="connsiteX2" fmla="*/ 31382 w 3951730"/>
                <a:gd name="connsiteY2" fmla="*/ 3385291 h 3715832"/>
                <a:gd name="connsiteX3" fmla="*/ 144163 w 3951730"/>
                <a:gd name="connsiteY3" fmla="*/ 1987108 h 3715832"/>
                <a:gd name="connsiteX4" fmla="*/ 1883164 w 3951730"/>
                <a:gd name="connsiteY4" fmla="*/ 392070 h 3715832"/>
                <a:gd name="connsiteX5" fmla="*/ 1883165 w 3951730"/>
                <a:gd name="connsiteY5" fmla="*/ 392070 h 3715832"/>
                <a:gd name="connsiteX0" fmla="*/ 14068 w 3951730"/>
                <a:gd name="connsiteY0" fmla="*/ 3385291 h 3715832"/>
                <a:gd name="connsiteX1" fmla="*/ 45450 w 3951730"/>
                <a:gd name="connsiteY1" fmla="*/ 2794448 h 3715832"/>
                <a:gd name="connsiteX2" fmla="*/ 1293945 w 3951730"/>
                <a:gd name="connsiteY2" fmla="*/ 915 h 3715832"/>
                <a:gd name="connsiteX3" fmla="*/ 2472385 w 3951730"/>
                <a:gd name="connsiteY3" fmla="*/ 915 h 3715832"/>
                <a:gd name="connsiteX4" fmla="*/ 3694856 w 3951730"/>
                <a:gd name="connsiteY4" fmla="*/ 2539197 h 3715832"/>
                <a:gd name="connsiteX5" fmla="*/ 3951730 w 3951730"/>
                <a:gd name="connsiteY5" fmla="*/ 2539197 h 3715832"/>
                <a:gd name="connsiteX6" fmla="*/ 3101657 w 3951730"/>
                <a:gd name="connsiteY6" fmla="*/ 3693794 h 3715832"/>
                <a:gd name="connsiteX7" fmla="*/ 2259542 w 3951730"/>
                <a:gd name="connsiteY7" fmla="*/ 2539197 h 3715832"/>
                <a:gd name="connsiteX8" fmla="*/ 2516417 w 3951730"/>
                <a:gd name="connsiteY8" fmla="*/ 2539197 h 3715832"/>
                <a:gd name="connsiteX9" fmla="*/ 1293946 w 3951730"/>
                <a:gd name="connsiteY9" fmla="*/ 915 h 3715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51730" h="3715832" stroke="0" extrusionOk="0">
                  <a:moveTo>
                    <a:pt x="3101657" y="3715832"/>
                  </a:moveTo>
                  <a:lnTo>
                    <a:pt x="2259542" y="2539197"/>
                  </a:lnTo>
                  <a:lnTo>
                    <a:pt x="2516417" y="2539197"/>
                  </a:lnTo>
                  <a:cubicBezTo>
                    <a:pt x="2372485" y="1044932"/>
                    <a:pt x="1869672" y="915"/>
                    <a:pt x="1293946" y="915"/>
                  </a:cubicBezTo>
                  <a:lnTo>
                    <a:pt x="2472385" y="915"/>
                  </a:lnTo>
                  <a:cubicBezTo>
                    <a:pt x="3048112" y="915"/>
                    <a:pt x="3550925" y="1044933"/>
                    <a:pt x="3694856" y="2539197"/>
                  </a:cubicBezTo>
                  <a:lnTo>
                    <a:pt x="3951730" y="2539197"/>
                  </a:lnTo>
                  <a:lnTo>
                    <a:pt x="3101657" y="3715832"/>
                  </a:lnTo>
                  <a:close/>
                </a:path>
                <a:path w="3951730" h="3715832" fill="darkenLess" stroke="0" extrusionOk="0">
                  <a:moveTo>
                    <a:pt x="1883165" y="392070"/>
                  </a:moveTo>
                  <a:cubicBezTo>
                    <a:pt x="848992" y="390133"/>
                    <a:pt x="0" y="2087830"/>
                    <a:pt x="0" y="3343088"/>
                  </a:cubicBezTo>
                  <a:lnTo>
                    <a:pt x="31382" y="3385291"/>
                  </a:lnTo>
                  <a:cubicBezTo>
                    <a:pt x="31382" y="2903013"/>
                    <a:pt x="69835" y="2426305"/>
                    <a:pt x="144163" y="1987108"/>
                  </a:cubicBezTo>
                  <a:cubicBezTo>
                    <a:pt x="444463" y="212684"/>
                    <a:pt x="1240285" y="-517256"/>
                    <a:pt x="1883164" y="392070"/>
                  </a:cubicBezTo>
                  <a:lnTo>
                    <a:pt x="1883165" y="392070"/>
                  </a:lnTo>
                  <a:close/>
                </a:path>
                <a:path w="3951730" h="3715832" fill="none" extrusionOk="0">
                  <a:moveTo>
                    <a:pt x="14068" y="3385291"/>
                  </a:moveTo>
                  <a:lnTo>
                    <a:pt x="45450" y="2794448"/>
                  </a:lnTo>
                  <a:cubicBezTo>
                    <a:pt x="45450" y="1938183"/>
                    <a:pt x="596651" y="915"/>
                    <a:pt x="1293945" y="915"/>
                  </a:cubicBezTo>
                  <a:lnTo>
                    <a:pt x="2472385" y="915"/>
                  </a:lnTo>
                  <a:cubicBezTo>
                    <a:pt x="3048112" y="915"/>
                    <a:pt x="3550925" y="1044933"/>
                    <a:pt x="3694856" y="2539197"/>
                  </a:cubicBezTo>
                  <a:lnTo>
                    <a:pt x="3951730" y="2539197"/>
                  </a:lnTo>
                  <a:lnTo>
                    <a:pt x="3101657" y="3693794"/>
                  </a:lnTo>
                  <a:lnTo>
                    <a:pt x="2259542" y="2539197"/>
                  </a:lnTo>
                  <a:lnTo>
                    <a:pt x="2516417" y="2539197"/>
                  </a:lnTo>
                  <a:cubicBezTo>
                    <a:pt x="2372485" y="1044932"/>
                    <a:pt x="1869672" y="915"/>
                    <a:pt x="1293946" y="915"/>
                  </a:cubicBezTo>
                </a:path>
              </a:pathLst>
            </a:custGeom>
            <a:solidFill>
              <a:srgbClr val="FF6E00"/>
            </a:solidFill>
            <a:ln w="31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2" name="TextBox 11"/>
            <p:cNvSpPr txBox="1">
              <a:spLocks noChangeArrowheads="1"/>
            </p:cNvSpPr>
            <p:nvPr/>
          </p:nvSpPr>
          <p:spPr bwMode="auto">
            <a:xfrm rot="18759385">
              <a:off x="5428899" y="2105805"/>
              <a:ext cx="1521678" cy="374557"/>
            </a:xfrm>
            <a:prstGeom prst="rect">
              <a:avLst/>
            </a:prstGeom>
            <a:noFill/>
            <a:ln w="9525">
              <a:noFill/>
              <a:miter lim="800000"/>
              <a:headEnd/>
              <a:tailEnd/>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改进措施</a:t>
              </a:r>
            </a:p>
          </p:txBody>
        </p:sp>
      </p:grpSp>
      <p:cxnSp>
        <p:nvCxnSpPr>
          <p:cNvPr id="13" name="直接连接符 12"/>
          <p:cNvCxnSpPr/>
          <p:nvPr/>
        </p:nvCxnSpPr>
        <p:spPr bwMode="auto">
          <a:xfrm>
            <a:off x="5782393" y="1396249"/>
            <a:ext cx="817572" cy="0"/>
          </a:xfrm>
          <a:prstGeom prst="line">
            <a:avLst/>
          </a:prstGeom>
          <a:ln w="28575">
            <a:solidFill>
              <a:schemeClr val="accent2"/>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14" name="TextBox 18"/>
          <p:cNvSpPr txBox="1"/>
          <p:nvPr/>
        </p:nvSpPr>
        <p:spPr bwMode="auto">
          <a:xfrm>
            <a:off x="6638969" y="1153285"/>
            <a:ext cx="1893471" cy="1653012"/>
          </a:xfrm>
          <a:prstGeom prst="rect">
            <a:avLst/>
          </a:prstGeom>
          <a:noFill/>
        </p:spPr>
        <p:txBody>
          <a:bodyPr wrap="square" lIns="86402" tIns="43201" rIns="86402" bIns="4320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绩效管理的最终目的是改善绩效。在面谈过程中，针对下属未能有效完成的绩效计划，主管应该和下属一起分析绩效不佳的原因，并设法帮助下属提出具体的绩效改进措施。</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cxnSp>
        <p:nvCxnSpPr>
          <p:cNvPr id="15" name="直接连接符 14"/>
          <p:cNvCxnSpPr/>
          <p:nvPr/>
        </p:nvCxnSpPr>
        <p:spPr bwMode="auto">
          <a:xfrm>
            <a:off x="5701386" y="4137313"/>
            <a:ext cx="817572" cy="0"/>
          </a:xfrm>
          <a:prstGeom prst="line">
            <a:avLst/>
          </a:prstGeom>
          <a:ln w="28575">
            <a:solidFill>
              <a:schemeClr val="accent3"/>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16" name="TextBox 20"/>
          <p:cNvSpPr txBox="1"/>
          <p:nvPr/>
        </p:nvSpPr>
        <p:spPr bwMode="auto">
          <a:xfrm>
            <a:off x="6599964" y="3338450"/>
            <a:ext cx="1796387" cy="1675125"/>
          </a:xfrm>
          <a:prstGeom prst="rect">
            <a:avLst/>
          </a:prstGeom>
          <a:noFill/>
        </p:spPr>
        <p:txBody>
          <a:bodyPr wrap="square" lIns="86402" tIns="43201" rIns="86402" bIns="4320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结合上一绩效周期的绩效计划完成情况，并结合下属新的工作任务，和下属一起提出下一绩效周期中的新的工作目标和工作标准，这实际上是帮助下属一起制定新的绩效计划。</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nvGrpSpPr>
          <p:cNvPr id="17" name="组合 34"/>
          <p:cNvGrpSpPr/>
          <p:nvPr/>
        </p:nvGrpSpPr>
        <p:grpSpPr>
          <a:xfrm>
            <a:off x="2380330" y="2501851"/>
            <a:ext cx="1823090" cy="1708856"/>
            <a:chOff x="3170489" y="3237922"/>
            <a:chExt cx="1929267" cy="2020951"/>
          </a:xfrm>
        </p:grpSpPr>
        <p:sp>
          <p:nvSpPr>
            <p:cNvPr id="18" name="上弧形箭头 2"/>
            <p:cNvSpPr/>
            <p:nvPr/>
          </p:nvSpPr>
          <p:spPr bwMode="auto">
            <a:xfrm rot="1770200" flipV="1">
              <a:off x="3170489" y="3237922"/>
              <a:ext cx="1929267" cy="2020951"/>
            </a:xfrm>
            <a:custGeom>
              <a:avLst/>
              <a:gdLst>
                <a:gd name="connsiteX0" fmla="*/ 3114346 w 3960440"/>
                <a:gd name="connsiteY0" fmla="*/ 3384376 h 3384376"/>
                <a:gd name="connsiteX1" fmla="*/ 2228160 w 3960440"/>
                <a:gd name="connsiteY1" fmla="*/ 2538282 h 3384376"/>
                <a:gd name="connsiteX2" fmla="*/ 2485035 w 3960440"/>
                <a:gd name="connsiteY2" fmla="*/ 2538282 h 3384376"/>
                <a:gd name="connsiteX3" fmla="*/ 1262564 w 3960440"/>
                <a:gd name="connsiteY3" fmla="*/ 0 h 3384376"/>
                <a:gd name="connsiteX4" fmla="*/ 2441003 w 3960440"/>
                <a:gd name="connsiteY4" fmla="*/ 0 h 3384376"/>
                <a:gd name="connsiteX5" fmla="*/ 3663474 w 3960440"/>
                <a:gd name="connsiteY5" fmla="*/ 2538282 h 3384376"/>
                <a:gd name="connsiteX6" fmla="*/ 3920348 w 3960440"/>
                <a:gd name="connsiteY6" fmla="*/ 2538282 h 3384376"/>
                <a:gd name="connsiteX7" fmla="*/ 3114346 w 3960440"/>
                <a:gd name="connsiteY7" fmla="*/ 3384376 h 3384376"/>
                <a:gd name="connsiteX0" fmla="*/ 1851783 w 3960440"/>
                <a:gd name="connsiteY0" fmla="*/ 391155 h 3384376"/>
                <a:gd name="connsiteX1" fmla="*/ 1178440 w 3960440"/>
                <a:gd name="connsiteY1" fmla="*/ 3384376 h 3384376"/>
                <a:gd name="connsiteX2" fmla="*/ 0 w 3960440"/>
                <a:gd name="connsiteY2" fmla="*/ 3384376 h 3384376"/>
                <a:gd name="connsiteX3" fmla="*/ 112781 w 3960440"/>
                <a:gd name="connsiteY3" fmla="*/ 1986193 h 3384376"/>
                <a:gd name="connsiteX4" fmla="*/ 1851782 w 3960440"/>
                <a:gd name="connsiteY4" fmla="*/ 391155 h 3384376"/>
                <a:gd name="connsiteX5" fmla="*/ 1851783 w 3960440"/>
                <a:gd name="connsiteY5" fmla="*/ 391155 h 3384376"/>
                <a:gd name="connsiteX0" fmla="*/ 1851783 w 3960440"/>
                <a:gd name="connsiteY0" fmla="*/ 391155 h 3384376"/>
                <a:gd name="connsiteX1" fmla="*/ 1178440 w 3960440"/>
                <a:gd name="connsiteY1" fmla="*/ 3384376 h 3384376"/>
                <a:gd name="connsiteX2" fmla="*/ 0 w 3960440"/>
                <a:gd name="connsiteY2" fmla="*/ 3384376 h 3384376"/>
                <a:gd name="connsiteX3" fmla="*/ 1262563 w 3960440"/>
                <a:gd name="connsiteY3" fmla="*/ 0 h 3384376"/>
                <a:gd name="connsiteX4" fmla="*/ 2441003 w 3960440"/>
                <a:gd name="connsiteY4" fmla="*/ 0 h 3384376"/>
                <a:gd name="connsiteX5" fmla="*/ 3663474 w 3960440"/>
                <a:gd name="connsiteY5" fmla="*/ 2538282 h 3384376"/>
                <a:gd name="connsiteX6" fmla="*/ 3920348 w 3960440"/>
                <a:gd name="connsiteY6" fmla="*/ 2538282 h 3384376"/>
                <a:gd name="connsiteX7" fmla="*/ 3114346 w 3960440"/>
                <a:gd name="connsiteY7" fmla="*/ 3384376 h 3384376"/>
                <a:gd name="connsiteX8" fmla="*/ 2228160 w 3960440"/>
                <a:gd name="connsiteY8" fmla="*/ 2538282 h 3384376"/>
                <a:gd name="connsiteX9" fmla="*/ 2485035 w 3960440"/>
                <a:gd name="connsiteY9" fmla="*/ 2538282 h 3384376"/>
                <a:gd name="connsiteX10" fmla="*/ 1262564 w 3960440"/>
                <a:gd name="connsiteY10" fmla="*/ 0 h 3384376"/>
                <a:gd name="connsiteX0" fmla="*/ 3131660 w 3937662"/>
                <a:gd name="connsiteY0" fmla="*/ 3385291 h 3385291"/>
                <a:gd name="connsiteX1" fmla="*/ 2245474 w 3937662"/>
                <a:gd name="connsiteY1" fmla="*/ 2539197 h 3385291"/>
                <a:gd name="connsiteX2" fmla="*/ 2502349 w 3937662"/>
                <a:gd name="connsiteY2" fmla="*/ 2539197 h 3385291"/>
                <a:gd name="connsiteX3" fmla="*/ 1279878 w 3937662"/>
                <a:gd name="connsiteY3" fmla="*/ 915 h 3385291"/>
                <a:gd name="connsiteX4" fmla="*/ 2458317 w 3937662"/>
                <a:gd name="connsiteY4" fmla="*/ 915 h 3385291"/>
                <a:gd name="connsiteX5" fmla="*/ 3680788 w 3937662"/>
                <a:gd name="connsiteY5" fmla="*/ 2539197 h 3385291"/>
                <a:gd name="connsiteX6" fmla="*/ 3937662 w 3937662"/>
                <a:gd name="connsiteY6" fmla="*/ 2539197 h 3385291"/>
                <a:gd name="connsiteX7" fmla="*/ 3131660 w 3937662"/>
                <a:gd name="connsiteY7" fmla="*/ 3385291 h 3385291"/>
                <a:gd name="connsiteX0" fmla="*/ 1869097 w 3937662"/>
                <a:gd name="connsiteY0" fmla="*/ 392070 h 3385291"/>
                <a:gd name="connsiteX1" fmla="*/ 1195754 w 3937662"/>
                <a:gd name="connsiteY1" fmla="*/ 3385291 h 3385291"/>
                <a:gd name="connsiteX2" fmla="*/ 17314 w 3937662"/>
                <a:gd name="connsiteY2" fmla="*/ 3385291 h 3385291"/>
                <a:gd name="connsiteX3" fmla="*/ 130095 w 3937662"/>
                <a:gd name="connsiteY3" fmla="*/ 1987108 h 3385291"/>
                <a:gd name="connsiteX4" fmla="*/ 1869096 w 3937662"/>
                <a:gd name="connsiteY4" fmla="*/ 392070 h 3385291"/>
                <a:gd name="connsiteX5" fmla="*/ 1869097 w 3937662"/>
                <a:gd name="connsiteY5" fmla="*/ 392070 h 3385291"/>
                <a:gd name="connsiteX0" fmla="*/ 1869097 w 3937662"/>
                <a:gd name="connsiteY0" fmla="*/ 392070 h 3385291"/>
                <a:gd name="connsiteX1" fmla="*/ 0 w 3937662"/>
                <a:gd name="connsiteY1" fmla="*/ 3385291 h 3385291"/>
                <a:gd name="connsiteX2" fmla="*/ 17314 w 3937662"/>
                <a:gd name="connsiteY2" fmla="*/ 3385291 h 3385291"/>
                <a:gd name="connsiteX3" fmla="*/ 1279877 w 3937662"/>
                <a:gd name="connsiteY3" fmla="*/ 915 h 3385291"/>
                <a:gd name="connsiteX4" fmla="*/ 2458317 w 3937662"/>
                <a:gd name="connsiteY4" fmla="*/ 915 h 3385291"/>
                <a:gd name="connsiteX5" fmla="*/ 3680788 w 3937662"/>
                <a:gd name="connsiteY5" fmla="*/ 2539197 h 3385291"/>
                <a:gd name="connsiteX6" fmla="*/ 3937662 w 3937662"/>
                <a:gd name="connsiteY6" fmla="*/ 2539197 h 3385291"/>
                <a:gd name="connsiteX7" fmla="*/ 3131660 w 3937662"/>
                <a:gd name="connsiteY7" fmla="*/ 3385291 h 3385291"/>
                <a:gd name="connsiteX8" fmla="*/ 2245474 w 3937662"/>
                <a:gd name="connsiteY8" fmla="*/ 2539197 h 3385291"/>
                <a:gd name="connsiteX9" fmla="*/ 2502349 w 3937662"/>
                <a:gd name="connsiteY9" fmla="*/ 2539197 h 3385291"/>
                <a:gd name="connsiteX10" fmla="*/ 1279878 w 3937662"/>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45450 w 3951730"/>
                <a:gd name="connsiteY2" fmla="*/ 2794448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45450 w 3951730"/>
                <a:gd name="connsiteY2" fmla="*/ 2794448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693794"/>
                <a:gd name="connsiteX1" fmla="*/ 2259542 w 3951730"/>
                <a:gd name="connsiteY1" fmla="*/ 2539197 h 3693794"/>
                <a:gd name="connsiteX2" fmla="*/ 2516417 w 3951730"/>
                <a:gd name="connsiteY2" fmla="*/ 2539197 h 3693794"/>
                <a:gd name="connsiteX3" fmla="*/ 1293946 w 3951730"/>
                <a:gd name="connsiteY3" fmla="*/ 915 h 3693794"/>
                <a:gd name="connsiteX4" fmla="*/ 2472385 w 3951730"/>
                <a:gd name="connsiteY4" fmla="*/ 915 h 3693794"/>
                <a:gd name="connsiteX5" fmla="*/ 3694856 w 3951730"/>
                <a:gd name="connsiteY5" fmla="*/ 2539197 h 3693794"/>
                <a:gd name="connsiteX6" fmla="*/ 3951730 w 3951730"/>
                <a:gd name="connsiteY6" fmla="*/ 2539197 h 3693794"/>
                <a:gd name="connsiteX7" fmla="*/ 3145728 w 3951730"/>
                <a:gd name="connsiteY7" fmla="*/ 3385291 h 3693794"/>
                <a:gd name="connsiteX0" fmla="*/ 1883165 w 3951730"/>
                <a:gd name="connsiteY0" fmla="*/ 392070 h 3693794"/>
                <a:gd name="connsiteX1" fmla="*/ 0 w 3951730"/>
                <a:gd name="connsiteY1" fmla="*/ 3343088 h 3693794"/>
                <a:gd name="connsiteX2" fmla="*/ 31382 w 3951730"/>
                <a:gd name="connsiteY2" fmla="*/ 3385291 h 3693794"/>
                <a:gd name="connsiteX3" fmla="*/ 144163 w 3951730"/>
                <a:gd name="connsiteY3" fmla="*/ 1987108 h 3693794"/>
                <a:gd name="connsiteX4" fmla="*/ 1883164 w 3951730"/>
                <a:gd name="connsiteY4" fmla="*/ 392070 h 3693794"/>
                <a:gd name="connsiteX5" fmla="*/ 1883165 w 3951730"/>
                <a:gd name="connsiteY5" fmla="*/ 392070 h 3693794"/>
                <a:gd name="connsiteX0" fmla="*/ 1883165 w 3951730"/>
                <a:gd name="connsiteY0" fmla="*/ 392070 h 3693794"/>
                <a:gd name="connsiteX1" fmla="*/ 14068 w 3951730"/>
                <a:gd name="connsiteY1" fmla="*/ 3385291 h 3693794"/>
                <a:gd name="connsiteX2" fmla="*/ 45450 w 3951730"/>
                <a:gd name="connsiteY2" fmla="*/ 2794448 h 3693794"/>
                <a:gd name="connsiteX3" fmla="*/ 1293945 w 3951730"/>
                <a:gd name="connsiteY3" fmla="*/ 915 h 3693794"/>
                <a:gd name="connsiteX4" fmla="*/ 2472385 w 3951730"/>
                <a:gd name="connsiteY4" fmla="*/ 915 h 3693794"/>
                <a:gd name="connsiteX5" fmla="*/ 3694856 w 3951730"/>
                <a:gd name="connsiteY5" fmla="*/ 2539197 h 3693794"/>
                <a:gd name="connsiteX6" fmla="*/ 3951730 w 3951730"/>
                <a:gd name="connsiteY6" fmla="*/ 2539197 h 3693794"/>
                <a:gd name="connsiteX7" fmla="*/ 3101657 w 3951730"/>
                <a:gd name="connsiteY7" fmla="*/ 3693794 h 3693794"/>
                <a:gd name="connsiteX8" fmla="*/ 2259542 w 3951730"/>
                <a:gd name="connsiteY8" fmla="*/ 2539197 h 3693794"/>
                <a:gd name="connsiteX9" fmla="*/ 2516417 w 3951730"/>
                <a:gd name="connsiteY9" fmla="*/ 2539197 h 3693794"/>
                <a:gd name="connsiteX10" fmla="*/ 1293946 w 3951730"/>
                <a:gd name="connsiteY10" fmla="*/ 915 h 3693794"/>
                <a:gd name="connsiteX0" fmla="*/ 3101657 w 3951730"/>
                <a:gd name="connsiteY0" fmla="*/ 3715832 h 3715832"/>
                <a:gd name="connsiteX1" fmla="*/ 2259542 w 3951730"/>
                <a:gd name="connsiteY1" fmla="*/ 2539197 h 3715832"/>
                <a:gd name="connsiteX2" fmla="*/ 2516417 w 3951730"/>
                <a:gd name="connsiteY2" fmla="*/ 2539197 h 3715832"/>
                <a:gd name="connsiteX3" fmla="*/ 1293946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715832 h 3715832"/>
                <a:gd name="connsiteX0" fmla="*/ 1883165 w 3951730"/>
                <a:gd name="connsiteY0" fmla="*/ 392070 h 3715832"/>
                <a:gd name="connsiteX1" fmla="*/ 0 w 3951730"/>
                <a:gd name="connsiteY1" fmla="*/ 3343088 h 3715832"/>
                <a:gd name="connsiteX2" fmla="*/ 31382 w 3951730"/>
                <a:gd name="connsiteY2" fmla="*/ 3385291 h 3715832"/>
                <a:gd name="connsiteX3" fmla="*/ 144163 w 3951730"/>
                <a:gd name="connsiteY3" fmla="*/ 1987108 h 3715832"/>
                <a:gd name="connsiteX4" fmla="*/ 1883164 w 3951730"/>
                <a:gd name="connsiteY4" fmla="*/ 392070 h 3715832"/>
                <a:gd name="connsiteX5" fmla="*/ 1883165 w 3951730"/>
                <a:gd name="connsiteY5" fmla="*/ 392070 h 3715832"/>
                <a:gd name="connsiteX0" fmla="*/ 1883165 w 3951730"/>
                <a:gd name="connsiteY0" fmla="*/ 392070 h 3715832"/>
                <a:gd name="connsiteX1" fmla="*/ 14068 w 3951730"/>
                <a:gd name="connsiteY1" fmla="*/ 3385291 h 3715832"/>
                <a:gd name="connsiteX2" fmla="*/ 45450 w 3951730"/>
                <a:gd name="connsiteY2" fmla="*/ 2794448 h 3715832"/>
                <a:gd name="connsiteX3" fmla="*/ 1293945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693794 h 3715832"/>
                <a:gd name="connsiteX8" fmla="*/ 2259542 w 3951730"/>
                <a:gd name="connsiteY8" fmla="*/ 2539197 h 3715832"/>
                <a:gd name="connsiteX9" fmla="*/ 2516417 w 3951730"/>
                <a:gd name="connsiteY9" fmla="*/ 2539197 h 3715832"/>
                <a:gd name="connsiteX10" fmla="*/ 1293946 w 3951730"/>
                <a:gd name="connsiteY10" fmla="*/ 915 h 3715832"/>
                <a:gd name="connsiteX0" fmla="*/ 3101657 w 3951730"/>
                <a:gd name="connsiteY0" fmla="*/ 3715832 h 3715832"/>
                <a:gd name="connsiteX1" fmla="*/ 2259542 w 3951730"/>
                <a:gd name="connsiteY1" fmla="*/ 2539197 h 3715832"/>
                <a:gd name="connsiteX2" fmla="*/ 2516417 w 3951730"/>
                <a:gd name="connsiteY2" fmla="*/ 2539197 h 3715832"/>
                <a:gd name="connsiteX3" fmla="*/ 1293946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715832 h 3715832"/>
                <a:gd name="connsiteX0" fmla="*/ 1883165 w 3951730"/>
                <a:gd name="connsiteY0" fmla="*/ 392070 h 3715832"/>
                <a:gd name="connsiteX1" fmla="*/ 0 w 3951730"/>
                <a:gd name="connsiteY1" fmla="*/ 3343088 h 3715832"/>
                <a:gd name="connsiteX2" fmla="*/ 31382 w 3951730"/>
                <a:gd name="connsiteY2" fmla="*/ 3385291 h 3715832"/>
                <a:gd name="connsiteX3" fmla="*/ 144163 w 3951730"/>
                <a:gd name="connsiteY3" fmla="*/ 1987108 h 3715832"/>
                <a:gd name="connsiteX4" fmla="*/ 1883164 w 3951730"/>
                <a:gd name="connsiteY4" fmla="*/ 392070 h 3715832"/>
                <a:gd name="connsiteX5" fmla="*/ 1883165 w 3951730"/>
                <a:gd name="connsiteY5" fmla="*/ 392070 h 3715832"/>
                <a:gd name="connsiteX0" fmla="*/ 1883165 w 3951730"/>
                <a:gd name="connsiteY0" fmla="*/ 392070 h 3715832"/>
                <a:gd name="connsiteX1" fmla="*/ 14068 w 3951730"/>
                <a:gd name="connsiteY1" fmla="*/ 3385291 h 3715832"/>
                <a:gd name="connsiteX2" fmla="*/ 45450 w 3951730"/>
                <a:gd name="connsiteY2" fmla="*/ 2794448 h 3715832"/>
                <a:gd name="connsiteX3" fmla="*/ 1293945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693794 h 3715832"/>
                <a:gd name="connsiteX8" fmla="*/ 2259542 w 3951730"/>
                <a:gd name="connsiteY8" fmla="*/ 2539197 h 3715832"/>
                <a:gd name="connsiteX9" fmla="*/ 2516417 w 3951730"/>
                <a:gd name="connsiteY9" fmla="*/ 2539197 h 3715832"/>
                <a:gd name="connsiteX10" fmla="*/ 1293946 w 3951730"/>
                <a:gd name="connsiteY10" fmla="*/ 915 h 3715832"/>
                <a:gd name="connsiteX0" fmla="*/ 3101657 w 3951730"/>
                <a:gd name="connsiteY0" fmla="*/ 3715832 h 3715832"/>
                <a:gd name="connsiteX1" fmla="*/ 2259542 w 3951730"/>
                <a:gd name="connsiteY1" fmla="*/ 2539197 h 3715832"/>
                <a:gd name="connsiteX2" fmla="*/ 2516417 w 3951730"/>
                <a:gd name="connsiteY2" fmla="*/ 2539197 h 3715832"/>
                <a:gd name="connsiteX3" fmla="*/ 1293946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715832 h 3715832"/>
                <a:gd name="connsiteX0" fmla="*/ 1883165 w 3951730"/>
                <a:gd name="connsiteY0" fmla="*/ 392070 h 3715832"/>
                <a:gd name="connsiteX1" fmla="*/ 0 w 3951730"/>
                <a:gd name="connsiteY1" fmla="*/ 3343088 h 3715832"/>
                <a:gd name="connsiteX2" fmla="*/ 31382 w 3951730"/>
                <a:gd name="connsiteY2" fmla="*/ 3385291 h 3715832"/>
                <a:gd name="connsiteX3" fmla="*/ 144163 w 3951730"/>
                <a:gd name="connsiteY3" fmla="*/ 1987108 h 3715832"/>
                <a:gd name="connsiteX4" fmla="*/ 1883164 w 3951730"/>
                <a:gd name="connsiteY4" fmla="*/ 392070 h 3715832"/>
                <a:gd name="connsiteX5" fmla="*/ 1883165 w 3951730"/>
                <a:gd name="connsiteY5" fmla="*/ 392070 h 3715832"/>
                <a:gd name="connsiteX0" fmla="*/ 14068 w 3951730"/>
                <a:gd name="connsiteY0" fmla="*/ 3385291 h 3715832"/>
                <a:gd name="connsiteX1" fmla="*/ 45450 w 3951730"/>
                <a:gd name="connsiteY1" fmla="*/ 2794448 h 3715832"/>
                <a:gd name="connsiteX2" fmla="*/ 1293945 w 3951730"/>
                <a:gd name="connsiteY2" fmla="*/ 915 h 3715832"/>
                <a:gd name="connsiteX3" fmla="*/ 2472385 w 3951730"/>
                <a:gd name="connsiteY3" fmla="*/ 915 h 3715832"/>
                <a:gd name="connsiteX4" fmla="*/ 3694856 w 3951730"/>
                <a:gd name="connsiteY4" fmla="*/ 2539197 h 3715832"/>
                <a:gd name="connsiteX5" fmla="*/ 3951730 w 3951730"/>
                <a:gd name="connsiteY5" fmla="*/ 2539197 h 3715832"/>
                <a:gd name="connsiteX6" fmla="*/ 3101657 w 3951730"/>
                <a:gd name="connsiteY6" fmla="*/ 3693794 h 3715832"/>
                <a:gd name="connsiteX7" fmla="*/ 2259542 w 3951730"/>
                <a:gd name="connsiteY7" fmla="*/ 2539197 h 3715832"/>
                <a:gd name="connsiteX8" fmla="*/ 2516417 w 3951730"/>
                <a:gd name="connsiteY8" fmla="*/ 2539197 h 3715832"/>
                <a:gd name="connsiteX9" fmla="*/ 1293946 w 3951730"/>
                <a:gd name="connsiteY9" fmla="*/ 915 h 3715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51730" h="3715832" stroke="0" extrusionOk="0">
                  <a:moveTo>
                    <a:pt x="3101657" y="3715832"/>
                  </a:moveTo>
                  <a:lnTo>
                    <a:pt x="2259542" y="2539197"/>
                  </a:lnTo>
                  <a:lnTo>
                    <a:pt x="2516417" y="2539197"/>
                  </a:lnTo>
                  <a:cubicBezTo>
                    <a:pt x="2372485" y="1044932"/>
                    <a:pt x="1869672" y="915"/>
                    <a:pt x="1293946" y="915"/>
                  </a:cubicBezTo>
                  <a:lnTo>
                    <a:pt x="2472385" y="915"/>
                  </a:lnTo>
                  <a:cubicBezTo>
                    <a:pt x="3048112" y="915"/>
                    <a:pt x="3550925" y="1044933"/>
                    <a:pt x="3694856" y="2539197"/>
                  </a:cubicBezTo>
                  <a:lnTo>
                    <a:pt x="3951730" y="2539197"/>
                  </a:lnTo>
                  <a:lnTo>
                    <a:pt x="3101657" y="3715832"/>
                  </a:lnTo>
                  <a:close/>
                </a:path>
                <a:path w="3951730" h="3715832" fill="darkenLess" stroke="0" extrusionOk="0">
                  <a:moveTo>
                    <a:pt x="1883165" y="392070"/>
                  </a:moveTo>
                  <a:cubicBezTo>
                    <a:pt x="848992" y="390133"/>
                    <a:pt x="0" y="2087830"/>
                    <a:pt x="0" y="3343088"/>
                  </a:cubicBezTo>
                  <a:lnTo>
                    <a:pt x="31382" y="3385291"/>
                  </a:lnTo>
                  <a:cubicBezTo>
                    <a:pt x="31382" y="2903013"/>
                    <a:pt x="69835" y="2426305"/>
                    <a:pt x="144163" y="1987108"/>
                  </a:cubicBezTo>
                  <a:cubicBezTo>
                    <a:pt x="444463" y="212684"/>
                    <a:pt x="1240285" y="-517256"/>
                    <a:pt x="1883164" y="392070"/>
                  </a:cubicBezTo>
                  <a:lnTo>
                    <a:pt x="1883165" y="392070"/>
                  </a:lnTo>
                  <a:close/>
                </a:path>
                <a:path w="3951730" h="3715832" fill="none" extrusionOk="0">
                  <a:moveTo>
                    <a:pt x="14068" y="3385291"/>
                  </a:moveTo>
                  <a:lnTo>
                    <a:pt x="45450" y="2794448"/>
                  </a:lnTo>
                  <a:cubicBezTo>
                    <a:pt x="45450" y="1938183"/>
                    <a:pt x="596651" y="915"/>
                    <a:pt x="1293945" y="915"/>
                  </a:cubicBezTo>
                  <a:lnTo>
                    <a:pt x="2472385" y="915"/>
                  </a:lnTo>
                  <a:cubicBezTo>
                    <a:pt x="3048112" y="915"/>
                    <a:pt x="3550925" y="1044933"/>
                    <a:pt x="3694856" y="2539197"/>
                  </a:cubicBezTo>
                  <a:lnTo>
                    <a:pt x="3951730" y="2539197"/>
                  </a:lnTo>
                  <a:lnTo>
                    <a:pt x="3101657" y="3693794"/>
                  </a:lnTo>
                  <a:lnTo>
                    <a:pt x="2259542" y="2539197"/>
                  </a:lnTo>
                  <a:lnTo>
                    <a:pt x="2516417" y="2539197"/>
                  </a:lnTo>
                  <a:cubicBezTo>
                    <a:pt x="2372485" y="1044932"/>
                    <a:pt x="1869672" y="915"/>
                    <a:pt x="1293946" y="915"/>
                  </a:cubicBezTo>
                </a:path>
              </a:pathLst>
            </a:custGeom>
            <a:solidFill>
              <a:srgbClr val="FF9900"/>
            </a:solidFill>
            <a:ln w="31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9" name="TextBox 14"/>
            <p:cNvSpPr txBox="1">
              <a:spLocks noChangeArrowheads="1"/>
            </p:cNvSpPr>
            <p:nvPr/>
          </p:nvSpPr>
          <p:spPr bwMode="auto">
            <a:xfrm rot="18835100">
              <a:off x="3825935" y="4325130"/>
              <a:ext cx="1475504" cy="374557"/>
            </a:xfrm>
            <a:prstGeom prst="rect">
              <a:avLst/>
            </a:prstGeom>
            <a:noFill/>
            <a:ln w="9525">
              <a:noFill/>
              <a:miter lim="800000"/>
              <a:headEnd/>
              <a:tailEnd/>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行为表现</a:t>
              </a:r>
            </a:p>
          </p:txBody>
        </p:sp>
      </p:grpSp>
      <p:cxnSp>
        <p:nvCxnSpPr>
          <p:cNvPr id="20" name="直接连接符 19"/>
          <p:cNvCxnSpPr/>
          <p:nvPr/>
        </p:nvCxnSpPr>
        <p:spPr bwMode="auto">
          <a:xfrm>
            <a:off x="2278081" y="4146710"/>
            <a:ext cx="816072" cy="0"/>
          </a:xfrm>
          <a:prstGeom prst="line">
            <a:avLst/>
          </a:prstGeom>
          <a:ln w="28575">
            <a:solidFill>
              <a:schemeClr val="accent3"/>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21" name="TextBox 22"/>
          <p:cNvSpPr txBox="1"/>
          <p:nvPr/>
        </p:nvSpPr>
        <p:spPr bwMode="auto">
          <a:xfrm>
            <a:off x="571168" y="3171133"/>
            <a:ext cx="1672412" cy="1675125"/>
          </a:xfrm>
          <a:prstGeom prst="rect">
            <a:avLst/>
          </a:prstGeom>
          <a:noFill/>
        </p:spPr>
        <p:txBody>
          <a:bodyPr wrap="square" lIns="86402" tIns="43201" rIns="86402" bIns="4320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行为表现，比如工作态度、工作能力等，对工作态度和工作能力的关注可以帮助下属更好地完善自己，并提高员工的技能，也有助于帮助员工进行职业生涯规划。</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cxnSp>
        <p:nvCxnSpPr>
          <p:cNvPr id="22" name="直接连接符 21"/>
          <p:cNvCxnSpPr/>
          <p:nvPr/>
        </p:nvCxnSpPr>
        <p:spPr bwMode="auto">
          <a:xfrm>
            <a:off x="2176072" y="1396249"/>
            <a:ext cx="816072" cy="0"/>
          </a:xfrm>
          <a:prstGeom prst="line">
            <a:avLst/>
          </a:prstGeom>
          <a:ln w="28575">
            <a:solidFill>
              <a:schemeClr val="accent6">
                <a:lumMod val="75000"/>
              </a:schemeClr>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86856686"/>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16"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p:cTn id="17" dur="500" fill="hold"/>
                                        <p:tgtEl>
                                          <p:spTgt spid="17"/>
                                        </p:tgtEl>
                                        <p:attrNameLst>
                                          <p:attrName>ppt_w</p:attrName>
                                        </p:attrNameLst>
                                      </p:cBhvr>
                                      <p:tavLst>
                                        <p:tav tm="0">
                                          <p:val>
                                            <p:fltVal val="0"/>
                                          </p:val>
                                        </p:tav>
                                        <p:tav tm="100000">
                                          <p:val>
                                            <p:strVal val="#ppt_w"/>
                                          </p:val>
                                        </p:tav>
                                      </p:tavLst>
                                    </p:anim>
                                    <p:anim calcmode="lin" valueType="num">
                                      <p:cBhvr>
                                        <p:cTn id="18" dur="500" fill="hold"/>
                                        <p:tgtEl>
                                          <p:spTgt spid="17"/>
                                        </p:tgtEl>
                                        <p:attrNameLst>
                                          <p:attrName>ppt_h</p:attrName>
                                        </p:attrNameLst>
                                      </p:cBhvr>
                                      <p:tavLst>
                                        <p:tav tm="0">
                                          <p:val>
                                            <p:fltVal val="0"/>
                                          </p:val>
                                        </p:tav>
                                        <p:tav tm="100000">
                                          <p:val>
                                            <p:strVal val="#ppt_h"/>
                                          </p:val>
                                        </p:tav>
                                      </p:tavLst>
                                    </p:anim>
                                  </p:childTnLst>
                                </p:cTn>
                              </p:par>
                            </p:childTnLst>
                          </p:cTn>
                        </p:par>
                        <p:par>
                          <p:cTn id="19" fill="hold">
                            <p:stCondLst>
                              <p:cond delay="1500"/>
                            </p:stCondLst>
                            <p:childTnLst>
                              <p:par>
                                <p:cTn id="20" presetID="23" presetClass="entr" presetSubtype="16"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ppt_w</p:attrName>
                                        </p:attrNameLst>
                                      </p:cBhvr>
                                      <p:tavLst>
                                        <p:tav tm="0">
                                          <p:val>
                                            <p:fltVal val="0"/>
                                          </p:val>
                                        </p:tav>
                                        <p:tav tm="100000">
                                          <p:val>
                                            <p:strVal val="#ppt_w"/>
                                          </p:val>
                                        </p:tav>
                                      </p:tavLst>
                                    </p:anim>
                                    <p:anim calcmode="lin" valueType="num">
                                      <p:cBhvr>
                                        <p:cTn id="23" dur="500" fill="hold"/>
                                        <p:tgtEl>
                                          <p:spTgt spid="10"/>
                                        </p:tgtEl>
                                        <p:attrNameLst>
                                          <p:attrName>ppt_h</p:attrName>
                                        </p:attrNameLst>
                                      </p:cBhvr>
                                      <p:tavLst>
                                        <p:tav tm="0">
                                          <p:val>
                                            <p:fltVal val="0"/>
                                          </p:val>
                                        </p:tav>
                                        <p:tav tm="100000">
                                          <p:val>
                                            <p:strVal val="#ppt_h"/>
                                          </p:val>
                                        </p:tav>
                                      </p:tavLst>
                                    </p:anim>
                                  </p:childTnLst>
                                </p:cTn>
                              </p:par>
                            </p:childTnLst>
                          </p:cTn>
                        </p:par>
                        <p:par>
                          <p:cTn id="24" fill="hold">
                            <p:stCondLst>
                              <p:cond delay="2000"/>
                            </p:stCondLst>
                            <p:childTnLst>
                              <p:par>
                                <p:cTn id="25" presetID="5" presetClass="entr" presetSubtype="5"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checkerboard(down)">
                                      <p:cBhvr>
                                        <p:cTn id="27" dur="500"/>
                                        <p:tgtEl>
                                          <p:spTgt spid="22"/>
                                        </p:tgtEl>
                                      </p:cBhvr>
                                    </p:animEffect>
                                  </p:childTnLst>
                                </p:cTn>
                              </p:par>
                            </p:childTnLst>
                          </p:cTn>
                        </p:par>
                        <p:par>
                          <p:cTn id="28" fill="hold">
                            <p:stCondLst>
                              <p:cond delay="2500"/>
                            </p:stCondLst>
                            <p:childTnLst>
                              <p:par>
                                <p:cTn id="29" presetID="5" presetClass="entr" presetSubtype="5"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checkerboard(down)">
                                      <p:cBhvr>
                                        <p:cTn id="31" dur="500"/>
                                        <p:tgtEl>
                                          <p:spTgt spid="9"/>
                                        </p:tgtEl>
                                      </p:cBhvr>
                                    </p:animEffect>
                                  </p:childTnLst>
                                </p:cTn>
                              </p:par>
                            </p:childTnLst>
                          </p:cTn>
                        </p:par>
                        <p:par>
                          <p:cTn id="32" fill="hold">
                            <p:stCondLst>
                              <p:cond delay="3000"/>
                            </p:stCondLst>
                            <p:childTnLst>
                              <p:par>
                                <p:cTn id="33" presetID="5" presetClass="entr" presetSubtype="5" fill="hold"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checkerboard(down)">
                                      <p:cBhvr>
                                        <p:cTn id="35" dur="500"/>
                                        <p:tgtEl>
                                          <p:spTgt spid="13"/>
                                        </p:tgtEl>
                                      </p:cBhvr>
                                    </p:animEffect>
                                  </p:childTnLst>
                                </p:cTn>
                              </p:par>
                            </p:childTnLst>
                          </p:cTn>
                        </p:par>
                        <p:par>
                          <p:cTn id="36" fill="hold">
                            <p:stCondLst>
                              <p:cond delay="3500"/>
                            </p:stCondLst>
                            <p:childTnLst>
                              <p:par>
                                <p:cTn id="37" presetID="5" presetClass="entr" presetSubtype="5"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checkerboard(down)">
                                      <p:cBhvr>
                                        <p:cTn id="39" dur="500"/>
                                        <p:tgtEl>
                                          <p:spTgt spid="14"/>
                                        </p:tgtEl>
                                      </p:cBhvr>
                                    </p:animEffect>
                                  </p:childTnLst>
                                </p:cTn>
                              </p:par>
                            </p:childTnLst>
                          </p:cTn>
                        </p:par>
                        <p:par>
                          <p:cTn id="40" fill="hold">
                            <p:stCondLst>
                              <p:cond delay="4000"/>
                            </p:stCondLst>
                            <p:childTnLst>
                              <p:par>
                                <p:cTn id="41" presetID="5" presetClass="entr" presetSubtype="5" fill="hold"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checkerboard(down)">
                                      <p:cBhvr>
                                        <p:cTn id="43" dur="500"/>
                                        <p:tgtEl>
                                          <p:spTgt spid="20"/>
                                        </p:tgtEl>
                                      </p:cBhvr>
                                    </p:animEffect>
                                  </p:childTnLst>
                                </p:cTn>
                              </p:par>
                            </p:childTnLst>
                          </p:cTn>
                        </p:par>
                        <p:par>
                          <p:cTn id="44" fill="hold">
                            <p:stCondLst>
                              <p:cond delay="4500"/>
                            </p:stCondLst>
                            <p:childTnLst>
                              <p:par>
                                <p:cTn id="45" presetID="5" presetClass="entr" presetSubtype="5" fill="hold" grpId="0"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checkerboard(down)">
                                      <p:cBhvr>
                                        <p:cTn id="47" dur="500"/>
                                        <p:tgtEl>
                                          <p:spTgt spid="21"/>
                                        </p:tgtEl>
                                      </p:cBhvr>
                                    </p:animEffect>
                                  </p:childTnLst>
                                </p:cTn>
                              </p:par>
                            </p:childTnLst>
                          </p:cTn>
                        </p:par>
                        <p:par>
                          <p:cTn id="48" fill="hold">
                            <p:stCondLst>
                              <p:cond delay="5000"/>
                            </p:stCondLst>
                            <p:childTnLst>
                              <p:par>
                                <p:cTn id="49" presetID="5" presetClass="entr" presetSubtype="5" fill="hold"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checkerboard(down)">
                                      <p:cBhvr>
                                        <p:cTn id="51" dur="500"/>
                                        <p:tgtEl>
                                          <p:spTgt spid="15"/>
                                        </p:tgtEl>
                                      </p:cBhvr>
                                    </p:animEffect>
                                  </p:childTnLst>
                                </p:cTn>
                              </p:par>
                            </p:childTnLst>
                          </p:cTn>
                        </p:par>
                        <p:par>
                          <p:cTn id="52" fill="hold">
                            <p:stCondLst>
                              <p:cond delay="5500"/>
                            </p:stCondLst>
                            <p:childTnLst>
                              <p:par>
                                <p:cTn id="53" presetID="5" presetClass="entr" presetSubtype="5"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checkerboard(down)">
                                      <p:cBhvr>
                                        <p:cTn id="5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4" grpId="0"/>
      <p:bldP spid="16" grpId="0"/>
      <p:bldP spid="2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0" y="-1"/>
            <a:ext cx="9144000" cy="5143501"/>
          </a:xfrm>
          <a:prstGeom prst="rect">
            <a:avLst/>
          </a:prstGeom>
        </p:spPr>
      </p:pic>
      <p:grpSp>
        <p:nvGrpSpPr>
          <p:cNvPr id="13" name="组合 12"/>
          <p:cNvGrpSpPr/>
          <p:nvPr/>
        </p:nvGrpSpPr>
        <p:grpSpPr>
          <a:xfrm>
            <a:off x="0" y="4013200"/>
            <a:ext cx="9144000" cy="1130300"/>
            <a:chOff x="0" y="4158994"/>
            <a:chExt cx="8699649" cy="984506"/>
          </a:xfrm>
        </p:grpSpPr>
        <p:pic>
          <p:nvPicPr>
            <p:cNvPr id="2" name="图片 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4158994"/>
              <a:ext cx="4434849" cy="984506"/>
            </a:xfrm>
            <a:prstGeom prst="rect">
              <a:avLst/>
            </a:prstGeom>
          </p:spPr>
        </p:pic>
        <p:pic>
          <p:nvPicPr>
            <p:cNvPr id="12" name="图片 1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4264800" y="4158994"/>
              <a:ext cx="4434849" cy="984506"/>
            </a:xfrm>
            <a:prstGeom prst="rect">
              <a:avLst/>
            </a:prstGeom>
          </p:spPr>
        </p:pic>
      </p:grpSp>
      <p:pic>
        <p:nvPicPr>
          <p:cNvPr id="3" name="图片 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219561" y="3175000"/>
            <a:ext cx="6924440" cy="1968501"/>
          </a:xfrm>
          <a:prstGeom prst="rect">
            <a:avLst/>
          </a:prstGeom>
        </p:spPr>
      </p:pic>
      <p:pic>
        <p:nvPicPr>
          <p:cNvPr id="4" name="图片 3"/>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171174" y="977900"/>
            <a:ext cx="3831304" cy="3181350"/>
          </a:xfrm>
          <a:prstGeom prst="rect">
            <a:avLst/>
          </a:prstGeom>
        </p:spPr>
      </p:pic>
      <p:sp>
        <p:nvSpPr>
          <p:cNvPr id="11" name="MH_Number_1">
            <a:hlinkClick r:id="rId8" action="ppaction://hlinksldjump"/>
          </p:cNvPr>
          <p:cNvSpPr txBox="1"/>
          <p:nvPr>
            <p:custDataLst>
              <p:tags r:id="rId1"/>
            </p:custDataLst>
          </p:nvPr>
        </p:nvSpPr>
        <p:spPr>
          <a:xfrm flipH="1">
            <a:off x="4482633" y="1739899"/>
            <a:ext cx="883520" cy="596900"/>
          </a:xfrm>
          <a:prstGeom prst="round1Rect">
            <a:avLst/>
          </a:prstGeom>
          <a:solidFill>
            <a:srgbClr val="BB002B"/>
          </a:solidFill>
        </p:spPr>
        <p:txBody>
          <a:bodyPr vert="horz" wrap="square" lIns="0" tIns="0" rIns="0" bIns="0" rtlCol="0" anchor="ctr" anchorCtr="0">
            <a:noAutofit/>
          </a:bodyPr>
          <a:lstStyle/>
          <a:p>
            <a:pPr algn="ctr"/>
            <a:r>
              <a:rPr lang="en-US" altLang="zh-CN" sz="4400" b="1" dirty="0" smtClean="0">
                <a:solidFill>
                  <a:schemeClr val="bg1"/>
                </a:solidFill>
                <a:latin typeface="方正姚体" panose="02010601030101010101" pitchFamily="2" charset="-122"/>
                <a:ea typeface="方正姚体" panose="02010601030101010101" pitchFamily="2" charset="-122"/>
              </a:rPr>
              <a:t>4</a:t>
            </a:r>
            <a:endParaRPr lang="zh-CN" altLang="en-US" sz="4400" b="1" dirty="0">
              <a:solidFill>
                <a:schemeClr val="bg1"/>
              </a:solidFill>
              <a:latin typeface="方正姚体" panose="02010601030101010101" pitchFamily="2" charset="-122"/>
              <a:ea typeface="方正姚体" panose="02010601030101010101" pitchFamily="2" charset="-122"/>
            </a:endParaRPr>
          </a:p>
        </p:txBody>
      </p:sp>
      <p:sp>
        <p:nvSpPr>
          <p:cNvPr id="17" name="MH_Entry_1">
            <a:hlinkClick r:id="rId8" action="ppaction://hlinksldjump"/>
          </p:cNvPr>
          <p:cNvSpPr txBox="1"/>
          <p:nvPr>
            <p:custDataLst>
              <p:tags r:id="rId2"/>
            </p:custDataLst>
          </p:nvPr>
        </p:nvSpPr>
        <p:spPr>
          <a:xfrm>
            <a:off x="4482633" y="2336800"/>
            <a:ext cx="4661367" cy="630920"/>
          </a:xfrm>
          <a:prstGeom prst="rect">
            <a:avLst/>
          </a:prstGeom>
          <a:solidFill>
            <a:schemeClr val="tx1">
              <a:lumMod val="65000"/>
            </a:schemeClr>
          </a:solidFill>
        </p:spPr>
        <p:txBody>
          <a:bodyPr vert="horz" wrap="square" lIns="0" tIns="0" rIns="0" bIns="0" rtlCol="0" anchor="ctr" anchorCtr="0">
            <a:noAutofit/>
          </a:bodyPr>
          <a:lstStyle/>
          <a:p>
            <a:pPr>
              <a:lnSpc>
                <a:spcPct val="130000"/>
              </a:lnSpc>
            </a:pPr>
            <a:r>
              <a:rPr lang="zh-CN" altLang="en-US" sz="3200" b="1" dirty="0" smtClean="0">
                <a:solidFill>
                  <a:srgbClr val="BB0028"/>
                </a:solidFill>
                <a:latin typeface="+mn-ea"/>
              </a:rPr>
              <a:t>  此处</a:t>
            </a:r>
            <a:r>
              <a:rPr lang="zh-CN" altLang="en-US" sz="3200" b="1" dirty="0">
                <a:solidFill>
                  <a:srgbClr val="BB0028"/>
                </a:solidFill>
                <a:latin typeface="+mn-ea"/>
              </a:rPr>
              <a:t>输入您的标题</a:t>
            </a:r>
          </a:p>
        </p:txBody>
      </p:sp>
    </p:spTree>
    <p:extLst>
      <p:ext uri="{BB962C8B-B14F-4D97-AF65-F5344CB8AC3E}">
        <p14:creationId xmlns:p14="http://schemas.microsoft.com/office/powerpoint/2010/main" val="497351653"/>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smtClean="0"/>
              <a:t>点击此处添加标题</a:t>
            </a:r>
            <a:endParaRPr lang="zh-CN" altLang="en-US" dirty="0"/>
          </a:p>
        </p:txBody>
      </p:sp>
      <p:pic>
        <p:nvPicPr>
          <p:cNvPr id="3" name="_effect"/>
          <p:cNvPicPr>
            <a:picLocks noChangeAspect="1" noChangeArrowheads="1"/>
          </p:cNvPicPr>
          <p:nvPr/>
        </p:nvPicPr>
        <p:blipFill>
          <a:blip r:embed="rId3" cstate="screen">
            <a:lum bright="20000"/>
            <a:extLst>
              <a:ext uri="{28A0092B-C50C-407E-A947-70E740481C1C}">
                <a14:useLocalDpi xmlns:a14="http://schemas.microsoft.com/office/drawing/2010/main"/>
              </a:ext>
            </a:extLst>
          </a:blip>
          <a:srcRect/>
          <a:stretch>
            <a:fillRect/>
          </a:stretch>
        </p:blipFill>
        <p:spPr bwMode="gray">
          <a:xfrm>
            <a:off x="2183833" y="3957375"/>
            <a:ext cx="2677443" cy="403407"/>
          </a:xfrm>
          <a:prstGeom prst="rect">
            <a:avLst/>
          </a:prstGeom>
          <a:noFill/>
          <a:ln w="9525">
            <a:miter lim="800000"/>
            <a:headEnd/>
            <a:tailEnd/>
          </a:ln>
          <a:effectLst/>
        </p:spPr>
      </p:pic>
      <p:pic>
        <p:nvPicPr>
          <p:cNvPr id="4" name="_effect"/>
          <p:cNvPicPr>
            <a:picLocks noChangeAspect="1" noChangeArrowheads="1"/>
          </p:cNvPicPr>
          <p:nvPr/>
        </p:nvPicPr>
        <p:blipFill>
          <a:blip r:embed="rId3" cstate="screen">
            <a:lum bright="20000"/>
            <a:extLst>
              <a:ext uri="{28A0092B-C50C-407E-A947-70E740481C1C}">
                <a14:useLocalDpi xmlns:a14="http://schemas.microsoft.com/office/drawing/2010/main"/>
              </a:ext>
            </a:extLst>
          </a:blip>
          <a:srcRect/>
          <a:stretch>
            <a:fillRect/>
          </a:stretch>
        </p:blipFill>
        <p:spPr bwMode="gray">
          <a:xfrm>
            <a:off x="4510454" y="3957375"/>
            <a:ext cx="2677443" cy="403407"/>
          </a:xfrm>
          <a:prstGeom prst="rect">
            <a:avLst/>
          </a:prstGeom>
          <a:noFill/>
          <a:ln w="9525">
            <a:miter lim="800000"/>
            <a:headEnd/>
            <a:tailEnd/>
          </a:ln>
          <a:effectLst/>
        </p:spPr>
      </p:pic>
      <p:sp>
        <p:nvSpPr>
          <p:cNvPr id="5" name="_color1"/>
          <p:cNvSpPr>
            <a:spLocks/>
          </p:cNvSpPr>
          <p:nvPr/>
        </p:nvSpPr>
        <p:spPr bwMode="gray">
          <a:xfrm>
            <a:off x="2401640" y="3371235"/>
            <a:ext cx="1098572" cy="718297"/>
          </a:xfrm>
          <a:custGeom>
            <a:avLst/>
            <a:gdLst/>
            <a:ahLst/>
            <a:cxnLst>
              <a:cxn ang="0">
                <a:pos x="367" y="174"/>
              </a:cxn>
              <a:cxn ang="0">
                <a:pos x="67" y="0"/>
              </a:cxn>
              <a:cxn ang="0">
                <a:pos x="42" y="36"/>
              </a:cxn>
              <a:cxn ang="0">
                <a:pos x="0" y="39"/>
              </a:cxn>
              <a:cxn ang="0">
                <a:pos x="367" y="252"/>
              </a:cxn>
              <a:cxn ang="0">
                <a:pos x="385" y="214"/>
              </a:cxn>
              <a:cxn ang="0">
                <a:pos x="367" y="174"/>
              </a:cxn>
            </a:cxnLst>
            <a:rect l="0" t="0" r="r" b="b"/>
            <a:pathLst>
              <a:path w="385" h="252">
                <a:moveTo>
                  <a:pt x="367" y="174"/>
                </a:moveTo>
                <a:cubicBezTo>
                  <a:pt x="240" y="169"/>
                  <a:pt x="130" y="101"/>
                  <a:pt x="67" y="0"/>
                </a:cubicBezTo>
                <a:cubicBezTo>
                  <a:pt x="42" y="36"/>
                  <a:pt x="42" y="36"/>
                  <a:pt x="42" y="36"/>
                </a:cubicBezTo>
                <a:cubicBezTo>
                  <a:pt x="0" y="39"/>
                  <a:pt x="0" y="39"/>
                  <a:pt x="0" y="39"/>
                </a:cubicBezTo>
                <a:cubicBezTo>
                  <a:pt x="76" y="163"/>
                  <a:pt x="212" y="247"/>
                  <a:pt x="367" y="252"/>
                </a:cubicBezTo>
                <a:cubicBezTo>
                  <a:pt x="385" y="214"/>
                  <a:pt x="385" y="214"/>
                  <a:pt x="385" y="214"/>
                </a:cubicBezTo>
                <a:lnTo>
                  <a:pt x="367" y="174"/>
                </a:lnTo>
                <a:close/>
              </a:path>
            </a:pathLst>
          </a:custGeom>
          <a:solidFill>
            <a:srgbClr val="C800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de-DE" altLang="zh-CN" sz="1100" b="0"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微软雅黑" pitchFamily="34" charset="-122"/>
              <a:ea typeface="微软雅黑" pitchFamily="34" charset="-122"/>
              <a:cs typeface="+mn-cs"/>
            </a:endParaRPr>
          </a:p>
        </p:txBody>
      </p:sp>
      <p:sp>
        <p:nvSpPr>
          <p:cNvPr id="6" name="_color1"/>
          <p:cNvSpPr>
            <a:spLocks/>
          </p:cNvSpPr>
          <p:nvPr/>
        </p:nvSpPr>
        <p:spPr bwMode="gray">
          <a:xfrm>
            <a:off x="2404054" y="1543501"/>
            <a:ext cx="1050283" cy="709846"/>
          </a:xfrm>
          <a:custGeom>
            <a:avLst/>
            <a:gdLst/>
            <a:ahLst/>
            <a:cxnLst>
              <a:cxn ang="0">
                <a:pos x="68" y="249"/>
              </a:cxn>
              <a:cxn ang="0">
                <a:pos x="368" y="78"/>
              </a:cxn>
              <a:cxn ang="0">
                <a:pos x="350" y="39"/>
              </a:cxn>
              <a:cxn ang="0">
                <a:pos x="368" y="0"/>
              </a:cxn>
              <a:cxn ang="0">
                <a:pos x="0" y="211"/>
              </a:cxn>
              <a:cxn ang="0">
                <a:pos x="25" y="245"/>
              </a:cxn>
              <a:cxn ang="0">
                <a:pos x="68" y="249"/>
              </a:cxn>
            </a:cxnLst>
            <a:rect l="0" t="0" r="r" b="b"/>
            <a:pathLst>
              <a:path w="368" h="249">
                <a:moveTo>
                  <a:pt x="68" y="249"/>
                </a:moveTo>
                <a:cubicBezTo>
                  <a:pt x="132" y="149"/>
                  <a:pt x="242" y="82"/>
                  <a:pt x="368" y="78"/>
                </a:cubicBezTo>
                <a:cubicBezTo>
                  <a:pt x="350" y="39"/>
                  <a:pt x="350" y="39"/>
                  <a:pt x="350" y="39"/>
                </a:cubicBezTo>
                <a:cubicBezTo>
                  <a:pt x="368" y="0"/>
                  <a:pt x="368" y="0"/>
                  <a:pt x="368" y="0"/>
                </a:cubicBezTo>
                <a:cubicBezTo>
                  <a:pt x="212" y="4"/>
                  <a:pt x="77" y="87"/>
                  <a:pt x="0" y="211"/>
                </a:cubicBezTo>
                <a:cubicBezTo>
                  <a:pt x="25" y="245"/>
                  <a:pt x="25" y="245"/>
                  <a:pt x="25" y="245"/>
                </a:cubicBezTo>
                <a:lnTo>
                  <a:pt x="68" y="249"/>
                </a:lnTo>
                <a:close/>
              </a:path>
            </a:pathLst>
          </a:custGeom>
          <a:solidFill>
            <a:srgbClr val="C800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de-DE" altLang="zh-CN" sz="1100" b="0"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微软雅黑" pitchFamily="34" charset="-122"/>
              <a:ea typeface="微软雅黑" pitchFamily="34" charset="-122"/>
              <a:cs typeface="+mn-cs"/>
            </a:endParaRPr>
          </a:p>
        </p:txBody>
      </p:sp>
      <p:sp>
        <p:nvSpPr>
          <p:cNvPr id="7" name="_color1"/>
          <p:cNvSpPr>
            <a:spLocks/>
          </p:cNvSpPr>
          <p:nvPr/>
        </p:nvSpPr>
        <p:spPr bwMode="gray">
          <a:xfrm>
            <a:off x="3477274" y="1543501"/>
            <a:ext cx="1097365" cy="720712"/>
          </a:xfrm>
          <a:custGeom>
            <a:avLst/>
            <a:gdLst/>
            <a:ahLst/>
            <a:cxnLst>
              <a:cxn ang="0">
                <a:pos x="19" y="78"/>
              </a:cxn>
              <a:cxn ang="0">
                <a:pos x="318" y="253"/>
              </a:cxn>
              <a:cxn ang="0">
                <a:pos x="343" y="216"/>
              </a:cxn>
              <a:cxn ang="0">
                <a:pos x="385" y="213"/>
              </a:cxn>
              <a:cxn ang="0">
                <a:pos x="18" y="0"/>
              </a:cxn>
              <a:cxn ang="0">
                <a:pos x="0" y="39"/>
              </a:cxn>
              <a:cxn ang="0">
                <a:pos x="19" y="78"/>
              </a:cxn>
            </a:cxnLst>
            <a:rect l="0" t="0" r="r" b="b"/>
            <a:pathLst>
              <a:path w="385" h="253">
                <a:moveTo>
                  <a:pt x="19" y="78"/>
                </a:moveTo>
                <a:cubicBezTo>
                  <a:pt x="145" y="83"/>
                  <a:pt x="255" y="151"/>
                  <a:pt x="318" y="253"/>
                </a:cubicBezTo>
                <a:cubicBezTo>
                  <a:pt x="343" y="216"/>
                  <a:pt x="343" y="216"/>
                  <a:pt x="343" y="216"/>
                </a:cubicBezTo>
                <a:cubicBezTo>
                  <a:pt x="385" y="213"/>
                  <a:pt x="385" y="213"/>
                  <a:pt x="385" y="213"/>
                </a:cubicBezTo>
                <a:cubicBezTo>
                  <a:pt x="309" y="88"/>
                  <a:pt x="173" y="4"/>
                  <a:pt x="18" y="0"/>
                </a:cubicBezTo>
                <a:cubicBezTo>
                  <a:pt x="0" y="39"/>
                  <a:pt x="0" y="39"/>
                  <a:pt x="0" y="39"/>
                </a:cubicBezTo>
                <a:lnTo>
                  <a:pt x="19" y="78"/>
                </a:lnTo>
                <a:close/>
              </a:path>
            </a:pathLst>
          </a:custGeom>
          <a:solidFill>
            <a:srgbClr val="C800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de-DE" altLang="zh-CN" sz="1100" b="0"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微软雅黑" pitchFamily="34" charset="-122"/>
              <a:ea typeface="微软雅黑" pitchFamily="34" charset="-122"/>
              <a:cs typeface="+mn-cs"/>
            </a:endParaRPr>
          </a:p>
        </p:txBody>
      </p:sp>
      <p:sp>
        <p:nvSpPr>
          <p:cNvPr id="8" name="_color1"/>
          <p:cNvSpPr>
            <a:spLocks/>
          </p:cNvSpPr>
          <p:nvPr/>
        </p:nvSpPr>
        <p:spPr bwMode="gray">
          <a:xfrm>
            <a:off x="2213313" y="2207473"/>
            <a:ext cx="347680" cy="1212051"/>
          </a:xfrm>
          <a:custGeom>
            <a:avLst/>
            <a:gdLst/>
            <a:ahLst/>
            <a:cxnLst>
              <a:cxn ang="0">
                <a:pos x="120" y="385"/>
              </a:cxn>
              <a:cxn ang="0">
                <a:pos x="78" y="213"/>
              </a:cxn>
              <a:cxn ang="0">
                <a:pos x="122" y="39"/>
              </a:cxn>
              <a:cxn ang="0">
                <a:pos x="79" y="35"/>
              </a:cxn>
              <a:cxn ang="0">
                <a:pos x="54" y="0"/>
              </a:cxn>
              <a:cxn ang="0">
                <a:pos x="0" y="213"/>
              </a:cxn>
              <a:cxn ang="0">
                <a:pos x="53" y="425"/>
              </a:cxn>
              <a:cxn ang="0">
                <a:pos x="95" y="421"/>
              </a:cxn>
              <a:cxn ang="0">
                <a:pos x="120" y="385"/>
              </a:cxn>
            </a:cxnLst>
            <a:rect l="0" t="0" r="r" b="b"/>
            <a:pathLst>
              <a:path w="122" h="425">
                <a:moveTo>
                  <a:pt x="120" y="385"/>
                </a:moveTo>
                <a:cubicBezTo>
                  <a:pt x="93" y="334"/>
                  <a:pt x="78" y="275"/>
                  <a:pt x="78" y="213"/>
                </a:cubicBezTo>
                <a:cubicBezTo>
                  <a:pt x="78" y="150"/>
                  <a:pt x="94" y="91"/>
                  <a:pt x="122" y="39"/>
                </a:cubicBezTo>
                <a:cubicBezTo>
                  <a:pt x="79" y="35"/>
                  <a:pt x="79" y="35"/>
                  <a:pt x="79" y="35"/>
                </a:cubicBezTo>
                <a:cubicBezTo>
                  <a:pt x="54" y="0"/>
                  <a:pt x="54" y="0"/>
                  <a:pt x="54" y="0"/>
                </a:cubicBezTo>
                <a:cubicBezTo>
                  <a:pt x="19" y="64"/>
                  <a:pt x="0" y="136"/>
                  <a:pt x="0" y="213"/>
                </a:cubicBezTo>
                <a:cubicBezTo>
                  <a:pt x="0" y="290"/>
                  <a:pt x="19" y="362"/>
                  <a:pt x="53" y="425"/>
                </a:cubicBezTo>
                <a:cubicBezTo>
                  <a:pt x="95" y="421"/>
                  <a:pt x="95" y="421"/>
                  <a:pt x="95" y="421"/>
                </a:cubicBezTo>
                <a:lnTo>
                  <a:pt x="120" y="385"/>
                </a:lnTo>
                <a:close/>
              </a:path>
            </a:pathLst>
          </a:custGeom>
          <a:solidFill>
            <a:srgbClr val="C800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de-DE" altLang="zh-CN" sz="1100" b="0"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微软雅黑" pitchFamily="34" charset="-122"/>
              <a:ea typeface="微软雅黑" pitchFamily="34" charset="-122"/>
              <a:cs typeface="+mn-cs"/>
            </a:endParaRPr>
          </a:p>
        </p:txBody>
      </p:sp>
      <p:sp>
        <p:nvSpPr>
          <p:cNvPr id="9" name="_color1"/>
          <p:cNvSpPr>
            <a:spLocks/>
          </p:cNvSpPr>
          <p:nvPr/>
        </p:nvSpPr>
        <p:spPr bwMode="gray">
          <a:xfrm>
            <a:off x="3523148" y="3379685"/>
            <a:ext cx="1046662" cy="709846"/>
          </a:xfrm>
          <a:custGeom>
            <a:avLst/>
            <a:gdLst/>
            <a:ahLst/>
            <a:cxnLst>
              <a:cxn ang="0">
                <a:pos x="299" y="0"/>
              </a:cxn>
              <a:cxn ang="0">
                <a:pos x="0" y="171"/>
              </a:cxn>
              <a:cxn ang="0">
                <a:pos x="18" y="211"/>
              </a:cxn>
              <a:cxn ang="0">
                <a:pos x="0" y="249"/>
              </a:cxn>
              <a:cxn ang="0">
                <a:pos x="367" y="39"/>
              </a:cxn>
              <a:cxn ang="0">
                <a:pos x="342" y="4"/>
              </a:cxn>
              <a:cxn ang="0">
                <a:pos x="299" y="0"/>
              </a:cxn>
            </a:cxnLst>
            <a:rect l="0" t="0" r="r" b="b"/>
            <a:pathLst>
              <a:path w="367" h="249">
                <a:moveTo>
                  <a:pt x="299" y="0"/>
                </a:moveTo>
                <a:cubicBezTo>
                  <a:pt x="236" y="100"/>
                  <a:pt x="126" y="167"/>
                  <a:pt x="0" y="171"/>
                </a:cubicBezTo>
                <a:cubicBezTo>
                  <a:pt x="18" y="211"/>
                  <a:pt x="18" y="211"/>
                  <a:pt x="18" y="211"/>
                </a:cubicBezTo>
                <a:cubicBezTo>
                  <a:pt x="0" y="249"/>
                  <a:pt x="0" y="249"/>
                  <a:pt x="0" y="249"/>
                </a:cubicBezTo>
                <a:cubicBezTo>
                  <a:pt x="155" y="245"/>
                  <a:pt x="290" y="162"/>
                  <a:pt x="367" y="39"/>
                </a:cubicBezTo>
                <a:cubicBezTo>
                  <a:pt x="342" y="4"/>
                  <a:pt x="342" y="4"/>
                  <a:pt x="342" y="4"/>
                </a:cubicBezTo>
                <a:lnTo>
                  <a:pt x="299" y="0"/>
                </a:lnTo>
                <a:close/>
              </a:path>
            </a:pathLst>
          </a:custGeom>
          <a:solidFill>
            <a:srgbClr val="C800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de-DE" altLang="zh-CN" sz="1100" b="0"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微软雅黑" pitchFamily="34" charset="-122"/>
              <a:ea typeface="微软雅黑" pitchFamily="34" charset="-122"/>
              <a:cs typeface="+mn-cs"/>
            </a:endParaRPr>
          </a:p>
        </p:txBody>
      </p:sp>
      <p:sp>
        <p:nvSpPr>
          <p:cNvPr id="10" name="_color1"/>
          <p:cNvSpPr>
            <a:spLocks/>
          </p:cNvSpPr>
          <p:nvPr/>
        </p:nvSpPr>
        <p:spPr bwMode="gray">
          <a:xfrm>
            <a:off x="4729163" y="1543501"/>
            <a:ext cx="1097364" cy="718297"/>
          </a:xfrm>
          <a:custGeom>
            <a:avLst/>
            <a:gdLst/>
            <a:ahLst/>
            <a:cxnLst>
              <a:cxn ang="0">
                <a:pos x="367" y="0"/>
              </a:cxn>
              <a:cxn ang="0">
                <a:pos x="0" y="213"/>
              </a:cxn>
              <a:cxn ang="0">
                <a:pos x="41" y="216"/>
              </a:cxn>
              <a:cxn ang="0">
                <a:pos x="67" y="252"/>
              </a:cxn>
              <a:cxn ang="0">
                <a:pos x="367" y="78"/>
              </a:cxn>
              <a:cxn ang="0">
                <a:pos x="385" y="40"/>
              </a:cxn>
              <a:cxn ang="0">
                <a:pos x="367" y="0"/>
              </a:cxn>
            </a:cxnLst>
            <a:rect l="0" t="0" r="r" b="b"/>
            <a:pathLst>
              <a:path w="385" h="252">
                <a:moveTo>
                  <a:pt x="367" y="0"/>
                </a:moveTo>
                <a:cubicBezTo>
                  <a:pt x="211" y="4"/>
                  <a:pt x="76" y="88"/>
                  <a:pt x="0" y="213"/>
                </a:cubicBezTo>
                <a:cubicBezTo>
                  <a:pt x="41" y="216"/>
                  <a:pt x="41" y="216"/>
                  <a:pt x="41" y="216"/>
                </a:cubicBezTo>
                <a:cubicBezTo>
                  <a:pt x="67" y="252"/>
                  <a:pt x="67" y="252"/>
                  <a:pt x="67" y="252"/>
                </a:cubicBezTo>
                <a:cubicBezTo>
                  <a:pt x="130" y="151"/>
                  <a:pt x="240" y="82"/>
                  <a:pt x="367" y="78"/>
                </a:cubicBezTo>
                <a:cubicBezTo>
                  <a:pt x="385" y="40"/>
                  <a:pt x="385" y="40"/>
                  <a:pt x="385" y="40"/>
                </a:cubicBezTo>
                <a:lnTo>
                  <a:pt x="367" y="0"/>
                </a:lnTo>
                <a:close/>
              </a:path>
            </a:pathLst>
          </a:custGeom>
          <a:solidFill>
            <a:srgbClr val="FF6E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de-DE" altLang="zh-CN" sz="1100" b="0"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微软雅黑" pitchFamily="34" charset="-122"/>
              <a:ea typeface="微软雅黑" pitchFamily="34" charset="-122"/>
              <a:cs typeface="+mn-cs"/>
            </a:endParaRPr>
          </a:p>
        </p:txBody>
      </p:sp>
      <p:sp>
        <p:nvSpPr>
          <p:cNvPr id="11" name="_color1"/>
          <p:cNvSpPr>
            <a:spLocks/>
          </p:cNvSpPr>
          <p:nvPr/>
        </p:nvSpPr>
        <p:spPr bwMode="gray">
          <a:xfrm>
            <a:off x="5849465" y="1543501"/>
            <a:ext cx="1050284" cy="709847"/>
          </a:xfrm>
          <a:custGeom>
            <a:avLst/>
            <a:gdLst/>
            <a:ahLst/>
            <a:cxnLst>
              <a:cxn ang="0">
                <a:pos x="368" y="211"/>
              </a:cxn>
              <a:cxn ang="0">
                <a:pos x="0" y="0"/>
              </a:cxn>
              <a:cxn ang="0">
                <a:pos x="18" y="40"/>
              </a:cxn>
              <a:cxn ang="0">
                <a:pos x="0" y="78"/>
              </a:cxn>
              <a:cxn ang="0">
                <a:pos x="300" y="249"/>
              </a:cxn>
              <a:cxn ang="0">
                <a:pos x="343" y="245"/>
              </a:cxn>
              <a:cxn ang="0">
                <a:pos x="368" y="211"/>
              </a:cxn>
            </a:cxnLst>
            <a:rect l="0" t="0" r="r" b="b"/>
            <a:pathLst>
              <a:path w="368" h="249">
                <a:moveTo>
                  <a:pt x="368" y="211"/>
                </a:moveTo>
                <a:cubicBezTo>
                  <a:pt x="291" y="87"/>
                  <a:pt x="155" y="4"/>
                  <a:pt x="0" y="0"/>
                </a:cubicBezTo>
                <a:cubicBezTo>
                  <a:pt x="18" y="40"/>
                  <a:pt x="18" y="40"/>
                  <a:pt x="18" y="40"/>
                </a:cubicBezTo>
                <a:cubicBezTo>
                  <a:pt x="0" y="78"/>
                  <a:pt x="0" y="78"/>
                  <a:pt x="0" y="78"/>
                </a:cubicBezTo>
                <a:cubicBezTo>
                  <a:pt x="126" y="82"/>
                  <a:pt x="236" y="149"/>
                  <a:pt x="300" y="249"/>
                </a:cubicBezTo>
                <a:cubicBezTo>
                  <a:pt x="343" y="245"/>
                  <a:pt x="343" y="245"/>
                  <a:pt x="343" y="245"/>
                </a:cubicBezTo>
                <a:lnTo>
                  <a:pt x="368" y="211"/>
                </a:lnTo>
                <a:close/>
              </a:path>
            </a:pathLst>
          </a:custGeom>
          <a:solidFill>
            <a:srgbClr val="FF6E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de-DE" altLang="zh-CN" sz="1100" b="0"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微软雅黑" pitchFamily="34" charset="-122"/>
              <a:ea typeface="微软雅黑" pitchFamily="34" charset="-122"/>
              <a:cs typeface="+mn-cs"/>
            </a:endParaRPr>
          </a:p>
        </p:txBody>
      </p:sp>
      <p:sp>
        <p:nvSpPr>
          <p:cNvPr id="12" name="_color1"/>
          <p:cNvSpPr>
            <a:spLocks/>
          </p:cNvSpPr>
          <p:nvPr/>
        </p:nvSpPr>
        <p:spPr bwMode="gray">
          <a:xfrm>
            <a:off x="4731578" y="3379685"/>
            <a:ext cx="1052697" cy="709846"/>
          </a:xfrm>
          <a:custGeom>
            <a:avLst/>
            <a:gdLst/>
            <a:ahLst/>
            <a:cxnLst>
              <a:cxn ang="0">
                <a:pos x="369" y="171"/>
              </a:cxn>
              <a:cxn ang="0">
                <a:pos x="68" y="0"/>
              </a:cxn>
              <a:cxn ang="0">
                <a:pos x="26" y="4"/>
              </a:cxn>
              <a:cxn ang="0">
                <a:pos x="0" y="39"/>
              </a:cxn>
              <a:cxn ang="0">
                <a:pos x="368" y="249"/>
              </a:cxn>
              <a:cxn ang="0">
                <a:pos x="351" y="211"/>
              </a:cxn>
              <a:cxn ang="0">
                <a:pos x="369" y="171"/>
              </a:cxn>
            </a:cxnLst>
            <a:rect l="0" t="0" r="r" b="b"/>
            <a:pathLst>
              <a:path w="369" h="249">
                <a:moveTo>
                  <a:pt x="369" y="171"/>
                </a:moveTo>
                <a:cubicBezTo>
                  <a:pt x="242" y="167"/>
                  <a:pt x="132" y="100"/>
                  <a:pt x="68" y="0"/>
                </a:cubicBezTo>
                <a:cubicBezTo>
                  <a:pt x="26" y="4"/>
                  <a:pt x="26" y="4"/>
                  <a:pt x="26" y="4"/>
                </a:cubicBezTo>
                <a:cubicBezTo>
                  <a:pt x="0" y="39"/>
                  <a:pt x="0" y="39"/>
                  <a:pt x="0" y="39"/>
                </a:cubicBezTo>
                <a:cubicBezTo>
                  <a:pt x="78" y="162"/>
                  <a:pt x="213" y="245"/>
                  <a:pt x="368" y="249"/>
                </a:cubicBezTo>
                <a:cubicBezTo>
                  <a:pt x="351" y="211"/>
                  <a:pt x="351" y="211"/>
                  <a:pt x="351" y="211"/>
                </a:cubicBezTo>
                <a:lnTo>
                  <a:pt x="369" y="171"/>
                </a:lnTo>
                <a:close/>
              </a:path>
            </a:pathLst>
          </a:custGeom>
          <a:solidFill>
            <a:srgbClr val="FF6E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de-DE" altLang="zh-CN" sz="1100" b="0"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微软雅黑" pitchFamily="34" charset="-122"/>
              <a:ea typeface="微软雅黑" pitchFamily="34" charset="-122"/>
              <a:cs typeface="+mn-cs"/>
            </a:endParaRPr>
          </a:p>
        </p:txBody>
      </p:sp>
      <p:sp>
        <p:nvSpPr>
          <p:cNvPr id="13" name="_color1"/>
          <p:cNvSpPr>
            <a:spLocks/>
          </p:cNvSpPr>
          <p:nvPr/>
        </p:nvSpPr>
        <p:spPr bwMode="gray">
          <a:xfrm>
            <a:off x="5807212" y="3371235"/>
            <a:ext cx="1094951" cy="718297"/>
          </a:xfrm>
          <a:custGeom>
            <a:avLst/>
            <a:gdLst/>
            <a:ahLst/>
            <a:cxnLst>
              <a:cxn ang="0">
                <a:pos x="316" y="0"/>
              </a:cxn>
              <a:cxn ang="0">
                <a:pos x="18" y="174"/>
              </a:cxn>
              <a:cxn ang="0">
                <a:pos x="0" y="214"/>
              </a:cxn>
              <a:cxn ang="0">
                <a:pos x="18" y="252"/>
              </a:cxn>
              <a:cxn ang="0">
                <a:pos x="384" y="39"/>
              </a:cxn>
              <a:cxn ang="0">
                <a:pos x="342" y="36"/>
              </a:cxn>
              <a:cxn ang="0">
                <a:pos x="316" y="0"/>
              </a:cxn>
            </a:cxnLst>
            <a:rect l="0" t="0" r="r" b="b"/>
            <a:pathLst>
              <a:path w="384" h="252">
                <a:moveTo>
                  <a:pt x="316" y="0"/>
                </a:moveTo>
                <a:cubicBezTo>
                  <a:pt x="254" y="101"/>
                  <a:pt x="144" y="169"/>
                  <a:pt x="18" y="174"/>
                </a:cubicBezTo>
                <a:cubicBezTo>
                  <a:pt x="0" y="214"/>
                  <a:pt x="0" y="214"/>
                  <a:pt x="0" y="214"/>
                </a:cubicBezTo>
                <a:cubicBezTo>
                  <a:pt x="18" y="252"/>
                  <a:pt x="18" y="252"/>
                  <a:pt x="18" y="252"/>
                </a:cubicBezTo>
                <a:cubicBezTo>
                  <a:pt x="173" y="247"/>
                  <a:pt x="307" y="163"/>
                  <a:pt x="384" y="39"/>
                </a:cubicBezTo>
                <a:cubicBezTo>
                  <a:pt x="342" y="36"/>
                  <a:pt x="342" y="36"/>
                  <a:pt x="342" y="36"/>
                </a:cubicBezTo>
                <a:lnTo>
                  <a:pt x="316" y="0"/>
                </a:lnTo>
                <a:close/>
              </a:path>
            </a:pathLst>
          </a:custGeom>
          <a:solidFill>
            <a:srgbClr val="FF6E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de-DE" altLang="zh-CN" sz="1100" b="0"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微软雅黑" pitchFamily="34" charset="-122"/>
              <a:ea typeface="微软雅黑" pitchFamily="34" charset="-122"/>
              <a:cs typeface="+mn-cs"/>
            </a:endParaRPr>
          </a:p>
        </p:txBody>
      </p:sp>
      <p:sp>
        <p:nvSpPr>
          <p:cNvPr id="14" name="_color1"/>
          <p:cNvSpPr>
            <a:spLocks/>
          </p:cNvSpPr>
          <p:nvPr/>
        </p:nvSpPr>
        <p:spPr bwMode="gray">
          <a:xfrm>
            <a:off x="6742809" y="2211094"/>
            <a:ext cx="347680" cy="1208429"/>
          </a:xfrm>
          <a:custGeom>
            <a:avLst/>
            <a:gdLst/>
            <a:ahLst/>
            <a:cxnLst>
              <a:cxn ang="0">
                <a:pos x="69" y="424"/>
              </a:cxn>
              <a:cxn ang="0">
                <a:pos x="122" y="212"/>
              </a:cxn>
              <a:cxn ang="0">
                <a:pos x="68" y="0"/>
              </a:cxn>
              <a:cxn ang="0">
                <a:pos x="43" y="34"/>
              </a:cxn>
              <a:cxn ang="0">
                <a:pos x="0" y="38"/>
              </a:cxn>
              <a:cxn ang="0">
                <a:pos x="44" y="212"/>
              </a:cxn>
              <a:cxn ang="0">
                <a:pos x="2" y="384"/>
              </a:cxn>
              <a:cxn ang="0">
                <a:pos x="27" y="420"/>
              </a:cxn>
              <a:cxn ang="0">
                <a:pos x="69" y="424"/>
              </a:cxn>
            </a:cxnLst>
            <a:rect l="0" t="0" r="r" b="b"/>
            <a:pathLst>
              <a:path w="122" h="424">
                <a:moveTo>
                  <a:pt x="69" y="424"/>
                </a:moveTo>
                <a:cubicBezTo>
                  <a:pt x="103" y="361"/>
                  <a:pt x="122" y="289"/>
                  <a:pt x="122" y="212"/>
                </a:cubicBezTo>
                <a:cubicBezTo>
                  <a:pt x="122" y="135"/>
                  <a:pt x="102" y="63"/>
                  <a:pt x="68" y="0"/>
                </a:cubicBezTo>
                <a:cubicBezTo>
                  <a:pt x="43" y="34"/>
                  <a:pt x="43" y="34"/>
                  <a:pt x="43" y="34"/>
                </a:cubicBezTo>
                <a:cubicBezTo>
                  <a:pt x="0" y="38"/>
                  <a:pt x="0" y="38"/>
                  <a:pt x="0" y="38"/>
                </a:cubicBezTo>
                <a:cubicBezTo>
                  <a:pt x="28" y="90"/>
                  <a:pt x="44" y="149"/>
                  <a:pt x="44" y="212"/>
                </a:cubicBezTo>
                <a:cubicBezTo>
                  <a:pt x="44" y="274"/>
                  <a:pt x="29" y="333"/>
                  <a:pt x="2" y="384"/>
                </a:cubicBezTo>
                <a:cubicBezTo>
                  <a:pt x="27" y="420"/>
                  <a:pt x="27" y="420"/>
                  <a:pt x="27" y="420"/>
                </a:cubicBezTo>
                <a:lnTo>
                  <a:pt x="69" y="424"/>
                </a:lnTo>
                <a:close/>
              </a:path>
            </a:pathLst>
          </a:custGeom>
          <a:solidFill>
            <a:srgbClr val="FF6E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de-DE" altLang="zh-CN" sz="1100" b="0"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微软雅黑" pitchFamily="34" charset="-122"/>
              <a:ea typeface="微软雅黑" pitchFamily="34" charset="-122"/>
              <a:cs typeface="+mn-cs"/>
            </a:endParaRPr>
          </a:p>
        </p:txBody>
      </p:sp>
      <p:sp>
        <p:nvSpPr>
          <p:cNvPr id="15" name="_color1"/>
          <p:cNvSpPr>
            <a:spLocks/>
          </p:cNvSpPr>
          <p:nvPr/>
        </p:nvSpPr>
        <p:spPr bwMode="gray">
          <a:xfrm>
            <a:off x="4421323" y="2215923"/>
            <a:ext cx="467195" cy="1209636"/>
          </a:xfrm>
          <a:custGeom>
            <a:avLst/>
            <a:gdLst/>
            <a:ahLst/>
            <a:cxnLst>
              <a:cxn ang="0">
                <a:pos x="164" y="385"/>
              </a:cxn>
              <a:cxn ang="0">
                <a:pos x="120" y="210"/>
              </a:cxn>
              <a:cxn ang="0">
                <a:pos x="81" y="28"/>
              </a:cxn>
              <a:cxn ang="0">
                <a:pos x="67" y="0"/>
              </a:cxn>
              <a:cxn ang="0">
                <a:pos x="26" y="3"/>
              </a:cxn>
              <a:cxn ang="0">
                <a:pos x="0" y="40"/>
              </a:cxn>
              <a:cxn ang="0">
                <a:pos x="42" y="210"/>
              </a:cxn>
              <a:cxn ang="0">
                <a:pos x="81" y="393"/>
              </a:cxn>
              <a:cxn ang="0">
                <a:pos x="96" y="424"/>
              </a:cxn>
              <a:cxn ang="0">
                <a:pos x="122" y="389"/>
              </a:cxn>
              <a:cxn ang="0">
                <a:pos x="164" y="385"/>
              </a:cxn>
            </a:cxnLst>
            <a:rect l="0" t="0" r="r" b="b"/>
            <a:pathLst>
              <a:path w="164" h="424">
                <a:moveTo>
                  <a:pt x="164" y="385"/>
                </a:moveTo>
                <a:cubicBezTo>
                  <a:pt x="136" y="333"/>
                  <a:pt x="120" y="274"/>
                  <a:pt x="120" y="210"/>
                </a:cubicBezTo>
                <a:cubicBezTo>
                  <a:pt x="120" y="145"/>
                  <a:pt x="106" y="83"/>
                  <a:pt x="81" y="28"/>
                </a:cubicBezTo>
                <a:cubicBezTo>
                  <a:pt x="77" y="18"/>
                  <a:pt x="72" y="9"/>
                  <a:pt x="67" y="0"/>
                </a:cubicBezTo>
                <a:cubicBezTo>
                  <a:pt x="26" y="3"/>
                  <a:pt x="26" y="3"/>
                  <a:pt x="26" y="3"/>
                </a:cubicBezTo>
                <a:cubicBezTo>
                  <a:pt x="0" y="40"/>
                  <a:pt x="0" y="40"/>
                  <a:pt x="0" y="40"/>
                </a:cubicBezTo>
                <a:cubicBezTo>
                  <a:pt x="27" y="91"/>
                  <a:pt x="42" y="149"/>
                  <a:pt x="42" y="210"/>
                </a:cubicBezTo>
                <a:cubicBezTo>
                  <a:pt x="42" y="275"/>
                  <a:pt x="56" y="337"/>
                  <a:pt x="81" y="393"/>
                </a:cubicBezTo>
                <a:cubicBezTo>
                  <a:pt x="86" y="404"/>
                  <a:pt x="91" y="414"/>
                  <a:pt x="96" y="424"/>
                </a:cubicBezTo>
                <a:cubicBezTo>
                  <a:pt x="122" y="389"/>
                  <a:pt x="122" y="389"/>
                  <a:pt x="122" y="389"/>
                </a:cubicBezTo>
                <a:lnTo>
                  <a:pt x="164" y="385"/>
                </a:lnTo>
                <a:close/>
              </a:path>
            </a:pathLst>
          </a:custGeom>
          <a:solidFill>
            <a:srgbClr val="C800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de-DE" altLang="zh-CN" sz="1100" b="0"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微软雅黑" pitchFamily="34" charset="-122"/>
              <a:ea typeface="微软雅黑" pitchFamily="34" charset="-122"/>
              <a:cs typeface="+mn-cs"/>
            </a:endParaRPr>
          </a:p>
        </p:txBody>
      </p:sp>
      <p:sp>
        <p:nvSpPr>
          <p:cNvPr id="16" name="TextBox 15"/>
          <p:cNvSpPr txBox="1"/>
          <p:nvPr/>
        </p:nvSpPr>
        <p:spPr>
          <a:xfrm>
            <a:off x="2387153" y="2256008"/>
            <a:ext cx="2180082" cy="116955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5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a:t>
            </a:r>
            <a:endParaRPr kumimoji="0" lang="en-US" altLang="zh-CN" sz="35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5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添加</a:t>
            </a:r>
            <a:endParaRPr kumimoji="0" lang="zh-CN" altLang="en-US" sz="35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7" name="TextBox 16"/>
          <p:cNvSpPr txBox="1"/>
          <p:nvPr/>
        </p:nvSpPr>
        <p:spPr>
          <a:xfrm>
            <a:off x="4704113" y="2211710"/>
            <a:ext cx="2181350" cy="116955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5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a:t>
            </a:r>
            <a:endParaRPr kumimoji="0" lang="en-US" altLang="zh-CN" sz="35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5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添加</a:t>
            </a:r>
            <a:endParaRPr kumimoji="0" lang="zh-CN" altLang="en-US" sz="35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8" name="Text Box 40"/>
          <p:cNvSpPr txBox="1">
            <a:spLocks noChangeArrowheads="1"/>
          </p:cNvSpPr>
          <p:nvPr/>
        </p:nvSpPr>
        <p:spPr bwMode="gray">
          <a:xfrm>
            <a:off x="290126" y="4287013"/>
            <a:ext cx="3255336" cy="609398"/>
          </a:xfrm>
          <a:prstGeom prst="rect">
            <a:avLst/>
          </a:prstGeom>
          <a:noFill/>
          <a:ln w="9525">
            <a:noFill/>
            <a:miter lim="800000"/>
            <a:headEnd/>
            <a:tailEnd/>
          </a:ln>
        </p:spPr>
        <p:txBody>
          <a:bodyPr wrap="square">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endParaRPr kumimoji="0" lang="zh-CN" altLang="en-US" sz="14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9" name="Rectangle 11"/>
          <p:cNvSpPr>
            <a:spLocks noChangeArrowheads="1"/>
          </p:cNvSpPr>
          <p:nvPr/>
        </p:nvSpPr>
        <p:spPr bwMode="gray">
          <a:xfrm>
            <a:off x="364146" y="3910143"/>
            <a:ext cx="2500330" cy="358775"/>
          </a:xfrm>
          <a:prstGeom prst="rect">
            <a:avLst/>
          </a:prstGeom>
          <a:noFill/>
          <a:ln>
            <a:noFill/>
          </a:ln>
          <a:extLst/>
        </p:spPr>
        <p:txBody>
          <a:bodyPr lIns="0" tIns="0" rIns="0" bIns="0" anchor="ct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单击此处</a:t>
            </a:r>
            <a:r>
              <a:rPr kumimoji="0" lang="zh-CN" altLang="en-US" sz="2000" b="1"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输入小标题</a:t>
            </a:r>
            <a:endParaRPr kumimoji="0" lang="zh-CN" altLang="en-US" sz="20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0" name="Text Box 40"/>
          <p:cNvSpPr txBox="1">
            <a:spLocks noChangeArrowheads="1"/>
          </p:cNvSpPr>
          <p:nvPr/>
        </p:nvSpPr>
        <p:spPr bwMode="gray">
          <a:xfrm>
            <a:off x="5592464" y="1076412"/>
            <a:ext cx="3255336" cy="587469"/>
          </a:xfrm>
          <a:prstGeom prst="rect">
            <a:avLst/>
          </a:prstGeom>
          <a:noFill/>
          <a:ln w="9525">
            <a:noFill/>
            <a:miter lim="800000"/>
            <a:headEnd/>
            <a:tailEnd/>
          </a:ln>
        </p:spPr>
        <p:txBody>
          <a:bodyPr wrap="square">
            <a:spAutoFit/>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p>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endParaRPr kumimoji="0" lang="zh-CN" altLang="en-US" sz="14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1" name="Rectangle 11"/>
          <p:cNvSpPr>
            <a:spLocks noChangeArrowheads="1"/>
          </p:cNvSpPr>
          <p:nvPr/>
        </p:nvSpPr>
        <p:spPr bwMode="gray">
          <a:xfrm>
            <a:off x="6228184" y="699542"/>
            <a:ext cx="2500330" cy="358775"/>
          </a:xfrm>
          <a:prstGeom prst="rect">
            <a:avLst/>
          </a:prstGeom>
          <a:noFill/>
          <a:ln>
            <a:noFill/>
          </a:ln>
          <a:extLst/>
        </p:spPr>
        <p:txBody>
          <a:bodyPr lIns="0" tIns="0" rIns="0" bIns="0" anchor="ct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单击此处</a:t>
            </a:r>
            <a:r>
              <a:rPr kumimoji="0" lang="zh-CN" altLang="en-US" sz="2000" b="1"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输入小标题</a:t>
            </a:r>
            <a:endParaRPr kumimoji="0" lang="zh-CN" altLang="en-US" sz="20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1889001778"/>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100"/>
                                        <p:tgtEl>
                                          <p:spTgt spid="10"/>
                                        </p:tgtEl>
                                      </p:cBhvr>
                                    </p:animEffect>
                                  </p:childTnLst>
                                </p:cTn>
                              </p:par>
                            </p:childTnLst>
                          </p:cTn>
                        </p:par>
                        <p:par>
                          <p:cTn id="8" fill="hold">
                            <p:stCondLst>
                              <p:cond delay="1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100"/>
                                        <p:tgtEl>
                                          <p:spTgt spid="11"/>
                                        </p:tgtEl>
                                      </p:cBhvr>
                                    </p:animEffect>
                                  </p:childTnLst>
                                </p:cTn>
                              </p:par>
                            </p:childTnLst>
                          </p:cTn>
                        </p:par>
                        <p:par>
                          <p:cTn id="12" fill="hold">
                            <p:stCondLst>
                              <p:cond delay="200"/>
                            </p:stCondLst>
                            <p:childTnLst>
                              <p:par>
                                <p:cTn id="13" presetID="22"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up)">
                                      <p:cBhvr>
                                        <p:cTn id="15" dur="100"/>
                                        <p:tgtEl>
                                          <p:spTgt spid="14"/>
                                        </p:tgtEl>
                                      </p:cBhvr>
                                    </p:animEffect>
                                  </p:childTnLst>
                                </p:cTn>
                              </p:par>
                            </p:childTnLst>
                          </p:cTn>
                        </p:par>
                        <p:par>
                          <p:cTn id="16" fill="hold">
                            <p:stCondLst>
                              <p:cond delay="300"/>
                            </p:stCondLst>
                            <p:childTnLst>
                              <p:par>
                                <p:cTn id="17" presetID="22" presetClass="entr" presetSubtype="2"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right)">
                                      <p:cBhvr>
                                        <p:cTn id="19" dur="100"/>
                                        <p:tgtEl>
                                          <p:spTgt spid="13"/>
                                        </p:tgtEl>
                                      </p:cBhvr>
                                    </p:animEffect>
                                  </p:childTnLst>
                                </p:cTn>
                              </p:par>
                            </p:childTnLst>
                          </p:cTn>
                        </p:par>
                        <p:par>
                          <p:cTn id="20" fill="hold">
                            <p:stCondLst>
                              <p:cond delay="400"/>
                            </p:stCondLst>
                            <p:childTnLst>
                              <p:par>
                                <p:cTn id="21" presetID="22" presetClass="entr" presetSubtype="2"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right)">
                                      <p:cBhvr>
                                        <p:cTn id="23" dur="100"/>
                                        <p:tgtEl>
                                          <p:spTgt spid="12"/>
                                        </p:tgtEl>
                                      </p:cBhvr>
                                    </p:animEffect>
                                  </p:childTnLst>
                                </p:cTn>
                              </p:par>
                            </p:childTnLst>
                          </p:cTn>
                        </p:par>
                        <p:par>
                          <p:cTn id="24" fill="hold">
                            <p:stCondLst>
                              <p:cond delay="500"/>
                            </p:stCondLst>
                            <p:childTnLst>
                              <p:par>
                                <p:cTn id="25" presetID="22" presetClass="entr" presetSubtype="4"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down)">
                                      <p:cBhvr>
                                        <p:cTn id="27" dur="100"/>
                                        <p:tgtEl>
                                          <p:spTgt spid="15"/>
                                        </p:tgtEl>
                                      </p:cBhvr>
                                    </p:animEffect>
                                  </p:childTnLst>
                                </p:cTn>
                              </p:par>
                            </p:childTnLst>
                          </p:cTn>
                        </p:par>
                        <p:par>
                          <p:cTn id="28" fill="hold">
                            <p:stCondLst>
                              <p:cond delay="600"/>
                            </p:stCondLst>
                            <p:childTnLst>
                              <p:par>
                                <p:cTn id="29" presetID="22" presetClass="entr" presetSubtype="2"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right)">
                                      <p:cBhvr>
                                        <p:cTn id="31" dur="100"/>
                                        <p:tgtEl>
                                          <p:spTgt spid="7"/>
                                        </p:tgtEl>
                                      </p:cBhvr>
                                    </p:animEffect>
                                  </p:childTnLst>
                                </p:cTn>
                              </p:par>
                            </p:childTnLst>
                          </p:cTn>
                        </p:par>
                        <p:par>
                          <p:cTn id="32" fill="hold">
                            <p:stCondLst>
                              <p:cond delay="700"/>
                            </p:stCondLst>
                            <p:childTnLst>
                              <p:par>
                                <p:cTn id="33" presetID="22" presetClass="entr" presetSubtype="2"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wipe(right)">
                                      <p:cBhvr>
                                        <p:cTn id="35" dur="100"/>
                                        <p:tgtEl>
                                          <p:spTgt spid="6"/>
                                        </p:tgtEl>
                                      </p:cBhvr>
                                    </p:animEffect>
                                  </p:childTnLst>
                                </p:cTn>
                              </p:par>
                            </p:childTnLst>
                          </p:cTn>
                        </p:par>
                        <p:par>
                          <p:cTn id="36" fill="hold">
                            <p:stCondLst>
                              <p:cond delay="800"/>
                            </p:stCondLst>
                            <p:childTnLst>
                              <p:par>
                                <p:cTn id="37" presetID="22" presetClass="entr" presetSubtype="1"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wipe(up)">
                                      <p:cBhvr>
                                        <p:cTn id="39" dur="100"/>
                                        <p:tgtEl>
                                          <p:spTgt spid="8"/>
                                        </p:tgtEl>
                                      </p:cBhvr>
                                    </p:animEffect>
                                  </p:childTnLst>
                                </p:cTn>
                              </p:par>
                            </p:childTnLst>
                          </p:cTn>
                        </p:par>
                        <p:par>
                          <p:cTn id="40" fill="hold">
                            <p:stCondLst>
                              <p:cond delay="900"/>
                            </p:stCondLst>
                            <p:childTnLst>
                              <p:par>
                                <p:cTn id="41" presetID="22" presetClass="entr" presetSubtype="8" fill="hold" grpId="0" nodeType="after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wipe(left)">
                                      <p:cBhvr>
                                        <p:cTn id="43" dur="100"/>
                                        <p:tgtEl>
                                          <p:spTgt spid="5"/>
                                        </p:tgtEl>
                                      </p:cBhvr>
                                    </p:animEffect>
                                  </p:childTnLst>
                                </p:cTn>
                              </p:par>
                            </p:childTnLst>
                          </p:cTn>
                        </p:par>
                        <p:par>
                          <p:cTn id="44" fill="hold">
                            <p:stCondLst>
                              <p:cond delay="1000"/>
                            </p:stCondLst>
                            <p:childTnLst>
                              <p:par>
                                <p:cTn id="45" presetID="22" presetClass="entr" presetSubtype="8"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ipe(left)">
                                      <p:cBhvr>
                                        <p:cTn id="47" dur="100"/>
                                        <p:tgtEl>
                                          <p:spTgt spid="9"/>
                                        </p:tgtEl>
                                      </p:cBhvr>
                                    </p:animEffect>
                                  </p:childTnLst>
                                </p:cTn>
                              </p:par>
                            </p:childTnLst>
                          </p:cTn>
                        </p:par>
                        <p:par>
                          <p:cTn id="48" fill="hold">
                            <p:stCondLst>
                              <p:cond delay="1100"/>
                            </p:stCondLst>
                            <p:childTnLst>
                              <p:par>
                                <p:cTn id="49" presetID="10" presetClass="entr" presetSubtype="0" fill="hold" nodeType="afterEffect">
                                  <p:stCondLst>
                                    <p:cond delay="0"/>
                                  </p:stCondLst>
                                  <p:childTnLst>
                                    <p:set>
                                      <p:cBhvr>
                                        <p:cTn id="50" dur="1" fill="hold">
                                          <p:stCondLst>
                                            <p:cond delay="0"/>
                                          </p:stCondLst>
                                        </p:cTn>
                                        <p:tgtEl>
                                          <p:spTgt spid="3"/>
                                        </p:tgtEl>
                                        <p:attrNameLst>
                                          <p:attrName>style.visibility</p:attrName>
                                        </p:attrNameLst>
                                      </p:cBhvr>
                                      <p:to>
                                        <p:strVal val="visible"/>
                                      </p:to>
                                    </p:set>
                                    <p:animEffect transition="in" filter="fade">
                                      <p:cBhvr>
                                        <p:cTn id="51" dur="300"/>
                                        <p:tgtEl>
                                          <p:spTgt spid="3"/>
                                        </p:tgtEl>
                                      </p:cBhvr>
                                    </p:animEffect>
                                  </p:childTnLst>
                                </p:cTn>
                              </p:par>
                              <p:par>
                                <p:cTn id="52" presetID="10" presetClass="entr" presetSubtype="0" fill="hold" nodeType="withEffect">
                                  <p:stCondLst>
                                    <p:cond delay="0"/>
                                  </p:stCondLst>
                                  <p:childTnLst>
                                    <p:set>
                                      <p:cBhvr>
                                        <p:cTn id="53" dur="1" fill="hold">
                                          <p:stCondLst>
                                            <p:cond delay="0"/>
                                          </p:stCondLst>
                                        </p:cTn>
                                        <p:tgtEl>
                                          <p:spTgt spid="4"/>
                                        </p:tgtEl>
                                        <p:attrNameLst>
                                          <p:attrName>style.visibility</p:attrName>
                                        </p:attrNameLst>
                                      </p:cBhvr>
                                      <p:to>
                                        <p:strVal val="visible"/>
                                      </p:to>
                                    </p:set>
                                    <p:animEffect transition="in" filter="fade">
                                      <p:cBhvr>
                                        <p:cTn id="54" dur="300"/>
                                        <p:tgtEl>
                                          <p:spTgt spid="4"/>
                                        </p:tgtEl>
                                      </p:cBhvr>
                                    </p:animEffect>
                                  </p:childTnLst>
                                </p:cTn>
                              </p:par>
                            </p:childTnLst>
                          </p:cTn>
                        </p:par>
                        <p:par>
                          <p:cTn id="55" fill="hold">
                            <p:stCondLst>
                              <p:cond delay="1400"/>
                            </p:stCondLst>
                            <p:childTnLst>
                              <p:par>
                                <p:cTn id="56" presetID="10" presetClass="entr" presetSubtype="0" fill="hold" grpId="0" nodeType="afterEffect">
                                  <p:stCondLst>
                                    <p:cond delay="0"/>
                                  </p:stCondLst>
                                  <p:childTnLst>
                                    <p:set>
                                      <p:cBhvr>
                                        <p:cTn id="57" dur="1" fill="hold">
                                          <p:stCondLst>
                                            <p:cond delay="0"/>
                                          </p:stCondLst>
                                        </p:cTn>
                                        <p:tgtEl>
                                          <p:spTgt spid="16"/>
                                        </p:tgtEl>
                                        <p:attrNameLst>
                                          <p:attrName>style.visibility</p:attrName>
                                        </p:attrNameLst>
                                      </p:cBhvr>
                                      <p:to>
                                        <p:strVal val="visible"/>
                                      </p:to>
                                    </p:set>
                                    <p:animEffect transition="in" filter="fade">
                                      <p:cBhvr>
                                        <p:cTn id="58" dur="500"/>
                                        <p:tgtEl>
                                          <p:spTgt spid="16"/>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7"/>
                                        </p:tgtEl>
                                        <p:attrNameLst>
                                          <p:attrName>style.visibility</p:attrName>
                                        </p:attrNameLst>
                                      </p:cBhvr>
                                      <p:to>
                                        <p:strVal val="visible"/>
                                      </p:to>
                                    </p:set>
                                    <p:animEffect transition="in" filter="fade">
                                      <p:cBhvr>
                                        <p:cTn id="61" dur="500"/>
                                        <p:tgtEl>
                                          <p:spTgt spid="17"/>
                                        </p:tgtEl>
                                      </p:cBhvr>
                                    </p:animEffect>
                                  </p:childTnLst>
                                </p:cTn>
                              </p:par>
                            </p:childTnLst>
                          </p:cTn>
                        </p:par>
                        <p:par>
                          <p:cTn id="62" fill="hold">
                            <p:stCondLst>
                              <p:cond delay="1900"/>
                            </p:stCondLst>
                            <p:childTnLst>
                              <p:par>
                                <p:cTn id="63" presetID="41" presetClass="entr" presetSubtype="0" fill="hold" grpId="0" nodeType="afterEffect">
                                  <p:stCondLst>
                                    <p:cond delay="0"/>
                                  </p:stCondLst>
                                  <p:iterate type="lt">
                                    <p:tmPct val="10000"/>
                                  </p:iterate>
                                  <p:childTnLst>
                                    <p:set>
                                      <p:cBhvr>
                                        <p:cTn id="64" dur="1" fill="hold">
                                          <p:stCondLst>
                                            <p:cond delay="0"/>
                                          </p:stCondLst>
                                        </p:cTn>
                                        <p:tgtEl>
                                          <p:spTgt spid="19"/>
                                        </p:tgtEl>
                                        <p:attrNameLst>
                                          <p:attrName>style.visibility</p:attrName>
                                        </p:attrNameLst>
                                      </p:cBhvr>
                                      <p:to>
                                        <p:strVal val="visible"/>
                                      </p:to>
                                    </p:set>
                                    <p:anim calcmode="lin" valueType="num">
                                      <p:cBhvr>
                                        <p:cTn id="65"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19"/>
                                        </p:tgtEl>
                                        <p:attrNameLst>
                                          <p:attrName>ppt_y</p:attrName>
                                        </p:attrNameLst>
                                      </p:cBhvr>
                                      <p:tavLst>
                                        <p:tav tm="0">
                                          <p:val>
                                            <p:strVal val="#ppt_y"/>
                                          </p:val>
                                        </p:tav>
                                        <p:tav tm="100000">
                                          <p:val>
                                            <p:strVal val="#ppt_y"/>
                                          </p:val>
                                        </p:tav>
                                      </p:tavLst>
                                    </p:anim>
                                    <p:anim calcmode="lin" valueType="num">
                                      <p:cBhvr>
                                        <p:cTn id="67"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19"/>
                                        </p:tgtEl>
                                      </p:cBhvr>
                                    </p:animEffect>
                                  </p:childTnLst>
                                </p:cTn>
                              </p:par>
                            </p:childTnLst>
                          </p:cTn>
                        </p:par>
                        <p:par>
                          <p:cTn id="70" fill="hold">
                            <p:stCondLst>
                              <p:cond delay="2800"/>
                            </p:stCondLst>
                            <p:childTnLst>
                              <p:par>
                                <p:cTn id="71" presetID="42" presetClass="entr" presetSubtype="0" fill="hold" grpId="0" nodeType="afterEffect">
                                  <p:stCondLst>
                                    <p:cond delay="0"/>
                                  </p:stCondLst>
                                  <p:childTnLst>
                                    <p:set>
                                      <p:cBhvr>
                                        <p:cTn id="72" dur="1" fill="hold">
                                          <p:stCondLst>
                                            <p:cond delay="0"/>
                                          </p:stCondLst>
                                        </p:cTn>
                                        <p:tgtEl>
                                          <p:spTgt spid="18"/>
                                        </p:tgtEl>
                                        <p:attrNameLst>
                                          <p:attrName>style.visibility</p:attrName>
                                        </p:attrNameLst>
                                      </p:cBhvr>
                                      <p:to>
                                        <p:strVal val="visible"/>
                                      </p:to>
                                    </p:set>
                                    <p:animEffect transition="in" filter="fade">
                                      <p:cBhvr>
                                        <p:cTn id="73" dur="750"/>
                                        <p:tgtEl>
                                          <p:spTgt spid="18"/>
                                        </p:tgtEl>
                                      </p:cBhvr>
                                    </p:animEffect>
                                    <p:anim calcmode="lin" valueType="num">
                                      <p:cBhvr>
                                        <p:cTn id="74" dur="750" fill="hold"/>
                                        <p:tgtEl>
                                          <p:spTgt spid="18"/>
                                        </p:tgtEl>
                                        <p:attrNameLst>
                                          <p:attrName>ppt_x</p:attrName>
                                        </p:attrNameLst>
                                      </p:cBhvr>
                                      <p:tavLst>
                                        <p:tav tm="0">
                                          <p:val>
                                            <p:strVal val="#ppt_x"/>
                                          </p:val>
                                        </p:tav>
                                        <p:tav tm="100000">
                                          <p:val>
                                            <p:strVal val="#ppt_x"/>
                                          </p:val>
                                        </p:tav>
                                      </p:tavLst>
                                    </p:anim>
                                    <p:anim calcmode="lin" valueType="num">
                                      <p:cBhvr>
                                        <p:cTn id="75" dur="750" fill="hold"/>
                                        <p:tgtEl>
                                          <p:spTgt spid="18"/>
                                        </p:tgtEl>
                                        <p:attrNameLst>
                                          <p:attrName>ppt_y</p:attrName>
                                        </p:attrNameLst>
                                      </p:cBhvr>
                                      <p:tavLst>
                                        <p:tav tm="0">
                                          <p:val>
                                            <p:strVal val="#ppt_y+.1"/>
                                          </p:val>
                                        </p:tav>
                                        <p:tav tm="100000">
                                          <p:val>
                                            <p:strVal val="#ppt_y"/>
                                          </p:val>
                                        </p:tav>
                                      </p:tavLst>
                                    </p:anim>
                                  </p:childTnLst>
                                </p:cTn>
                              </p:par>
                            </p:childTnLst>
                          </p:cTn>
                        </p:par>
                        <p:par>
                          <p:cTn id="76" fill="hold">
                            <p:stCondLst>
                              <p:cond delay="3550"/>
                            </p:stCondLst>
                            <p:childTnLst>
                              <p:par>
                                <p:cTn id="77" presetID="41" presetClass="entr" presetSubtype="0" fill="hold" grpId="0" nodeType="afterEffect">
                                  <p:stCondLst>
                                    <p:cond delay="0"/>
                                  </p:stCondLst>
                                  <p:iterate type="lt">
                                    <p:tmPct val="10000"/>
                                  </p:iterate>
                                  <p:childTnLst>
                                    <p:set>
                                      <p:cBhvr>
                                        <p:cTn id="78" dur="1" fill="hold">
                                          <p:stCondLst>
                                            <p:cond delay="0"/>
                                          </p:stCondLst>
                                        </p:cTn>
                                        <p:tgtEl>
                                          <p:spTgt spid="21"/>
                                        </p:tgtEl>
                                        <p:attrNameLst>
                                          <p:attrName>style.visibility</p:attrName>
                                        </p:attrNameLst>
                                      </p:cBhvr>
                                      <p:to>
                                        <p:strVal val="visible"/>
                                      </p:to>
                                    </p:set>
                                    <p:anim calcmode="lin" valueType="num">
                                      <p:cBhvr>
                                        <p:cTn id="79"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21"/>
                                        </p:tgtEl>
                                        <p:attrNameLst>
                                          <p:attrName>ppt_y</p:attrName>
                                        </p:attrNameLst>
                                      </p:cBhvr>
                                      <p:tavLst>
                                        <p:tav tm="0">
                                          <p:val>
                                            <p:strVal val="#ppt_y"/>
                                          </p:val>
                                        </p:tav>
                                        <p:tav tm="100000">
                                          <p:val>
                                            <p:strVal val="#ppt_y"/>
                                          </p:val>
                                        </p:tav>
                                      </p:tavLst>
                                    </p:anim>
                                    <p:anim calcmode="lin" valueType="num">
                                      <p:cBhvr>
                                        <p:cTn id="81"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21"/>
                                        </p:tgtEl>
                                      </p:cBhvr>
                                    </p:animEffect>
                                  </p:childTnLst>
                                </p:cTn>
                              </p:par>
                            </p:childTnLst>
                          </p:cTn>
                        </p:par>
                        <p:par>
                          <p:cTn id="84" fill="hold">
                            <p:stCondLst>
                              <p:cond delay="4450"/>
                            </p:stCondLst>
                            <p:childTnLst>
                              <p:par>
                                <p:cTn id="85" presetID="42" presetClass="entr" presetSubtype="0" fill="hold" grpId="0" nodeType="after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fade">
                                      <p:cBhvr>
                                        <p:cTn id="87" dur="750"/>
                                        <p:tgtEl>
                                          <p:spTgt spid="20"/>
                                        </p:tgtEl>
                                      </p:cBhvr>
                                    </p:animEffect>
                                    <p:anim calcmode="lin" valueType="num">
                                      <p:cBhvr>
                                        <p:cTn id="88" dur="750" fill="hold"/>
                                        <p:tgtEl>
                                          <p:spTgt spid="20"/>
                                        </p:tgtEl>
                                        <p:attrNameLst>
                                          <p:attrName>ppt_x</p:attrName>
                                        </p:attrNameLst>
                                      </p:cBhvr>
                                      <p:tavLst>
                                        <p:tav tm="0">
                                          <p:val>
                                            <p:strVal val="#ppt_x"/>
                                          </p:val>
                                        </p:tav>
                                        <p:tav tm="100000">
                                          <p:val>
                                            <p:strVal val="#ppt_x"/>
                                          </p:val>
                                        </p:tav>
                                      </p:tavLst>
                                    </p:anim>
                                    <p:anim calcmode="lin" valueType="num">
                                      <p:cBhvr>
                                        <p:cTn id="89" dur="75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p:bldP spid="17" grpId="0"/>
      <p:bldP spid="18" grpId="0"/>
      <p:bldP spid="19" grpId="0"/>
      <p:bldP spid="20" grpId="0"/>
      <p:bldP spid="2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smtClean="0"/>
              <a:t>点击此处添加标题</a:t>
            </a:r>
            <a:endParaRPr lang="zh-CN" altLang="en-US" dirty="0"/>
          </a:p>
        </p:txBody>
      </p:sp>
      <p:sp>
        <p:nvSpPr>
          <p:cNvPr id="3" name="Oval 65"/>
          <p:cNvSpPr>
            <a:spLocks noChangeArrowheads="1"/>
          </p:cNvSpPr>
          <p:nvPr/>
        </p:nvSpPr>
        <p:spPr bwMode="auto">
          <a:xfrm>
            <a:off x="1932499" y="4288925"/>
            <a:ext cx="5286412" cy="288852"/>
          </a:xfrm>
          <a:prstGeom prst="ellipse">
            <a:avLst/>
          </a:prstGeom>
          <a:gradFill rotWithShape="1">
            <a:gsLst>
              <a:gs pos="0">
                <a:srgbClr val="EEECE1">
                  <a:gamma/>
                  <a:shade val="46275"/>
                  <a:invGamma/>
                </a:srgbClr>
              </a:gs>
              <a:gs pos="100000">
                <a:srgbClr val="EEECE1">
                  <a:alpha val="0"/>
                </a:srgbClr>
              </a:gs>
            </a:gsLst>
            <a:path path="shape">
              <a:fillToRect l="50000" t="50000" r="50000" b="50000"/>
            </a:path>
          </a:gradFill>
          <a:ln w="9525">
            <a:noFill/>
            <a:round/>
            <a:headEnd/>
            <a:tailEnd/>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pitchFamily="34" charset="0"/>
              <a:ea typeface="宋体" panose="02010600030101010101" pitchFamily="2" charset="-122"/>
              <a:cs typeface="+mn-cs"/>
            </a:endParaRPr>
          </a:p>
        </p:txBody>
      </p:sp>
      <p:grpSp>
        <p:nvGrpSpPr>
          <p:cNvPr id="4" name="组合 3"/>
          <p:cNvGrpSpPr/>
          <p:nvPr/>
        </p:nvGrpSpPr>
        <p:grpSpPr>
          <a:xfrm>
            <a:off x="1096326" y="1917024"/>
            <a:ext cx="7091651" cy="2574088"/>
            <a:chOff x="1074762" y="3021992"/>
            <a:chExt cx="7091651" cy="2574088"/>
          </a:xfrm>
        </p:grpSpPr>
        <p:grpSp>
          <p:nvGrpSpPr>
            <p:cNvPr id="5" name="组合 4"/>
            <p:cNvGrpSpPr/>
            <p:nvPr/>
          </p:nvGrpSpPr>
          <p:grpSpPr>
            <a:xfrm rot="21139845">
              <a:off x="1074762" y="4135585"/>
              <a:ext cx="7091651" cy="1460495"/>
              <a:chOff x="1074762" y="4135585"/>
              <a:chExt cx="7091651" cy="1460495"/>
            </a:xfrm>
          </p:grpSpPr>
          <p:sp>
            <p:nvSpPr>
              <p:cNvPr id="22" name="椭圆 21"/>
              <p:cNvSpPr/>
              <p:nvPr/>
            </p:nvSpPr>
            <p:spPr>
              <a:xfrm>
                <a:off x="4411265" y="5167452"/>
                <a:ext cx="428628" cy="428628"/>
              </a:xfrm>
              <a:prstGeom prst="ellipse">
                <a:avLst/>
              </a:prstGeom>
              <a:solidFill>
                <a:sysClr val="window" lastClr="FFFFFF">
                  <a:lumMod val="75000"/>
                </a:sysClr>
              </a:solidFill>
              <a:ln w="25400" cap="flat" cmpd="sng" algn="ctr">
                <a:noFill/>
                <a:prstDash val="solid"/>
              </a:ln>
              <a:effectLst/>
              <a:scene3d>
                <a:camera prst="perspectiveBelow"/>
                <a:lightRig rig="threePt" dir="t"/>
              </a:scene3d>
              <a:sp3d extrusionH="1270000" prstMaterial="plastic">
                <a:bevelT w="120650"/>
                <a:bevelB w="88900" prst="relaxedInset"/>
                <a:extrusionClr>
                  <a:sysClr val="window" lastClr="FFFFFF">
                    <a:lumMod val="75000"/>
                  </a:sysClr>
                </a:extrusionClr>
              </a:sp3d>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23" name="圆角矩形 22"/>
              <p:cNvSpPr/>
              <p:nvPr/>
            </p:nvSpPr>
            <p:spPr>
              <a:xfrm rot="1040636">
                <a:off x="1074762" y="4135585"/>
                <a:ext cx="7091651" cy="1290043"/>
              </a:xfrm>
              <a:prstGeom prst="roundRect">
                <a:avLst>
                  <a:gd name="adj" fmla="val 8983"/>
                </a:avLst>
              </a:prstGeom>
              <a:gradFill flip="none" rotWithShape="1">
                <a:gsLst>
                  <a:gs pos="0">
                    <a:sysClr val="window" lastClr="FFFFFF">
                      <a:lumMod val="85000"/>
                    </a:sysClr>
                  </a:gs>
                  <a:gs pos="96000">
                    <a:sysClr val="window" lastClr="FFFFFF">
                      <a:lumMod val="85000"/>
                    </a:sysClr>
                  </a:gs>
                  <a:gs pos="1000">
                    <a:sysClr val="window" lastClr="FFFFFF">
                      <a:lumMod val="65000"/>
                    </a:sysClr>
                  </a:gs>
                </a:gsLst>
                <a:lin ang="16200000" scaled="1"/>
                <a:tileRect/>
              </a:gradFill>
              <a:ln w="34925" cap="flat" cmpd="sng" algn="ctr">
                <a:solidFill>
                  <a:srgbClr val="FFFFFF"/>
                </a:solidFill>
                <a:prstDash val="solid"/>
              </a:ln>
              <a:effectLst>
                <a:outerShdw blurRad="317500" dir="2700000" algn="ctr">
                  <a:srgbClr val="000000">
                    <a:alpha val="43000"/>
                  </a:srgbClr>
                </a:outerShdw>
              </a:effectLst>
              <a:scene3d>
                <a:camera prst="perspectiveFront" fov="2400000">
                  <a:rot lat="17195211" lon="29222" rev="569999"/>
                </a:camera>
                <a:lightRig rig="threePt" dir="t"/>
              </a:scene3d>
              <a:sp3d prstMaterial="metal">
                <a:bevelT w="158750" h="38100" prst="softRound"/>
                <a:bevelB w="57150" h="57150" prst="softRound"/>
              </a:sp3d>
            </p:spPr>
            <p:txBody>
              <a:bodyPr rtlCol="0" anchor="ctr">
                <a:flatTx/>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6" name="组合 5"/>
            <p:cNvGrpSpPr/>
            <p:nvPr/>
          </p:nvGrpSpPr>
          <p:grpSpPr>
            <a:xfrm>
              <a:off x="1553746" y="3590651"/>
              <a:ext cx="1276491" cy="1422525"/>
              <a:chOff x="1553746" y="3179314"/>
              <a:chExt cx="1276491" cy="1422525"/>
            </a:xfrm>
          </p:grpSpPr>
          <p:sp>
            <p:nvSpPr>
              <p:cNvPr id="15" name="Oval 65"/>
              <p:cNvSpPr>
                <a:spLocks noChangeArrowheads="1"/>
              </p:cNvSpPr>
              <p:nvPr/>
            </p:nvSpPr>
            <p:spPr bwMode="auto">
              <a:xfrm>
                <a:off x="1575397" y="4372890"/>
                <a:ext cx="1143008" cy="228949"/>
              </a:xfrm>
              <a:prstGeom prst="ellipse">
                <a:avLst/>
              </a:prstGeom>
              <a:gradFill rotWithShape="1">
                <a:gsLst>
                  <a:gs pos="0">
                    <a:srgbClr val="EEECE1">
                      <a:gamma/>
                      <a:shade val="46275"/>
                      <a:invGamma/>
                    </a:srgbClr>
                  </a:gs>
                  <a:gs pos="100000">
                    <a:srgbClr val="EEECE1">
                      <a:alpha val="0"/>
                    </a:srgbClr>
                  </a:gs>
                </a:gsLst>
                <a:path path="shape">
                  <a:fillToRect l="50000" t="50000" r="50000" b="50000"/>
                </a:path>
              </a:gradFill>
              <a:ln w="9525">
                <a:noFill/>
                <a:round/>
                <a:headEnd/>
                <a:tailEnd/>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pitchFamily="34" charset="0"/>
                  <a:ea typeface="宋体" panose="02010600030101010101" pitchFamily="2" charset="-122"/>
                  <a:cs typeface="+mn-cs"/>
                </a:endParaRPr>
              </a:p>
            </p:txBody>
          </p:sp>
          <p:grpSp>
            <p:nvGrpSpPr>
              <p:cNvPr id="16" name="组合 16"/>
              <p:cNvGrpSpPr/>
              <p:nvPr/>
            </p:nvGrpSpPr>
            <p:grpSpPr>
              <a:xfrm>
                <a:off x="1553746" y="3179314"/>
                <a:ext cx="1276491" cy="1276491"/>
                <a:chOff x="1838602" y="3474594"/>
                <a:chExt cx="1159458" cy="1159458"/>
              </a:xfrm>
            </p:grpSpPr>
            <p:grpSp>
              <p:nvGrpSpPr>
                <p:cNvPr id="18" name="组合 17"/>
                <p:cNvGrpSpPr/>
                <p:nvPr/>
              </p:nvGrpSpPr>
              <p:grpSpPr>
                <a:xfrm>
                  <a:off x="1838602" y="3474594"/>
                  <a:ext cx="1159458" cy="1159458"/>
                  <a:chOff x="2768597" y="3009893"/>
                  <a:chExt cx="2214578" cy="2214577"/>
                </a:xfrm>
              </p:grpSpPr>
              <p:sp>
                <p:nvSpPr>
                  <p:cNvPr id="20" name="椭圆 19"/>
                  <p:cNvSpPr/>
                  <p:nvPr/>
                </p:nvSpPr>
                <p:spPr>
                  <a:xfrm>
                    <a:off x="2768597" y="3009893"/>
                    <a:ext cx="2214578" cy="2214577"/>
                  </a:xfrm>
                  <a:prstGeom prst="ellipse">
                    <a:avLst/>
                  </a:prstGeom>
                  <a:gradFill flip="none" rotWithShape="1">
                    <a:gsLst>
                      <a:gs pos="0">
                        <a:srgbClr val="FFC000"/>
                      </a:gs>
                      <a:gs pos="65000">
                        <a:srgbClr val="F79646">
                          <a:lumMod val="75000"/>
                        </a:srgbClr>
                      </a:gs>
                      <a:gs pos="82000">
                        <a:srgbClr val="F79646">
                          <a:lumMod val="75000"/>
                        </a:srgbClr>
                      </a:gs>
                    </a:gsLst>
                    <a:path path="circle">
                      <a:fillToRect l="50000" t="50000" r="50000" b="50000"/>
                    </a:path>
                    <a:tileRect/>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 name="椭圆 20"/>
                  <p:cNvSpPr/>
                  <p:nvPr/>
                </p:nvSpPr>
                <p:spPr>
                  <a:xfrm>
                    <a:off x="2841549" y="3149379"/>
                    <a:ext cx="1402450" cy="1154957"/>
                  </a:xfrm>
                  <a:prstGeom prst="ellipse">
                    <a:avLst/>
                  </a:prstGeom>
                  <a:gradFill flip="none" rotWithShape="1">
                    <a:gsLst>
                      <a:gs pos="0">
                        <a:sysClr val="window" lastClr="FFFFFF">
                          <a:alpha val="83000"/>
                        </a:sysClr>
                      </a:gs>
                      <a:gs pos="50000">
                        <a:sysClr val="window" lastClr="FFFFFF">
                          <a:alpha val="0"/>
                        </a:sysClr>
                      </a:gs>
                    </a:gsLst>
                    <a:path path="circle">
                      <a:fillToRect l="50000" t="50000" r="50000" b="50000"/>
                    </a:path>
                    <a:tileRect/>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9" name="椭圆 18"/>
                <p:cNvSpPr/>
                <p:nvPr/>
              </p:nvSpPr>
              <p:spPr>
                <a:xfrm rot="20122633">
                  <a:off x="2252737" y="4373332"/>
                  <a:ext cx="703537" cy="241608"/>
                </a:xfrm>
                <a:prstGeom prst="ellipse">
                  <a:avLst/>
                </a:prstGeom>
                <a:gradFill flip="none" rotWithShape="1">
                  <a:gsLst>
                    <a:gs pos="0">
                      <a:sysClr val="window" lastClr="FFFFFF">
                        <a:alpha val="55000"/>
                      </a:sysClr>
                    </a:gs>
                    <a:gs pos="50000">
                      <a:sysClr val="window" lastClr="FFFFFF">
                        <a:shade val="67500"/>
                        <a:satMod val="115000"/>
                        <a:alpha val="12000"/>
                      </a:sysClr>
                    </a:gs>
                    <a:gs pos="100000">
                      <a:sysClr val="window" lastClr="FFFFFF">
                        <a:shade val="100000"/>
                        <a:satMod val="115000"/>
                        <a:alpha val="0"/>
                      </a:sys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7" name="TextBox 16"/>
              <p:cNvSpPr txBox="1"/>
              <p:nvPr/>
            </p:nvSpPr>
            <p:spPr>
              <a:xfrm>
                <a:off x="1752494" y="3619901"/>
                <a:ext cx="883272" cy="400110"/>
              </a:xfrm>
              <a:prstGeom prst="rect">
                <a:avLst/>
              </a:prstGeom>
              <a:noFill/>
              <a:scene3d>
                <a:camera prst="orthographicFront"/>
                <a:lightRig rig="flat" dir="t"/>
              </a:scene3d>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微软雅黑" pitchFamily="34" charset="-122"/>
                    <a:ea typeface="微软雅黑" pitchFamily="34" charset="-122"/>
                    <a:cs typeface="+mn-cs"/>
                  </a:rPr>
                  <a:t>文字</a:t>
                </a:r>
                <a:endParaRPr kumimoji="0" lang="zh-CN" altLang="en-US" sz="200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微软雅黑" pitchFamily="34" charset="-122"/>
                  <a:ea typeface="微软雅黑" pitchFamily="34" charset="-122"/>
                  <a:cs typeface="+mn-cs"/>
                </a:endParaRPr>
              </a:p>
            </p:txBody>
          </p:sp>
        </p:grpSp>
        <p:grpSp>
          <p:nvGrpSpPr>
            <p:cNvPr id="7" name="组合 6"/>
            <p:cNvGrpSpPr/>
            <p:nvPr/>
          </p:nvGrpSpPr>
          <p:grpSpPr>
            <a:xfrm>
              <a:off x="6203354" y="3021992"/>
              <a:ext cx="1770419" cy="1991184"/>
              <a:chOff x="6697281" y="3893695"/>
              <a:chExt cx="1276491" cy="1435665"/>
            </a:xfrm>
          </p:grpSpPr>
          <p:sp>
            <p:nvSpPr>
              <p:cNvPr id="8" name="Oval 65"/>
              <p:cNvSpPr>
                <a:spLocks noChangeArrowheads="1"/>
              </p:cNvSpPr>
              <p:nvPr/>
            </p:nvSpPr>
            <p:spPr bwMode="auto">
              <a:xfrm rot="393544">
                <a:off x="6706617" y="5100411"/>
                <a:ext cx="1143008" cy="228949"/>
              </a:xfrm>
              <a:prstGeom prst="ellipse">
                <a:avLst/>
              </a:prstGeom>
              <a:gradFill rotWithShape="1">
                <a:gsLst>
                  <a:gs pos="0">
                    <a:srgbClr val="EEECE1">
                      <a:gamma/>
                      <a:shade val="46275"/>
                      <a:invGamma/>
                    </a:srgbClr>
                  </a:gs>
                  <a:gs pos="100000">
                    <a:srgbClr val="EEECE1">
                      <a:alpha val="0"/>
                    </a:srgbClr>
                  </a:gs>
                </a:gsLst>
                <a:path path="shape">
                  <a:fillToRect l="50000" t="50000" r="50000" b="50000"/>
                </a:path>
              </a:gradFill>
              <a:ln w="9525">
                <a:noFill/>
                <a:round/>
                <a:headEnd/>
                <a:tailEnd/>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pitchFamily="34" charset="0"/>
                  <a:ea typeface="宋体" panose="02010600030101010101" pitchFamily="2" charset="-122"/>
                  <a:cs typeface="+mn-cs"/>
                </a:endParaRPr>
              </a:p>
            </p:txBody>
          </p:sp>
          <p:grpSp>
            <p:nvGrpSpPr>
              <p:cNvPr id="9" name="组合 8"/>
              <p:cNvGrpSpPr/>
              <p:nvPr/>
            </p:nvGrpSpPr>
            <p:grpSpPr>
              <a:xfrm>
                <a:off x="6697281" y="3893695"/>
                <a:ext cx="1276491" cy="1276491"/>
                <a:chOff x="1838601" y="3474595"/>
                <a:chExt cx="1159458" cy="1159458"/>
              </a:xfrm>
            </p:grpSpPr>
            <p:grpSp>
              <p:nvGrpSpPr>
                <p:cNvPr id="11" name="组合 5"/>
                <p:cNvGrpSpPr/>
                <p:nvPr/>
              </p:nvGrpSpPr>
              <p:grpSpPr>
                <a:xfrm>
                  <a:off x="1838601" y="3474595"/>
                  <a:ext cx="1159458" cy="1159458"/>
                  <a:chOff x="2768596" y="3009896"/>
                  <a:chExt cx="2214578" cy="2214578"/>
                </a:xfrm>
              </p:grpSpPr>
              <p:sp>
                <p:nvSpPr>
                  <p:cNvPr id="13" name="椭圆 12"/>
                  <p:cNvSpPr/>
                  <p:nvPr/>
                </p:nvSpPr>
                <p:spPr>
                  <a:xfrm>
                    <a:off x="2768596" y="3009896"/>
                    <a:ext cx="2214578" cy="2214578"/>
                  </a:xfrm>
                  <a:prstGeom prst="ellipse">
                    <a:avLst/>
                  </a:prstGeom>
                  <a:solidFill>
                    <a:srgbClr val="C8000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 name="椭圆 13"/>
                  <p:cNvSpPr/>
                  <p:nvPr/>
                </p:nvSpPr>
                <p:spPr>
                  <a:xfrm>
                    <a:off x="2841549" y="3149379"/>
                    <a:ext cx="1402450" cy="1154957"/>
                  </a:xfrm>
                  <a:prstGeom prst="ellipse">
                    <a:avLst/>
                  </a:prstGeom>
                  <a:gradFill flip="none" rotWithShape="1">
                    <a:gsLst>
                      <a:gs pos="0">
                        <a:sysClr val="window" lastClr="FFFFFF">
                          <a:alpha val="83000"/>
                        </a:sysClr>
                      </a:gs>
                      <a:gs pos="50000">
                        <a:sysClr val="window" lastClr="FFFFFF">
                          <a:alpha val="0"/>
                        </a:sysClr>
                      </a:gs>
                    </a:gsLst>
                    <a:path path="circle">
                      <a:fillToRect l="50000" t="50000" r="50000" b="50000"/>
                    </a:path>
                    <a:tileRect/>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2" name="椭圆 11"/>
                <p:cNvSpPr/>
                <p:nvPr/>
              </p:nvSpPr>
              <p:spPr>
                <a:xfrm rot="20122633">
                  <a:off x="2252737" y="4373332"/>
                  <a:ext cx="703537" cy="241608"/>
                </a:xfrm>
                <a:prstGeom prst="ellipse">
                  <a:avLst/>
                </a:prstGeom>
                <a:gradFill flip="none" rotWithShape="1">
                  <a:gsLst>
                    <a:gs pos="0">
                      <a:sysClr val="window" lastClr="FFFFFF">
                        <a:alpha val="55000"/>
                      </a:sysClr>
                    </a:gs>
                    <a:gs pos="50000">
                      <a:sysClr val="window" lastClr="FFFFFF">
                        <a:shade val="67500"/>
                        <a:satMod val="115000"/>
                        <a:alpha val="12000"/>
                      </a:sysClr>
                    </a:gs>
                    <a:gs pos="100000">
                      <a:sysClr val="window" lastClr="FFFFFF">
                        <a:shade val="100000"/>
                        <a:satMod val="115000"/>
                        <a:alpha val="0"/>
                      </a:sys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0" name="TextBox 9"/>
              <p:cNvSpPr txBox="1"/>
              <p:nvPr/>
            </p:nvSpPr>
            <p:spPr>
              <a:xfrm>
                <a:off x="6892777" y="4334450"/>
                <a:ext cx="883272" cy="400110"/>
              </a:xfrm>
              <a:prstGeom prst="rect">
                <a:avLst/>
              </a:prstGeom>
              <a:noFill/>
              <a:scene3d>
                <a:camera prst="orthographicFront"/>
                <a:lightRig rig="flat" dir="t"/>
              </a:scene3d>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微软雅黑" pitchFamily="34" charset="-122"/>
                    <a:ea typeface="微软雅黑" pitchFamily="34" charset="-122"/>
                    <a:cs typeface="+mn-cs"/>
                  </a:rPr>
                  <a:t>文字</a:t>
                </a:r>
                <a:endParaRPr kumimoji="0" lang="zh-CN" altLang="en-US" sz="200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微软雅黑" pitchFamily="34" charset="-122"/>
                  <a:ea typeface="微软雅黑" pitchFamily="34" charset="-122"/>
                  <a:cs typeface="+mn-cs"/>
                </a:endParaRPr>
              </a:p>
            </p:txBody>
          </p:sp>
        </p:grpSp>
      </p:grpSp>
      <p:grpSp>
        <p:nvGrpSpPr>
          <p:cNvPr id="24" name="组合 23"/>
          <p:cNvGrpSpPr/>
          <p:nvPr/>
        </p:nvGrpSpPr>
        <p:grpSpPr>
          <a:xfrm>
            <a:off x="3794015" y="2515942"/>
            <a:ext cx="1663645" cy="756789"/>
            <a:chOff x="3545079" y="3620910"/>
            <a:chExt cx="1663645" cy="756789"/>
          </a:xfrm>
        </p:grpSpPr>
        <p:sp>
          <p:nvSpPr>
            <p:cNvPr id="25" name="下箭头 24"/>
            <p:cNvSpPr/>
            <p:nvPr/>
          </p:nvSpPr>
          <p:spPr>
            <a:xfrm rot="16801954">
              <a:off x="3998507" y="3167482"/>
              <a:ext cx="756789" cy="1663645"/>
            </a:xfrm>
            <a:prstGeom prst="downArrow">
              <a:avLst/>
            </a:prstGeom>
            <a:gradFill>
              <a:gsLst>
                <a:gs pos="2000">
                  <a:sysClr val="window" lastClr="FFFFFF">
                    <a:lumMod val="65000"/>
                  </a:sysClr>
                </a:gs>
                <a:gs pos="66000">
                  <a:sysClr val="window" lastClr="FFFFFF">
                    <a:lumMod val="65000"/>
                  </a:sysClr>
                </a:gs>
              </a:gsLst>
              <a:lin ang="5400000" scaled="0"/>
            </a:gradFill>
            <a:ln w="34925" cap="flat" cmpd="sng" algn="ctr">
              <a:solidFill>
                <a:srgbClr val="FFFFFF"/>
              </a:solidFill>
              <a:prstDash val="solid"/>
            </a:ln>
            <a:effectLst/>
            <a:scene3d>
              <a:camera prst="perspectiveFront" fov="2700000">
                <a:rot lat="21089046" lon="21421962" rev="60000"/>
              </a:camera>
              <a:lightRig rig="threePt" dir="t"/>
            </a:scene3d>
            <a:sp3d extrusionH="101600" prstMaterial="metal">
              <a:bevelT w="260350" h="50800" prst="softRound"/>
              <a:bevelB w="88900" h="196850" prst="softRound"/>
            </a:sp3d>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6" name="Text Box 39"/>
            <p:cNvSpPr txBox="1">
              <a:spLocks noChangeArrowheads="1"/>
            </p:cNvSpPr>
            <p:nvPr/>
          </p:nvSpPr>
          <p:spPr bwMode="auto">
            <a:xfrm rot="563558">
              <a:off x="3629695" y="3776223"/>
              <a:ext cx="1214446" cy="336695"/>
            </a:xfrm>
            <a:prstGeom prst="rect">
              <a:avLst/>
            </a:prstGeom>
            <a:noFill/>
            <a:ln w="9525">
              <a:noFill/>
              <a:miter lim="800000"/>
              <a:headEnd/>
              <a:tailEnd/>
            </a:ln>
          </p:spPr>
          <p:txBody>
            <a:bodyPr wrap="square">
              <a:spAutoFit/>
            </a:bodyPr>
            <a:lstStyle/>
            <a:p>
              <a:pPr marL="0" marR="0" lvl="0" indent="0" algn="ctr" defTabSz="914400" rtl="0" eaLnBrk="1" fontAlgn="auto" latinLnBrk="0" hangingPunct="1">
                <a:lnSpc>
                  <a:spcPct val="150000"/>
                </a:lnSpc>
                <a:spcBef>
                  <a:spcPts val="0"/>
                </a:spcBef>
                <a:spcAft>
                  <a:spcPts val="0"/>
                </a:spcAft>
                <a:buClr>
                  <a:prstClr val="black">
                    <a:lumMod val="50000"/>
                    <a:lumOff val="50000"/>
                  </a:prstClr>
                </a:buClr>
                <a:buSzTx/>
                <a:buFontTx/>
                <a:buNone/>
                <a:tabLst/>
                <a:defRPr/>
              </a:pPr>
              <a:r>
                <a:rPr kumimoji="0" lang="zh-CN" altLang="en-US" sz="1200" b="1"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添加内容文字</a:t>
              </a:r>
              <a:endParaRPr kumimoji="0" lang="en-US" altLang="zh-CN" sz="1200" b="1"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endParaRPr>
            </a:p>
          </p:txBody>
        </p:sp>
      </p:grpSp>
      <p:grpSp>
        <p:nvGrpSpPr>
          <p:cNvPr id="27" name="组合 26"/>
          <p:cNvGrpSpPr/>
          <p:nvPr/>
        </p:nvGrpSpPr>
        <p:grpSpPr>
          <a:xfrm>
            <a:off x="1295306" y="1027888"/>
            <a:ext cx="1899138" cy="887064"/>
            <a:chOff x="1273742" y="2132856"/>
            <a:chExt cx="1899138" cy="887064"/>
          </a:xfrm>
        </p:grpSpPr>
        <p:sp>
          <p:nvSpPr>
            <p:cNvPr id="28" name="Text Box 39"/>
            <p:cNvSpPr txBox="1">
              <a:spLocks noChangeArrowheads="1"/>
            </p:cNvSpPr>
            <p:nvPr/>
          </p:nvSpPr>
          <p:spPr bwMode="auto">
            <a:xfrm>
              <a:off x="1273742" y="2406226"/>
              <a:ext cx="1899138" cy="613694"/>
            </a:xfrm>
            <a:prstGeom prst="rect">
              <a:avLst/>
            </a:prstGeom>
            <a:noFill/>
            <a:ln w="9525">
              <a:noFill/>
              <a:miter lim="800000"/>
              <a:headEnd/>
              <a:tailEnd/>
            </a:ln>
          </p:spPr>
          <p:txBody>
            <a:bodyPr wrap="square">
              <a:spAutoFit/>
            </a:bodyPr>
            <a:lstStyle/>
            <a:p>
              <a:pPr marL="0" marR="0" lvl="0" indent="0" algn="l" defTabSz="914400" rtl="0" eaLnBrk="1" fontAlgn="auto" latinLnBrk="0" hangingPunct="1">
                <a:lnSpc>
                  <a:spcPct val="150000"/>
                </a:lnSpc>
                <a:spcBef>
                  <a:spcPts val="0"/>
                </a:spcBef>
                <a:spcAft>
                  <a:spcPts val="0"/>
                </a:spcAft>
                <a:buClr>
                  <a:prstClr val="black">
                    <a:lumMod val="50000"/>
                    <a:lumOff val="50000"/>
                  </a:prstClr>
                </a:buClr>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点击此处</a:t>
              </a:r>
              <a:r>
                <a:rPr kumimoji="0" lang="zh-CN" altLang="en-US"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添加内容文字</a:t>
              </a:r>
              <a:endParaRPr kumimoji="0" lang="en-US" altLang="zh-CN"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50000"/>
                </a:lnSpc>
                <a:spcBef>
                  <a:spcPts val="0"/>
                </a:spcBef>
                <a:spcAft>
                  <a:spcPts val="0"/>
                </a:spcAft>
                <a:buClr>
                  <a:prstClr val="black">
                    <a:lumMod val="50000"/>
                    <a:lumOff val="50000"/>
                  </a:prstClr>
                </a:buClr>
                <a:buSzTx/>
                <a:buFontTx/>
                <a:buNone/>
                <a:tabLst/>
                <a:defRPr/>
              </a:pPr>
              <a:r>
                <a:rPr kumimoji="0" lang="zh-CN" altLang="en-US"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点击</a:t>
              </a:r>
              <a:r>
                <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此处</a:t>
              </a:r>
              <a:r>
                <a:rPr kumimoji="0" lang="zh-CN" altLang="en-US"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添加内容文字</a:t>
              </a:r>
              <a:endParaRPr kumimoji="0" lang="en-US" altLang="zh-CN"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endParaRPr>
            </a:p>
          </p:txBody>
        </p:sp>
        <p:sp>
          <p:nvSpPr>
            <p:cNvPr id="29" name="Text Box 39"/>
            <p:cNvSpPr txBox="1">
              <a:spLocks noChangeArrowheads="1"/>
            </p:cNvSpPr>
            <p:nvPr/>
          </p:nvSpPr>
          <p:spPr bwMode="auto">
            <a:xfrm>
              <a:off x="1339431" y="2132856"/>
              <a:ext cx="1580361" cy="295145"/>
            </a:xfrm>
            <a:prstGeom prst="rect">
              <a:avLst/>
            </a:prstGeom>
            <a:noFill/>
            <a:ln w="9525">
              <a:noFill/>
              <a:miter lim="800000"/>
              <a:headEnd/>
              <a:tailEnd/>
            </a:ln>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F79646">
                      <a:lumMod val="75000"/>
                    </a:srgbClr>
                  </a:solidFill>
                  <a:effectLst/>
                  <a:uLnTx/>
                  <a:uFillTx/>
                  <a:latin typeface="微软雅黑" pitchFamily="34" charset="-122"/>
                  <a:ea typeface="微软雅黑" pitchFamily="34" charset="-122"/>
                  <a:cs typeface="+mn-cs"/>
                </a:rPr>
                <a:t>此处添加内容文字</a:t>
              </a:r>
              <a:endParaRPr kumimoji="0" lang="zh-CN" altLang="en-US" sz="1200" b="1" i="0" u="none" strike="noStrike" kern="0" cap="none" spc="0" normalizeH="0" baseline="0" noProof="0" dirty="0">
                <a:ln>
                  <a:noFill/>
                </a:ln>
                <a:solidFill>
                  <a:srgbClr val="F79646">
                    <a:lumMod val="75000"/>
                  </a:srgbClr>
                </a:solidFill>
                <a:effectLst/>
                <a:uLnTx/>
                <a:uFillTx/>
                <a:latin typeface="微软雅黑" pitchFamily="34" charset="-122"/>
                <a:ea typeface="微软雅黑" pitchFamily="34" charset="-122"/>
                <a:cs typeface="+mn-cs"/>
              </a:endParaRPr>
            </a:p>
          </p:txBody>
        </p:sp>
      </p:grpSp>
      <p:grpSp>
        <p:nvGrpSpPr>
          <p:cNvPr id="30" name="组合 29"/>
          <p:cNvGrpSpPr/>
          <p:nvPr/>
        </p:nvGrpSpPr>
        <p:grpSpPr>
          <a:xfrm>
            <a:off x="6249748" y="1004920"/>
            <a:ext cx="1899138" cy="887064"/>
            <a:chOff x="6228184" y="2109888"/>
            <a:chExt cx="1899138" cy="887064"/>
          </a:xfrm>
        </p:grpSpPr>
        <p:sp>
          <p:nvSpPr>
            <p:cNvPr id="31" name="Text Box 39"/>
            <p:cNvSpPr txBox="1">
              <a:spLocks noChangeArrowheads="1"/>
            </p:cNvSpPr>
            <p:nvPr/>
          </p:nvSpPr>
          <p:spPr bwMode="auto">
            <a:xfrm>
              <a:off x="6228184" y="2383258"/>
              <a:ext cx="1899138" cy="613694"/>
            </a:xfrm>
            <a:prstGeom prst="rect">
              <a:avLst/>
            </a:prstGeom>
            <a:noFill/>
            <a:ln w="9525">
              <a:noFill/>
              <a:miter lim="800000"/>
              <a:headEnd/>
              <a:tailEnd/>
            </a:ln>
          </p:spPr>
          <p:txBody>
            <a:bodyPr wrap="square">
              <a:spAutoFit/>
            </a:bodyPr>
            <a:lstStyle/>
            <a:p>
              <a:pPr marL="0" marR="0" lvl="0" indent="0" algn="l" defTabSz="914400" rtl="0" eaLnBrk="1" fontAlgn="auto" latinLnBrk="0" hangingPunct="1">
                <a:lnSpc>
                  <a:spcPct val="150000"/>
                </a:lnSpc>
                <a:spcBef>
                  <a:spcPts val="0"/>
                </a:spcBef>
                <a:spcAft>
                  <a:spcPts val="0"/>
                </a:spcAft>
                <a:buClr>
                  <a:prstClr val="black">
                    <a:lumMod val="50000"/>
                    <a:lumOff val="50000"/>
                  </a:prstClr>
                </a:buClr>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点击此处</a:t>
              </a:r>
              <a:r>
                <a:rPr kumimoji="0" lang="zh-CN" altLang="en-US"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添加内容文字</a:t>
              </a:r>
              <a:endParaRPr kumimoji="0" lang="en-US" altLang="zh-CN"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50000"/>
                </a:lnSpc>
                <a:spcBef>
                  <a:spcPts val="0"/>
                </a:spcBef>
                <a:spcAft>
                  <a:spcPts val="0"/>
                </a:spcAft>
                <a:buClr>
                  <a:prstClr val="black">
                    <a:lumMod val="50000"/>
                    <a:lumOff val="50000"/>
                  </a:prstClr>
                </a:buClr>
                <a:buSzTx/>
                <a:buFontTx/>
                <a:buNone/>
                <a:tabLst/>
                <a:defRPr/>
              </a:pPr>
              <a:r>
                <a:rPr kumimoji="0" lang="zh-CN" altLang="en-US"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点击</a:t>
              </a:r>
              <a:r>
                <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此处</a:t>
              </a:r>
              <a:r>
                <a:rPr kumimoji="0" lang="zh-CN" altLang="en-US"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添加内容文字</a:t>
              </a:r>
              <a:endParaRPr kumimoji="0" lang="en-US" altLang="zh-CN"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endParaRPr>
            </a:p>
          </p:txBody>
        </p:sp>
        <p:sp>
          <p:nvSpPr>
            <p:cNvPr id="32" name="Text Box 39"/>
            <p:cNvSpPr txBox="1">
              <a:spLocks noChangeArrowheads="1"/>
            </p:cNvSpPr>
            <p:nvPr/>
          </p:nvSpPr>
          <p:spPr bwMode="auto">
            <a:xfrm>
              <a:off x="6293873" y="2109888"/>
              <a:ext cx="1580361" cy="295145"/>
            </a:xfrm>
            <a:prstGeom prst="rect">
              <a:avLst/>
            </a:prstGeom>
            <a:noFill/>
            <a:ln w="9525">
              <a:noFill/>
              <a:miter lim="800000"/>
              <a:headEnd/>
              <a:tailEnd/>
            </a:ln>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1" i="0" u="none" strike="noStrike" kern="1200" cap="none" spc="0" normalizeH="0" baseline="0" noProof="0" dirty="0" smtClean="0">
                  <a:ln>
                    <a:noFill/>
                  </a:ln>
                  <a:solidFill>
                    <a:srgbClr val="FF0000"/>
                  </a:solidFill>
                  <a:effectLst/>
                  <a:uLnTx/>
                  <a:uFillTx/>
                  <a:latin typeface="微软雅黑" pitchFamily="34" charset="-122"/>
                  <a:ea typeface="微软雅黑" pitchFamily="34" charset="-122"/>
                  <a:cs typeface="+mn-cs"/>
                </a:rPr>
                <a:t>此处添加内容文字</a:t>
              </a:r>
              <a:endParaRPr kumimoji="0" lang="zh-CN" altLang="en-US" sz="1200" b="1" i="0" u="none" strike="noStrike" kern="1200" cap="none" spc="0" normalizeH="0" baseline="0" noProof="0" dirty="0">
                <a:ln>
                  <a:noFill/>
                </a:ln>
                <a:solidFill>
                  <a:srgbClr val="FF0000"/>
                </a:solidFill>
                <a:effectLst/>
                <a:uLnTx/>
                <a:uFillTx/>
                <a:latin typeface="微软雅黑" pitchFamily="34" charset="-122"/>
                <a:ea typeface="微软雅黑" pitchFamily="34" charset="-122"/>
                <a:cs typeface="+mn-cs"/>
              </a:endParaRPr>
            </a:p>
          </p:txBody>
        </p:sp>
      </p:grpSp>
    </p:spTree>
    <p:extLst>
      <p:ext uri="{BB962C8B-B14F-4D97-AF65-F5344CB8AC3E}">
        <p14:creationId xmlns:p14="http://schemas.microsoft.com/office/powerpoint/2010/main" val="1745235342"/>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8" presetClass="emph" presetSubtype="0" accel="25500" fill="hold" nodeType="afterEffect" p14:presetBounceEnd="92000">
                                      <p:stCondLst>
                                        <p:cond delay="0"/>
                                      </p:stCondLst>
                                      <p:childTnLst>
                                        <p:animRot by="480000" p14:bounceEnd="92000">
                                          <p:cBhvr>
                                            <p:cTn id="12" dur="1500" fill="hold"/>
                                            <p:tgtEl>
                                              <p:spTgt spid="4"/>
                                            </p:tgtEl>
                                            <p:attrNameLst>
                                              <p:attrName>r</p:attrName>
                                            </p:attrNameLst>
                                          </p:cBhvr>
                                        </p:animRot>
                                      </p:childTnLst>
                                    </p:cTn>
                                  </p:par>
                                  <p:par>
                                    <p:cTn id="13" presetID="10"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80"/>
                                            <p:tgtEl>
                                              <p:spTgt spid="3"/>
                                            </p:tgtEl>
                                          </p:cBhvr>
                                        </p:animEffect>
                                      </p:childTnLst>
                                    </p:cTn>
                                  </p:par>
                                </p:childTnLst>
                              </p:cTn>
                            </p:par>
                            <p:par>
                              <p:cTn id="16" fill="hold">
                                <p:stCondLst>
                                  <p:cond delay="2500"/>
                                </p:stCondLst>
                                <p:childTnLst>
                                  <p:par>
                                    <p:cTn id="17" presetID="12" presetClass="entr" presetSubtype="8" fill="hold" nodeType="after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250"/>
                                            <p:tgtEl>
                                              <p:spTgt spid="24"/>
                                            </p:tgtEl>
                                            <p:attrNameLst>
                                              <p:attrName>ppt_x</p:attrName>
                                            </p:attrNameLst>
                                          </p:cBhvr>
                                          <p:tavLst>
                                            <p:tav tm="0">
                                              <p:val>
                                                <p:strVal val="#ppt_x-#ppt_w*1.125000"/>
                                              </p:val>
                                            </p:tav>
                                            <p:tav tm="100000">
                                              <p:val>
                                                <p:strVal val="#ppt_x"/>
                                              </p:val>
                                            </p:tav>
                                          </p:tavLst>
                                        </p:anim>
                                        <p:animEffect transition="in" filter="wipe(right)">
                                          <p:cBhvr>
                                            <p:cTn id="20" dur="250"/>
                                            <p:tgtEl>
                                              <p:spTgt spid="24"/>
                                            </p:tgtEl>
                                          </p:cBhvr>
                                        </p:animEffect>
                                      </p:childTnLst>
                                    </p:cTn>
                                  </p:par>
                                </p:childTnLst>
                              </p:cTn>
                            </p:par>
                            <p:par>
                              <p:cTn id="21" fill="hold">
                                <p:stCondLst>
                                  <p:cond delay="2750"/>
                                </p:stCondLst>
                                <p:childTnLst>
                                  <p:par>
                                    <p:cTn id="22" presetID="12" presetClass="entr" presetSubtype="4" fill="hold" nodeType="afterEffect">
                                      <p:stCondLst>
                                        <p:cond delay="0"/>
                                      </p:stCondLst>
                                      <p:childTnLst>
                                        <p:set>
                                          <p:cBhvr>
                                            <p:cTn id="23" dur="1" fill="hold">
                                              <p:stCondLst>
                                                <p:cond delay="0"/>
                                              </p:stCondLst>
                                            </p:cTn>
                                            <p:tgtEl>
                                              <p:spTgt spid="27"/>
                                            </p:tgtEl>
                                            <p:attrNameLst>
                                              <p:attrName>style.visibility</p:attrName>
                                            </p:attrNameLst>
                                          </p:cBhvr>
                                          <p:to>
                                            <p:strVal val="visible"/>
                                          </p:to>
                                        </p:set>
                                        <p:anim calcmode="lin" valueType="num">
                                          <p:cBhvr additive="base">
                                            <p:cTn id="24" dur="1000"/>
                                            <p:tgtEl>
                                              <p:spTgt spid="27"/>
                                            </p:tgtEl>
                                            <p:attrNameLst>
                                              <p:attrName>ppt_y</p:attrName>
                                            </p:attrNameLst>
                                          </p:cBhvr>
                                          <p:tavLst>
                                            <p:tav tm="0">
                                              <p:val>
                                                <p:strVal val="#ppt_y+#ppt_h*1.125000"/>
                                              </p:val>
                                            </p:tav>
                                            <p:tav tm="100000">
                                              <p:val>
                                                <p:strVal val="#ppt_y"/>
                                              </p:val>
                                            </p:tav>
                                          </p:tavLst>
                                        </p:anim>
                                        <p:animEffect transition="in" filter="wipe(up)">
                                          <p:cBhvr>
                                            <p:cTn id="25" dur="1000"/>
                                            <p:tgtEl>
                                              <p:spTgt spid="27"/>
                                            </p:tgtEl>
                                          </p:cBhvr>
                                        </p:animEffect>
                                      </p:childTnLst>
                                    </p:cTn>
                                  </p:par>
                                  <p:par>
                                    <p:cTn id="26" presetID="12" presetClass="entr" presetSubtype="4" fill="hold" nodeType="withEffect">
                                      <p:stCondLst>
                                        <p:cond delay="0"/>
                                      </p:stCondLst>
                                      <p:childTnLst>
                                        <p:set>
                                          <p:cBhvr>
                                            <p:cTn id="27" dur="1" fill="hold">
                                              <p:stCondLst>
                                                <p:cond delay="0"/>
                                              </p:stCondLst>
                                            </p:cTn>
                                            <p:tgtEl>
                                              <p:spTgt spid="30"/>
                                            </p:tgtEl>
                                            <p:attrNameLst>
                                              <p:attrName>style.visibility</p:attrName>
                                            </p:attrNameLst>
                                          </p:cBhvr>
                                          <p:to>
                                            <p:strVal val="visible"/>
                                          </p:to>
                                        </p:set>
                                        <p:anim calcmode="lin" valueType="num">
                                          <p:cBhvr additive="base">
                                            <p:cTn id="28" dur="1000"/>
                                            <p:tgtEl>
                                              <p:spTgt spid="30"/>
                                            </p:tgtEl>
                                            <p:attrNameLst>
                                              <p:attrName>ppt_y</p:attrName>
                                            </p:attrNameLst>
                                          </p:cBhvr>
                                          <p:tavLst>
                                            <p:tav tm="0">
                                              <p:val>
                                                <p:strVal val="#ppt_y+#ppt_h*1.125000"/>
                                              </p:val>
                                            </p:tav>
                                            <p:tav tm="100000">
                                              <p:val>
                                                <p:strVal val="#ppt_y"/>
                                              </p:val>
                                            </p:tav>
                                          </p:tavLst>
                                        </p:anim>
                                        <p:animEffect transition="in" filter="wipe(up)">
                                          <p:cBhvr>
                                            <p:cTn id="29"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8" presetClass="emph" presetSubtype="0" accel="25500" fill="hold" nodeType="afterEffect">
                                      <p:stCondLst>
                                        <p:cond delay="0"/>
                                      </p:stCondLst>
                                      <p:childTnLst>
                                        <p:animRot by="480000">
                                          <p:cBhvr>
                                            <p:cTn id="12" dur="1500" fill="hold"/>
                                            <p:tgtEl>
                                              <p:spTgt spid="4"/>
                                            </p:tgtEl>
                                            <p:attrNameLst>
                                              <p:attrName>r</p:attrName>
                                            </p:attrNameLst>
                                          </p:cBhvr>
                                        </p:animRot>
                                      </p:childTnLst>
                                    </p:cTn>
                                  </p:par>
                                  <p:par>
                                    <p:cTn id="13" presetID="10"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80"/>
                                            <p:tgtEl>
                                              <p:spTgt spid="3"/>
                                            </p:tgtEl>
                                          </p:cBhvr>
                                        </p:animEffect>
                                      </p:childTnLst>
                                    </p:cTn>
                                  </p:par>
                                </p:childTnLst>
                              </p:cTn>
                            </p:par>
                            <p:par>
                              <p:cTn id="16" fill="hold">
                                <p:stCondLst>
                                  <p:cond delay="2500"/>
                                </p:stCondLst>
                                <p:childTnLst>
                                  <p:par>
                                    <p:cTn id="17" presetID="12" presetClass="entr" presetSubtype="8" fill="hold" nodeType="after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250"/>
                                            <p:tgtEl>
                                              <p:spTgt spid="24"/>
                                            </p:tgtEl>
                                            <p:attrNameLst>
                                              <p:attrName>ppt_x</p:attrName>
                                            </p:attrNameLst>
                                          </p:cBhvr>
                                          <p:tavLst>
                                            <p:tav tm="0">
                                              <p:val>
                                                <p:strVal val="#ppt_x-#ppt_w*1.125000"/>
                                              </p:val>
                                            </p:tav>
                                            <p:tav tm="100000">
                                              <p:val>
                                                <p:strVal val="#ppt_x"/>
                                              </p:val>
                                            </p:tav>
                                          </p:tavLst>
                                        </p:anim>
                                        <p:animEffect transition="in" filter="wipe(right)">
                                          <p:cBhvr>
                                            <p:cTn id="20" dur="250"/>
                                            <p:tgtEl>
                                              <p:spTgt spid="24"/>
                                            </p:tgtEl>
                                          </p:cBhvr>
                                        </p:animEffect>
                                      </p:childTnLst>
                                    </p:cTn>
                                  </p:par>
                                </p:childTnLst>
                              </p:cTn>
                            </p:par>
                            <p:par>
                              <p:cTn id="21" fill="hold">
                                <p:stCondLst>
                                  <p:cond delay="2750"/>
                                </p:stCondLst>
                                <p:childTnLst>
                                  <p:par>
                                    <p:cTn id="22" presetID="12" presetClass="entr" presetSubtype="4" fill="hold" nodeType="afterEffect">
                                      <p:stCondLst>
                                        <p:cond delay="0"/>
                                      </p:stCondLst>
                                      <p:childTnLst>
                                        <p:set>
                                          <p:cBhvr>
                                            <p:cTn id="23" dur="1" fill="hold">
                                              <p:stCondLst>
                                                <p:cond delay="0"/>
                                              </p:stCondLst>
                                            </p:cTn>
                                            <p:tgtEl>
                                              <p:spTgt spid="27"/>
                                            </p:tgtEl>
                                            <p:attrNameLst>
                                              <p:attrName>style.visibility</p:attrName>
                                            </p:attrNameLst>
                                          </p:cBhvr>
                                          <p:to>
                                            <p:strVal val="visible"/>
                                          </p:to>
                                        </p:set>
                                        <p:anim calcmode="lin" valueType="num">
                                          <p:cBhvr additive="base">
                                            <p:cTn id="24" dur="1000"/>
                                            <p:tgtEl>
                                              <p:spTgt spid="27"/>
                                            </p:tgtEl>
                                            <p:attrNameLst>
                                              <p:attrName>ppt_y</p:attrName>
                                            </p:attrNameLst>
                                          </p:cBhvr>
                                          <p:tavLst>
                                            <p:tav tm="0">
                                              <p:val>
                                                <p:strVal val="#ppt_y+#ppt_h*1.125000"/>
                                              </p:val>
                                            </p:tav>
                                            <p:tav tm="100000">
                                              <p:val>
                                                <p:strVal val="#ppt_y"/>
                                              </p:val>
                                            </p:tav>
                                          </p:tavLst>
                                        </p:anim>
                                        <p:animEffect transition="in" filter="wipe(up)">
                                          <p:cBhvr>
                                            <p:cTn id="25" dur="1000"/>
                                            <p:tgtEl>
                                              <p:spTgt spid="27"/>
                                            </p:tgtEl>
                                          </p:cBhvr>
                                        </p:animEffect>
                                      </p:childTnLst>
                                    </p:cTn>
                                  </p:par>
                                  <p:par>
                                    <p:cTn id="26" presetID="12" presetClass="entr" presetSubtype="4" fill="hold" nodeType="withEffect">
                                      <p:stCondLst>
                                        <p:cond delay="0"/>
                                      </p:stCondLst>
                                      <p:childTnLst>
                                        <p:set>
                                          <p:cBhvr>
                                            <p:cTn id="27" dur="1" fill="hold">
                                              <p:stCondLst>
                                                <p:cond delay="0"/>
                                              </p:stCondLst>
                                            </p:cTn>
                                            <p:tgtEl>
                                              <p:spTgt spid="30"/>
                                            </p:tgtEl>
                                            <p:attrNameLst>
                                              <p:attrName>style.visibility</p:attrName>
                                            </p:attrNameLst>
                                          </p:cBhvr>
                                          <p:to>
                                            <p:strVal val="visible"/>
                                          </p:to>
                                        </p:set>
                                        <p:anim calcmode="lin" valueType="num">
                                          <p:cBhvr additive="base">
                                            <p:cTn id="28" dur="1000"/>
                                            <p:tgtEl>
                                              <p:spTgt spid="30"/>
                                            </p:tgtEl>
                                            <p:attrNameLst>
                                              <p:attrName>ppt_y</p:attrName>
                                            </p:attrNameLst>
                                          </p:cBhvr>
                                          <p:tavLst>
                                            <p:tav tm="0">
                                              <p:val>
                                                <p:strVal val="#ppt_y+#ppt_h*1.125000"/>
                                              </p:val>
                                            </p:tav>
                                            <p:tav tm="100000">
                                              <p:val>
                                                <p:strVal val="#ppt_y"/>
                                              </p:val>
                                            </p:tav>
                                          </p:tavLst>
                                        </p:anim>
                                        <p:animEffect transition="in" filter="wipe(up)">
                                          <p:cBhvr>
                                            <p:cTn id="29"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smtClean="0"/>
              <a:t>点击此处添加标题</a:t>
            </a:r>
            <a:endParaRPr lang="zh-CN" altLang="en-US" dirty="0"/>
          </a:p>
        </p:txBody>
      </p:sp>
      <p:sp>
        <p:nvSpPr>
          <p:cNvPr id="3" name="梯形 2"/>
          <p:cNvSpPr/>
          <p:nvPr/>
        </p:nvSpPr>
        <p:spPr>
          <a:xfrm rot="16200000">
            <a:off x="1066350" y="1829078"/>
            <a:ext cx="3016978" cy="1910333"/>
          </a:xfrm>
          <a:prstGeom prst="trapezoid">
            <a:avLst>
              <a:gd name="adj" fmla="val 73844"/>
            </a:avLst>
          </a:prstGeom>
          <a:gradFill flip="none" rotWithShape="1">
            <a:gsLst>
              <a:gs pos="29000">
                <a:schemeClr val="bg1">
                  <a:lumMod val="85000"/>
                </a:schemeClr>
              </a:gs>
              <a:gs pos="65000">
                <a:srgbClr val="FFD03B">
                  <a:alpha val="0"/>
                </a:srgbClr>
              </a:gs>
              <a:gs pos="0">
                <a:schemeClr val="bg1">
                  <a:lumMod val="75000"/>
                  <a:alpha val="64000"/>
                </a:scheme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4" name="组合 13"/>
          <p:cNvGrpSpPr>
            <a:grpSpLocks/>
          </p:cNvGrpSpPr>
          <p:nvPr/>
        </p:nvGrpSpPr>
        <p:grpSpPr bwMode="auto">
          <a:xfrm>
            <a:off x="3564582" y="1785195"/>
            <a:ext cx="4895850" cy="431800"/>
            <a:chOff x="3491880" y="2492896"/>
            <a:chExt cx="4896544" cy="432382"/>
          </a:xfrm>
        </p:grpSpPr>
        <p:sp>
          <p:nvSpPr>
            <p:cNvPr id="5" name="矩形​​ 4"/>
            <p:cNvSpPr/>
            <p:nvPr/>
          </p:nvSpPr>
          <p:spPr>
            <a:xfrm>
              <a:off x="3491880" y="2492896"/>
              <a:ext cx="4896544" cy="43238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6" name="矩形​​ 6"/>
            <p:cNvSpPr>
              <a:spLocks noChangeArrowheads="1"/>
            </p:cNvSpPr>
            <p:nvPr/>
          </p:nvSpPr>
          <p:spPr bwMode="auto">
            <a:xfrm>
              <a:off x="3707904" y="2524254"/>
              <a:ext cx="166776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Arial Unicode MS" pitchFamily="34" charset="-122"/>
                </a:rPr>
                <a:t>点击录入内容</a:t>
              </a:r>
            </a:p>
          </p:txBody>
        </p:sp>
        <p:sp>
          <p:nvSpPr>
            <p:cNvPr id="7" name="燕尾形 6"/>
            <p:cNvSpPr/>
            <p:nvPr/>
          </p:nvSpPr>
          <p:spPr>
            <a:xfrm>
              <a:off x="3563327" y="2593043"/>
              <a:ext cx="144483" cy="216191"/>
            </a:xfrm>
            <a:prstGeom prst="chevron">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grpSp>
        <p:nvGrpSpPr>
          <p:cNvPr id="8" name="组合 14"/>
          <p:cNvGrpSpPr>
            <a:grpSpLocks/>
          </p:cNvGrpSpPr>
          <p:nvPr/>
        </p:nvGrpSpPr>
        <p:grpSpPr bwMode="auto">
          <a:xfrm>
            <a:off x="3564582" y="2304308"/>
            <a:ext cx="4895850" cy="433388"/>
            <a:chOff x="3491880" y="2492896"/>
            <a:chExt cx="4896544" cy="432416"/>
          </a:xfrm>
        </p:grpSpPr>
        <p:sp>
          <p:nvSpPr>
            <p:cNvPr id="9" name="矩形​​ 15"/>
            <p:cNvSpPr/>
            <p:nvPr/>
          </p:nvSpPr>
          <p:spPr>
            <a:xfrm>
              <a:off x="3491880" y="2492896"/>
              <a:ext cx="4896544" cy="43241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0" name="矩形​​ 17"/>
            <p:cNvSpPr>
              <a:spLocks noChangeArrowheads="1"/>
            </p:cNvSpPr>
            <p:nvPr/>
          </p:nvSpPr>
          <p:spPr bwMode="auto">
            <a:xfrm>
              <a:off x="3707904" y="2524254"/>
              <a:ext cx="166776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Arial Unicode MS" pitchFamily="34" charset="-122"/>
                </a:rPr>
                <a:t>点击录入内容</a:t>
              </a:r>
            </a:p>
          </p:txBody>
        </p:sp>
        <p:sp>
          <p:nvSpPr>
            <p:cNvPr id="11" name="燕尾形 10"/>
            <p:cNvSpPr/>
            <p:nvPr/>
          </p:nvSpPr>
          <p:spPr>
            <a:xfrm>
              <a:off x="3563327" y="2594268"/>
              <a:ext cx="144483" cy="215416"/>
            </a:xfrm>
            <a:prstGeom prst="chevron">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grpSp>
        <p:nvGrpSpPr>
          <p:cNvPr id="12" name="组合 20"/>
          <p:cNvGrpSpPr>
            <a:grpSpLocks/>
          </p:cNvGrpSpPr>
          <p:nvPr/>
        </p:nvGrpSpPr>
        <p:grpSpPr bwMode="auto">
          <a:xfrm>
            <a:off x="3564582" y="2823421"/>
            <a:ext cx="4895850" cy="433387"/>
            <a:chOff x="3491880" y="2492896"/>
            <a:chExt cx="4896544" cy="432416"/>
          </a:xfrm>
        </p:grpSpPr>
        <p:sp>
          <p:nvSpPr>
            <p:cNvPr id="13" name="矩形​​ 21"/>
            <p:cNvSpPr/>
            <p:nvPr/>
          </p:nvSpPr>
          <p:spPr>
            <a:xfrm>
              <a:off x="3491880" y="2492896"/>
              <a:ext cx="4896544" cy="43241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4" name="矩形​​ 23"/>
            <p:cNvSpPr>
              <a:spLocks noChangeArrowheads="1"/>
            </p:cNvSpPr>
            <p:nvPr/>
          </p:nvSpPr>
          <p:spPr bwMode="auto">
            <a:xfrm>
              <a:off x="3707904" y="2524254"/>
              <a:ext cx="166776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Arial Unicode MS" pitchFamily="34" charset="-122"/>
                </a:rPr>
                <a:t>点击录入内容</a:t>
              </a:r>
            </a:p>
          </p:txBody>
        </p:sp>
        <p:sp>
          <p:nvSpPr>
            <p:cNvPr id="15" name="燕尾形 14"/>
            <p:cNvSpPr/>
            <p:nvPr/>
          </p:nvSpPr>
          <p:spPr>
            <a:xfrm>
              <a:off x="3563327" y="2594268"/>
              <a:ext cx="144483" cy="215416"/>
            </a:xfrm>
            <a:prstGeom prst="chevron">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grpSp>
        <p:nvGrpSpPr>
          <p:cNvPr id="16" name="组合 26"/>
          <p:cNvGrpSpPr>
            <a:grpSpLocks/>
          </p:cNvGrpSpPr>
          <p:nvPr/>
        </p:nvGrpSpPr>
        <p:grpSpPr bwMode="auto">
          <a:xfrm>
            <a:off x="3564582" y="3342533"/>
            <a:ext cx="4895850" cy="433388"/>
            <a:chOff x="3491880" y="2492896"/>
            <a:chExt cx="4896544" cy="432416"/>
          </a:xfrm>
        </p:grpSpPr>
        <p:sp>
          <p:nvSpPr>
            <p:cNvPr id="17" name="矩形​​ 27"/>
            <p:cNvSpPr/>
            <p:nvPr/>
          </p:nvSpPr>
          <p:spPr>
            <a:xfrm>
              <a:off x="3491880" y="2492896"/>
              <a:ext cx="4896544" cy="43241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8" name="矩形​​ 29"/>
            <p:cNvSpPr>
              <a:spLocks noChangeArrowheads="1"/>
            </p:cNvSpPr>
            <p:nvPr/>
          </p:nvSpPr>
          <p:spPr bwMode="auto">
            <a:xfrm>
              <a:off x="3707904" y="2524254"/>
              <a:ext cx="166776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Arial Unicode MS" pitchFamily="34" charset="-122"/>
                </a:rPr>
                <a:t>点击录入内容</a:t>
              </a:r>
            </a:p>
          </p:txBody>
        </p:sp>
        <p:sp>
          <p:nvSpPr>
            <p:cNvPr id="19" name="燕尾形 18"/>
            <p:cNvSpPr/>
            <p:nvPr/>
          </p:nvSpPr>
          <p:spPr>
            <a:xfrm>
              <a:off x="3563327" y="2594268"/>
              <a:ext cx="144483" cy="215416"/>
            </a:xfrm>
            <a:prstGeom prst="chevron">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sp>
        <p:nvSpPr>
          <p:cNvPr id="20" name="矩形​​ 41"/>
          <p:cNvSpPr/>
          <p:nvPr/>
        </p:nvSpPr>
        <p:spPr>
          <a:xfrm>
            <a:off x="3556644" y="1275606"/>
            <a:ext cx="4897438" cy="431800"/>
          </a:xfrm>
          <a:prstGeom prst="rect">
            <a:avLst/>
          </a:prstGeom>
          <a:solidFill>
            <a:srgbClr val="C8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点击此处录入标题内容</a:t>
            </a:r>
          </a:p>
        </p:txBody>
      </p:sp>
      <p:sp>
        <p:nvSpPr>
          <p:cNvPr id="21" name="矩形​​ 46"/>
          <p:cNvSpPr/>
          <p:nvPr/>
        </p:nvSpPr>
        <p:spPr>
          <a:xfrm>
            <a:off x="3545532" y="3860056"/>
            <a:ext cx="4895850" cy="433388"/>
          </a:xfrm>
          <a:prstGeom prst="rect">
            <a:avLst/>
          </a:prstGeom>
          <a:solidFill>
            <a:srgbClr val="FF6E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点击此处录入标题内容</a:t>
            </a:r>
          </a:p>
        </p:txBody>
      </p:sp>
      <p:grpSp>
        <p:nvGrpSpPr>
          <p:cNvPr id="22" name="组合 21"/>
          <p:cNvGrpSpPr/>
          <p:nvPr/>
        </p:nvGrpSpPr>
        <p:grpSpPr>
          <a:xfrm>
            <a:off x="1043608" y="1951918"/>
            <a:ext cx="1657350" cy="1622425"/>
            <a:chOff x="1043608" y="1951918"/>
            <a:chExt cx="1657350" cy="1622425"/>
          </a:xfrm>
        </p:grpSpPr>
        <p:grpSp>
          <p:nvGrpSpPr>
            <p:cNvPr id="23" name="Group 7"/>
            <p:cNvGrpSpPr>
              <a:grpSpLocks/>
            </p:cNvGrpSpPr>
            <p:nvPr/>
          </p:nvGrpSpPr>
          <p:grpSpPr bwMode="auto">
            <a:xfrm>
              <a:off x="1043608" y="1951918"/>
              <a:ext cx="1657350" cy="1622425"/>
              <a:chOff x="0" y="0"/>
              <a:chExt cx="987" cy="966"/>
            </a:xfrm>
          </p:grpSpPr>
          <p:grpSp>
            <p:nvGrpSpPr>
              <p:cNvPr id="25" name="Group 8"/>
              <p:cNvGrpSpPr>
                <a:grpSpLocks/>
              </p:cNvGrpSpPr>
              <p:nvPr/>
            </p:nvGrpSpPr>
            <p:grpSpPr bwMode="auto">
              <a:xfrm>
                <a:off x="0" y="0"/>
                <a:ext cx="987" cy="966"/>
                <a:chOff x="0" y="0"/>
                <a:chExt cx="1042" cy="1019"/>
              </a:xfrm>
            </p:grpSpPr>
            <p:pic>
              <p:nvPicPr>
                <p:cNvPr id="27" name="Picture 9" descr="circuler_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Oval 10"/>
                <p:cNvSpPr>
                  <a:spLocks noChangeArrowheads="1"/>
                </p:cNvSpPr>
                <p:nvPr/>
              </p:nvSpPr>
              <p:spPr bwMode="auto">
                <a:xfrm>
                  <a:off x="0" y="0"/>
                  <a:ext cx="1035" cy="1019"/>
                </a:xfrm>
                <a:prstGeom prst="ellipse">
                  <a:avLst/>
                </a:prstGeom>
                <a:solidFill>
                  <a:srgbClr val="C8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pic>
            <p:nvPicPr>
              <p:cNvPr id="26" name="Picture 11" descr="Picture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99" y="9"/>
                <a:ext cx="779"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4" name="WordArt 13"/>
            <p:cNvSpPr>
              <a:spLocks noChangeArrowheads="1" noChangeShapeType="1"/>
            </p:cNvSpPr>
            <p:nvPr/>
          </p:nvSpPr>
          <p:spPr bwMode="auto">
            <a:xfrm>
              <a:off x="1345233" y="2459918"/>
              <a:ext cx="1079500" cy="60960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w="9525">
                    <a:solidFill>
                      <a:prstClr val="white"/>
                    </a:solidFill>
                    <a:round/>
                    <a:headEnd/>
                    <a:tailEnd/>
                  </a:ln>
                  <a:solidFill>
                    <a:prstClr val="white"/>
                  </a:solidFill>
                  <a:effectLst/>
                  <a:uLnTx/>
                  <a:uFillTx/>
                  <a:latin typeface="黑体"/>
                  <a:ea typeface="黑体"/>
                  <a:cs typeface="+mn-cs"/>
                </a:rPr>
                <a:t>双击添加</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w="9525">
                    <a:solidFill>
                      <a:prstClr val="white"/>
                    </a:solidFill>
                    <a:round/>
                    <a:headEnd/>
                    <a:tailEnd/>
                  </a:ln>
                  <a:solidFill>
                    <a:prstClr val="white"/>
                  </a:solidFill>
                  <a:effectLst/>
                  <a:uLnTx/>
                  <a:uFillTx/>
                  <a:latin typeface="黑体"/>
                  <a:ea typeface="黑体"/>
                  <a:cs typeface="+mn-cs"/>
                </a:rPr>
                <a:t>标题文字</a:t>
              </a:r>
            </a:p>
          </p:txBody>
        </p:sp>
      </p:grpSp>
    </p:spTree>
    <p:extLst>
      <p:ext uri="{BB962C8B-B14F-4D97-AF65-F5344CB8AC3E}">
        <p14:creationId xmlns:p14="http://schemas.microsoft.com/office/powerpoint/2010/main" val="897875324"/>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1000" fill="hold"/>
                                        <p:tgtEl>
                                          <p:spTgt spid="22"/>
                                        </p:tgtEl>
                                        <p:attrNameLst>
                                          <p:attrName>ppt_w</p:attrName>
                                        </p:attrNameLst>
                                      </p:cBhvr>
                                      <p:tavLst>
                                        <p:tav tm="0">
                                          <p:val>
                                            <p:fltVal val="0"/>
                                          </p:val>
                                        </p:tav>
                                        <p:tav tm="100000">
                                          <p:val>
                                            <p:strVal val="#ppt_w"/>
                                          </p:val>
                                        </p:tav>
                                      </p:tavLst>
                                    </p:anim>
                                    <p:anim calcmode="lin" valueType="num">
                                      <p:cBhvr>
                                        <p:cTn id="8" dur="1000" fill="hold"/>
                                        <p:tgtEl>
                                          <p:spTgt spid="22"/>
                                        </p:tgtEl>
                                        <p:attrNameLst>
                                          <p:attrName>ppt_h</p:attrName>
                                        </p:attrNameLst>
                                      </p:cBhvr>
                                      <p:tavLst>
                                        <p:tav tm="0">
                                          <p:val>
                                            <p:fltVal val="0"/>
                                          </p:val>
                                        </p:tav>
                                        <p:tav tm="100000">
                                          <p:val>
                                            <p:strVal val="#ppt_h"/>
                                          </p:val>
                                        </p:tav>
                                      </p:tavLst>
                                    </p:anim>
                                    <p:anim calcmode="lin" valueType="num">
                                      <p:cBhvr>
                                        <p:cTn id="9" dur="1000" fill="hold"/>
                                        <p:tgtEl>
                                          <p:spTgt spid="22"/>
                                        </p:tgtEl>
                                        <p:attrNameLst>
                                          <p:attrName>style.rotation</p:attrName>
                                        </p:attrNameLst>
                                      </p:cBhvr>
                                      <p:tavLst>
                                        <p:tav tm="0">
                                          <p:val>
                                            <p:fltVal val="90"/>
                                          </p:val>
                                        </p:tav>
                                        <p:tav tm="100000">
                                          <p:val>
                                            <p:fltVal val="0"/>
                                          </p:val>
                                        </p:tav>
                                      </p:tavLst>
                                    </p:anim>
                                    <p:animEffect transition="in" filter="fade">
                                      <p:cBhvr>
                                        <p:cTn id="10" dur="1000"/>
                                        <p:tgtEl>
                                          <p:spTgt spid="22"/>
                                        </p:tgtEl>
                                      </p:cBhvr>
                                    </p:animEffect>
                                  </p:childTnLst>
                                </p:cTn>
                              </p:par>
                            </p:childTnLst>
                          </p:cTn>
                        </p:par>
                        <p:par>
                          <p:cTn id="11" fill="hold">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fade">
                                      <p:cBhvr>
                                        <p:cTn id="18" dur="500"/>
                                        <p:tgtEl>
                                          <p:spTgt spid="20"/>
                                        </p:tgtEl>
                                      </p:cBhvr>
                                    </p:animEffect>
                                  </p:childTnLst>
                                </p:cTn>
                              </p:par>
                              <p:par>
                                <p:cTn id="19" presetID="10" presetClass="entr" presetSubtype="0" fill="hold" nodeType="withEffect">
                                  <p:stCondLst>
                                    <p:cond delay="25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500"/>
                                        <p:tgtEl>
                                          <p:spTgt spid="4"/>
                                        </p:tgtEl>
                                      </p:cBhvr>
                                    </p:animEffect>
                                  </p:childTnLst>
                                </p:cTn>
                              </p:par>
                              <p:par>
                                <p:cTn id="22" presetID="10" presetClass="entr" presetSubtype="0" fill="hold" nodeType="withEffect">
                                  <p:stCondLst>
                                    <p:cond delay="50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par>
                                <p:cTn id="25" presetID="10" presetClass="entr" presetSubtype="0" fill="hold" nodeType="withEffect">
                                  <p:stCondLst>
                                    <p:cond delay="75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par>
                                <p:cTn id="28" presetID="10" presetClass="entr" presetSubtype="0" fill="hold" nodeType="withEffect">
                                  <p:stCondLst>
                                    <p:cond delay="100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childTnLst>
                                </p:cTn>
                              </p:par>
                              <p:par>
                                <p:cTn id="31" presetID="10" presetClass="entr" presetSubtype="0" fill="hold" grpId="0" nodeType="withEffect">
                                  <p:stCondLst>
                                    <p:cond delay="125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0" grpId="0" animBg="1"/>
      <p:bldP spid="2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smtClean="0"/>
              <a:t>点击此处添加标题</a:t>
            </a:r>
            <a:endParaRPr lang="zh-CN" altLang="en-US" dirty="0"/>
          </a:p>
        </p:txBody>
      </p:sp>
      <p:grpSp>
        <p:nvGrpSpPr>
          <p:cNvPr id="3" name="组合 2"/>
          <p:cNvGrpSpPr/>
          <p:nvPr/>
        </p:nvGrpSpPr>
        <p:grpSpPr>
          <a:xfrm>
            <a:off x="901774" y="1346473"/>
            <a:ext cx="3598862" cy="2571750"/>
            <a:chOff x="901774" y="944587"/>
            <a:chExt cx="3598862" cy="2571750"/>
          </a:xfrm>
        </p:grpSpPr>
        <p:grpSp>
          <p:nvGrpSpPr>
            <p:cNvPr id="4" name="组合 3"/>
            <p:cNvGrpSpPr/>
            <p:nvPr/>
          </p:nvGrpSpPr>
          <p:grpSpPr>
            <a:xfrm>
              <a:off x="901774" y="944587"/>
              <a:ext cx="3598862" cy="2571750"/>
              <a:chOff x="901774" y="944587"/>
              <a:chExt cx="3598862" cy="2571750"/>
            </a:xfrm>
          </p:grpSpPr>
          <p:sp>
            <p:nvSpPr>
              <p:cNvPr id="6" name="Freeform 107"/>
              <p:cNvSpPr>
                <a:spLocks noEditPoints="1"/>
              </p:cNvSpPr>
              <p:nvPr/>
            </p:nvSpPr>
            <p:spPr bwMode="auto">
              <a:xfrm>
                <a:off x="901774" y="944587"/>
                <a:ext cx="3598862" cy="2571750"/>
              </a:xfrm>
              <a:custGeom>
                <a:avLst/>
                <a:gdLst>
                  <a:gd name="T0" fmla="*/ 2512 w 2622"/>
                  <a:gd name="T1" fmla="*/ 1152 h 2622"/>
                  <a:gd name="T2" fmla="*/ 2460 w 2622"/>
                  <a:gd name="T3" fmla="*/ 930 h 2622"/>
                  <a:gd name="T4" fmla="*/ 2412 w 2622"/>
                  <a:gd name="T5" fmla="*/ 594 h 2622"/>
                  <a:gd name="T6" fmla="*/ 2216 w 2622"/>
                  <a:gd name="T7" fmla="*/ 508 h 2622"/>
                  <a:gd name="T8" fmla="*/ 2048 w 2622"/>
                  <a:gd name="T9" fmla="*/ 352 h 2622"/>
                  <a:gd name="T10" fmla="*/ 1854 w 2622"/>
                  <a:gd name="T11" fmla="*/ 230 h 2622"/>
                  <a:gd name="T12" fmla="*/ 1582 w 2622"/>
                  <a:gd name="T13" fmla="*/ 26 h 2622"/>
                  <a:gd name="T14" fmla="*/ 1382 w 2622"/>
                  <a:gd name="T15" fmla="*/ 104 h 2622"/>
                  <a:gd name="T16" fmla="*/ 1154 w 2622"/>
                  <a:gd name="T17" fmla="*/ 112 h 2622"/>
                  <a:gd name="T18" fmla="*/ 930 w 2622"/>
                  <a:gd name="T19" fmla="*/ 162 h 2622"/>
                  <a:gd name="T20" fmla="*/ 594 w 2622"/>
                  <a:gd name="T21" fmla="*/ 212 h 2622"/>
                  <a:gd name="T22" fmla="*/ 508 w 2622"/>
                  <a:gd name="T23" fmla="*/ 406 h 2622"/>
                  <a:gd name="T24" fmla="*/ 352 w 2622"/>
                  <a:gd name="T25" fmla="*/ 574 h 2622"/>
                  <a:gd name="T26" fmla="*/ 230 w 2622"/>
                  <a:gd name="T27" fmla="*/ 768 h 2622"/>
                  <a:gd name="T28" fmla="*/ 26 w 2622"/>
                  <a:gd name="T29" fmla="*/ 1040 h 2622"/>
                  <a:gd name="T30" fmla="*/ 104 w 2622"/>
                  <a:gd name="T31" fmla="*/ 1240 h 2622"/>
                  <a:gd name="T32" fmla="*/ 112 w 2622"/>
                  <a:gd name="T33" fmla="*/ 1470 h 2622"/>
                  <a:gd name="T34" fmla="*/ 164 w 2622"/>
                  <a:gd name="T35" fmla="*/ 1692 h 2622"/>
                  <a:gd name="T36" fmla="*/ 212 w 2622"/>
                  <a:gd name="T37" fmla="*/ 2028 h 2622"/>
                  <a:gd name="T38" fmla="*/ 408 w 2622"/>
                  <a:gd name="T39" fmla="*/ 2116 h 2622"/>
                  <a:gd name="T40" fmla="*/ 576 w 2622"/>
                  <a:gd name="T41" fmla="*/ 2272 h 2622"/>
                  <a:gd name="T42" fmla="*/ 770 w 2622"/>
                  <a:gd name="T43" fmla="*/ 2394 h 2622"/>
                  <a:gd name="T44" fmla="*/ 1042 w 2622"/>
                  <a:gd name="T45" fmla="*/ 2596 h 2622"/>
                  <a:gd name="T46" fmla="*/ 1240 w 2622"/>
                  <a:gd name="T47" fmla="*/ 2520 h 2622"/>
                  <a:gd name="T48" fmla="*/ 1470 w 2622"/>
                  <a:gd name="T49" fmla="*/ 2512 h 2622"/>
                  <a:gd name="T50" fmla="*/ 1694 w 2622"/>
                  <a:gd name="T51" fmla="*/ 2460 h 2622"/>
                  <a:gd name="T52" fmla="*/ 2028 w 2622"/>
                  <a:gd name="T53" fmla="*/ 2412 h 2622"/>
                  <a:gd name="T54" fmla="*/ 2116 w 2622"/>
                  <a:gd name="T55" fmla="*/ 2216 h 2622"/>
                  <a:gd name="T56" fmla="*/ 2272 w 2622"/>
                  <a:gd name="T57" fmla="*/ 2048 h 2622"/>
                  <a:gd name="T58" fmla="*/ 2394 w 2622"/>
                  <a:gd name="T59" fmla="*/ 1854 h 2622"/>
                  <a:gd name="T60" fmla="*/ 2596 w 2622"/>
                  <a:gd name="T61" fmla="*/ 1582 h 2622"/>
                  <a:gd name="T62" fmla="*/ 2520 w 2622"/>
                  <a:gd name="T63" fmla="*/ 1382 h 2622"/>
                  <a:gd name="T64" fmla="*/ 1142 w 2622"/>
                  <a:gd name="T65" fmla="*/ 2408 h 2622"/>
                  <a:gd name="T66" fmla="*/ 830 w 2622"/>
                  <a:gd name="T67" fmla="*/ 2312 h 2622"/>
                  <a:gd name="T68" fmla="*/ 566 w 2622"/>
                  <a:gd name="T69" fmla="*/ 2132 h 2622"/>
                  <a:gd name="T70" fmla="*/ 362 w 2622"/>
                  <a:gd name="T71" fmla="*/ 1886 h 2622"/>
                  <a:gd name="T72" fmla="*/ 238 w 2622"/>
                  <a:gd name="T73" fmla="*/ 1588 h 2622"/>
                  <a:gd name="T74" fmla="*/ 202 w 2622"/>
                  <a:gd name="T75" fmla="*/ 1312 h 2622"/>
                  <a:gd name="T76" fmla="*/ 252 w 2622"/>
                  <a:gd name="T77" fmla="*/ 982 h 2622"/>
                  <a:gd name="T78" fmla="*/ 392 w 2622"/>
                  <a:gd name="T79" fmla="*/ 692 h 2622"/>
                  <a:gd name="T80" fmla="*/ 606 w 2622"/>
                  <a:gd name="T81" fmla="*/ 456 h 2622"/>
                  <a:gd name="T82" fmla="*/ 880 w 2622"/>
                  <a:gd name="T83" fmla="*/ 290 h 2622"/>
                  <a:gd name="T84" fmla="*/ 1198 w 2622"/>
                  <a:gd name="T85" fmla="*/ 208 h 2622"/>
                  <a:gd name="T86" fmla="*/ 1480 w 2622"/>
                  <a:gd name="T87" fmla="*/ 214 h 2622"/>
                  <a:gd name="T88" fmla="*/ 1792 w 2622"/>
                  <a:gd name="T89" fmla="*/ 312 h 2622"/>
                  <a:gd name="T90" fmla="*/ 2058 w 2622"/>
                  <a:gd name="T91" fmla="*/ 490 h 2622"/>
                  <a:gd name="T92" fmla="*/ 2260 w 2622"/>
                  <a:gd name="T93" fmla="*/ 736 h 2622"/>
                  <a:gd name="T94" fmla="*/ 2386 w 2622"/>
                  <a:gd name="T95" fmla="*/ 1034 h 2622"/>
                  <a:gd name="T96" fmla="*/ 2422 w 2622"/>
                  <a:gd name="T97" fmla="*/ 1312 h 2622"/>
                  <a:gd name="T98" fmla="*/ 2372 w 2622"/>
                  <a:gd name="T99" fmla="*/ 1642 h 2622"/>
                  <a:gd name="T100" fmla="*/ 2232 w 2622"/>
                  <a:gd name="T101" fmla="*/ 1932 h 2622"/>
                  <a:gd name="T102" fmla="*/ 2018 w 2622"/>
                  <a:gd name="T103" fmla="*/ 2168 h 2622"/>
                  <a:gd name="T104" fmla="*/ 1744 w 2622"/>
                  <a:gd name="T105" fmla="*/ 2334 h 2622"/>
                  <a:gd name="T106" fmla="*/ 1426 w 2622"/>
                  <a:gd name="T107" fmla="*/ 2416 h 26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22" h="2622">
                    <a:moveTo>
                      <a:pt x="2622" y="1382"/>
                    </a:moveTo>
                    <a:lnTo>
                      <a:pt x="2622" y="1240"/>
                    </a:lnTo>
                    <a:lnTo>
                      <a:pt x="2520" y="1240"/>
                    </a:lnTo>
                    <a:lnTo>
                      <a:pt x="2520" y="1240"/>
                    </a:lnTo>
                    <a:lnTo>
                      <a:pt x="2516" y="1196"/>
                    </a:lnTo>
                    <a:lnTo>
                      <a:pt x="2512" y="1152"/>
                    </a:lnTo>
                    <a:lnTo>
                      <a:pt x="2506" y="1110"/>
                    </a:lnTo>
                    <a:lnTo>
                      <a:pt x="2498" y="1068"/>
                    </a:lnTo>
                    <a:lnTo>
                      <a:pt x="2596" y="1040"/>
                    </a:lnTo>
                    <a:lnTo>
                      <a:pt x="2560" y="904"/>
                    </a:lnTo>
                    <a:lnTo>
                      <a:pt x="2460" y="930"/>
                    </a:lnTo>
                    <a:lnTo>
                      <a:pt x="2460" y="930"/>
                    </a:lnTo>
                    <a:lnTo>
                      <a:pt x="2446" y="888"/>
                    </a:lnTo>
                    <a:lnTo>
                      <a:pt x="2430" y="848"/>
                    </a:lnTo>
                    <a:lnTo>
                      <a:pt x="2412" y="808"/>
                    </a:lnTo>
                    <a:lnTo>
                      <a:pt x="2394" y="768"/>
                    </a:lnTo>
                    <a:lnTo>
                      <a:pt x="2482" y="718"/>
                    </a:lnTo>
                    <a:lnTo>
                      <a:pt x="2412" y="594"/>
                    </a:lnTo>
                    <a:lnTo>
                      <a:pt x="2322" y="646"/>
                    </a:lnTo>
                    <a:lnTo>
                      <a:pt x="2322" y="646"/>
                    </a:lnTo>
                    <a:lnTo>
                      <a:pt x="2298" y="610"/>
                    </a:lnTo>
                    <a:lnTo>
                      <a:pt x="2272" y="574"/>
                    </a:lnTo>
                    <a:lnTo>
                      <a:pt x="2244" y="540"/>
                    </a:lnTo>
                    <a:lnTo>
                      <a:pt x="2216" y="508"/>
                    </a:lnTo>
                    <a:lnTo>
                      <a:pt x="2290" y="434"/>
                    </a:lnTo>
                    <a:lnTo>
                      <a:pt x="2188" y="334"/>
                    </a:lnTo>
                    <a:lnTo>
                      <a:pt x="2116" y="406"/>
                    </a:lnTo>
                    <a:lnTo>
                      <a:pt x="2116" y="406"/>
                    </a:lnTo>
                    <a:lnTo>
                      <a:pt x="2082" y="378"/>
                    </a:lnTo>
                    <a:lnTo>
                      <a:pt x="2048" y="352"/>
                    </a:lnTo>
                    <a:lnTo>
                      <a:pt x="2014" y="326"/>
                    </a:lnTo>
                    <a:lnTo>
                      <a:pt x="1978" y="300"/>
                    </a:lnTo>
                    <a:lnTo>
                      <a:pt x="2028" y="212"/>
                    </a:lnTo>
                    <a:lnTo>
                      <a:pt x="1906" y="140"/>
                    </a:lnTo>
                    <a:lnTo>
                      <a:pt x="1854" y="230"/>
                    </a:lnTo>
                    <a:lnTo>
                      <a:pt x="1854" y="230"/>
                    </a:lnTo>
                    <a:lnTo>
                      <a:pt x="1816" y="210"/>
                    </a:lnTo>
                    <a:lnTo>
                      <a:pt x="1776" y="194"/>
                    </a:lnTo>
                    <a:lnTo>
                      <a:pt x="1734" y="178"/>
                    </a:lnTo>
                    <a:lnTo>
                      <a:pt x="1694" y="162"/>
                    </a:lnTo>
                    <a:lnTo>
                      <a:pt x="1720" y="64"/>
                    </a:lnTo>
                    <a:lnTo>
                      <a:pt x="1582" y="26"/>
                    </a:lnTo>
                    <a:lnTo>
                      <a:pt x="1556" y="126"/>
                    </a:lnTo>
                    <a:lnTo>
                      <a:pt x="1556" y="126"/>
                    </a:lnTo>
                    <a:lnTo>
                      <a:pt x="1514" y="118"/>
                    </a:lnTo>
                    <a:lnTo>
                      <a:pt x="1470" y="112"/>
                    </a:lnTo>
                    <a:lnTo>
                      <a:pt x="1426" y="106"/>
                    </a:lnTo>
                    <a:lnTo>
                      <a:pt x="1382" y="104"/>
                    </a:lnTo>
                    <a:lnTo>
                      <a:pt x="1382" y="0"/>
                    </a:lnTo>
                    <a:lnTo>
                      <a:pt x="1240" y="0"/>
                    </a:lnTo>
                    <a:lnTo>
                      <a:pt x="1240" y="104"/>
                    </a:lnTo>
                    <a:lnTo>
                      <a:pt x="1240" y="104"/>
                    </a:lnTo>
                    <a:lnTo>
                      <a:pt x="1196" y="106"/>
                    </a:lnTo>
                    <a:lnTo>
                      <a:pt x="1154" y="112"/>
                    </a:lnTo>
                    <a:lnTo>
                      <a:pt x="1110" y="118"/>
                    </a:lnTo>
                    <a:lnTo>
                      <a:pt x="1068" y="126"/>
                    </a:lnTo>
                    <a:lnTo>
                      <a:pt x="1042" y="26"/>
                    </a:lnTo>
                    <a:lnTo>
                      <a:pt x="904" y="64"/>
                    </a:lnTo>
                    <a:lnTo>
                      <a:pt x="930" y="162"/>
                    </a:lnTo>
                    <a:lnTo>
                      <a:pt x="930" y="162"/>
                    </a:lnTo>
                    <a:lnTo>
                      <a:pt x="890" y="178"/>
                    </a:lnTo>
                    <a:lnTo>
                      <a:pt x="848" y="194"/>
                    </a:lnTo>
                    <a:lnTo>
                      <a:pt x="808" y="210"/>
                    </a:lnTo>
                    <a:lnTo>
                      <a:pt x="770" y="230"/>
                    </a:lnTo>
                    <a:lnTo>
                      <a:pt x="718" y="140"/>
                    </a:lnTo>
                    <a:lnTo>
                      <a:pt x="594" y="212"/>
                    </a:lnTo>
                    <a:lnTo>
                      <a:pt x="646" y="300"/>
                    </a:lnTo>
                    <a:lnTo>
                      <a:pt x="646" y="300"/>
                    </a:lnTo>
                    <a:lnTo>
                      <a:pt x="610" y="326"/>
                    </a:lnTo>
                    <a:lnTo>
                      <a:pt x="576" y="352"/>
                    </a:lnTo>
                    <a:lnTo>
                      <a:pt x="542" y="378"/>
                    </a:lnTo>
                    <a:lnTo>
                      <a:pt x="508" y="406"/>
                    </a:lnTo>
                    <a:lnTo>
                      <a:pt x="436" y="334"/>
                    </a:lnTo>
                    <a:lnTo>
                      <a:pt x="334" y="434"/>
                    </a:lnTo>
                    <a:lnTo>
                      <a:pt x="408" y="508"/>
                    </a:lnTo>
                    <a:lnTo>
                      <a:pt x="408" y="508"/>
                    </a:lnTo>
                    <a:lnTo>
                      <a:pt x="378" y="540"/>
                    </a:lnTo>
                    <a:lnTo>
                      <a:pt x="352" y="574"/>
                    </a:lnTo>
                    <a:lnTo>
                      <a:pt x="326" y="610"/>
                    </a:lnTo>
                    <a:lnTo>
                      <a:pt x="302" y="646"/>
                    </a:lnTo>
                    <a:lnTo>
                      <a:pt x="212" y="594"/>
                    </a:lnTo>
                    <a:lnTo>
                      <a:pt x="140" y="718"/>
                    </a:lnTo>
                    <a:lnTo>
                      <a:pt x="230" y="768"/>
                    </a:lnTo>
                    <a:lnTo>
                      <a:pt x="230" y="768"/>
                    </a:lnTo>
                    <a:lnTo>
                      <a:pt x="212" y="808"/>
                    </a:lnTo>
                    <a:lnTo>
                      <a:pt x="194" y="848"/>
                    </a:lnTo>
                    <a:lnTo>
                      <a:pt x="178" y="888"/>
                    </a:lnTo>
                    <a:lnTo>
                      <a:pt x="164" y="930"/>
                    </a:lnTo>
                    <a:lnTo>
                      <a:pt x="64" y="904"/>
                    </a:lnTo>
                    <a:lnTo>
                      <a:pt x="26" y="1040"/>
                    </a:lnTo>
                    <a:lnTo>
                      <a:pt x="126" y="1068"/>
                    </a:lnTo>
                    <a:lnTo>
                      <a:pt x="126" y="1068"/>
                    </a:lnTo>
                    <a:lnTo>
                      <a:pt x="118" y="1110"/>
                    </a:lnTo>
                    <a:lnTo>
                      <a:pt x="112" y="1152"/>
                    </a:lnTo>
                    <a:lnTo>
                      <a:pt x="108" y="1196"/>
                    </a:lnTo>
                    <a:lnTo>
                      <a:pt x="104" y="1240"/>
                    </a:lnTo>
                    <a:lnTo>
                      <a:pt x="0" y="1240"/>
                    </a:lnTo>
                    <a:lnTo>
                      <a:pt x="0" y="1382"/>
                    </a:lnTo>
                    <a:lnTo>
                      <a:pt x="104" y="1382"/>
                    </a:lnTo>
                    <a:lnTo>
                      <a:pt x="104" y="1382"/>
                    </a:lnTo>
                    <a:lnTo>
                      <a:pt x="108" y="1426"/>
                    </a:lnTo>
                    <a:lnTo>
                      <a:pt x="112" y="1470"/>
                    </a:lnTo>
                    <a:lnTo>
                      <a:pt x="118" y="1512"/>
                    </a:lnTo>
                    <a:lnTo>
                      <a:pt x="126" y="1556"/>
                    </a:lnTo>
                    <a:lnTo>
                      <a:pt x="26" y="1582"/>
                    </a:lnTo>
                    <a:lnTo>
                      <a:pt x="64" y="1720"/>
                    </a:lnTo>
                    <a:lnTo>
                      <a:pt x="164" y="1692"/>
                    </a:lnTo>
                    <a:lnTo>
                      <a:pt x="164" y="1692"/>
                    </a:lnTo>
                    <a:lnTo>
                      <a:pt x="178" y="1734"/>
                    </a:lnTo>
                    <a:lnTo>
                      <a:pt x="194" y="1774"/>
                    </a:lnTo>
                    <a:lnTo>
                      <a:pt x="212" y="1814"/>
                    </a:lnTo>
                    <a:lnTo>
                      <a:pt x="230" y="1854"/>
                    </a:lnTo>
                    <a:lnTo>
                      <a:pt x="140" y="1906"/>
                    </a:lnTo>
                    <a:lnTo>
                      <a:pt x="212" y="2028"/>
                    </a:lnTo>
                    <a:lnTo>
                      <a:pt x="302" y="1978"/>
                    </a:lnTo>
                    <a:lnTo>
                      <a:pt x="302" y="1978"/>
                    </a:lnTo>
                    <a:lnTo>
                      <a:pt x="326" y="2014"/>
                    </a:lnTo>
                    <a:lnTo>
                      <a:pt x="352" y="2048"/>
                    </a:lnTo>
                    <a:lnTo>
                      <a:pt x="378" y="2082"/>
                    </a:lnTo>
                    <a:lnTo>
                      <a:pt x="408" y="2116"/>
                    </a:lnTo>
                    <a:lnTo>
                      <a:pt x="334" y="2188"/>
                    </a:lnTo>
                    <a:lnTo>
                      <a:pt x="436" y="2288"/>
                    </a:lnTo>
                    <a:lnTo>
                      <a:pt x="508" y="2216"/>
                    </a:lnTo>
                    <a:lnTo>
                      <a:pt x="508" y="2216"/>
                    </a:lnTo>
                    <a:lnTo>
                      <a:pt x="542" y="2244"/>
                    </a:lnTo>
                    <a:lnTo>
                      <a:pt x="576" y="2272"/>
                    </a:lnTo>
                    <a:lnTo>
                      <a:pt x="610" y="2298"/>
                    </a:lnTo>
                    <a:lnTo>
                      <a:pt x="646" y="2322"/>
                    </a:lnTo>
                    <a:lnTo>
                      <a:pt x="594" y="2412"/>
                    </a:lnTo>
                    <a:lnTo>
                      <a:pt x="718" y="2482"/>
                    </a:lnTo>
                    <a:lnTo>
                      <a:pt x="770" y="2394"/>
                    </a:lnTo>
                    <a:lnTo>
                      <a:pt x="770" y="2394"/>
                    </a:lnTo>
                    <a:lnTo>
                      <a:pt x="808" y="2412"/>
                    </a:lnTo>
                    <a:lnTo>
                      <a:pt x="848" y="2430"/>
                    </a:lnTo>
                    <a:lnTo>
                      <a:pt x="890" y="2446"/>
                    </a:lnTo>
                    <a:lnTo>
                      <a:pt x="930" y="2460"/>
                    </a:lnTo>
                    <a:lnTo>
                      <a:pt x="904" y="2560"/>
                    </a:lnTo>
                    <a:lnTo>
                      <a:pt x="1042" y="2596"/>
                    </a:lnTo>
                    <a:lnTo>
                      <a:pt x="1068" y="2498"/>
                    </a:lnTo>
                    <a:lnTo>
                      <a:pt x="1068" y="2498"/>
                    </a:lnTo>
                    <a:lnTo>
                      <a:pt x="1110" y="2504"/>
                    </a:lnTo>
                    <a:lnTo>
                      <a:pt x="1154" y="2512"/>
                    </a:lnTo>
                    <a:lnTo>
                      <a:pt x="1196" y="2516"/>
                    </a:lnTo>
                    <a:lnTo>
                      <a:pt x="1240" y="2520"/>
                    </a:lnTo>
                    <a:lnTo>
                      <a:pt x="1240" y="2622"/>
                    </a:lnTo>
                    <a:lnTo>
                      <a:pt x="1382" y="2622"/>
                    </a:lnTo>
                    <a:lnTo>
                      <a:pt x="1382" y="2520"/>
                    </a:lnTo>
                    <a:lnTo>
                      <a:pt x="1382" y="2520"/>
                    </a:lnTo>
                    <a:lnTo>
                      <a:pt x="1426" y="2516"/>
                    </a:lnTo>
                    <a:lnTo>
                      <a:pt x="1470" y="2512"/>
                    </a:lnTo>
                    <a:lnTo>
                      <a:pt x="1514" y="2504"/>
                    </a:lnTo>
                    <a:lnTo>
                      <a:pt x="1556" y="2498"/>
                    </a:lnTo>
                    <a:lnTo>
                      <a:pt x="1582" y="2596"/>
                    </a:lnTo>
                    <a:lnTo>
                      <a:pt x="1720" y="2560"/>
                    </a:lnTo>
                    <a:lnTo>
                      <a:pt x="1694" y="2460"/>
                    </a:lnTo>
                    <a:lnTo>
                      <a:pt x="1694" y="2460"/>
                    </a:lnTo>
                    <a:lnTo>
                      <a:pt x="1734" y="2446"/>
                    </a:lnTo>
                    <a:lnTo>
                      <a:pt x="1776" y="2430"/>
                    </a:lnTo>
                    <a:lnTo>
                      <a:pt x="1816" y="2412"/>
                    </a:lnTo>
                    <a:lnTo>
                      <a:pt x="1854" y="2394"/>
                    </a:lnTo>
                    <a:lnTo>
                      <a:pt x="1906" y="2482"/>
                    </a:lnTo>
                    <a:lnTo>
                      <a:pt x="2028" y="2412"/>
                    </a:lnTo>
                    <a:lnTo>
                      <a:pt x="1978" y="2322"/>
                    </a:lnTo>
                    <a:lnTo>
                      <a:pt x="1978" y="2322"/>
                    </a:lnTo>
                    <a:lnTo>
                      <a:pt x="2014" y="2298"/>
                    </a:lnTo>
                    <a:lnTo>
                      <a:pt x="2048" y="2272"/>
                    </a:lnTo>
                    <a:lnTo>
                      <a:pt x="2082" y="2244"/>
                    </a:lnTo>
                    <a:lnTo>
                      <a:pt x="2116" y="2216"/>
                    </a:lnTo>
                    <a:lnTo>
                      <a:pt x="2188" y="2288"/>
                    </a:lnTo>
                    <a:lnTo>
                      <a:pt x="2290" y="2188"/>
                    </a:lnTo>
                    <a:lnTo>
                      <a:pt x="2216" y="2116"/>
                    </a:lnTo>
                    <a:lnTo>
                      <a:pt x="2216" y="2116"/>
                    </a:lnTo>
                    <a:lnTo>
                      <a:pt x="2244" y="2082"/>
                    </a:lnTo>
                    <a:lnTo>
                      <a:pt x="2272" y="2048"/>
                    </a:lnTo>
                    <a:lnTo>
                      <a:pt x="2298" y="2014"/>
                    </a:lnTo>
                    <a:lnTo>
                      <a:pt x="2322" y="1978"/>
                    </a:lnTo>
                    <a:lnTo>
                      <a:pt x="2412" y="2028"/>
                    </a:lnTo>
                    <a:lnTo>
                      <a:pt x="2482" y="1906"/>
                    </a:lnTo>
                    <a:lnTo>
                      <a:pt x="2394" y="1854"/>
                    </a:lnTo>
                    <a:lnTo>
                      <a:pt x="2394" y="1854"/>
                    </a:lnTo>
                    <a:lnTo>
                      <a:pt x="2412" y="1814"/>
                    </a:lnTo>
                    <a:lnTo>
                      <a:pt x="2430" y="1774"/>
                    </a:lnTo>
                    <a:lnTo>
                      <a:pt x="2446" y="1734"/>
                    </a:lnTo>
                    <a:lnTo>
                      <a:pt x="2460" y="1692"/>
                    </a:lnTo>
                    <a:lnTo>
                      <a:pt x="2560" y="1720"/>
                    </a:lnTo>
                    <a:lnTo>
                      <a:pt x="2596" y="1582"/>
                    </a:lnTo>
                    <a:lnTo>
                      <a:pt x="2498" y="1556"/>
                    </a:lnTo>
                    <a:lnTo>
                      <a:pt x="2498" y="1556"/>
                    </a:lnTo>
                    <a:lnTo>
                      <a:pt x="2506" y="1512"/>
                    </a:lnTo>
                    <a:lnTo>
                      <a:pt x="2512" y="1470"/>
                    </a:lnTo>
                    <a:lnTo>
                      <a:pt x="2516" y="1426"/>
                    </a:lnTo>
                    <a:lnTo>
                      <a:pt x="2520" y="1382"/>
                    </a:lnTo>
                    <a:lnTo>
                      <a:pt x="2622" y="1382"/>
                    </a:lnTo>
                    <a:close/>
                    <a:moveTo>
                      <a:pt x="1312" y="2420"/>
                    </a:moveTo>
                    <a:lnTo>
                      <a:pt x="1312" y="2420"/>
                    </a:lnTo>
                    <a:lnTo>
                      <a:pt x="1254" y="2420"/>
                    </a:lnTo>
                    <a:lnTo>
                      <a:pt x="1198" y="2416"/>
                    </a:lnTo>
                    <a:lnTo>
                      <a:pt x="1142" y="2408"/>
                    </a:lnTo>
                    <a:lnTo>
                      <a:pt x="1088" y="2398"/>
                    </a:lnTo>
                    <a:lnTo>
                      <a:pt x="1034" y="2386"/>
                    </a:lnTo>
                    <a:lnTo>
                      <a:pt x="982" y="2370"/>
                    </a:lnTo>
                    <a:lnTo>
                      <a:pt x="930" y="2354"/>
                    </a:lnTo>
                    <a:lnTo>
                      <a:pt x="880" y="2334"/>
                    </a:lnTo>
                    <a:lnTo>
                      <a:pt x="830" y="2312"/>
                    </a:lnTo>
                    <a:lnTo>
                      <a:pt x="782" y="2286"/>
                    </a:lnTo>
                    <a:lnTo>
                      <a:pt x="736" y="2260"/>
                    </a:lnTo>
                    <a:lnTo>
                      <a:pt x="692" y="2232"/>
                    </a:lnTo>
                    <a:lnTo>
                      <a:pt x="648" y="2200"/>
                    </a:lnTo>
                    <a:lnTo>
                      <a:pt x="606" y="2168"/>
                    </a:lnTo>
                    <a:lnTo>
                      <a:pt x="566" y="2132"/>
                    </a:lnTo>
                    <a:lnTo>
                      <a:pt x="528" y="2096"/>
                    </a:lnTo>
                    <a:lnTo>
                      <a:pt x="490" y="2058"/>
                    </a:lnTo>
                    <a:lnTo>
                      <a:pt x="456" y="2018"/>
                    </a:lnTo>
                    <a:lnTo>
                      <a:pt x="422" y="1976"/>
                    </a:lnTo>
                    <a:lnTo>
                      <a:pt x="392" y="1932"/>
                    </a:lnTo>
                    <a:lnTo>
                      <a:pt x="362" y="1886"/>
                    </a:lnTo>
                    <a:lnTo>
                      <a:pt x="336" y="1840"/>
                    </a:lnTo>
                    <a:lnTo>
                      <a:pt x="312" y="1792"/>
                    </a:lnTo>
                    <a:lnTo>
                      <a:pt x="290" y="1744"/>
                    </a:lnTo>
                    <a:lnTo>
                      <a:pt x="270" y="1692"/>
                    </a:lnTo>
                    <a:lnTo>
                      <a:pt x="252" y="1642"/>
                    </a:lnTo>
                    <a:lnTo>
                      <a:pt x="238" y="1588"/>
                    </a:lnTo>
                    <a:lnTo>
                      <a:pt x="224" y="1534"/>
                    </a:lnTo>
                    <a:lnTo>
                      <a:pt x="216" y="1480"/>
                    </a:lnTo>
                    <a:lnTo>
                      <a:pt x="208" y="1424"/>
                    </a:lnTo>
                    <a:lnTo>
                      <a:pt x="204" y="1368"/>
                    </a:lnTo>
                    <a:lnTo>
                      <a:pt x="202" y="1312"/>
                    </a:lnTo>
                    <a:lnTo>
                      <a:pt x="202" y="1312"/>
                    </a:lnTo>
                    <a:lnTo>
                      <a:pt x="204" y="1254"/>
                    </a:lnTo>
                    <a:lnTo>
                      <a:pt x="208" y="1198"/>
                    </a:lnTo>
                    <a:lnTo>
                      <a:pt x="216" y="1142"/>
                    </a:lnTo>
                    <a:lnTo>
                      <a:pt x="224" y="1088"/>
                    </a:lnTo>
                    <a:lnTo>
                      <a:pt x="238" y="1034"/>
                    </a:lnTo>
                    <a:lnTo>
                      <a:pt x="252" y="982"/>
                    </a:lnTo>
                    <a:lnTo>
                      <a:pt x="270" y="930"/>
                    </a:lnTo>
                    <a:lnTo>
                      <a:pt x="290" y="880"/>
                    </a:lnTo>
                    <a:lnTo>
                      <a:pt x="312" y="830"/>
                    </a:lnTo>
                    <a:lnTo>
                      <a:pt x="336" y="782"/>
                    </a:lnTo>
                    <a:lnTo>
                      <a:pt x="362" y="736"/>
                    </a:lnTo>
                    <a:lnTo>
                      <a:pt x="392" y="692"/>
                    </a:lnTo>
                    <a:lnTo>
                      <a:pt x="422" y="648"/>
                    </a:lnTo>
                    <a:lnTo>
                      <a:pt x="456" y="606"/>
                    </a:lnTo>
                    <a:lnTo>
                      <a:pt x="490" y="566"/>
                    </a:lnTo>
                    <a:lnTo>
                      <a:pt x="528" y="526"/>
                    </a:lnTo>
                    <a:lnTo>
                      <a:pt x="566" y="490"/>
                    </a:lnTo>
                    <a:lnTo>
                      <a:pt x="606" y="456"/>
                    </a:lnTo>
                    <a:lnTo>
                      <a:pt x="648" y="422"/>
                    </a:lnTo>
                    <a:lnTo>
                      <a:pt x="692" y="392"/>
                    </a:lnTo>
                    <a:lnTo>
                      <a:pt x="736" y="362"/>
                    </a:lnTo>
                    <a:lnTo>
                      <a:pt x="782" y="336"/>
                    </a:lnTo>
                    <a:lnTo>
                      <a:pt x="830" y="312"/>
                    </a:lnTo>
                    <a:lnTo>
                      <a:pt x="880" y="290"/>
                    </a:lnTo>
                    <a:lnTo>
                      <a:pt x="930" y="270"/>
                    </a:lnTo>
                    <a:lnTo>
                      <a:pt x="982" y="252"/>
                    </a:lnTo>
                    <a:lnTo>
                      <a:pt x="1034" y="236"/>
                    </a:lnTo>
                    <a:lnTo>
                      <a:pt x="1088" y="224"/>
                    </a:lnTo>
                    <a:lnTo>
                      <a:pt x="1142" y="214"/>
                    </a:lnTo>
                    <a:lnTo>
                      <a:pt x="1198" y="208"/>
                    </a:lnTo>
                    <a:lnTo>
                      <a:pt x="1254" y="204"/>
                    </a:lnTo>
                    <a:lnTo>
                      <a:pt x="1312" y="202"/>
                    </a:lnTo>
                    <a:lnTo>
                      <a:pt x="1312" y="202"/>
                    </a:lnTo>
                    <a:lnTo>
                      <a:pt x="1368" y="204"/>
                    </a:lnTo>
                    <a:lnTo>
                      <a:pt x="1426" y="208"/>
                    </a:lnTo>
                    <a:lnTo>
                      <a:pt x="1480" y="214"/>
                    </a:lnTo>
                    <a:lnTo>
                      <a:pt x="1536" y="224"/>
                    </a:lnTo>
                    <a:lnTo>
                      <a:pt x="1588" y="236"/>
                    </a:lnTo>
                    <a:lnTo>
                      <a:pt x="1642" y="252"/>
                    </a:lnTo>
                    <a:lnTo>
                      <a:pt x="1694" y="270"/>
                    </a:lnTo>
                    <a:lnTo>
                      <a:pt x="1744" y="290"/>
                    </a:lnTo>
                    <a:lnTo>
                      <a:pt x="1792" y="312"/>
                    </a:lnTo>
                    <a:lnTo>
                      <a:pt x="1840" y="336"/>
                    </a:lnTo>
                    <a:lnTo>
                      <a:pt x="1886" y="362"/>
                    </a:lnTo>
                    <a:lnTo>
                      <a:pt x="1932" y="392"/>
                    </a:lnTo>
                    <a:lnTo>
                      <a:pt x="1976" y="422"/>
                    </a:lnTo>
                    <a:lnTo>
                      <a:pt x="2018" y="456"/>
                    </a:lnTo>
                    <a:lnTo>
                      <a:pt x="2058" y="490"/>
                    </a:lnTo>
                    <a:lnTo>
                      <a:pt x="2096" y="526"/>
                    </a:lnTo>
                    <a:lnTo>
                      <a:pt x="2132" y="566"/>
                    </a:lnTo>
                    <a:lnTo>
                      <a:pt x="2168" y="606"/>
                    </a:lnTo>
                    <a:lnTo>
                      <a:pt x="2200" y="648"/>
                    </a:lnTo>
                    <a:lnTo>
                      <a:pt x="2232" y="692"/>
                    </a:lnTo>
                    <a:lnTo>
                      <a:pt x="2260" y="736"/>
                    </a:lnTo>
                    <a:lnTo>
                      <a:pt x="2288" y="782"/>
                    </a:lnTo>
                    <a:lnTo>
                      <a:pt x="2312" y="830"/>
                    </a:lnTo>
                    <a:lnTo>
                      <a:pt x="2334" y="880"/>
                    </a:lnTo>
                    <a:lnTo>
                      <a:pt x="2354" y="930"/>
                    </a:lnTo>
                    <a:lnTo>
                      <a:pt x="2372" y="982"/>
                    </a:lnTo>
                    <a:lnTo>
                      <a:pt x="2386" y="1034"/>
                    </a:lnTo>
                    <a:lnTo>
                      <a:pt x="2398" y="1088"/>
                    </a:lnTo>
                    <a:lnTo>
                      <a:pt x="2408" y="1142"/>
                    </a:lnTo>
                    <a:lnTo>
                      <a:pt x="2416" y="1198"/>
                    </a:lnTo>
                    <a:lnTo>
                      <a:pt x="2420" y="1254"/>
                    </a:lnTo>
                    <a:lnTo>
                      <a:pt x="2422" y="1312"/>
                    </a:lnTo>
                    <a:lnTo>
                      <a:pt x="2422" y="1312"/>
                    </a:lnTo>
                    <a:lnTo>
                      <a:pt x="2420" y="1368"/>
                    </a:lnTo>
                    <a:lnTo>
                      <a:pt x="2416" y="1424"/>
                    </a:lnTo>
                    <a:lnTo>
                      <a:pt x="2408" y="1480"/>
                    </a:lnTo>
                    <a:lnTo>
                      <a:pt x="2398" y="1534"/>
                    </a:lnTo>
                    <a:lnTo>
                      <a:pt x="2386" y="1588"/>
                    </a:lnTo>
                    <a:lnTo>
                      <a:pt x="2372" y="1642"/>
                    </a:lnTo>
                    <a:lnTo>
                      <a:pt x="2354" y="1692"/>
                    </a:lnTo>
                    <a:lnTo>
                      <a:pt x="2334" y="1744"/>
                    </a:lnTo>
                    <a:lnTo>
                      <a:pt x="2312" y="1792"/>
                    </a:lnTo>
                    <a:lnTo>
                      <a:pt x="2288" y="1840"/>
                    </a:lnTo>
                    <a:lnTo>
                      <a:pt x="2260" y="1886"/>
                    </a:lnTo>
                    <a:lnTo>
                      <a:pt x="2232" y="1932"/>
                    </a:lnTo>
                    <a:lnTo>
                      <a:pt x="2200" y="1976"/>
                    </a:lnTo>
                    <a:lnTo>
                      <a:pt x="2168" y="2018"/>
                    </a:lnTo>
                    <a:lnTo>
                      <a:pt x="2132" y="2058"/>
                    </a:lnTo>
                    <a:lnTo>
                      <a:pt x="2096" y="2096"/>
                    </a:lnTo>
                    <a:lnTo>
                      <a:pt x="2058" y="2132"/>
                    </a:lnTo>
                    <a:lnTo>
                      <a:pt x="2018" y="2168"/>
                    </a:lnTo>
                    <a:lnTo>
                      <a:pt x="1976" y="2200"/>
                    </a:lnTo>
                    <a:lnTo>
                      <a:pt x="1932" y="2232"/>
                    </a:lnTo>
                    <a:lnTo>
                      <a:pt x="1886" y="2260"/>
                    </a:lnTo>
                    <a:lnTo>
                      <a:pt x="1840" y="2286"/>
                    </a:lnTo>
                    <a:lnTo>
                      <a:pt x="1792" y="2312"/>
                    </a:lnTo>
                    <a:lnTo>
                      <a:pt x="1744" y="2334"/>
                    </a:lnTo>
                    <a:lnTo>
                      <a:pt x="1694" y="2354"/>
                    </a:lnTo>
                    <a:lnTo>
                      <a:pt x="1642" y="2370"/>
                    </a:lnTo>
                    <a:lnTo>
                      <a:pt x="1588" y="2386"/>
                    </a:lnTo>
                    <a:lnTo>
                      <a:pt x="1536" y="2398"/>
                    </a:lnTo>
                    <a:lnTo>
                      <a:pt x="1480" y="2408"/>
                    </a:lnTo>
                    <a:lnTo>
                      <a:pt x="1426" y="2416"/>
                    </a:lnTo>
                    <a:lnTo>
                      <a:pt x="1368" y="2420"/>
                    </a:lnTo>
                    <a:lnTo>
                      <a:pt x="1312" y="2420"/>
                    </a:lnTo>
                    <a:lnTo>
                      <a:pt x="1312" y="2420"/>
                    </a:lnTo>
                    <a:close/>
                  </a:path>
                </a:pathLst>
              </a:custGeom>
              <a:gradFill rotWithShape="1">
                <a:gsLst>
                  <a:gs pos="0">
                    <a:schemeClr val="bg1">
                      <a:gamma/>
                      <a:shade val="66667"/>
                      <a:invGamma/>
                    </a:schemeClr>
                  </a:gs>
                  <a:gs pos="50000">
                    <a:schemeClr val="bg1"/>
                  </a:gs>
                  <a:gs pos="100000">
                    <a:schemeClr val="bg1">
                      <a:gamma/>
                      <a:shade val="66667"/>
                      <a:invGamma/>
                    </a:schemeClr>
                  </a:gs>
                </a:gsLst>
                <a:lin ang="5400000" scaled="1"/>
              </a:gradFill>
              <a:ln>
                <a:noFill/>
              </a:ln>
              <a:effectLst/>
              <a:scene3d>
                <a:camera prst="legacyObliqueBottom"/>
                <a:lightRig rig="legacyFlat3" dir="b"/>
              </a:scene3d>
              <a:sp3d extrusionH="430200" prstMaterial="legacyMatte">
                <a:bevelT w="13500" h="13500" prst="angle"/>
                <a:bevelB w="13500" h="13500" prst="angle"/>
                <a:extrusionClr>
                  <a:srgbClr val="B2B2B2"/>
                </a:extrusionClr>
              </a:sp3d>
              <a:extLst>
                <a:ext uri="{91240B29-F687-4F45-9708-019B960494DF}">
                  <a14:hiddenLine xmlns:a14="http://schemas.microsoft.com/office/drawing/2010/main" w="19050" cap="rnd">
                    <a:noFill/>
                    <a:prstDash val="sysDot"/>
                    <a:round/>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a:flatTx/>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EEECE1">
                      <a:lumMod val="10000"/>
                    </a:srgbClr>
                  </a:solidFill>
                  <a:effectLst/>
                  <a:uLnTx/>
                  <a:uFillTx/>
                  <a:latin typeface="Calibri"/>
                  <a:ea typeface="宋体" panose="02010600030101010101" pitchFamily="2" charset="-122"/>
                  <a:cs typeface="+mn-cs"/>
                </a:endParaRPr>
              </a:p>
            </p:txBody>
          </p:sp>
          <p:grpSp>
            <p:nvGrpSpPr>
              <p:cNvPr id="7" name="Group 108"/>
              <p:cNvGrpSpPr>
                <a:grpSpLocks/>
              </p:cNvGrpSpPr>
              <p:nvPr/>
            </p:nvGrpSpPr>
            <p:grpSpPr bwMode="auto">
              <a:xfrm>
                <a:off x="1225624" y="1160487"/>
                <a:ext cx="2952750" cy="2124075"/>
                <a:chOff x="793" y="1298"/>
                <a:chExt cx="1860" cy="1338"/>
              </a:xfrm>
            </p:grpSpPr>
            <p:sp>
              <p:nvSpPr>
                <p:cNvPr id="8" name="Oval 109"/>
                <p:cNvSpPr>
                  <a:spLocks noChangeArrowheads="1"/>
                </p:cNvSpPr>
                <p:nvPr/>
              </p:nvSpPr>
              <p:spPr bwMode="auto">
                <a:xfrm>
                  <a:off x="793" y="1298"/>
                  <a:ext cx="1860" cy="1338"/>
                </a:xfrm>
                <a:prstGeom prst="ellipse">
                  <a:avLst/>
                </a:prstGeom>
                <a:gradFill rotWithShape="1">
                  <a:gsLst>
                    <a:gs pos="0">
                      <a:srgbClr val="FFC800"/>
                    </a:gs>
                    <a:gs pos="100000">
                      <a:srgbClr val="FF6400"/>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rgbClr val="646464">
                            <a:alpha val="50000"/>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EEECE1">
                        <a:lumMod val="10000"/>
                      </a:srgbClr>
                    </a:solidFill>
                    <a:effectLst/>
                    <a:uLnTx/>
                    <a:uFillTx/>
                    <a:latin typeface="Calibri"/>
                    <a:ea typeface="宋体" panose="02010600030101010101" pitchFamily="2" charset="-122"/>
                    <a:cs typeface="+mn-cs"/>
                  </a:endParaRPr>
                </a:p>
              </p:txBody>
            </p:sp>
            <p:sp>
              <p:nvSpPr>
                <p:cNvPr id="9" name="Freeform 110"/>
                <p:cNvSpPr>
                  <a:spLocks/>
                </p:cNvSpPr>
                <p:nvPr/>
              </p:nvSpPr>
              <p:spPr bwMode="auto">
                <a:xfrm>
                  <a:off x="839" y="1321"/>
                  <a:ext cx="1769" cy="624"/>
                </a:xfrm>
                <a:custGeom>
                  <a:avLst/>
                  <a:gdLst>
                    <a:gd name="T0" fmla="*/ 0 w 3456"/>
                    <a:gd name="T1" fmla="*/ 1728 h 1728"/>
                    <a:gd name="T2" fmla="*/ 10 w 3456"/>
                    <a:gd name="T3" fmla="*/ 1552 h 1728"/>
                    <a:gd name="T4" fmla="*/ 36 w 3456"/>
                    <a:gd name="T5" fmla="*/ 1380 h 1728"/>
                    <a:gd name="T6" fmla="*/ 78 w 3456"/>
                    <a:gd name="T7" fmla="*/ 1214 h 1728"/>
                    <a:gd name="T8" fmla="*/ 136 w 3456"/>
                    <a:gd name="T9" fmla="*/ 1056 h 1728"/>
                    <a:gd name="T10" fmla="*/ 208 w 3456"/>
                    <a:gd name="T11" fmla="*/ 904 h 1728"/>
                    <a:gd name="T12" fmla="*/ 296 w 3456"/>
                    <a:gd name="T13" fmla="*/ 762 h 1728"/>
                    <a:gd name="T14" fmla="*/ 394 w 3456"/>
                    <a:gd name="T15" fmla="*/ 628 h 1728"/>
                    <a:gd name="T16" fmla="*/ 506 w 3456"/>
                    <a:gd name="T17" fmla="*/ 506 h 1728"/>
                    <a:gd name="T18" fmla="*/ 630 w 3456"/>
                    <a:gd name="T19" fmla="*/ 394 h 1728"/>
                    <a:gd name="T20" fmla="*/ 762 w 3456"/>
                    <a:gd name="T21" fmla="*/ 296 h 1728"/>
                    <a:gd name="T22" fmla="*/ 904 w 3456"/>
                    <a:gd name="T23" fmla="*/ 208 h 1728"/>
                    <a:gd name="T24" fmla="*/ 1056 w 3456"/>
                    <a:gd name="T25" fmla="*/ 136 h 1728"/>
                    <a:gd name="T26" fmla="*/ 1214 w 3456"/>
                    <a:gd name="T27" fmla="*/ 78 h 1728"/>
                    <a:gd name="T28" fmla="*/ 1380 w 3456"/>
                    <a:gd name="T29" fmla="*/ 36 h 1728"/>
                    <a:gd name="T30" fmla="*/ 1552 w 3456"/>
                    <a:gd name="T31" fmla="*/ 10 h 1728"/>
                    <a:gd name="T32" fmla="*/ 1728 w 3456"/>
                    <a:gd name="T33" fmla="*/ 0 h 1728"/>
                    <a:gd name="T34" fmla="*/ 1816 w 3456"/>
                    <a:gd name="T35" fmla="*/ 2 h 1728"/>
                    <a:gd name="T36" fmla="*/ 1992 w 3456"/>
                    <a:gd name="T37" fmla="*/ 20 h 1728"/>
                    <a:gd name="T38" fmla="*/ 2160 w 3456"/>
                    <a:gd name="T39" fmla="*/ 54 h 1728"/>
                    <a:gd name="T40" fmla="*/ 2322 w 3456"/>
                    <a:gd name="T41" fmla="*/ 106 h 1728"/>
                    <a:gd name="T42" fmla="*/ 2478 w 3456"/>
                    <a:gd name="T43" fmla="*/ 170 h 1728"/>
                    <a:gd name="T44" fmla="*/ 2624 w 3456"/>
                    <a:gd name="T45" fmla="*/ 250 h 1728"/>
                    <a:gd name="T46" fmla="*/ 2762 w 3456"/>
                    <a:gd name="T47" fmla="*/ 344 h 1728"/>
                    <a:gd name="T48" fmla="*/ 2890 w 3456"/>
                    <a:gd name="T49" fmla="*/ 448 h 1728"/>
                    <a:gd name="T50" fmla="*/ 3006 w 3456"/>
                    <a:gd name="T51" fmla="*/ 566 h 1728"/>
                    <a:gd name="T52" fmla="*/ 3112 w 3456"/>
                    <a:gd name="T53" fmla="*/ 694 h 1728"/>
                    <a:gd name="T54" fmla="*/ 3206 w 3456"/>
                    <a:gd name="T55" fmla="*/ 832 h 1728"/>
                    <a:gd name="T56" fmla="*/ 3286 w 3456"/>
                    <a:gd name="T57" fmla="*/ 978 h 1728"/>
                    <a:gd name="T58" fmla="*/ 3350 w 3456"/>
                    <a:gd name="T59" fmla="*/ 1134 h 1728"/>
                    <a:gd name="T60" fmla="*/ 3402 w 3456"/>
                    <a:gd name="T61" fmla="*/ 1296 h 1728"/>
                    <a:gd name="T62" fmla="*/ 3436 w 3456"/>
                    <a:gd name="T63" fmla="*/ 1464 h 1728"/>
                    <a:gd name="T64" fmla="*/ 3454 w 3456"/>
                    <a:gd name="T65" fmla="*/ 1638 h 1728"/>
                    <a:gd name="T66" fmla="*/ 0 w 3456"/>
                    <a:gd name="T67" fmla="*/ 1728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56" h="1728">
                      <a:moveTo>
                        <a:pt x="0" y="1728"/>
                      </a:moveTo>
                      <a:lnTo>
                        <a:pt x="0" y="1728"/>
                      </a:lnTo>
                      <a:lnTo>
                        <a:pt x="2" y="1638"/>
                      </a:lnTo>
                      <a:lnTo>
                        <a:pt x="10" y="1552"/>
                      </a:lnTo>
                      <a:lnTo>
                        <a:pt x="20" y="1464"/>
                      </a:lnTo>
                      <a:lnTo>
                        <a:pt x="36" y="1380"/>
                      </a:lnTo>
                      <a:lnTo>
                        <a:pt x="54" y="1296"/>
                      </a:lnTo>
                      <a:lnTo>
                        <a:pt x="78" y="1214"/>
                      </a:lnTo>
                      <a:lnTo>
                        <a:pt x="106" y="1134"/>
                      </a:lnTo>
                      <a:lnTo>
                        <a:pt x="136" y="1056"/>
                      </a:lnTo>
                      <a:lnTo>
                        <a:pt x="170" y="978"/>
                      </a:lnTo>
                      <a:lnTo>
                        <a:pt x="208" y="904"/>
                      </a:lnTo>
                      <a:lnTo>
                        <a:pt x="250" y="832"/>
                      </a:lnTo>
                      <a:lnTo>
                        <a:pt x="296" y="762"/>
                      </a:lnTo>
                      <a:lnTo>
                        <a:pt x="344" y="694"/>
                      </a:lnTo>
                      <a:lnTo>
                        <a:pt x="394" y="628"/>
                      </a:lnTo>
                      <a:lnTo>
                        <a:pt x="450" y="566"/>
                      </a:lnTo>
                      <a:lnTo>
                        <a:pt x="506" y="506"/>
                      </a:lnTo>
                      <a:lnTo>
                        <a:pt x="566" y="448"/>
                      </a:lnTo>
                      <a:lnTo>
                        <a:pt x="630" y="394"/>
                      </a:lnTo>
                      <a:lnTo>
                        <a:pt x="694" y="344"/>
                      </a:lnTo>
                      <a:lnTo>
                        <a:pt x="762" y="296"/>
                      </a:lnTo>
                      <a:lnTo>
                        <a:pt x="832" y="250"/>
                      </a:lnTo>
                      <a:lnTo>
                        <a:pt x="904" y="208"/>
                      </a:lnTo>
                      <a:lnTo>
                        <a:pt x="978" y="170"/>
                      </a:lnTo>
                      <a:lnTo>
                        <a:pt x="1056" y="136"/>
                      </a:lnTo>
                      <a:lnTo>
                        <a:pt x="1134" y="106"/>
                      </a:lnTo>
                      <a:lnTo>
                        <a:pt x="1214" y="78"/>
                      </a:lnTo>
                      <a:lnTo>
                        <a:pt x="1296" y="54"/>
                      </a:lnTo>
                      <a:lnTo>
                        <a:pt x="1380" y="36"/>
                      </a:lnTo>
                      <a:lnTo>
                        <a:pt x="1464" y="20"/>
                      </a:lnTo>
                      <a:lnTo>
                        <a:pt x="1552" y="10"/>
                      </a:lnTo>
                      <a:lnTo>
                        <a:pt x="1640" y="2"/>
                      </a:lnTo>
                      <a:lnTo>
                        <a:pt x="1728" y="0"/>
                      </a:lnTo>
                      <a:lnTo>
                        <a:pt x="1728" y="0"/>
                      </a:lnTo>
                      <a:lnTo>
                        <a:pt x="1816" y="2"/>
                      </a:lnTo>
                      <a:lnTo>
                        <a:pt x="1904" y="10"/>
                      </a:lnTo>
                      <a:lnTo>
                        <a:pt x="1992" y="20"/>
                      </a:lnTo>
                      <a:lnTo>
                        <a:pt x="2076" y="36"/>
                      </a:lnTo>
                      <a:lnTo>
                        <a:pt x="2160" y="54"/>
                      </a:lnTo>
                      <a:lnTo>
                        <a:pt x="2242" y="78"/>
                      </a:lnTo>
                      <a:lnTo>
                        <a:pt x="2322" y="106"/>
                      </a:lnTo>
                      <a:lnTo>
                        <a:pt x="2400" y="136"/>
                      </a:lnTo>
                      <a:lnTo>
                        <a:pt x="2478" y="170"/>
                      </a:lnTo>
                      <a:lnTo>
                        <a:pt x="2552" y="208"/>
                      </a:lnTo>
                      <a:lnTo>
                        <a:pt x="2624" y="250"/>
                      </a:lnTo>
                      <a:lnTo>
                        <a:pt x="2694" y="296"/>
                      </a:lnTo>
                      <a:lnTo>
                        <a:pt x="2762" y="344"/>
                      </a:lnTo>
                      <a:lnTo>
                        <a:pt x="2826" y="394"/>
                      </a:lnTo>
                      <a:lnTo>
                        <a:pt x="2890" y="448"/>
                      </a:lnTo>
                      <a:lnTo>
                        <a:pt x="2950" y="506"/>
                      </a:lnTo>
                      <a:lnTo>
                        <a:pt x="3006" y="566"/>
                      </a:lnTo>
                      <a:lnTo>
                        <a:pt x="3062" y="628"/>
                      </a:lnTo>
                      <a:lnTo>
                        <a:pt x="3112" y="694"/>
                      </a:lnTo>
                      <a:lnTo>
                        <a:pt x="3160" y="762"/>
                      </a:lnTo>
                      <a:lnTo>
                        <a:pt x="3206" y="832"/>
                      </a:lnTo>
                      <a:lnTo>
                        <a:pt x="3248" y="904"/>
                      </a:lnTo>
                      <a:lnTo>
                        <a:pt x="3286" y="978"/>
                      </a:lnTo>
                      <a:lnTo>
                        <a:pt x="3320" y="1056"/>
                      </a:lnTo>
                      <a:lnTo>
                        <a:pt x="3350" y="1134"/>
                      </a:lnTo>
                      <a:lnTo>
                        <a:pt x="3378" y="1214"/>
                      </a:lnTo>
                      <a:lnTo>
                        <a:pt x="3402" y="1296"/>
                      </a:lnTo>
                      <a:lnTo>
                        <a:pt x="3420" y="1380"/>
                      </a:lnTo>
                      <a:lnTo>
                        <a:pt x="3436" y="1464"/>
                      </a:lnTo>
                      <a:lnTo>
                        <a:pt x="3446" y="1552"/>
                      </a:lnTo>
                      <a:lnTo>
                        <a:pt x="3454" y="1638"/>
                      </a:lnTo>
                      <a:lnTo>
                        <a:pt x="3456" y="1728"/>
                      </a:lnTo>
                      <a:lnTo>
                        <a:pt x="0" y="1728"/>
                      </a:lnTo>
                      <a:close/>
                    </a:path>
                  </a:pathLst>
                </a:custGeom>
                <a:gradFill rotWithShape="1">
                  <a:gsLst>
                    <a:gs pos="0">
                      <a:srgbClr val="FFFFFF"/>
                    </a:gs>
                    <a:gs pos="100000">
                      <a:srgbClr val="FFFFFF">
                        <a:gamma/>
                        <a:shade val="46275"/>
                        <a:invGamma/>
                        <a:alpha val="0"/>
                      </a:srgbClr>
                    </a:gs>
                  </a:gsLst>
                  <a:lin ang="5400000" scaled="1"/>
                </a:gradFill>
                <a:ln>
                  <a:noFill/>
                </a:ln>
                <a:effectLst/>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EEECE1">
                        <a:lumMod val="10000"/>
                      </a:srgbClr>
                    </a:solidFill>
                    <a:effectLst/>
                    <a:uLnTx/>
                    <a:uFillTx/>
                    <a:latin typeface="Calibri"/>
                    <a:ea typeface="宋体" panose="02010600030101010101" pitchFamily="2" charset="-122"/>
                    <a:cs typeface="+mn-cs"/>
                  </a:endParaRPr>
                </a:p>
              </p:txBody>
            </p:sp>
          </p:grpSp>
        </p:grpSp>
        <p:sp>
          <p:nvSpPr>
            <p:cNvPr id="5" name="Text Box 111"/>
            <p:cNvSpPr txBox="1">
              <a:spLocks noChangeArrowheads="1"/>
            </p:cNvSpPr>
            <p:nvPr/>
          </p:nvSpPr>
          <p:spPr bwMode="auto">
            <a:xfrm>
              <a:off x="1272381" y="1944737"/>
              <a:ext cx="287972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填</a:t>
              </a:r>
              <a:r>
                <a:rPr kumimoji="0" lang="zh-CN" altLang="en-US" sz="24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加标题</a:t>
              </a:r>
              <a:endParaRPr kumimoji="0" lang="en-US" altLang="ko-KR" sz="2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10" name="组合 9"/>
          <p:cNvGrpSpPr/>
          <p:nvPr/>
        </p:nvGrpSpPr>
        <p:grpSpPr>
          <a:xfrm>
            <a:off x="4212555" y="1203598"/>
            <a:ext cx="2879725" cy="1852612"/>
            <a:chOff x="4212555" y="801712"/>
            <a:chExt cx="2879725" cy="1852612"/>
          </a:xfrm>
        </p:grpSpPr>
        <p:grpSp>
          <p:nvGrpSpPr>
            <p:cNvPr id="11" name="Group 98"/>
            <p:cNvGrpSpPr>
              <a:grpSpLocks/>
            </p:cNvGrpSpPr>
            <p:nvPr/>
          </p:nvGrpSpPr>
          <p:grpSpPr bwMode="auto">
            <a:xfrm>
              <a:off x="4357762" y="801712"/>
              <a:ext cx="2590800" cy="1852612"/>
              <a:chOff x="2767" y="981"/>
              <a:chExt cx="1632" cy="1167"/>
            </a:xfrm>
          </p:grpSpPr>
          <p:sp>
            <p:nvSpPr>
              <p:cNvPr id="13" name="Freeform 100"/>
              <p:cNvSpPr>
                <a:spLocks noEditPoints="1"/>
              </p:cNvSpPr>
              <p:nvPr/>
            </p:nvSpPr>
            <p:spPr bwMode="auto">
              <a:xfrm>
                <a:off x="2767" y="981"/>
                <a:ext cx="1632" cy="1167"/>
              </a:xfrm>
              <a:custGeom>
                <a:avLst/>
                <a:gdLst>
                  <a:gd name="T0" fmla="*/ 1706 w 1816"/>
                  <a:gd name="T1" fmla="*/ 792 h 1816"/>
                  <a:gd name="T2" fmla="*/ 1718 w 1816"/>
                  <a:gd name="T3" fmla="*/ 494 h 1816"/>
                  <a:gd name="T4" fmla="*/ 1552 w 1816"/>
                  <a:gd name="T5" fmla="*/ 424 h 1816"/>
                  <a:gd name="T6" fmla="*/ 1426 w 1816"/>
                  <a:gd name="T7" fmla="*/ 290 h 1816"/>
                  <a:gd name="T8" fmla="*/ 1320 w 1816"/>
                  <a:gd name="T9" fmla="*/ 96 h 1816"/>
                  <a:gd name="T10" fmla="*/ 1066 w 1816"/>
                  <a:gd name="T11" fmla="*/ 116 h 1816"/>
                  <a:gd name="T12" fmla="*/ 836 w 1816"/>
                  <a:gd name="T13" fmla="*/ 104 h 1816"/>
                  <a:gd name="T14" fmla="*/ 666 w 1816"/>
                  <a:gd name="T15" fmla="*/ 138 h 1816"/>
                  <a:gd name="T16" fmla="*/ 496 w 1816"/>
                  <a:gd name="T17" fmla="*/ 214 h 1816"/>
                  <a:gd name="T18" fmla="*/ 216 w 1816"/>
                  <a:gd name="T19" fmla="*/ 316 h 1816"/>
                  <a:gd name="T20" fmla="*/ 214 w 1816"/>
                  <a:gd name="T21" fmla="*/ 496 h 1816"/>
                  <a:gd name="T22" fmla="*/ 138 w 1816"/>
                  <a:gd name="T23" fmla="*/ 666 h 1816"/>
                  <a:gd name="T24" fmla="*/ 0 w 1816"/>
                  <a:gd name="T25" fmla="*/ 836 h 1816"/>
                  <a:gd name="T26" fmla="*/ 116 w 1816"/>
                  <a:gd name="T27" fmla="*/ 1066 h 1816"/>
                  <a:gd name="T28" fmla="*/ 192 w 1816"/>
                  <a:gd name="T29" fmla="*/ 1280 h 1816"/>
                  <a:gd name="T30" fmla="*/ 288 w 1816"/>
                  <a:gd name="T31" fmla="*/ 1426 h 1816"/>
                  <a:gd name="T32" fmla="*/ 424 w 1816"/>
                  <a:gd name="T33" fmla="*/ 1554 h 1816"/>
                  <a:gd name="T34" fmla="*/ 626 w 1816"/>
                  <a:gd name="T35" fmla="*/ 1774 h 1816"/>
                  <a:gd name="T36" fmla="*/ 792 w 1816"/>
                  <a:gd name="T37" fmla="*/ 1706 h 1816"/>
                  <a:gd name="T38" fmla="*/ 978 w 1816"/>
                  <a:gd name="T39" fmla="*/ 1712 h 1816"/>
                  <a:gd name="T40" fmla="*/ 1188 w 1816"/>
                  <a:gd name="T41" fmla="*/ 1774 h 1816"/>
                  <a:gd name="T42" fmla="*/ 1356 w 1816"/>
                  <a:gd name="T43" fmla="*/ 1578 h 1816"/>
                  <a:gd name="T44" fmla="*/ 1526 w 1816"/>
                  <a:gd name="T45" fmla="*/ 1426 h 1816"/>
                  <a:gd name="T46" fmla="*/ 1622 w 1816"/>
                  <a:gd name="T47" fmla="*/ 1280 h 1816"/>
                  <a:gd name="T48" fmla="*/ 1688 w 1816"/>
                  <a:gd name="T49" fmla="*/ 1108 h 1816"/>
                  <a:gd name="T50" fmla="*/ 908 w 1816"/>
                  <a:gd name="T51" fmla="*/ 1614 h 1816"/>
                  <a:gd name="T52" fmla="*/ 766 w 1816"/>
                  <a:gd name="T53" fmla="*/ 1600 h 1816"/>
                  <a:gd name="T54" fmla="*/ 602 w 1816"/>
                  <a:gd name="T55" fmla="*/ 1544 h 1816"/>
                  <a:gd name="T56" fmla="*/ 458 w 1816"/>
                  <a:gd name="T57" fmla="*/ 1452 h 1816"/>
                  <a:gd name="T58" fmla="*/ 342 w 1816"/>
                  <a:gd name="T59" fmla="*/ 1330 h 1816"/>
                  <a:gd name="T60" fmla="*/ 256 w 1816"/>
                  <a:gd name="T61" fmla="*/ 1182 h 1816"/>
                  <a:gd name="T62" fmla="*/ 210 w 1816"/>
                  <a:gd name="T63" fmla="*/ 1016 h 1816"/>
                  <a:gd name="T64" fmla="*/ 202 w 1816"/>
                  <a:gd name="T65" fmla="*/ 872 h 1816"/>
                  <a:gd name="T66" fmla="*/ 234 w 1816"/>
                  <a:gd name="T67" fmla="*/ 698 h 1816"/>
                  <a:gd name="T68" fmla="*/ 304 w 1816"/>
                  <a:gd name="T69" fmla="*/ 542 h 1816"/>
                  <a:gd name="T70" fmla="*/ 408 w 1816"/>
                  <a:gd name="T71" fmla="*/ 408 h 1816"/>
                  <a:gd name="T72" fmla="*/ 542 w 1816"/>
                  <a:gd name="T73" fmla="*/ 304 h 1816"/>
                  <a:gd name="T74" fmla="*/ 698 w 1816"/>
                  <a:gd name="T75" fmla="*/ 234 h 1816"/>
                  <a:gd name="T76" fmla="*/ 872 w 1816"/>
                  <a:gd name="T77" fmla="*/ 202 h 1816"/>
                  <a:gd name="T78" fmla="*/ 1014 w 1816"/>
                  <a:gd name="T79" fmla="*/ 210 h 1816"/>
                  <a:gd name="T80" fmla="*/ 1182 w 1816"/>
                  <a:gd name="T81" fmla="*/ 258 h 1816"/>
                  <a:gd name="T82" fmla="*/ 1330 w 1816"/>
                  <a:gd name="T83" fmla="*/ 342 h 1816"/>
                  <a:gd name="T84" fmla="*/ 1452 w 1816"/>
                  <a:gd name="T85" fmla="*/ 458 h 1816"/>
                  <a:gd name="T86" fmla="*/ 1544 w 1816"/>
                  <a:gd name="T87" fmla="*/ 602 h 1816"/>
                  <a:gd name="T88" fmla="*/ 1598 w 1816"/>
                  <a:gd name="T89" fmla="*/ 766 h 1816"/>
                  <a:gd name="T90" fmla="*/ 1614 w 1816"/>
                  <a:gd name="T91" fmla="*/ 908 h 1816"/>
                  <a:gd name="T92" fmla="*/ 1592 w 1816"/>
                  <a:gd name="T93" fmla="*/ 1084 h 1816"/>
                  <a:gd name="T94" fmla="*/ 1528 w 1816"/>
                  <a:gd name="T95" fmla="*/ 1244 h 1816"/>
                  <a:gd name="T96" fmla="*/ 1430 w 1816"/>
                  <a:gd name="T97" fmla="*/ 1382 h 1816"/>
                  <a:gd name="T98" fmla="*/ 1302 w 1816"/>
                  <a:gd name="T99" fmla="*/ 1492 h 1816"/>
                  <a:gd name="T100" fmla="*/ 1150 w 1816"/>
                  <a:gd name="T101" fmla="*/ 1570 h 1816"/>
                  <a:gd name="T102" fmla="*/ 980 w 1816"/>
                  <a:gd name="T103" fmla="*/ 1610 h 1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16" h="1816">
                    <a:moveTo>
                      <a:pt x="1816" y="978"/>
                    </a:moveTo>
                    <a:lnTo>
                      <a:pt x="1816" y="836"/>
                    </a:lnTo>
                    <a:lnTo>
                      <a:pt x="1710" y="836"/>
                    </a:lnTo>
                    <a:lnTo>
                      <a:pt x="1710" y="836"/>
                    </a:lnTo>
                    <a:lnTo>
                      <a:pt x="1706" y="792"/>
                    </a:lnTo>
                    <a:lnTo>
                      <a:pt x="1698" y="750"/>
                    </a:lnTo>
                    <a:lnTo>
                      <a:pt x="1688" y="708"/>
                    </a:lnTo>
                    <a:lnTo>
                      <a:pt x="1678" y="666"/>
                    </a:lnTo>
                    <a:lnTo>
                      <a:pt x="1774" y="626"/>
                    </a:lnTo>
                    <a:lnTo>
                      <a:pt x="1718" y="494"/>
                    </a:lnTo>
                    <a:lnTo>
                      <a:pt x="1622" y="534"/>
                    </a:lnTo>
                    <a:lnTo>
                      <a:pt x="1622" y="534"/>
                    </a:lnTo>
                    <a:lnTo>
                      <a:pt x="1602" y="496"/>
                    </a:lnTo>
                    <a:lnTo>
                      <a:pt x="1578" y="460"/>
                    </a:lnTo>
                    <a:lnTo>
                      <a:pt x="1552" y="424"/>
                    </a:lnTo>
                    <a:lnTo>
                      <a:pt x="1526" y="390"/>
                    </a:lnTo>
                    <a:lnTo>
                      <a:pt x="1600" y="316"/>
                    </a:lnTo>
                    <a:lnTo>
                      <a:pt x="1498" y="216"/>
                    </a:lnTo>
                    <a:lnTo>
                      <a:pt x="1426" y="290"/>
                    </a:lnTo>
                    <a:lnTo>
                      <a:pt x="1426" y="290"/>
                    </a:lnTo>
                    <a:lnTo>
                      <a:pt x="1392" y="262"/>
                    </a:lnTo>
                    <a:lnTo>
                      <a:pt x="1356" y="236"/>
                    </a:lnTo>
                    <a:lnTo>
                      <a:pt x="1318" y="214"/>
                    </a:lnTo>
                    <a:lnTo>
                      <a:pt x="1280" y="192"/>
                    </a:lnTo>
                    <a:lnTo>
                      <a:pt x="1320" y="96"/>
                    </a:lnTo>
                    <a:lnTo>
                      <a:pt x="1188" y="42"/>
                    </a:lnTo>
                    <a:lnTo>
                      <a:pt x="1150" y="138"/>
                    </a:lnTo>
                    <a:lnTo>
                      <a:pt x="1150" y="138"/>
                    </a:lnTo>
                    <a:lnTo>
                      <a:pt x="1108" y="126"/>
                    </a:lnTo>
                    <a:lnTo>
                      <a:pt x="1066" y="116"/>
                    </a:lnTo>
                    <a:lnTo>
                      <a:pt x="1022" y="110"/>
                    </a:lnTo>
                    <a:lnTo>
                      <a:pt x="978" y="104"/>
                    </a:lnTo>
                    <a:lnTo>
                      <a:pt x="978" y="0"/>
                    </a:lnTo>
                    <a:lnTo>
                      <a:pt x="836" y="0"/>
                    </a:lnTo>
                    <a:lnTo>
                      <a:pt x="836" y="104"/>
                    </a:lnTo>
                    <a:lnTo>
                      <a:pt x="836" y="104"/>
                    </a:lnTo>
                    <a:lnTo>
                      <a:pt x="792" y="110"/>
                    </a:lnTo>
                    <a:lnTo>
                      <a:pt x="750" y="116"/>
                    </a:lnTo>
                    <a:lnTo>
                      <a:pt x="706" y="126"/>
                    </a:lnTo>
                    <a:lnTo>
                      <a:pt x="666" y="138"/>
                    </a:lnTo>
                    <a:lnTo>
                      <a:pt x="626" y="42"/>
                    </a:lnTo>
                    <a:lnTo>
                      <a:pt x="494" y="96"/>
                    </a:lnTo>
                    <a:lnTo>
                      <a:pt x="534" y="192"/>
                    </a:lnTo>
                    <a:lnTo>
                      <a:pt x="534" y="192"/>
                    </a:lnTo>
                    <a:lnTo>
                      <a:pt x="496" y="214"/>
                    </a:lnTo>
                    <a:lnTo>
                      <a:pt x="460" y="236"/>
                    </a:lnTo>
                    <a:lnTo>
                      <a:pt x="424" y="262"/>
                    </a:lnTo>
                    <a:lnTo>
                      <a:pt x="390" y="290"/>
                    </a:lnTo>
                    <a:lnTo>
                      <a:pt x="316" y="216"/>
                    </a:lnTo>
                    <a:lnTo>
                      <a:pt x="216" y="316"/>
                    </a:lnTo>
                    <a:lnTo>
                      <a:pt x="288" y="390"/>
                    </a:lnTo>
                    <a:lnTo>
                      <a:pt x="288" y="390"/>
                    </a:lnTo>
                    <a:lnTo>
                      <a:pt x="262" y="424"/>
                    </a:lnTo>
                    <a:lnTo>
                      <a:pt x="236" y="460"/>
                    </a:lnTo>
                    <a:lnTo>
                      <a:pt x="214" y="496"/>
                    </a:lnTo>
                    <a:lnTo>
                      <a:pt x="192" y="534"/>
                    </a:lnTo>
                    <a:lnTo>
                      <a:pt x="96" y="494"/>
                    </a:lnTo>
                    <a:lnTo>
                      <a:pt x="42" y="626"/>
                    </a:lnTo>
                    <a:lnTo>
                      <a:pt x="138" y="666"/>
                    </a:lnTo>
                    <a:lnTo>
                      <a:pt x="138" y="666"/>
                    </a:lnTo>
                    <a:lnTo>
                      <a:pt x="126" y="708"/>
                    </a:lnTo>
                    <a:lnTo>
                      <a:pt x="116" y="750"/>
                    </a:lnTo>
                    <a:lnTo>
                      <a:pt x="108" y="792"/>
                    </a:lnTo>
                    <a:lnTo>
                      <a:pt x="104" y="836"/>
                    </a:lnTo>
                    <a:lnTo>
                      <a:pt x="0" y="836"/>
                    </a:lnTo>
                    <a:lnTo>
                      <a:pt x="0" y="978"/>
                    </a:lnTo>
                    <a:lnTo>
                      <a:pt x="104" y="978"/>
                    </a:lnTo>
                    <a:lnTo>
                      <a:pt x="104" y="978"/>
                    </a:lnTo>
                    <a:lnTo>
                      <a:pt x="108" y="1022"/>
                    </a:lnTo>
                    <a:lnTo>
                      <a:pt x="116" y="1066"/>
                    </a:lnTo>
                    <a:lnTo>
                      <a:pt x="126" y="1108"/>
                    </a:lnTo>
                    <a:lnTo>
                      <a:pt x="138" y="1150"/>
                    </a:lnTo>
                    <a:lnTo>
                      <a:pt x="42" y="1190"/>
                    </a:lnTo>
                    <a:lnTo>
                      <a:pt x="96" y="1320"/>
                    </a:lnTo>
                    <a:lnTo>
                      <a:pt x="192" y="1280"/>
                    </a:lnTo>
                    <a:lnTo>
                      <a:pt x="192" y="1280"/>
                    </a:lnTo>
                    <a:lnTo>
                      <a:pt x="214" y="1320"/>
                    </a:lnTo>
                    <a:lnTo>
                      <a:pt x="236" y="1356"/>
                    </a:lnTo>
                    <a:lnTo>
                      <a:pt x="262" y="1392"/>
                    </a:lnTo>
                    <a:lnTo>
                      <a:pt x="288" y="1426"/>
                    </a:lnTo>
                    <a:lnTo>
                      <a:pt x="216" y="1500"/>
                    </a:lnTo>
                    <a:lnTo>
                      <a:pt x="316" y="1600"/>
                    </a:lnTo>
                    <a:lnTo>
                      <a:pt x="390" y="1526"/>
                    </a:lnTo>
                    <a:lnTo>
                      <a:pt x="390" y="1526"/>
                    </a:lnTo>
                    <a:lnTo>
                      <a:pt x="424" y="1554"/>
                    </a:lnTo>
                    <a:lnTo>
                      <a:pt x="460" y="1578"/>
                    </a:lnTo>
                    <a:lnTo>
                      <a:pt x="496" y="1602"/>
                    </a:lnTo>
                    <a:lnTo>
                      <a:pt x="534" y="1622"/>
                    </a:lnTo>
                    <a:lnTo>
                      <a:pt x="494" y="1718"/>
                    </a:lnTo>
                    <a:lnTo>
                      <a:pt x="626" y="1774"/>
                    </a:lnTo>
                    <a:lnTo>
                      <a:pt x="666" y="1678"/>
                    </a:lnTo>
                    <a:lnTo>
                      <a:pt x="666" y="1678"/>
                    </a:lnTo>
                    <a:lnTo>
                      <a:pt x="706" y="1690"/>
                    </a:lnTo>
                    <a:lnTo>
                      <a:pt x="750" y="1698"/>
                    </a:lnTo>
                    <a:lnTo>
                      <a:pt x="792" y="1706"/>
                    </a:lnTo>
                    <a:lnTo>
                      <a:pt x="836" y="1712"/>
                    </a:lnTo>
                    <a:lnTo>
                      <a:pt x="836" y="1816"/>
                    </a:lnTo>
                    <a:lnTo>
                      <a:pt x="978" y="1816"/>
                    </a:lnTo>
                    <a:lnTo>
                      <a:pt x="978" y="1712"/>
                    </a:lnTo>
                    <a:lnTo>
                      <a:pt x="978" y="1712"/>
                    </a:lnTo>
                    <a:lnTo>
                      <a:pt x="1022" y="1706"/>
                    </a:lnTo>
                    <a:lnTo>
                      <a:pt x="1066" y="1698"/>
                    </a:lnTo>
                    <a:lnTo>
                      <a:pt x="1108" y="1690"/>
                    </a:lnTo>
                    <a:lnTo>
                      <a:pt x="1150" y="1678"/>
                    </a:lnTo>
                    <a:lnTo>
                      <a:pt x="1188" y="1774"/>
                    </a:lnTo>
                    <a:lnTo>
                      <a:pt x="1320" y="1718"/>
                    </a:lnTo>
                    <a:lnTo>
                      <a:pt x="1280" y="1622"/>
                    </a:lnTo>
                    <a:lnTo>
                      <a:pt x="1280" y="1622"/>
                    </a:lnTo>
                    <a:lnTo>
                      <a:pt x="1318" y="1602"/>
                    </a:lnTo>
                    <a:lnTo>
                      <a:pt x="1356" y="1578"/>
                    </a:lnTo>
                    <a:lnTo>
                      <a:pt x="1392" y="1554"/>
                    </a:lnTo>
                    <a:lnTo>
                      <a:pt x="1426" y="1526"/>
                    </a:lnTo>
                    <a:lnTo>
                      <a:pt x="1498" y="1600"/>
                    </a:lnTo>
                    <a:lnTo>
                      <a:pt x="1600" y="1500"/>
                    </a:lnTo>
                    <a:lnTo>
                      <a:pt x="1526" y="1426"/>
                    </a:lnTo>
                    <a:lnTo>
                      <a:pt x="1526" y="1426"/>
                    </a:lnTo>
                    <a:lnTo>
                      <a:pt x="1552" y="1392"/>
                    </a:lnTo>
                    <a:lnTo>
                      <a:pt x="1578" y="1356"/>
                    </a:lnTo>
                    <a:lnTo>
                      <a:pt x="1602" y="1320"/>
                    </a:lnTo>
                    <a:lnTo>
                      <a:pt x="1622" y="1280"/>
                    </a:lnTo>
                    <a:lnTo>
                      <a:pt x="1718" y="1320"/>
                    </a:lnTo>
                    <a:lnTo>
                      <a:pt x="1774" y="1190"/>
                    </a:lnTo>
                    <a:lnTo>
                      <a:pt x="1678" y="1150"/>
                    </a:lnTo>
                    <a:lnTo>
                      <a:pt x="1678" y="1150"/>
                    </a:lnTo>
                    <a:lnTo>
                      <a:pt x="1688" y="1108"/>
                    </a:lnTo>
                    <a:lnTo>
                      <a:pt x="1698" y="1066"/>
                    </a:lnTo>
                    <a:lnTo>
                      <a:pt x="1706" y="1022"/>
                    </a:lnTo>
                    <a:lnTo>
                      <a:pt x="1710" y="978"/>
                    </a:lnTo>
                    <a:lnTo>
                      <a:pt x="1816" y="978"/>
                    </a:lnTo>
                    <a:close/>
                    <a:moveTo>
                      <a:pt x="908" y="1614"/>
                    </a:moveTo>
                    <a:lnTo>
                      <a:pt x="908" y="1614"/>
                    </a:lnTo>
                    <a:lnTo>
                      <a:pt x="872" y="1612"/>
                    </a:lnTo>
                    <a:lnTo>
                      <a:pt x="836" y="1610"/>
                    </a:lnTo>
                    <a:lnTo>
                      <a:pt x="800" y="1606"/>
                    </a:lnTo>
                    <a:lnTo>
                      <a:pt x="766" y="1600"/>
                    </a:lnTo>
                    <a:lnTo>
                      <a:pt x="730" y="1592"/>
                    </a:lnTo>
                    <a:lnTo>
                      <a:pt x="698" y="1582"/>
                    </a:lnTo>
                    <a:lnTo>
                      <a:pt x="664" y="1570"/>
                    </a:lnTo>
                    <a:lnTo>
                      <a:pt x="632" y="1558"/>
                    </a:lnTo>
                    <a:lnTo>
                      <a:pt x="602" y="1544"/>
                    </a:lnTo>
                    <a:lnTo>
                      <a:pt x="570" y="1528"/>
                    </a:lnTo>
                    <a:lnTo>
                      <a:pt x="542" y="1512"/>
                    </a:lnTo>
                    <a:lnTo>
                      <a:pt x="512" y="1492"/>
                    </a:lnTo>
                    <a:lnTo>
                      <a:pt x="484" y="1474"/>
                    </a:lnTo>
                    <a:lnTo>
                      <a:pt x="458" y="1452"/>
                    </a:lnTo>
                    <a:lnTo>
                      <a:pt x="432" y="1430"/>
                    </a:lnTo>
                    <a:lnTo>
                      <a:pt x="408" y="1406"/>
                    </a:lnTo>
                    <a:lnTo>
                      <a:pt x="384" y="1382"/>
                    </a:lnTo>
                    <a:lnTo>
                      <a:pt x="362" y="1356"/>
                    </a:lnTo>
                    <a:lnTo>
                      <a:pt x="342" y="1330"/>
                    </a:lnTo>
                    <a:lnTo>
                      <a:pt x="322" y="1302"/>
                    </a:lnTo>
                    <a:lnTo>
                      <a:pt x="304" y="1274"/>
                    </a:lnTo>
                    <a:lnTo>
                      <a:pt x="286" y="1244"/>
                    </a:lnTo>
                    <a:lnTo>
                      <a:pt x="272" y="1214"/>
                    </a:lnTo>
                    <a:lnTo>
                      <a:pt x="256" y="1182"/>
                    </a:lnTo>
                    <a:lnTo>
                      <a:pt x="244" y="1150"/>
                    </a:lnTo>
                    <a:lnTo>
                      <a:pt x="234" y="1118"/>
                    </a:lnTo>
                    <a:lnTo>
                      <a:pt x="224" y="1084"/>
                    </a:lnTo>
                    <a:lnTo>
                      <a:pt x="216" y="1050"/>
                    </a:lnTo>
                    <a:lnTo>
                      <a:pt x="210" y="1016"/>
                    </a:lnTo>
                    <a:lnTo>
                      <a:pt x="206" y="980"/>
                    </a:lnTo>
                    <a:lnTo>
                      <a:pt x="202" y="944"/>
                    </a:lnTo>
                    <a:lnTo>
                      <a:pt x="202" y="908"/>
                    </a:lnTo>
                    <a:lnTo>
                      <a:pt x="202" y="908"/>
                    </a:lnTo>
                    <a:lnTo>
                      <a:pt x="202" y="872"/>
                    </a:lnTo>
                    <a:lnTo>
                      <a:pt x="206" y="836"/>
                    </a:lnTo>
                    <a:lnTo>
                      <a:pt x="210" y="800"/>
                    </a:lnTo>
                    <a:lnTo>
                      <a:pt x="216" y="766"/>
                    </a:lnTo>
                    <a:lnTo>
                      <a:pt x="224" y="732"/>
                    </a:lnTo>
                    <a:lnTo>
                      <a:pt x="234" y="698"/>
                    </a:lnTo>
                    <a:lnTo>
                      <a:pt x="244" y="664"/>
                    </a:lnTo>
                    <a:lnTo>
                      <a:pt x="256" y="632"/>
                    </a:lnTo>
                    <a:lnTo>
                      <a:pt x="272" y="602"/>
                    </a:lnTo>
                    <a:lnTo>
                      <a:pt x="286" y="572"/>
                    </a:lnTo>
                    <a:lnTo>
                      <a:pt x="304" y="542"/>
                    </a:lnTo>
                    <a:lnTo>
                      <a:pt x="322" y="512"/>
                    </a:lnTo>
                    <a:lnTo>
                      <a:pt x="342" y="486"/>
                    </a:lnTo>
                    <a:lnTo>
                      <a:pt x="362" y="458"/>
                    </a:lnTo>
                    <a:lnTo>
                      <a:pt x="384" y="432"/>
                    </a:lnTo>
                    <a:lnTo>
                      <a:pt x="408" y="408"/>
                    </a:lnTo>
                    <a:lnTo>
                      <a:pt x="432" y="386"/>
                    </a:lnTo>
                    <a:lnTo>
                      <a:pt x="458" y="362"/>
                    </a:lnTo>
                    <a:lnTo>
                      <a:pt x="484" y="342"/>
                    </a:lnTo>
                    <a:lnTo>
                      <a:pt x="512" y="322"/>
                    </a:lnTo>
                    <a:lnTo>
                      <a:pt x="542" y="304"/>
                    </a:lnTo>
                    <a:lnTo>
                      <a:pt x="570" y="286"/>
                    </a:lnTo>
                    <a:lnTo>
                      <a:pt x="602" y="272"/>
                    </a:lnTo>
                    <a:lnTo>
                      <a:pt x="632" y="258"/>
                    </a:lnTo>
                    <a:lnTo>
                      <a:pt x="664" y="244"/>
                    </a:lnTo>
                    <a:lnTo>
                      <a:pt x="698" y="234"/>
                    </a:lnTo>
                    <a:lnTo>
                      <a:pt x="730" y="224"/>
                    </a:lnTo>
                    <a:lnTo>
                      <a:pt x="766" y="216"/>
                    </a:lnTo>
                    <a:lnTo>
                      <a:pt x="800" y="210"/>
                    </a:lnTo>
                    <a:lnTo>
                      <a:pt x="836" y="206"/>
                    </a:lnTo>
                    <a:lnTo>
                      <a:pt x="872" y="202"/>
                    </a:lnTo>
                    <a:lnTo>
                      <a:pt x="908" y="202"/>
                    </a:lnTo>
                    <a:lnTo>
                      <a:pt x="908" y="202"/>
                    </a:lnTo>
                    <a:lnTo>
                      <a:pt x="944" y="202"/>
                    </a:lnTo>
                    <a:lnTo>
                      <a:pt x="980" y="206"/>
                    </a:lnTo>
                    <a:lnTo>
                      <a:pt x="1014" y="210"/>
                    </a:lnTo>
                    <a:lnTo>
                      <a:pt x="1050" y="216"/>
                    </a:lnTo>
                    <a:lnTo>
                      <a:pt x="1084" y="224"/>
                    </a:lnTo>
                    <a:lnTo>
                      <a:pt x="1118" y="234"/>
                    </a:lnTo>
                    <a:lnTo>
                      <a:pt x="1150" y="244"/>
                    </a:lnTo>
                    <a:lnTo>
                      <a:pt x="1182" y="258"/>
                    </a:lnTo>
                    <a:lnTo>
                      <a:pt x="1214" y="272"/>
                    </a:lnTo>
                    <a:lnTo>
                      <a:pt x="1244" y="286"/>
                    </a:lnTo>
                    <a:lnTo>
                      <a:pt x="1274" y="304"/>
                    </a:lnTo>
                    <a:lnTo>
                      <a:pt x="1302" y="322"/>
                    </a:lnTo>
                    <a:lnTo>
                      <a:pt x="1330" y="342"/>
                    </a:lnTo>
                    <a:lnTo>
                      <a:pt x="1356" y="362"/>
                    </a:lnTo>
                    <a:lnTo>
                      <a:pt x="1382" y="386"/>
                    </a:lnTo>
                    <a:lnTo>
                      <a:pt x="1406" y="408"/>
                    </a:lnTo>
                    <a:lnTo>
                      <a:pt x="1430" y="432"/>
                    </a:lnTo>
                    <a:lnTo>
                      <a:pt x="1452" y="458"/>
                    </a:lnTo>
                    <a:lnTo>
                      <a:pt x="1474" y="486"/>
                    </a:lnTo>
                    <a:lnTo>
                      <a:pt x="1492" y="512"/>
                    </a:lnTo>
                    <a:lnTo>
                      <a:pt x="1512" y="542"/>
                    </a:lnTo>
                    <a:lnTo>
                      <a:pt x="1528" y="572"/>
                    </a:lnTo>
                    <a:lnTo>
                      <a:pt x="1544" y="602"/>
                    </a:lnTo>
                    <a:lnTo>
                      <a:pt x="1558" y="632"/>
                    </a:lnTo>
                    <a:lnTo>
                      <a:pt x="1570" y="664"/>
                    </a:lnTo>
                    <a:lnTo>
                      <a:pt x="1582" y="698"/>
                    </a:lnTo>
                    <a:lnTo>
                      <a:pt x="1592" y="732"/>
                    </a:lnTo>
                    <a:lnTo>
                      <a:pt x="1598" y="766"/>
                    </a:lnTo>
                    <a:lnTo>
                      <a:pt x="1606" y="800"/>
                    </a:lnTo>
                    <a:lnTo>
                      <a:pt x="1610" y="836"/>
                    </a:lnTo>
                    <a:lnTo>
                      <a:pt x="1612" y="872"/>
                    </a:lnTo>
                    <a:lnTo>
                      <a:pt x="1614" y="908"/>
                    </a:lnTo>
                    <a:lnTo>
                      <a:pt x="1614" y="908"/>
                    </a:lnTo>
                    <a:lnTo>
                      <a:pt x="1612" y="944"/>
                    </a:lnTo>
                    <a:lnTo>
                      <a:pt x="1610" y="980"/>
                    </a:lnTo>
                    <a:lnTo>
                      <a:pt x="1606" y="1016"/>
                    </a:lnTo>
                    <a:lnTo>
                      <a:pt x="1598" y="1050"/>
                    </a:lnTo>
                    <a:lnTo>
                      <a:pt x="1592" y="1084"/>
                    </a:lnTo>
                    <a:lnTo>
                      <a:pt x="1582" y="1118"/>
                    </a:lnTo>
                    <a:lnTo>
                      <a:pt x="1570" y="1150"/>
                    </a:lnTo>
                    <a:lnTo>
                      <a:pt x="1558" y="1182"/>
                    </a:lnTo>
                    <a:lnTo>
                      <a:pt x="1544" y="1214"/>
                    </a:lnTo>
                    <a:lnTo>
                      <a:pt x="1528" y="1244"/>
                    </a:lnTo>
                    <a:lnTo>
                      <a:pt x="1512" y="1274"/>
                    </a:lnTo>
                    <a:lnTo>
                      <a:pt x="1492" y="1302"/>
                    </a:lnTo>
                    <a:lnTo>
                      <a:pt x="1474" y="1330"/>
                    </a:lnTo>
                    <a:lnTo>
                      <a:pt x="1452" y="1356"/>
                    </a:lnTo>
                    <a:lnTo>
                      <a:pt x="1430" y="1382"/>
                    </a:lnTo>
                    <a:lnTo>
                      <a:pt x="1406" y="1406"/>
                    </a:lnTo>
                    <a:lnTo>
                      <a:pt x="1382" y="1430"/>
                    </a:lnTo>
                    <a:lnTo>
                      <a:pt x="1356" y="1452"/>
                    </a:lnTo>
                    <a:lnTo>
                      <a:pt x="1330" y="1474"/>
                    </a:lnTo>
                    <a:lnTo>
                      <a:pt x="1302" y="1492"/>
                    </a:lnTo>
                    <a:lnTo>
                      <a:pt x="1274" y="1512"/>
                    </a:lnTo>
                    <a:lnTo>
                      <a:pt x="1244" y="1528"/>
                    </a:lnTo>
                    <a:lnTo>
                      <a:pt x="1214" y="1544"/>
                    </a:lnTo>
                    <a:lnTo>
                      <a:pt x="1182" y="1558"/>
                    </a:lnTo>
                    <a:lnTo>
                      <a:pt x="1150" y="1570"/>
                    </a:lnTo>
                    <a:lnTo>
                      <a:pt x="1118" y="1582"/>
                    </a:lnTo>
                    <a:lnTo>
                      <a:pt x="1084" y="1592"/>
                    </a:lnTo>
                    <a:lnTo>
                      <a:pt x="1050" y="1600"/>
                    </a:lnTo>
                    <a:lnTo>
                      <a:pt x="1014" y="1606"/>
                    </a:lnTo>
                    <a:lnTo>
                      <a:pt x="980" y="1610"/>
                    </a:lnTo>
                    <a:lnTo>
                      <a:pt x="944" y="1612"/>
                    </a:lnTo>
                    <a:lnTo>
                      <a:pt x="908" y="1614"/>
                    </a:lnTo>
                    <a:lnTo>
                      <a:pt x="908" y="1614"/>
                    </a:lnTo>
                    <a:close/>
                  </a:path>
                </a:pathLst>
              </a:custGeom>
              <a:gradFill rotWithShape="1">
                <a:gsLst>
                  <a:gs pos="0">
                    <a:schemeClr val="bg1">
                      <a:gamma/>
                      <a:shade val="66667"/>
                      <a:invGamma/>
                    </a:schemeClr>
                  </a:gs>
                  <a:gs pos="50000">
                    <a:schemeClr val="bg1"/>
                  </a:gs>
                  <a:gs pos="100000">
                    <a:schemeClr val="bg1">
                      <a:gamma/>
                      <a:shade val="66667"/>
                      <a:invGamma/>
                    </a:schemeClr>
                  </a:gs>
                </a:gsLst>
                <a:lin ang="5400000" scaled="1"/>
              </a:gradFill>
              <a:ln>
                <a:noFill/>
              </a:ln>
              <a:effectLst/>
              <a:scene3d>
                <a:camera prst="legacyObliqueBottom"/>
                <a:lightRig rig="legacyFlat3" dir="b"/>
              </a:scene3d>
              <a:sp3d extrusionH="430200" prstMaterial="legacyMatte">
                <a:bevelT w="13500" h="13500" prst="angle"/>
                <a:bevelB w="13500" h="13500" prst="angle"/>
                <a:extrusionClr>
                  <a:srgbClr val="B2B2B2"/>
                </a:extrusionClr>
              </a:sp3d>
              <a:extLst>
                <a:ext uri="{91240B29-F687-4F45-9708-019B960494DF}">
                  <a14:hiddenLine xmlns:a14="http://schemas.microsoft.com/office/drawing/2010/main" w="19050" cap="rnd">
                    <a:noFill/>
                    <a:prstDash val="sysDot"/>
                    <a:round/>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a:flatTx/>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EEECE1">
                      <a:lumMod val="10000"/>
                    </a:srgbClr>
                  </a:solidFill>
                  <a:effectLst/>
                  <a:uLnTx/>
                  <a:uFillTx/>
                  <a:latin typeface="Calibri"/>
                  <a:ea typeface="宋体" panose="02010600030101010101" pitchFamily="2" charset="-122"/>
                  <a:cs typeface="+mn-cs"/>
                </a:endParaRPr>
              </a:p>
            </p:txBody>
          </p:sp>
          <p:grpSp>
            <p:nvGrpSpPr>
              <p:cNvPr id="14" name="Group 101"/>
              <p:cNvGrpSpPr>
                <a:grpSpLocks/>
              </p:cNvGrpSpPr>
              <p:nvPr/>
            </p:nvGrpSpPr>
            <p:grpSpPr bwMode="auto">
              <a:xfrm>
                <a:off x="2971" y="1117"/>
                <a:ext cx="1224" cy="885"/>
                <a:chOff x="793" y="1298"/>
                <a:chExt cx="1860" cy="1338"/>
              </a:xfrm>
            </p:grpSpPr>
            <p:sp>
              <p:nvSpPr>
                <p:cNvPr id="15" name="Oval 102"/>
                <p:cNvSpPr>
                  <a:spLocks noChangeArrowheads="1"/>
                </p:cNvSpPr>
                <p:nvPr/>
              </p:nvSpPr>
              <p:spPr bwMode="auto">
                <a:xfrm>
                  <a:off x="793" y="1298"/>
                  <a:ext cx="1860" cy="1338"/>
                </a:xfrm>
                <a:prstGeom prst="ellipse">
                  <a:avLst/>
                </a:prstGeom>
                <a:solidFill>
                  <a:srgbClr val="C80000"/>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EEECE1">
                        <a:lumMod val="10000"/>
                      </a:srgbClr>
                    </a:solidFill>
                    <a:effectLst/>
                    <a:uLnTx/>
                    <a:uFillTx/>
                    <a:latin typeface="Calibri"/>
                    <a:ea typeface="宋体" panose="02010600030101010101" pitchFamily="2" charset="-122"/>
                    <a:cs typeface="+mn-cs"/>
                  </a:endParaRPr>
                </a:p>
              </p:txBody>
            </p:sp>
            <p:sp>
              <p:nvSpPr>
                <p:cNvPr id="16" name="Freeform 103"/>
                <p:cNvSpPr>
                  <a:spLocks/>
                </p:cNvSpPr>
                <p:nvPr/>
              </p:nvSpPr>
              <p:spPr bwMode="auto">
                <a:xfrm>
                  <a:off x="839" y="1321"/>
                  <a:ext cx="1769" cy="624"/>
                </a:xfrm>
                <a:custGeom>
                  <a:avLst/>
                  <a:gdLst>
                    <a:gd name="T0" fmla="*/ 0 w 3456"/>
                    <a:gd name="T1" fmla="*/ 1728 h 1728"/>
                    <a:gd name="T2" fmla="*/ 10 w 3456"/>
                    <a:gd name="T3" fmla="*/ 1552 h 1728"/>
                    <a:gd name="T4" fmla="*/ 36 w 3456"/>
                    <a:gd name="T5" fmla="*/ 1380 h 1728"/>
                    <a:gd name="T6" fmla="*/ 78 w 3456"/>
                    <a:gd name="T7" fmla="*/ 1214 h 1728"/>
                    <a:gd name="T8" fmla="*/ 136 w 3456"/>
                    <a:gd name="T9" fmla="*/ 1056 h 1728"/>
                    <a:gd name="T10" fmla="*/ 208 w 3456"/>
                    <a:gd name="T11" fmla="*/ 904 h 1728"/>
                    <a:gd name="T12" fmla="*/ 296 w 3456"/>
                    <a:gd name="T13" fmla="*/ 762 h 1728"/>
                    <a:gd name="T14" fmla="*/ 394 w 3456"/>
                    <a:gd name="T15" fmla="*/ 628 h 1728"/>
                    <a:gd name="T16" fmla="*/ 506 w 3456"/>
                    <a:gd name="T17" fmla="*/ 506 h 1728"/>
                    <a:gd name="T18" fmla="*/ 630 w 3456"/>
                    <a:gd name="T19" fmla="*/ 394 h 1728"/>
                    <a:gd name="T20" fmla="*/ 762 w 3456"/>
                    <a:gd name="T21" fmla="*/ 296 h 1728"/>
                    <a:gd name="T22" fmla="*/ 904 w 3456"/>
                    <a:gd name="T23" fmla="*/ 208 h 1728"/>
                    <a:gd name="T24" fmla="*/ 1056 w 3456"/>
                    <a:gd name="T25" fmla="*/ 136 h 1728"/>
                    <a:gd name="T26" fmla="*/ 1214 w 3456"/>
                    <a:gd name="T27" fmla="*/ 78 h 1728"/>
                    <a:gd name="T28" fmla="*/ 1380 w 3456"/>
                    <a:gd name="T29" fmla="*/ 36 h 1728"/>
                    <a:gd name="T30" fmla="*/ 1552 w 3456"/>
                    <a:gd name="T31" fmla="*/ 10 h 1728"/>
                    <a:gd name="T32" fmla="*/ 1728 w 3456"/>
                    <a:gd name="T33" fmla="*/ 0 h 1728"/>
                    <a:gd name="T34" fmla="*/ 1816 w 3456"/>
                    <a:gd name="T35" fmla="*/ 2 h 1728"/>
                    <a:gd name="T36" fmla="*/ 1992 w 3456"/>
                    <a:gd name="T37" fmla="*/ 20 h 1728"/>
                    <a:gd name="T38" fmla="*/ 2160 w 3456"/>
                    <a:gd name="T39" fmla="*/ 54 h 1728"/>
                    <a:gd name="T40" fmla="*/ 2322 w 3456"/>
                    <a:gd name="T41" fmla="*/ 106 h 1728"/>
                    <a:gd name="T42" fmla="*/ 2478 w 3456"/>
                    <a:gd name="T43" fmla="*/ 170 h 1728"/>
                    <a:gd name="T44" fmla="*/ 2624 w 3456"/>
                    <a:gd name="T45" fmla="*/ 250 h 1728"/>
                    <a:gd name="T46" fmla="*/ 2762 w 3456"/>
                    <a:gd name="T47" fmla="*/ 344 h 1728"/>
                    <a:gd name="T48" fmla="*/ 2890 w 3456"/>
                    <a:gd name="T49" fmla="*/ 448 h 1728"/>
                    <a:gd name="T50" fmla="*/ 3006 w 3456"/>
                    <a:gd name="T51" fmla="*/ 566 h 1728"/>
                    <a:gd name="T52" fmla="*/ 3112 w 3456"/>
                    <a:gd name="T53" fmla="*/ 694 h 1728"/>
                    <a:gd name="T54" fmla="*/ 3206 w 3456"/>
                    <a:gd name="T55" fmla="*/ 832 h 1728"/>
                    <a:gd name="T56" fmla="*/ 3286 w 3456"/>
                    <a:gd name="T57" fmla="*/ 978 h 1728"/>
                    <a:gd name="T58" fmla="*/ 3350 w 3456"/>
                    <a:gd name="T59" fmla="*/ 1134 h 1728"/>
                    <a:gd name="T60" fmla="*/ 3402 w 3456"/>
                    <a:gd name="T61" fmla="*/ 1296 h 1728"/>
                    <a:gd name="T62" fmla="*/ 3436 w 3456"/>
                    <a:gd name="T63" fmla="*/ 1464 h 1728"/>
                    <a:gd name="T64" fmla="*/ 3454 w 3456"/>
                    <a:gd name="T65" fmla="*/ 1638 h 1728"/>
                    <a:gd name="T66" fmla="*/ 0 w 3456"/>
                    <a:gd name="T67" fmla="*/ 1728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56" h="1728">
                      <a:moveTo>
                        <a:pt x="0" y="1728"/>
                      </a:moveTo>
                      <a:lnTo>
                        <a:pt x="0" y="1728"/>
                      </a:lnTo>
                      <a:lnTo>
                        <a:pt x="2" y="1638"/>
                      </a:lnTo>
                      <a:lnTo>
                        <a:pt x="10" y="1552"/>
                      </a:lnTo>
                      <a:lnTo>
                        <a:pt x="20" y="1464"/>
                      </a:lnTo>
                      <a:lnTo>
                        <a:pt x="36" y="1380"/>
                      </a:lnTo>
                      <a:lnTo>
                        <a:pt x="54" y="1296"/>
                      </a:lnTo>
                      <a:lnTo>
                        <a:pt x="78" y="1214"/>
                      </a:lnTo>
                      <a:lnTo>
                        <a:pt x="106" y="1134"/>
                      </a:lnTo>
                      <a:lnTo>
                        <a:pt x="136" y="1056"/>
                      </a:lnTo>
                      <a:lnTo>
                        <a:pt x="170" y="978"/>
                      </a:lnTo>
                      <a:lnTo>
                        <a:pt x="208" y="904"/>
                      </a:lnTo>
                      <a:lnTo>
                        <a:pt x="250" y="832"/>
                      </a:lnTo>
                      <a:lnTo>
                        <a:pt x="296" y="762"/>
                      </a:lnTo>
                      <a:lnTo>
                        <a:pt x="344" y="694"/>
                      </a:lnTo>
                      <a:lnTo>
                        <a:pt x="394" y="628"/>
                      </a:lnTo>
                      <a:lnTo>
                        <a:pt x="450" y="566"/>
                      </a:lnTo>
                      <a:lnTo>
                        <a:pt x="506" y="506"/>
                      </a:lnTo>
                      <a:lnTo>
                        <a:pt x="566" y="448"/>
                      </a:lnTo>
                      <a:lnTo>
                        <a:pt x="630" y="394"/>
                      </a:lnTo>
                      <a:lnTo>
                        <a:pt x="694" y="344"/>
                      </a:lnTo>
                      <a:lnTo>
                        <a:pt x="762" y="296"/>
                      </a:lnTo>
                      <a:lnTo>
                        <a:pt x="832" y="250"/>
                      </a:lnTo>
                      <a:lnTo>
                        <a:pt x="904" y="208"/>
                      </a:lnTo>
                      <a:lnTo>
                        <a:pt x="978" y="170"/>
                      </a:lnTo>
                      <a:lnTo>
                        <a:pt x="1056" y="136"/>
                      </a:lnTo>
                      <a:lnTo>
                        <a:pt x="1134" y="106"/>
                      </a:lnTo>
                      <a:lnTo>
                        <a:pt x="1214" y="78"/>
                      </a:lnTo>
                      <a:lnTo>
                        <a:pt x="1296" y="54"/>
                      </a:lnTo>
                      <a:lnTo>
                        <a:pt x="1380" y="36"/>
                      </a:lnTo>
                      <a:lnTo>
                        <a:pt x="1464" y="20"/>
                      </a:lnTo>
                      <a:lnTo>
                        <a:pt x="1552" y="10"/>
                      </a:lnTo>
                      <a:lnTo>
                        <a:pt x="1640" y="2"/>
                      </a:lnTo>
                      <a:lnTo>
                        <a:pt x="1728" y="0"/>
                      </a:lnTo>
                      <a:lnTo>
                        <a:pt x="1728" y="0"/>
                      </a:lnTo>
                      <a:lnTo>
                        <a:pt x="1816" y="2"/>
                      </a:lnTo>
                      <a:lnTo>
                        <a:pt x="1904" y="10"/>
                      </a:lnTo>
                      <a:lnTo>
                        <a:pt x="1992" y="20"/>
                      </a:lnTo>
                      <a:lnTo>
                        <a:pt x="2076" y="36"/>
                      </a:lnTo>
                      <a:lnTo>
                        <a:pt x="2160" y="54"/>
                      </a:lnTo>
                      <a:lnTo>
                        <a:pt x="2242" y="78"/>
                      </a:lnTo>
                      <a:lnTo>
                        <a:pt x="2322" y="106"/>
                      </a:lnTo>
                      <a:lnTo>
                        <a:pt x="2400" y="136"/>
                      </a:lnTo>
                      <a:lnTo>
                        <a:pt x="2478" y="170"/>
                      </a:lnTo>
                      <a:lnTo>
                        <a:pt x="2552" y="208"/>
                      </a:lnTo>
                      <a:lnTo>
                        <a:pt x="2624" y="250"/>
                      </a:lnTo>
                      <a:lnTo>
                        <a:pt x="2694" y="296"/>
                      </a:lnTo>
                      <a:lnTo>
                        <a:pt x="2762" y="344"/>
                      </a:lnTo>
                      <a:lnTo>
                        <a:pt x="2826" y="394"/>
                      </a:lnTo>
                      <a:lnTo>
                        <a:pt x="2890" y="448"/>
                      </a:lnTo>
                      <a:lnTo>
                        <a:pt x="2950" y="506"/>
                      </a:lnTo>
                      <a:lnTo>
                        <a:pt x="3006" y="566"/>
                      </a:lnTo>
                      <a:lnTo>
                        <a:pt x="3062" y="628"/>
                      </a:lnTo>
                      <a:lnTo>
                        <a:pt x="3112" y="694"/>
                      </a:lnTo>
                      <a:lnTo>
                        <a:pt x="3160" y="762"/>
                      </a:lnTo>
                      <a:lnTo>
                        <a:pt x="3206" y="832"/>
                      </a:lnTo>
                      <a:lnTo>
                        <a:pt x="3248" y="904"/>
                      </a:lnTo>
                      <a:lnTo>
                        <a:pt x="3286" y="978"/>
                      </a:lnTo>
                      <a:lnTo>
                        <a:pt x="3320" y="1056"/>
                      </a:lnTo>
                      <a:lnTo>
                        <a:pt x="3350" y="1134"/>
                      </a:lnTo>
                      <a:lnTo>
                        <a:pt x="3378" y="1214"/>
                      </a:lnTo>
                      <a:lnTo>
                        <a:pt x="3402" y="1296"/>
                      </a:lnTo>
                      <a:lnTo>
                        <a:pt x="3420" y="1380"/>
                      </a:lnTo>
                      <a:lnTo>
                        <a:pt x="3436" y="1464"/>
                      </a:lnTo>
                      <a:lnTo>
                        <a:pt x="3446" y="1552"/>
                      </a:lnTo>
                      <a:lnTo>
                        <a:pt x="3454" y="1638"/>
                      </a:lnTo>
                      <a:lnTo>
                        <a:pt x="3456" y="1728"/>
                      </a:lnTo>
                      <a:lnTo>
                        <a:pt x="0" y="1728"/>
                      </a:lnTo>
                      <a:close/>
                    </a:path>
                  </a:pathLst>
                </a:custGeom>
                <a:gradFill rotWithShape="1">
                  <a:gsLst>
                    <a:gs pos="0">
                      <a:srgbClr val="FFFFFF"/>
                    </a:gs>
                    <a:gs pos="100000">
                      <a:srgbClr val="FFFFFF">
                        <a:gamma/>
                        <a:shade val="46275"/>
                        <a:invGamma/>
                        <a:alpha val="0"/>
                      </a:srgbClr>
                    </a:gs>
                  </a:gsLst>
                  <a:lin ang="5400000" scaled="1"/>
                </a:gradFill>
                <a:ln>
                  <a:noFill/>
                </a:ln>
                <a:effectLst/>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EEECE1">
                        <a:lumMod val="10000"/>
                      </a:srgbClr>
                    </a:solidFill>
                    <a:effectLst/>
                    <a:uLnTx/>
                    <a:uFillTx/>
                    <a:latin typeface="Calibri"/>
                    <a:ea typeface="宋体" panose="02010600030101010101" pitchFamily="2" charset="-122"/>
                    <a:cs typeface="+mn-cs"/>
                  </a:endParaRPr>
                </a:p>
              </p:txBody>
            </p:sp>
          </p:grpSp>
        </p:grpSp>
        <p:sp>
          <p:nvSpPr>
            <p:cNvPr id="12" name="Text Box 111"/>
            <p:cNvSpPr txBox="1">
              <a:spLocks noChangeArrowheads="1"/>
            </p:cNvSpPr>
            <p:nvPr/>
          </p:nvSpPr>
          <p:spPr bwMode="auto">
            <a:xfrm>
              <a:off x="4212555" y="1491630"/>
              <a:ext cx="287972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填</a:t>
              </a:r>
              <a:r>
                <a:rPr kumimoji="0" lang="zh-CN" altLang="en-US" sz="20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加标题</a:t>
              </a:r>
              <a:endParaRPr kumimoji="0" lang="en-US" altLang="ko-KR" sz="20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17" name="组合 16"/>
          <p:cNvGrpSpPr/>
          <p:nvPr/>
        </p:nvGrpSpPr>
        <p:grpSpPr>
          <a:xfrm>
            <a:off x="3457068" y="2910161"/>
            <a:ext cx="2879725" cy="1028700"/>
            <a:chOff x="3457068" y="2508275"/>
            <a:chExt cx="2879725" cy="1028700"/>
          </a:xfrm>
        </p:grpSpPr>
        <p:grpSp>
          <p:nvGrpSpPr>
            <p:cNvPr id="18" name="Group 112"/>
            <p:cNvGrpSpPr>
              <a:grpSpLocks/>
            </p:cNvGrpSpPr>
            <p:nvPr/>
          </p:nvGrpSpPr>
          <p:grpSpPr bwMode="auto">
            <a:xfrm>
              <a:off x="4176787" y="2508275"/>
              <a:ext cx="1439862" cy="1028700"/>
              <a:chOff x="4264" y="1564"/>
              <a:chExt cx="907" cy="648"/>
            </a:xfrm>
          </p:grpSpPr>
          <p:sp>
            <p:nvSpPr>
              <p:cNvPr id="20" name="Freeform 114"/>
              <p:cNvSpPr>
                <a:spLocks noEditPoints="1"/>
              </p:cNvSpPr>
              <p:nvPr/>
            </p:nvSpPr>
            <p:spPr bwMode="auto">
              <a:xfrm>
                <a:off x="4264" y="1564"/>
                <a:ext cx="907" cy="648"/>
              </a:xfrm>
              <a:custGeom>
                <a:avLst/>
                <a:gdLst>
                  <a:gd name="T0" fmla="*/ 902 w 1010"/>
                  <a:gd name="T1" fmla="*/ 432 h 1008"/>
                  <a:gd name="T2" fmla="*/ 892 w 1010"/>
                  <a:gd name="T3" fmla="*/ 390 h 1008"/>
                  <a:gd name="T4" fmla="*/ 836 w 1010"/>
                  <a:gd name="T5" fmla="*/ 274 h 1008"/>
                  <a:gd name="T6" fmla="*/ 736 w 1010"/>
                  <a:gd name="T7" fmla="*/ 172 h 1008"/>
                  <a:gd name="T8" fmla="*/ 660 w 1010"/>
                  <a:gd name="T9" fmla="*/ 132 h 1008"/>
                  <a:gd name="T10" fmla="*/ 576 w 1010"/>
                  <a:gd name="T11" fmla="*/ 106 h 1008"/>
                  <a:gd name="T12" fmla="*/ 434 w 1010"/>
                  <a:gd name="T13" fmla="*/ 106 h 1008"/>
                  <a:gd name="T14" fmla="*/ 390 w 1010"/>
                  <a:gd name="T15" fmla="*/ 116 h 1008"/>
                  <a:gd name="T16" fmla="*/ 274 w 1010"/>
                  <a:gd name="T17" fmla="*/ 172 h 1008"/>
                  <a:gd name="T18" fmla="*/ 174 w 1010"/>
                  <a:gd name="T19" fmla="*/ 274 h 1008"/>
                  <a:gd name="T20" fmla="*/ 132 w 1010"/>
                  <a:gd name="T21" fmla="*/ 348 h 1008"/>
                  <a:gd name="T22" fmla="*/ 108 w 1010"/>
                  <a:gd name="T23" fmla="*/ 432 h 1008"/>
                  <a:gd name="T24" fmla="*/ 108 w 1010"/>
                  <a:gd name="T25" fmla="*/ 574 h 1008"/>
                  <a:gd name="T26" fmla="*/ 118 w 1010"/>
                  <a:gd name="T27" fmla="*/ 618 h 1008"/>
                  <a:gd name="T28" fmla="*/ 174 w 1010"/>
                  <a:gd name="T29" fmla="*/ 734 h 1008"/>
                  <a:gd name="T30" fmla="*/ 274 w 1010"/>
                  <a:gd name="T31" fmla="*/ 834 h 1008"/>
                  <a:gd name="T32" fmla="*/ 350 w 1010"/>
                  <a:gd name="T33" fmla="*/ 876 h 1008"/>
                  <a:gd name="T34" fmla="*/ 434 w 1010"/>
                  <a:gd name="T35" fmla="*/ 900 h 1008"/>
                  <a:gd name="T36" fmla="*/ 576 w 1010"/>
                  <a:gd name="T37" fmla="*/ 900 h 1008"/>
                  <a:gd name="T38" fmla="*/ 620 w 1010"/>
                  <a:gd name="T39" fmla="*/ 890 h 1008"/>
                  <a:gd name="T40" fmla="*/ 736 w 1010"/>
                  <a:gd name="T41" fmla="*/ 834 h 1008"/>
                  <a:gd name="T42" fmla="*/ 836 w 1010"/>
                  <a:gd name="T43" fmla="*/ 734 h 1008"/>
                  <a:gd name="T44" fmla="*/ 878 w 1010"/>
                  <a:gd name="T45" fmla="*/ 658 h 1008"/>
                  <a:gd name="T46" fmla="*/ 902 w 1010"/>
                  <a:gd name="T47" fmla="*/ 574 h 1008"/>
                  <a:gd name="T48" fmla="*/ 504 w 1010"/>
                  <a:gd name="T49" fmla="*/ 806 h 1008"/>
                  <a:gd name="T50" fmla="*/ 414 w 1010"/>
                  <a:gd name="T51" fmla="*/ 792 h 1008"/>
                  <a:gd name="T52" fmla="*/ 336 w 1010"/>
                  <a:gd name="T53" fmla="*/ 754 h 1008"/>
                  <a:gd name="T54" fmla="*/ 272 w 1010"/>
                  <a:gd name="T55" fmla="*/ 696 h 1008"/>
                  <a:gd name="T56" fmla="*/ 226 w 1010"/>
                  <a:gd name="T57" fmla="*/ 622 h 1008"/>
                  <a:gd name="T58" fmla="*/ 204 w 1010"/>
                  <a:gd name="T59" fmla="*/ 534 h 1008"/>
                  <a:gd name="T60" fmla="*/ 204 w 1010"/>
                  <a:gd name="T61" fmla="*/ 472 h 1008"/>
                  <a:gd name="T62" fmla="*/ 226 w 1010"/>
                  <a:gd name="T63" fmla="*/ 386 h 1008"/>
                  <a:gd name="T64" fmla="*/ 272 w 1010"/>
                  <a:gd name="T65" fmla="*/ 312 h 1008"/>
                  <a:gd name="T66" fmla="*/ 336 w 1010"/>
                  <a:gd name="T67" fmla="*/ 252 h 1008"/>
                  <a:gd name="T68" fmla="*/ 414 w 1010"/>
                  <a:gd name="T69" fmla="*/ 214 h 1008"/>
                  <a:gd name="T70" fmla="*/ 504 w 1010"/>
                  <a:gd name="T71" fmla="*/ 202 h 1008"/>
                  <a:gd name="T72" fmla="*/ 566 w 1010"/>
                  <a:gd name="T73" fmla="*/ 208 h 1008"/>
                  <a:gd name="T74" fmla="*/ 650 w 1010"/>
                  <a:gd name="T75" fmla="*/ 238 h 1008"/>
                  <a:gd name="T76" fmla="*/ 718 w 1010"/>
                  <a:gd name="T77" fmla="*/ 290 h 1008"/>
                  <a:gd name="T78" fmla="*/ 770 w 1010"/>
                  <a:gd name="T79" fmla="*/ 360 h 1008"/>
                  <a:gd name="T80" fmla="*/ 802 w 1010"/>
                  <a:gd name="T81" fmla="*/ 442 h 1008"/>
                  <a:gd name="T82" fmla="*/ 808 w 1010"/>
                  <a:gd name="T83" fmla="*/ 504 h 1008"/>
                  <a:gd name="T84" fmla="*/ 794 w 1010"/>
                  <a:gd name="T85" fmla="*/ 594 h 1008"/>
                  <a:gd name="T86" fmla="*/ 756 w 1010"/>
                  <a:gd name="T87" fmla="*/ 672 h 1008"/>
                  <a:gd name="T88" fmla="*/ 698 w 1010"/>
                  <a:gd name="T89" fmla="*/ 738 h 1008"/>
                  <a:gd name="T90" fmla="*/ 622 w 1010"/>
                  <a:gd name="T91" fmla="*/ 782 h 1008"/>
                  <a:gd name="T92" fmla="*/ 536 w 1010"/>
                  <a:gd name="T93" fmla="*/ 804 h 10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10" h="1008">
                    <a:moveTo>
                      <a:pt x="1010" y="574"/>
                    </a:moveTo>
                    <a:lnTo>
                      <a:pt x="1010" y="432"/>
                    </a:lnTo>
                    <a:lnTo>
                      <a:pt x="902" y="432"/>
                    </a:lnTo>
                    <a:lnTo>
                      <a:pt x="902" y="432"/>
                    </a:lnTo>
                    <a:lnTo>
                      <a:pt x="898" y="410"/>
                    </a:lnTo>
                    <a:lnTo>
                      <a:pt x="892" y="390"/>
                    </a:lnTo>
                    <a:lnTo>
                      <a:pt x="878" y="348"/>
                    </a:lnTo>
                    <a:lnTo>
                      <a:pt x="858" y="310"/>
                    </a:lnTo>
                    <a:lnTo>
                      <a:pt x="836" y="274"/>
                    </a:lnTo>
                    <a:lnTo>
                      <a:pt x="912" y="198"/>
                    </a:lnTo>
                    <a:lnTo>
                      <a:pt x="812" y="96"/>
                    </a:lnTo>
                    <a:lnTo>
                      <a:pt x="736" y="172"/>
                    </a:lnTo>
                    <a:lnTo>
                      <a:pt x="736" y="172"/>
                    </a:lnTo>
                    <a:lnTo>
                      <a:pt x="698" y="150"/>
                    </a:lnTo>
                    <a:lnTo>
                      <a:pt x="660" y="132"/>
                    </a:lnTo>
                    <a:lnTo>
                      <a:pt x="620" y="116"/>
                    </a:lnTo>
                    <a:lnTo>
                      <a:pt x="598" y="112"/>
                    </a:lnTo>
                    <a:lnTo>
                      <a:pt x="576" y="106"/>
                    </a:lnTo>
                    <a:lnTo>
                      <a:pt x="576" y="0"/>
                    </a:lnTo>
                    <a:lnTo>
                      <a:pt x="434" y="0"/>
                    </a:lnTo>
                    <a:lnTo>
                      <a:pt x="434" y="106"/>
                    </a:lnTo>
                    <a:lnTo>
                      <a:pt x="434" y="106"/>
                    </a:lnTo>
                    <a:lnTo>
                      <a:pt x="412" y="112"/>
                    </a:lnTo>
                    <a:lnTo>
                      <a:pt x="390" y="116"/>
                    </a:lnTo>
                    <a:lnTo>
                      <a:pt x="350" y="132"/>
                    </a:lnTo>
                    <a:lnTo>
                      <a:pt x="310" y="150"/>
                    </a:lnTo>
                    <a:lnTo>
                      <a:pt x="274" y="172"/>
                    </a:lnTo>
                    <a:lnTo>
                      <a:pt x="198" y="96"/>
                    </a:lnTo>
                    <a:lnTo>
                      <a:pt x="98" y="198"/>
                    </a:lnTo>
                    <a:lnTo>
                      <a:pt x="174" y="274"/>
                    </a:lnTo>
                    <a:lnTo>
                      <a:pt x="174" y="274"/>
                    </a:lnTo>
                    <a:lnTo>
                      <a:pt x="152" y="310"/>
                    </a:lnTo>
                    <a:lnTo>
                      <a:pt x="132" y="348"/>
                    </a:lnTo>
                    <a:lnTo>
                      <a:pt x="118" y="390"/>
                    </a:lnTo>
                    <a:lnTo>
                      <a:pt x="112" y="410"/>
                    </a:lnTo>
                    <a:lnTo>
                      <a:pt x="108" y="432"/>
                    </a:lnTo>
                    <a:lnTo>
                      <a:pt x="0" y="432"/>
                    </a:lnTo>
                    <a:lnTo>
                      <a:pt x="0" y="574"/>
                    </a:lnTo>
                    <a:lnTo>
                      <a:pt x="108" y="574"/>
                    </a:lnTo>
                    <a:lnTo>
                      <a:pt x="108" y="574"/>
                    </a:lnTo>
                    <a:lnTo>
                      <a:pt x="112" y="596"/>
                    </a:lnTo>
                    <a:lnTo>
                      <a:pt x="118" y="618"/>
                    </a:lnTo>
                    <a:lnTo>
                      <a:pt x="132" y="658"/>
                    </a:lnTo>
                    <a:lnTo>
                      <a:pt x="152" y="698"/>
                    </a:lnTo>
                    <a:lnTo>
                      <a:pt x="174" y="734"/>
                    </a:lnTo>
                    <a:lnTo>
                      <a:pt x="98" y="810"/>
                    </a:lnTo>
                    <a:lnTo>
                      <a:pt x="198" y="910"/>
                    </a:lnTo>
                    <a:lnTo>
                      <a:pt x="274" y="834"/>
                    </a:lnTo>
                    <a:lnTo>
                      <a:pt x="274" y="834"/>
                    </a:lnTo>
                    <a:lnTo>
                      <a:pt x="310" y="858"/>
                    </a:lnTo>
                    <a:lnTo>
                      <a:pt x="350" y="876"/>
                    </a:lnTo>
                    <a:lnTo>
                      <a:pt x="390" y="890"/>
                    </a:lnTo>
                    <a:lnTo>
                      <a:pt x="412" y="896"/>
                    </a:lnTo>
                    <a:lnTo>
                      <a:pt x="434" y="900"/>
                    </a:lnTo>
                    <a:lnTo>
                      <a:pt x="434" y="1008"/>
                    </a:lnTo>
                    <a:lnTo>
                      <a:pt x="576" y="1008"/>
                    </a:lnTo>
                    <a:lnTo>
                      <a:pt x="576" y="900"/>
                    </a:lnTo>
                    <a:lnTo>
                      <a:pt x="576" y="900"/>
                    </a:lnTo>
                    <a:lnTo>
                      <a:pt x="598" y="896"/>
                    </a:lnTo>
                    <a:lnTo>
                      <a:pt x="620" y="890"/>
                    </a:lnTo>
                    <a:lnTo>
                      <a:pt x="660" y="876"/>
                    </a:lnTo>
                    <a:lnTo>
                      <a:pt x="698" y="858"/>
                    </a:lnTo>
                    <a:lnTo>
                      <a:pt x="736" y="834"/>
                    </a:lnTo>
                    <a:lnTo>
                      <a:pt x="812" y="910"/>
                    </a:lnTo>
                    <a:lnTo>
                      <a:pt x="912" y="810"/>
                    </a:lnTo>
                    <a:lnTo>
                      <a:pt x="836" y="734"/>
                    </a:lnTo>
                    <a:lnTo>
                      <a:pt x="836" y="734"/>
                    </a:lnTo>
                    <a:lnTo>
                      <a:pt x="858" y="698"/>
                    </a:lnTo>
                    <a:lnTo>
                      <a:pt x="878" y="658"/>
                    </a:lnTo>
                    <a:lnTo>
                      <a:pt x="892" y="618"/>
                    </a:lnTo>
                    <a:lnTo>
                      <a:pt x="898" y="596"/>
                    </a:lnTo>
                    <a:lnTo>
                      <a:pt x="902" y="574"/>
                    </a:lnTo>
                    <a:lnTo>
                      <a:pt x="1010" y="574"/>
                    </a:lnTo>
                    <a:close/>
                    <a:moveTo>
                      <a:pt x="504" y="806"/>
                    </a:moveTo>
                    <a:lnTo>
                      <a:pt x="504" y="806"/>
                    </a:lnTo>
                    <a:lnTo>
                      <a:pt x="474" y="804"/>
                    </a:lnTo>
                    <a:lnTo>
                      <a:pt x="444" y="800"/>
                    </a:lnTo>
                    <a:lnTo>
                      <a:pt x="414" y="792"/>
                    </a:lnTo>
                    <a:lnTo>
                      <a:pt x="388" y="782"/>
                    </a:lnTo>
                    <a:lnTo>
                      <a:pt x="360" y="770"/>
                    </a:lnTo>
                    <a:lnTo>
                      <a:pt x="336" y="754"/>
                    </a:lnTo>
                    <a:lnTo>
                      <a:pt x="312" y="738"/>
                    </a:lnTo>
                    <a:lnTo>
                      <a:pt x="292" y="718"/>
                    </a:lnTo>
                    <a:lnTo>
                      <a:pt x="272" y="696"/>
                    </a:lnTo>
                    <a:lnTo>
                      <a:pt x="254" y="672"/>
                    </a:lnTo>
                    <a:lnTo>
                      <a:pt x="238" y="648"/>
                    </a:lnTo>
                    <a:lnTo>
                      <a:pt x="226" y="622"/>
                    </a:lnTo>
                    <a:lnTo>
                      <a:pt x="216" y="594"/>
                    </a:lnTo>
                    <a:lnTo>
                      <a:pt x="208" y="564"/>
                    </a:lnTo>
                    <a:lnTo>
                      <a:pt x="204" y="534"/>
                    </a:lnTo>
                    <a:lnTo>
                      <a:pt x="202" y="504"/>
                    </a:lnTo>
                    <a:lnTo>
                      <a:pt x="202" y="504"/>
                    </a:lnTo>
                    <a:lnTo>
                      <a:pt x="204" y="472"/>
                    </a:lnTo>
                    <a:lnTo>
                      <a:pt x="208" y="442"/>
                    </a:lnTo>
                    <a:lnTo>
                      <a:pt x="216" y="414"/>
                    </a:lnTo>
                    <a:lnTo>
                      <a:pt x="226" y="386"/>
                    </a:lnTo>
                    <a:lnTo>
                      <a:pt x="238" y="360"/>
                    </a:lnTo>
                    <a:lnTo>
                      <a:pt x="254" y="334"/>
                    </a:lnTo>
                    <a:lnTo>
                      <a:pt x="272" y="312"/>
                    </a:lnTo>
                    <a:lnTo>
                      <a:pt x="292" y="290"/>
                    </a:lnTo>
                    <a:lnTo>
                      <a:pt x="312" y="270"/>
                    </a:lnTo>
                    <a:lnTo>
                      <a:pt x="336" y="252"/>
                    </a:lnTo>
                    <a:lnTo>
                      <a:pt x="360" y="238"/>
                    </a:lnTo>
                    <a:lnTo>
                      <a:pt x="388" y="224"/>
                    </a:lnTo>
                    <a:lnTo>
                      <a:pt x="414" y="214"/>
                    </a:lnTo>
                    <a:lnTo>
                      <a:pt x="444" y="208"/>
                    </a:lnTo>
                    <a:lnTo>
                      <a:pt x="474" y="202"/>
                    </a:lnTo>
                    <a:lnTo>
                      <a:pt x="504" y="202"/>
                    </a:lnTo>
                    <a:lnTo>
                      <a:pt x="504" y="202"/>
                    </a:lnTo>
                    <a:lnTo>
                      <a:pt x="536" y="202"/>
                    </a:lnTo>
                    <a:lnTo>
                      <a:pt x="566" y="208"/>
                    </a:lnTo>
                    <a:lnTo>
                      <a:pt x="594" y="214"/>
                    </a:lnTo>
                    <a:lnTo>
                      <a:pt x="622" y="224"/>
                    </a:lnTo>
                    <a:lnTo>
                      <a:pt x="650" y="238"/>
                    </a:lnTo>
                    <a:lnTo>
                      <a:pt x="674" y="252"/>
                    </a:lnTo>
                    <a:lnTo>
                      <a:pt x="698" y="270"/>
                    </a:lnTo>
                    <a:lnTo>
                      <a:pt x="718" y="290"/>
                    </a:lnTo>
                    <a:lnTo>
                      <a:pt x="738" y="312"/>
                    </a:lnTo>
                    <a:lnTo>
                      <a:pt x="756" y="334"/>
                    </a:lnTo>
                    <a:lnTo>
                      <a:pt x="770" y="360"/>
                    </a:lnTo>
                    <a:lnTo>
                      <a:pt x="784" y="386"/>
                    </a:lnTo>
                    <a:lnTo>
                      <a:pt x="794" y="414"/>
                    </a:lnTo>
                    <a:lnTo>
                      <a:pt x="802" y="442"/>
                    </a:lnTo>
                    <a:lnTo>
                      <a:pt x="806" y="472"/>
                    </a:lnTo>
                    <a:lnTo>
                      <a:pt x="808" y="504"/>
                    </a:lnTo>
                    <a:lnTo>
                      <a:pt x="808" y="504"/>
                    </a:lnTo>
                    <a:lnTo>
                      <a:pt x="806" y="534"/>
                    </a:lnTo>
                    <a:lnTo>
                      <a:pt x="802" y="564"/>
                    </a:lnTo>
                    <a:lnTo>
                      <a:pt x="794" y="594"/>
                    </a:lnTo>
                    <a:lnTo>
                      <a:pt x="784" y="622"/>
                    </a:lnTo>
                    <a:lnTo>
                      <a:pt x="770" y="648"/>
                    </a:lnTo>
                    <a:lnTo>
                      <a:pt x="756" y="672"/>
                    </a:lnTo>
                    <a:lnTo>
                      <a:pt x="738" y="696"/>
                    </a:lnTo>
                    <a:lnTo>
                      <a:pt x="718" y="718"/>
                    </a:lnTo>
                    <a:lnTo>
                      <a:pt x="698" y="738"/>
                    </a:lnTo>
                    <a:lnTo>
                      <a:pt x="674" y="754"/>
                    </a:lnTo>
                    <a:lnTo>
                      <a:pt x="650" y="770"/>
                    </a:lnTo>
                    <a:lnTo>
                      <a:pt x="622" y="782"/>
                    </a:lnTo>
                    <a:lnTo>
                      <a:pt x="594" y="792"/>
                    </a:lnTo>
                    <a:lnTo>
                      <a:pt x="566" y="800"/>
                    </a:lnTo>
                    <a:lnTo>
                      <a:pt x="536" y="804"/>
                    </a:lnTo>
                    <a:lnTo>
                      <a:pt x="504" y="806"/>
                    </a:lnTo>
                    <a:lnTo>
                      <a:pt x="504" y="806"/>
                    </a:lnTo>
                    <a:close/>
                  </a:path>
                </a:pathLst>
              </a:custGeom>
              <a:gradFill rotWithShape="1">
                <a:gsLst>
                  <a:gs pos="0">
                    <a:schemeClr val="bg1">
                      <a:gamma/>
                      <a:shade val="66667"/>
                      <a:invGamma/>
                    </a:schemeClr>
                  </a:gs>
                  <a:gs pos="50000">
                    <a:schemeClr val="bg1"/>
                  </a:gs>
                  <a:gs pos="100000">
                    <a:schemeClr val="bg1">
                      <a:gamma/>
                      <a:shade val="66667"/>
                      <a:invGamma/>
                    </a:schemeClr>
                  </a:gs>
                </a:gsLst>
                <a:lin ang="5400000" scaled="1"/>
              </a:gradFill>
              <a:ln>
                <a:noFill/>
              </a:ln>
              <a:effectLst/>
              <a:scene3d>
                <a:camera prst="legacyObliqueBottom"/>
                <a:lightRig rig="legacyFlat3" dir="b"/>
              </a:scene3d>
              <a:sp3d extrusionH="430200" prstMaterial="legacyMatte">
                <a:bevelT w="13500" h="13500" prst="angle"/>
                <a:bevelB w="13500" h="13500" prst="angle"/>
                <a:extrusionClr>
                  <a:srgbClr val="B2B2B2"/>
                </a:extrusionClr>
              </a:sp3d>
              <a:extLst>
                <a:ext uri="{91240B29-F687-4F45-9708-019B960494DF}">
                  <a14:hiddenLine xmlns:a14="http://schemas.microsoft.com/office/drawing/2010/main" w="19050" cap="rnd">
                    <a:noFill/>
                    <a:prstDash val="sysDot"/>
                    <a:round/>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a:flatTx/>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EEECE1">
                      <a:lumMod val="10000"/>
                    </a:srgbClr>
                  </a:solidFill>
                  <a:effectLst/>
                  <a:uLnTx/>
                  <a:uFillTx/>
                  <a:latin typeface="Calibri"/>
                  <a:ea typeface="宋体" panose="02010600030101010101" pitchFamily="2" charset="-122"/>
                  <a:cs typeface="+mn-cs"/>
                </a:endParaRPr>
              </a:p>
            </p:txBody>
          </p:sp>
          <p:grpSp>
            <p:nvGrpSpPr>
              <p:cNvPr id="21" name="Group 115"/>
              <p:cNvGrpSpPr>
                <a:grpSpLocks/>
              </p:cNvGrpSpPr>
              <p:nvPr/>
            </p:nvGrpSpPr>
            <p:grpSpPr bwMode="auto">
              <a:xfrm>
                <a:off x="4468" y="1707"/>
                <a:ext cx="499" cy="363"/>
                <a:chOff x="793" y="1298"/>
                <a:chExt cx="1860" cy="1338"/>
              </a:xfrm>
            </p:grpSpPr>
            <p:sp>
              <p:nvSpPr>
                <p:cNvPr id="22" name="Oval 116"/>
                <p:cNvSpPr>
                  <a:spLocks noChangeArrowheads="1"/>
                </p:cNvSpPr>
                <p:nvPr/>
              </p:nvSpPr>
              <p:spPr bwMode="auto">
                <a:xfrm>
                  <a:off x="793" y="1298"/>
                  <a:ext cx="1860" cy="1338"/>
                </a:xfrm>
                <a:prstGeom prst="ellipse">
                  <a:avLst/>
                </a:prstGeom>
                <a:solidFill>
                  <a:srgbClr val="FF9900"/>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rgbClr val="646464">
                            <a:alpha val="50000"/>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EEECE1">
                        <a:lumMod val="10000"/>
                      </a:srgbClr>
                    </a:solidFill>
                    <a:effectLst/>
                    <a:uLnTx/>
                    <a:uFillTx/>
                    <a:latin typeface="Calibri"/>
                    <a:ea typeface="宋体" panose="02010600030101010101" pitchFamily="2" charset="-122"/>
                    <a:cs typeface="+mn-cs"/>
                  </a:endParaRPr>
                </a:p>
              </p:txBody>
            </p:sp>
            <p:sp>
              <p:nvSpPr>
                <p:cNvPr id="23" name="Freeform 117"/>
                <p:cNvSpPr>
                  <a:spLocks/>
                </p:cNvSpPr>
                <p:nvPr/>
              </p:nvSpPr>
              <p:spPr bwMode="auto">
                <a:xfrm>
                  <a:off x="839" y="1321"/>
                  <a:ext cx="1769" cy="624"/>
                </a:xfrm>
                <a:custGeom>
                  <a:avLst/>
                  <a:gdLst>
                    <a:gd name="T0" fmla="*/ 0 w 3456"/>
                    <a:gd name="T1" fmla="*/ 1728 h 1728"/>
                    <a:gd name="T2" fmla="*/ 10 w 3456"/>
                    <a:gd name="T3" fmla="*/ 1552 h 1728"/>
                    <a:gd name="T4" fmla="*/ 36 w 3456"/>
                    <a:gd name="T5" fmla="*/ 1380 h 1728"/>
                    <a:gd name="T6" fmla="*/ 78 w 3456"/>
                    <a:gd name="T7" fmla="*/ 1214 h 1728"/>
                    <a:gd name="T8" fmla="*/ 136 w 3456"/>
                    <a:gd name="T9" fmla="*/ 1056 h 1728"/>
                    <a:gd name="T10" fmla="*/ 208 w 3456"/>
                    <a:gd name="T11" fmla="*/ 904 h 1728"/>
                    <a:gd name="T12" fmla="*/ 296 w 3456"/>
                    <a:gd name="T13" fmla="*/ 762 h 1728"/>
                    <a:gd name="T14" fmla="*/ 394 w 3456"/>
                    <a:gd name="T15" fmla="*/ 628 h 1728"/>
                    <a:gd name="T16" fmla="*/ 506 w 3456"/>
                    <a:gd name="T17" fmla="*/ 506 h 1728"/>
                    <a:gd name="T18" fmla="*/ 630 w 3456"/>
                    <a:gd name="T19" fmla="*/ 394 h 1728"/>
                    <a:gd name="T20" fmla="*/ 762 w 3456"/>
                    <a:gd name="T21" fmla="*/ 296 h 1728"/>
                    <a:gd name="T22" fmla="*/ 904 w 3456"/>
                    <a:gd name="T23" fmla="*/ 208 h 1728"/>
                    <a:gd name="T24" fmla="*/ 1056 w 3456"/>
                    <a:gd name="T25" fmla="*/ 136 h 1728"/>
                    <a:gd name="T26" fmla="*/ 1214 w 3456"/>
                    <a:gd name="T27" fmla="*/ 78 h 1728"/>
                    <a:gd name="T28" fmla="*/ 1380 w 3456"/>
                    <a:gd name="T29" fmla="*/ 36 h 1728"/>
                    <a:gd name="T30" fmla="*/ 1552 w 3456"/>
                    <a:gd name="T31" fmla="*/ 10 h 1728"/>
                    <a:gd name="T32" fmla="*/ 1728 w 3456"/>
                    <a:gd name="T33" fmla="*/ 0 h 1728"/>
                    <a:gd name="T34" fmla="*/ 1816 w 3456"/>
                    <a:gd name="T35" fmla="*/ 2 h 1728"/>
                    <a:gd name="T36" fmla="*/ 1992 w 3456"/>
                    <a:gd name="T37" fmla="*/ 20 h 1728"/>
                    <a:gd name="T38" fmla="*/ 2160 w 3456"/>
                    <a:gd name="T39" fmla="*/ 54 h 1728"/>
                    <a:gd name="T40" fmla="*/ 2322 w 3456"/>
                    <a:gd name="T41" fmla="*/ 106 h 1728"/>
                    <a:gd name="T42" fmla="*/ 2478 w 3456"/>
                    <a:gd name="T43" fmla="*/ 170 h 1728"/>
                    <a:gd name="T44" fmla="*/ 2624 w 3456"/>
                    <a:gd name="T45" fmla="*/ 250 h 1728"/>
                    <a:gd name="T46" fmla="*/ 2762 w 3456"/>
                    <a:gd name="T47" fmla="*/ 344 h 1728"/>
                    <a:gd name="T48" fmla="*/ 2890 w 3456"/>
                    <a:gd name="T49" fmla="*/ 448 h 1728"/>
                    <a:gd name="T50" fmla="*/ 3006 w 3456"/>
                    <a:gd name="T51" fmla="*/ 566 h 1728"/>
                    <a:gd name="T52" fmla="*/ 3112 w 3456"/>
                    <a:gd name="T53" fmla="*/ 694 h 1728"/>
                    <a:gd name="T54" fmla="*/ 3206 w 3456"/>
                    <a:gd name="T55" fmla="*/ 832 h 1728"/>
                    <a:gd name="T56" fmla="*/ 3286 w 3456"/>
                    <a:gd name="T57" fmla="*/ 978 h 1728"/>
                    <a:gd name="T58" fmla="*/ 3350 w 3456"/>
                    <a:gd name="T59" fmla="*/ 1134 h 1728"/>
                    <a:gd name="T60" fmla="*/ 3402 w 3456"/>
                    <a:gd name="T61" fmla="*/ 1296 h 1728"/>
                    <a:gd name="T62" fmla="*/ 3436 w 3456"/>
                    <a:gd name="T63" fmla="*/ 1464 h 1728"/>
                    <a:gd name="T64" fmla="*/ 3454 w 3456"/>
                    <a:gd name="T65" fmla="*/ 1638 h 1728"/>
                    <a:gd name="T66" fmla="*/ 0 w 3456"/>
                    <a:gd name="T67" fmla="*/ 1728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56" h="1728">
                      <a:moveTo>
                        <a:pt x="0" y="1728"/>
                      </a:moveTo>
                      <a:lnTo>
                        <a:pt x="0" y="1728"/>
                      </a:lnTo>
                      <a:lnTo>
                        <a:pt x="2" y="1638"/>
                      </a:lnTo>
                      <a:lnTo>
                        <a:pt x="10" y="1552"/>
                      </a:lnTo>
                      <a:lnTo>
                        <a:pt x="20" y="1464"/>
                      </a:lnTo>
                      <a:lnTo>
                        <a:pt x="36" y="1380"/>
                      </a:lnTo>
                      <a:lnTo>
                        <a:pt x="54" y="1296"/>
                      </a:lnTo>
                      <a:lnTo>
                        <a:pt x="78" y="1214"/>
                      </a:lnTo>
                      <a:lnTo>
                        <a:pt x="106" y="1134"/>
                      </a:lnTo>
                      <a:lnTo>
                        <a:pt x="136" y="1056"/>
                      </a:lnTo>
                      <a:lnTo>
                        <a:pt x="170" y="978"/>
                      </a:lnTo>
                      <a:lnTo>
                        <a:pt x="208" y="904"/>
                      </a:lnTo>
                      <a:lnTo>
                        <a:pt x="250" y="832"/>
                      </a:lnTo>
                      <a:lnTo>
                        <a:pt x="296" y="762"/>
                      </a:lnTo>
                      <a:lnTo>
                        <a:pt x="344" y="694"/>
                      </a:lnTo>
                      <a:lnTo>
                        <a:pt x="394" y="628"/>
                      </a:lnTo>
                      <a:lnTo>
                        <a:pt x="450" y="566"/>
                      </a:lnTo>
                      <a:lnTo>
                        <a:pt x="506" y="506"/>
                      </a:lnTo>
                      <a:lnTo>
                        <a:pt x="566" y="448"/>
                      </a:lnTo>
                      <a:lnTo>
                        <a:pt x="630" y="394"/>
                      </a:lnTo>
                      <a:lnTo>
                        <a:pt x="694" y="344"/>
                      </a:lnTo>
                      <a:lnTo>
                        <a:pt x="762" y="296"/>
                      </a:lnTo>
                      <a:lnTo>
                        <a:pt x="832" y="250"/>
                      </a:lnTo>
                      <a:lnTo>
                        <a:pt x="904" y="208"/>
                      </a:lnTo>
                      <a:lnTo>
                        <a:pt x="978" y="170"/>
                      </a:lnTo>
                      <a:lnTo>
                        <a:pt x="1056" y="136"/>
                      </a:lnTo>
                      <a:lnTo>
                        <a:pt x="1134" y="106"/>
                      </a:lnTo>
                      <a:lnTo>
                        <a:pt x="1214" y="78"/>
                      </a:lnTo>
                      <a:lnTo>
                        <a:pt x="1296" y="54"/>
                      </a:lnTo>
                      <a:lnTo>
                        <a:pt x="1380" y="36"/>
                      </a:lnTo>
                      <a:lnTo>
                        <a:pt x="1464" y="20"/>
                      </a:lnTo>
                      <a:lnTo>
                        <a:pt x="1552" y="10"/>
                      </a:lnTo>
                      <a:lnTo>
                        <a:pt x="1640" y="2"/>
                      </a:lnTo>
                      <a:lnTo>
                        <a:pt x="1728" y="0"/>
                      </a:lnTo>
                      <a:lnTo>
                        <a:pt x="1728" y="0"/>
                      </a:lnTo>
                      <a:lnTo>
                        <a:pt x="1816" y="2"/>
                      </a:lnTo>
                      <a:lnTo>
                        <a:pt x="1904" y="10"/>
                      </a:lnTo>
                      <a:lnTo>
                        <a:pt x="1992" y="20"/>
                      </a:lnTo>
                      <a:lnTo>
                        <a:pt x="2076" y="36"/>
                      </a:lnTo>
                      <a:lnTo>
                        <a:pt x="2160" y="54"/>
                      </a:lnTo>
                      <a:lnTo>
                        <a:pt x="2242" y="78"/>
                      </a:lnTo>
                      <a:lnTo>
                        <a:pt x="2322" y="106"/>
                      </a:lnTo>
                      <a:lnTo>
                        <a:pt x="2400" y="136"/>
                      </a:lnTo>
                      <a:lnTo>
                        <a:pt x="2478" y="170"/>
                      </a:lnTo>
                      <a:lnTo>
                        <a:pt x="2552" y="208"/>
                      </a:lnTo>
                      <a:lnTo>
                        <a:pt x="2624" y="250"/>
                      </a:lnTo>
                      <a:lnTo>
                        <a:pt x="2694" y="296"/>
                      </a:lnTo>
                      <a:lnTo>
                        <a:pt x="2762" y="344"/>
                      </a:lnTo>
                      <a:lnTo>
                        <a:pt x="2826" y="394"/>
                      </a:lnTo>
                      <a:lnTo>
                        <a:pt x="2890" y="448"/>
                      </a:lnTo>
                      <a:lnTo>
                        <a:pt x="2950" y="506"/>
                      </a:lnTo>
                      <a:lnTo>
                        <a:pt x="3006" y="566"/>
                      </a:lnTo>
                      <a:lnTo>
                        <a:pt x="3062" y="628"/>
                      </a:lnTo>
                      <a:lnTo>
                        <a:pt x="3112" y="694"/>
                      </a:lnTo>
                      <a:lnTo>
                        <a:pt x="3160" y="762"/>
                      </a:lnTo>
                      <a:lnTo>
                        <a:pt x="3206" y="832"/>
                      </a:lnTo>
                      <a:lnTo>
                        <a:pt x="3248" y="904"/>
                      </a:lnTo>
                      <a:lnTo>
                        <a:pt x="3286" y="978"/>
                      </a:lnTo>
                      <a:lnTo>
                        <a:pt x="3320" y="1056"/>
                      </a:lnTo>
                      <a:lnTo>
                        <a:pt x="3350" y="1134"/>
                      </a:lnTo>
                      <a:lnTo>
                        <a:pt x="3378" y="1214"/>
                      </a:lnTo>
                      <a:lnTo>
                        <a:pt x="3402" y="1296"/>
                      </a:lnTo>
                      <a:lnTo>
                        <a:pt x="3420" y="1380"/>
                      </a:lnTo>
                      <a:lnTo>
                        <a:pt x="3436" y="1464"/>
                      </a:lnTo>
                      <a:lnTo>
                        <a:pt x="3446" y="1552"/>
                      </a:lnTo>
                      <a:lnTo>
                        <a:pt x="3454" y="1638"/>
                      </a:lnTo>
                      <a:lnTo>
                        <a:pt x="3456" y="1728"/>
                      </a:lnTo>
                      <a:lnTo>
                        <a:pt x="0" y="1728"/>
                      </a:lnTo>
                      <a:close/>
                    </a:path>
                  </a:pathLst>
                </a:custGeom>
                <a:gradFill rotWithShape="1">
                  <a:gsLst>
                    <a:gs pos="0">
                      <a:srgbClr val="FFFFFF">
                        <a:alpha val="50000"/>
                      </a:srgbClr>
                    </a:gs>
                    <a:gs pos="100000">
                      <a:srgbClr val="FFFFFF">
                        <a:gamma/>
                        <a:shade val="46275"/>
                        <a:invGamma/>
                        <a:alpha val="0"/>
                      </a:srgbClr>
                    </a:gs>
                  </a:gsLst>
                  <a:lin ang="5400000" scaled="1"/>
                </a:gradFill>
                <a:ln>
                  <a:noFill/>
                </a:ln>
                <a:effectLst/>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EEECE1">
                        <a:lumMod val="10000"/>
                      </a:srgbClr>
                    </a:solidFill>
                    <a:effectLst/>
                    <a:uLnTx/>
                    <a:uFillTx/>
                    <a:latin typeface="Calibri"/>
                    <a:ea typeface="宋体" panose="02010600030101010101" pitchFamily="2" charset="-122"/>
                    <a:cs typeface="+mn-cs"/>
                  </a:endParaRPr>
                </a:p>
              </p:txBody>
            </p:sp>
          </p:grpSp>
        </p:grpSp>
        <p:sp>
          <p:nvSpPr>
            <p:cNvPr id="19" name="Text Box 111"/>
            <p:cNvSpPr txBox="1">
              <a:spLocks noChangeArrowheads="1"/>
            </p:cNvSpPr>
            <p:nvPr/>
          </p:nvSpPr>
          <p:spPr bwMode="auto">
            <a:xfrm>
              <a:off x="3457068" y="2852762"/>
              <a:ext cx="287972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填</a:t>
              </a:r>
              <a:r>
                <a:rPr kumimoji="0" lang="zh-CN" altLang="en-US" sz="12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加标题</a:t>
              </a:r>
              <a:endParaRPr kumimoji="0" lang="en-US" altLang="ko-KR" sz="1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sp>
        <p:nvSpPr>
          <p:cNvPr id="24" name="Text Box 45"/>
          <p:cNvSpPr txBox="1">
            <a:spLocks noChangeArrowheads="1"/>
          </p:cNvSpPr>
          <p:nvPr/>
        </p:nvSpPr>
        <p:spPr bwMode="auto">
          <a:xfrm>
            <a:off x="7308304" y="1594918"/>
            <a:ext cx="1298326" cy="1522734"/>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srgbClr val="EEECE1">
                    <a:lumMod val="10000"/>
                  </a:srgbClr>
                </a:solidFill>
                <a:effectLst/>
                <a:uLnTx/>
                <a:uFillTx/>
                <a:latin typeface="微软雅黑" pitchFamily="34" charset="-122"/>
                <a:ea typeface="微软雅黑" pitchFamily="34" charset="-122"/>
                <a:cs typeface="+mn-cs"/>
              </a:rPr>
              <a:t>填加标题</a:t>
            </a:r>
            <a:endParaRPr kumimoji="0" lang="en-US" altLang="ko-KR" sz="1400" b="1" i="0" u="none" strike="noStrike" kern="1200" cap="none" spc="0" normalizeH="0" baseline="0" noProof="0" dirty="0">
              <a:ln>
                <a:noFill/>
              </a:ln>
              <a:solidFill>
                <a:srgbClr val="EEECE1">
                  <a:lumMod val="10000"/>
                </a:srgbClr>
              </a:solidFill>
              <a:effectLst/>
              <a:uLnTx/>
              <a:uFillTx/>
              <a:latin typeface="微软雅黑" pitchFamily="34" charset="-122"/>
              <a:ea typeface="微软雅黑" pitchFamily="34" charset="-122"/>
              <a:cs typeface="+mn-cs"/>
            </a:endParaRPr>
          </a:p>
          <a:p>
            <a:pPr marL="0" marR="0" lvl="2" indent="0" algn="l" defTabSz="912813" rtl="0" eaLnBrk="0" fontAlgn="auto" latinLnBrk="0" hangingPunct="0">
              <a:lnSpc>
                <a:spcPct val="100000"/>
              </a:lnSpc>
              <a:spcBef>
                <a:spcPts val="0"/>
              </a:spcBef>
              <a:spcAft>
                <a:spcPts val="0"/>
              </a:spcAft>
              <a:buClr>
                <a:srgbClr val="0070C0"/>
              </a:buClr>
              <a:buSzPct val="80000"/>
              <a:buFontTx/>
              <a:buNone/>
              <a:tabLst>
                <a:tab pos="136525" algn="l"/>
              </a:tabLst>
              <a:defRPr/>
            </a:pPr>
            <a:r>
              <a:rPr kumimoji="0" lang="zh-CN" altLang="en-US" sz="1100" b="0" i="0" u="none" strike="noStrike" kern="1200" cap="none" spc="50" normalizeH="0" baseline="0" noProof="0" dirty="0" smtClean="0">
                <a:ln w="11430"/>
                <a:solidFill>
                  <a:srgbClr val="EEECE1">
                    <a:lumMod val="10000"/>
                  </a:srgbClr>
                </a:solidFill>
                <a:effectLst/>
                <a:uLnTx/>
                <a:uFillTx/>
                <a:latin typeface="微软雅黑" pitchFamily="34" charset="-122"/>
                <a:ea typeface="微软雅黑" pitchFamily="34" charset="-122"/>
                <a:cs typeface="+mn-cs"/>
              </a:rPr>
              <a:t>点击</a:t>
            </a:r>
            <a:r>
              <a:rPr kumimoji="0" lang="zh-CN" altLang="en-US" sz="1100" b="0" i="0" u="none" strike="noStrike" kern="1200" cap="none" spc="50" normalizeH="0" baseline="0" noProof="0" dirty="0">
                <a:ln w="11430"/>
                <a:solidFill>
                  <a:srgbClr val="EEECE1">
                    <a:lumMod val="10000"/>
                  </a:srgbClr>
                </a:solidFill>
                <a:effectLst/>
                <a:uLnTx/>
                <a:uFillTx/>
                <a:latin typeface="微软雅黑" pitchFamily="34" charset="-122"/>
                <a:ea typeface="微软雅黑" pitchFamily="34" charset="-122"/>
                <a:cs typeface="+mn-cs"/>
              </a:rPr>
              <a:t>添加</a:t>
            </a:r>
            <a:r>
              <a:rPr kumimoji="0" lang="zh-CN" altLang="en-US" sz="1100" b="0" i="0" u="none" strike="noStrike" kern="1200" cap="none" spc="50" normalizeH="0" baseline="0" noProof="0" dirty="0" smtClean="0">
                <a:ln w="11430"/>
                <a:solidFill>
                  <a:srgbClr val="EEECE1">
                    <a:lumMod val="10000"/>
                  </a:srgbClr>
                </a:solidFill>
                <a:effectLst/>
                <a:uLnTx/>
                <a:uFillTx/>
                <a:latin typeface="微软雅黑" pitchFamily="34" charset="-122"/>
                <a:ea typeface="微软雅黑" pitchFamily="34" charset="-122"/>
                <a:cs typeface="+mn-cs"/>
              </a:rPr>
              <a:t>文本</a:t>
            </a:r>
            <a:endParaRPr kumimoji="0" lang="en-US" altLang="zh-CN" sz="1100" b="0" i="0" u="none" strike="noStrike" kern="1200" cap="none" spc="50" normalizeH="0" baseline="0" noProof="0" dirty="0">
              <a:ln w="11430"/>
              <a:solidFill>
                <a:srgbClr val="EEECE1">
                  <a:lumMod val="10000"/>
                </a:srgbClr>
              </a:solidFill>
              <a:effectLst/>
              <a:uLnTx/>
              <a:uFillTx/>
              <a:latin typeface="微软雅黑" pitchFamily="34" charset="-122"/>
              <a:ea typeface="微软雅黑" pitchFamily="34" charset="-122"/>
              <a:cs typeface="+mn-cs"/>
            </a:endParaRPr>
          </a:p>
          <a:p>
            <a:pPr marL="0" marR="0" lvl="2" indent="0" algn="l" defTabSz="912813" rtl="0" eaLnBrk="0" fontAlgn="auto" latinLnBrk="0" hangingPunct="0">
              <a:lnSpc>
                <a:spcPct val="100000"/>
              </a:lnSpc>
              <a:spcBef>
                <a:spcPts val="0"/>
              </a:spcBef>
              <a:spcAft>
                <a:spcPts val="0"/>
              </a:spcAft>
              <a:buClr>
                <a:srgbClr val="0070C0"/>
              </a:buClr>
              <a:buSzPct val="80000"/>
              <a:buFontTx/>
              <a:buNone/>
              <a:tabLst>
                <a:tab pos="136525" algn="l"/>
              </a:tabLst>
              <a:defRPr/>
            </a:pPr>
            <a:r>
              <a:rPr kumimoji="0" lang="zh-CN" altLang="en-US" sz="1100" b="0" i="0" u="none" strike="noStrike" kern="1200" cap="none" spc="50" normalizeH="0" baseline="0" noProof="0" dirty="0" smtClean="0">
                <a:ln w="11430"/>
                <a:solidFill>
                  <a:srgbClr val="EEECE1">
                    <a:lumMod val="10000"/>
                  </a:srgbClr>
                </a:solidFill>
                <a:effectLst/>
                <a:uLnTx/>
                <a:uFillTx/>
                <a:latin typeface="微软雅黑" pitchFamily="34" charset="-122"/>
                <a:ea typeface="微软雅黑" pitchFamily="34" charset="-122"/>
                <a:cs typeface="+mn-cs"/>
              </a:rPr>
              <a:t>点击</a:t>
            </a:r>
            <a:r>
              <a:rPr kumimoji="0" lang="zh-CN" altLang="en-US" sz="1100" b="0" i="0" u="none" strike="noStrike" kern="1200" cap="none" spc="50" normalizeH="0" baseline="0" noProof="0" dirty="0">
                <a:ln w="11430"/>
                <a:solidFill>
                  <a:srgbClr val="EEECE1">
                    <a:lumMod val="10000"/>
                  </a:srgbClr>
                </a:solidFill>
                <a:effectLst/>
                <a:uLnTx/>
                <a:uFillTx/>
                <a:latin typeface="微软雅黑" pitchFamily="34" charset="-122"/>
                <a:ea typeface="微软雅黑" pitchFamily="34" charset="-122"/>
                <a:cs typeface="+mn-cs"/>
              </a:rPr>
              <a:t>添加</a:t>
            </a:r>
            <a:r>
              <a:rPr kumimoji="0" lang="zh-CN" altLang="en-US" sz="1100" b="0" i="0" u="none" strike="noStrike" kern="1200" cap="none" spc="50" normalizeH="0" baseline="0" noProof="0" dirty="0" smtClean="0">
                <a:ln w="11430"/>
                <a:solidFill>
                  <a:srgbClr val="EEECE1">
                    <a:lumMod val="10000"/>
                  </a:srgbClr>
                </a:solidFill>
                <a:effectLst/>
                <a:uLnTx/>
                <a:uFillTx/>
                <a:latin typeface="微软雅黑" pitchFamily="34" charset="-122"/>
                <a:ea typeface="微软雅黑" pitchFamily="34" charset="-122"/>
                <a:cs typeface="+mn-cs"/>
              </a:rPr>
              <a:t>文本</a:t>
            </a:r>
            <a:endParaRPr kumimoji="0" lang="en-US" altLang="zh-CN" sz="1100" b="0" i="0" u="none" strike="noStrike" kern="1200" cap="none" spc="50" normalizeH="0" baseline="0" noProof="0" dirty="0" smtClean="0">
              <a:ln w="11430"/>
              <a:solidFill>
                <a:srgbClr val="EEECE1">
                  <a:lumMod val="10000"/>
                </a:srgbClr>
              </a:solidFill>
              <a:effectLst/>
              <a:uLnTx/>
              <a:uFillTx/>
              <a:latin typeface="微软雅黑" pitchFamily="34" charset="-122"/>
              <a:ea typeface="微软雅黑" pitchFamily="34" charset="-122"/>
              <a:cs typeface="+mn-cs"/>
            </a:endParaRPr>
          </a:p>
          <a:p>
            <a:pPr marL="0" marR="0" lvl="2" indent="0" algn="l" defTabSz="912813" rtl="0" eaLnBrk="0" fontAlgn="auto" latinLnBrk="0" hangingPunct="0">
              <a:lnSpc>
                <a:spcPct val="100000"/>
              </a:lnSpc>
              <a:spcBef>
                <a:spcPts val="0"/>
              </a:spcBef>
              <a:spcAft>
                <a:spcPts val="0"/>
              </a:spcAft>
              <a:buClr>
                <a:srgbClr val="0070C0"/>
              </a:buClr>
              <a:buSzPct val="80000"/>
              <a:buFontTx/>
              <a:buNone/>
              <a:tabLst>
                <a:tab pos="136525" algn="l"/>
              </a:tabLst>
              <a:defRPr/>
            </a:pPr>
            <a:r>
              <a:rPr kumimoji="0" lang="zh-CN" altLang="en-US" sz="1100" b="0" i="0" u="none" strike="noStrike" kern="1200" cap="none" spc="50" normalizeH="0" baseline="0" noProof="0" dirty="0" smtClean="0">
                <a:ln w="11430"/>
                <a:solidFill>
                  <a:srgbClr val="EEECE1">
                    <a:lumMod val="10000"/>
                  </a:srgbClr>
                </a:solidFill>
                <a:effectLst/>
                <a:uLnTx/>
                <a:uFillTx/>
                <a:latin typeface="微软雅黑" pitchFamily="34" charset="-122"/>
                <a:ea typeface="微软雅黑" pitchFamily="34" charset="-122"/>
                <a:cs typeface="+mn-cs"/>
              </a:rPr>
              <a:t>点击</a:t>
            </a:r>
            <a:r>
              <a:rPr kumimoji="0" lang="zh-CN" altLang="en-US" sz="1100" b="0" i="0" u="none" strike="noStrike" kern="1200" cap="none" spc="50" normalizeH="0" baseline="0" noProof="0" dirty="0">
                <a:ln w="11430"/>
                <a:solidFill>
                  <a:srgbClr val="EEECE1">
                    <a:lumMod val="10000"/>
                  </a:srgbClr>
                </a:solidFill>
                <a:effectLst/>
                <a:uLnTx/>
                <a:uFillTx/>
                <a:latin typeface="微软雅黑" pitchFamily="34" charset="-122"/>
                <a:ea typeface="微软雅黑" pitchFamily="34" charset="-122"/>
                <a:cs typeface="+mn-cs"/>
              </a:rPr>
              <a:t>添加</a:t>
            </a:r>
            <a:r>
              <a:rPr kumimoji="0" lang="zh-CN" altLang="en-US" sz="1100" b="0" i="0" u="none" strike="noStrike" kern="1200" cap="none" spc="50" normalizeH="0" baseline="0" noProof="0" dirty="0" smtClean="0">
                <a:ln w="11430"/>
                <a:solidFill>
                  <a:srgbClr val="EEECE1">
                    <a:lumMod val="10000"/>
                  </a:srgbClr>
                </a:solidFill>
                <a:effectLst/>
                <a:uLnTx/>
                <a:uFillTx/>
                <a:latin typeface="微软雅黑" pitchFamily="34" charset="-122"/>
                <a:ea typeface="微软雅黑" pitchFamily="34" charset="-122"/>
                <a:cs typeface="+mn-cs"/>
              </a:rPr>
              <a:t>文本</a:t>
            </a:r>
            <a:endParaRPr kumimoji="0" lang="en-US" altLang="zh-CN" sz="1100" b="0" i="0" u="none" strike="noStrike" kern="1200" cap="none" spc="50" normalizeH="0" baseline="0" noProof="0" dirty="0" smtClean="0">
              <a:ln w="11430"/>
              <a:solidFill>
                <a:srgbClr val="EEECE1">
                  <a:lumMod val="10000"/>
                </a:srgbClr>
              </a:solidFill>
              <a:effectLst/>
              <a:uLnTx/>
              <a:uFillTx/>
              <a:latin typeface="微软雅黑" pitchFamily="34" charset="-122"/>
              <a:ea typeface="微软雅黑" pitchFamily="34" charset="-122"/>
              <a:cs typeface="+mn-cs"/>
            </a:endParaRPr>
          </a:p>
          <a:p>
            <a:pPr marL="0" marR="0" lvl="2" indent="0" algn="l" defTabSz="912813" rtl="0" eaLnBrk="0" fontAlgn="auto" latinLnBrk="0" hangingPunct="0">
              <a:lnSpc>
                <a:spcPct val="100000"/>
              </a:lnSpc>
              <a:spcBef>
                <a:spcPts val="0"/>
              </a:spcBef>
              <a:spcAft>
                <a:spcPts val="0"/>
              </a:spcAft>
              <a:buClr>
                <a:srgbClr val="0070C0"/>
              </a:buClr>
              <a:buSzPct val="80000"/>
              <a:buFontTx/>
              <a:buNone/>
              <a:tabLst>
                <a:tab pos="136525" algn="l"/>
              </a:tabLst>
              <a:defRPr/>
            </a:pPr>
            <a:r>
              <a:rPr kumimoji="0" lang="zh-CN" altLang="en-US" sz="1100" b="0" i="0" u="none" strike="noStrike" kern="1200" cap="none" spc="50" normalizeH="0" baseline="0" noProof="0" dirty="0">
                <a:ln w="11430"/>
                <a:solidFill>
                  <a:srgbClr val="EEECE1">
                    <a:lumMod val="10000"/>
                  </a:srgbClr>
                </a:solidFill>
                <a:effectLst/>
                <a:uLnTx/>
                <a:uFillTx/>
                <a:latin typeface="微软雅黑" pitchFamily="34" charset="-122"/>
                <a:ea typeface="微软雅黑" pitchFamily="34" charset="-122"/>
                <a:cs typeface="+mn-cs"/>
              </a:rPr>
              <a:t>点击添加</a:t>
            </a:r>
            <a:r>
              <a:rPr kumimoji="0" lang="zh-CN" altLang="en-US" sz="1100" b="0" i="0" u="none" strike="noStrike" kern="1200" cap="none" spc="50" normalizeH="0" baseline="0" noProof="0" dirty="0" smtClean="0">
                <a:ln w="11430"/>
                <a:solidFill>
                  <a:srgbClr val="EEECE1">
                    <a:lumMod val="10000"/>
                  </a:srgbClr>
                </a:solidFill>
                <a:effectLst/>
                <a:uLnTx/>
                <a:uFillTx/>
                <a:latin typeface="微软雅黑" pitchFamily="34" charset="-122"/>
                <a:ea typeface="微软雅黑" pitchFamily="34" charset="-122"/>
                <a:cs typeface="+mn-cs"/>
              </a:rPr>
              <a:t>文本</a:t>
            </a:r>
            <a:endParaRPr kumimoji="0" lang="en-US" altLang="zh-CN" sz="1100" b="0" i="0" u="none" strike="noStrike" kern="1200" cap="none" spc="50" normalizeH="0" baseline="0" noProof="0" dirty="0" smtClean="0">
              <a:ln w="11430"/>
              <a:solidFill>
                <a:srgbClr val="EEECE1">
                  <a:lumMod val="10000"/>
                </a:srgbClr>
              </a:solidFill>
              <a:effectLst/>
              <a:uLnTx/>
              <a:uFillTx/>
              <a:latin typeface="微软雅黑" pitchFamily="34" charset="-122"/>
              <a:ea typeface="微软雅黑" pitchFamily="34" charset="-122"/>
              <a:cs typeface="+mn-cs"/>
            </a:endParaRPr>
          </a:p>
          <a:p>
            <a:pPr marL="0" marR="0" lvl="2" indent="0" algn="l" defTabSz="912813" rtl="0" eaLnBrk="0" fontAlgn="auto" latinLnBrk="0" hangingPunct="0">
              <a:lnSpc>
                <a:spcPct val="100000"/>
              </a:lnSpc>
              <a:spcBef>
                <a:spcPts val="0"/>
              </a:spcBef>
              <a:spcAft>
                <a:spcPts val="0"/>
              </a:spcAft>
              <a:buClr>
                <a:srgbClr val="0070C0"/>
              </a:buClr>
              <a:buSzPct val="80000"/>
              <a:buFontTx/>
              <a:buNone/>
              <a:tabLst>
                <a:tab pos="136525" algn="l"/>
              </a:tabLst>
              <a:defRPr/>
            </a:pPr>
            <a:r>
              <a:rPr kumimoji="0" lang="zh-CN" altLang="en-US" sz="1100" b="0" i="0" u="none" strike="noStrike" kern="1200" cap="none" spc="50" normalizeH="0" baseline="0" noProof="0" dirty="0" smtClean="0">
                <a:ln w="11430"/>
                <a:solidFill>
                  <a:srgbClr val="EEECE1">
                    <a:lumMod val="10000"/>
                  </a:srgbClr>
                </a:solidFill>
                <a:effectLst/>
                <a:uLnTx/>
                <a:uFillTx/>
                <a:latin typeface="微软雅黑" pitchFamily="34" charset="-122"/>
                <a:ea typeface="微软雅黑" pitchFamily="34" charset="-122"/>
                <a:cs typeface="+mn-cs"/>
              </a:rPr>
              <a:t>点击</a:t>
            </a:r>
            <a:r>
              <a:rPr kumimoji="0" lang="zh-CN" altLang="en-US" sz="1100" b="0" i="0" u="none" strike="noStrike" kern="1200" cap="none" spc="50" normalizeH="0" baseline="0" noProof="0" dirty="0">
                <a:ln w="11430"/>
                <a:solidFill>
                  <a:srgbClr val="EEECE1">
                    <a:lumMod val="10000"/>
                  </a:srgbClr>
                </a:solidFill>
                <a:effectLst/>
                <a:uLnTx/>
                <a:uFillTx/>
                <a:latin typeface="微软雅黑" pitchFamily="34" charset="-122"/>
                <a:ea typeface="微软雅黑" pitchFamily="34" charset="-122"/>
                <a:cs typeface="+mn-cs"/>
              </a:rPr>
              <a:t>添加文本</a:t>
            </a:r>
            <a:endParaRPr kumimoji="0" lang="en-US" altLang="zh-CN" sz="1100" b="0" i="0" u="none" strike="noStrike" kern="1200" cap="none" spc="50" normalizeH="0" baseline="0" noProof="0" dirty="0">
              <a:ln w="11430"/>
              <a:solidFill>
                <a:srgbClr val="EEECE1">
                  <a:lumMod val="10000"/>
                </a:srgbClr>
              </a:solidFill>
              <a:effectLst/>
              <a:uLnTx/>
              <a:uFillTx/>
              <a:latin typeface="微软雅黑" pitchFamily="34" charset="-122"/>
              <a:ea typeface="微软雅黑" pitchFamily="34" charset="-122"/>
              <a:cs typeface="+mn-cs"/>
            </a:endParaRPr>
          </a:p>
          <a:p>
            <a:pPr marL="0" marR="0" lvl="2" indent="0" algn="l" defTabSz="912813" rtl="0" eaLnBrk="0" fontAlgn="auto" latinLnBrk="0" hangingPunct="0">
              <a:lnSpc>
                <a:spcPct val="100000"/>
              </a:lnSpc>
              <a:spcBef>
                <a:spcPts val="0"/>
              </a:spcBef>
              <a:spcAft>
                <a:spcPts val="0"/>
              </a:spcAft>
              <a:buClr>
                <a:srgbClr val="0070C0"/>
              </a:buClr>
              <a:buSzPct val="80000"/>
              <a:buFontTx/>
              <a:buNone/>
              <a:tabLst>
                <a:tab pos="136525" algn="l"/>
              </a:tabLst>
              <a:defRPr/>
            </a:pPr>
            <a:r>
              <a:rPr kumimoji="0" lang="zh-CN" altLang="en-US" sz="1100" b="0" i="0" u="none" strike="noStrike" kern="1200" cap="none" spc="50" normalizeH="0" baseline="0" noProof="0" dirty="0">
                <a:ln w="11430"/>
                <a:solidFill>
                  <a:srgbClr val="EEECE1">
                    <a:lumMod val="10000"/>
                  </a:srgbClr>
                </a:solidFill>
                <a:effectLst/>
                <a:uLnTx/>
                <a:uFillTx/>
                <a:latin typeface="微软雅黑" pitchFamily="34" charset="-122"/>
                <a:ea typeface="微软雅黑" pitchFamily="34" charset="-122"/>
                <a:cs typeface="+mn-cs"/>
              </a:rPr>
              <a:t>点击添加</a:t>
            </a:r>
            <a:r>
              <a:rPr kumimoji="0" lang="zh-CN" altLang="en-US" sz="1100" b="0" i="0" u="none" strike="noStrike" kern="1200" cap="none" spc="50" normalizeH="0" baseline="0" noProof="0" dirty="0" smtClean="0">
                <a:ln w="11430"/>
                <a:solidFill>
                  <a:srgbClr val="EEECE1">
                    <a:lumMod val="10000"/>
                  </a:srgbClr>
                </a:solidFill>
                <a:effectLst/>
                <a:uLnTx/>
                <a:uFillTx/>
                <a:latin typeface="微软雅黑" pitchFamily="34" charset="-122"/>
                <a:ea typeface="微软雅黑" pitchFamily="34" charset="-122"/>
                <a:cs typeface="+mn-cs"/>
              </a:rPr>
              <a:t>文本</a:t>
            </a:r>
            <a:endParaRPr kumimoji="0" lang="en-US" altLang="zh-CN" sz="1100" b="0" i="0" u="none" strike="noStrike" kern="1200" cap="none" spc="50" normalizeH="0" baseline="0" noProof="0" dirty="0" smtClean="0">
              <a:ln w="11430"/>
              <a:solidFill>
                <a:srgbClr val="EEECE1">
                  <a:lumMod val="10000"/>
                </a:srgbClr>
              </a:solidFill>
              <a:effectLst/>
              <a:uLnTx/>
              <a:uFillTx/>
              <a:latin typeface="微软雅黑" pitchFamily="34" charset="-122"/>
              <a:ea typeface="微软雅黑" pitchFamily="34" charset="-122"/>
              <a:cs typeface="+mn-cs"/>
            </a:endParaRPr>
          </a:p>
          <a:p>
            <a:pPr marL="0" marR="0" lvl="2" indent="0" algn="l" defTabSz="912813" rtl="0" eaLnBrk="0" fontAlgn="auto" latinLnBrk="0" hangingPunct="0">
              <a:lnSpc>
                <a:spcPct val="100000"/>
              </a:lnSpc>
              <a:spcBef>
                <a:spcPts val="0"/>
              </a:spcBef>
              <a:spcAft>
                <a:spcPts val="0"/>
              </a:spcAft>
              <a:buClr>
                <a:srgbClr val="0070C0"/>
              </a:buClr>
              <a:buSzPct val="80000"/>
              <a:buFontTx/>
              <a:buNone/>
              <a:tabLst>
                <a:tab pos="136525" algn="l"/>
              </a:tabLst>
              <a:defRPr/>
            </a:pPr>
            <a:endParaRPr kumimoji="0" lang="en-US" altLang="zh-CN" sz="1100" b="0" i="0" u="none" strike="noStrike" kern="1200" cap="none" spc="50" normalizeH="0" baseline="0" noProof="0" dirty="0" smtClean="0">
              <a:ln w="11430"/>
              <a:solidFill>
                <a:srgbClr val="EEECE1">
                  <a:lumMod val="10000"/>
                </a:srgbClr>
              </a:solidFill>
              <a:effectLst/>
              <a:uLnTx/>
              <a:uFillTx/>
              <a:latin typeface="微软雅黑" pitchFamily="34" charset="-122"/>
              <a:ea typeface="微软雅黑" pitchFamily="34" charset="-122"/>
              <a:cs typeface="+mn-cs"/>
            </a:endParaRPr>
          </a:p>
        </p:txBody>
      </p:sp>
      <p:sp>
        <p:nvSpPr>
          <p:cNvPr id="25" name="Text Box 45"/>
          <p:cNvSpPr txBox="1">
            <a:spLocks noChangeArrowheads="1"/>
          </p:cNvSpPr>
          <p:nvPr/>
        </p:nvSpPr>
        <p:spPr bwMode="auto">
          <a:xfrm>
            <a:off x="1403648" y="4254936"/>
            <a:ext cx="3528616" cy="477054"/>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srgbClr val="EEECE1">
                    <a:lumMod val="10000"/>
                  </a:srgbClr>
                </a:solidFill>
                <a:effectLst/>
                <a:uLnTx/>
                <a:uFillTx/>
                <a:latin typeface="微软雅黑" pitchFamily="34" charset="-122"/>
                <a:ea typeface="微软雅黑" pitchFamily="34" charset="-122"/>
                <a:cs typeface="+mn-cs"/>
              </a:rPr>
              <a:t>单击填加标题</a:t>
            </a:r>
            <a:endParaRPr kumimoji="0" lang="en-US" altLang="ko-KR" sz="1400" b="1" i="0" u="none" strike="noStrike" kern="1200" cap="none" spc="0" normalizeH="0" baseline="0" noProof="0" dirty="0">
              <a:ln>
                <a:noFill/>
              </a:ln>
              <a:solidFill>
                <a:srgbClr val="EEECE1">
                  <a:lumMod val="10000"/>
                </a:srgbClr>
              </a:solidFill>
              <a:effectLst/>
              <a:uLnTx/>
              <a:uFillTx/>
              <a:latin typeface="微软雅黑" pitchFamily="34" charset="-122"/>
              <a:ea typeface="微软雅黑" pitchFamily="34" charset="-122"/>
              <a:cs typeface="+mn-cs"/>
            </a:endParaRPr>
          </a:p>
          <a:p>
            <a:pPr marL="0" marR="0" lvl="2" indent="0" algn="l" defTabSz="912813" rtl="0" eaLnBrk="0" fontAlgn="auto" latinLnBrk="0" hangingPunct="0">
              <a:lnSpc>
                <a:spcPct val="100000"/>
              </a:lnSpc>
              <a:spcBef>
                <a:spcPts val="0"/>
              </a:spcBef>
              <a:spcAft>
                <a:spcPts val="0"/>
              </a:spcAft>
              <a:buClr>
                <a:srgbClr val="0070C0"/>
              </a:buClr>
              <a:buSzPct val="80000"/>
              <a:buFontTx/>
              <a:buNone/>
              <a:tabLst>
                <a:tab pos="136525" algn="l"/>
              </a:tabLst>
              <a:defRPr/>
            </a:pPr>
            <a:r>
              <a:rPr kumimoji="0" lang="zh-CN" altLang="en-US" sz="1100" b="0" i="0" u="none" strike="noStrike" kern="1200" cap="none" spc="50" normalizeH="0" baseline="0" noProof="0" dirty="0">
                <a:ln w="11430"/>
                <a:solidFill>
                  <a:srgbClr val="EEECE1">
                    <a:lumMod val="10000"/>
                  </a:srgbClr>
                </a:solidFill>
                <a:effectLst/>
                <a:uLnTx/>
                <a:uFillTx/>
                <a:latin typeface="微软雅黑" pitchFamily="34" charset="-122"/>
                <a:ea typeface="微软雅黑" pitchFamily="34" charset="-122"/>
                <a:cs typeface="+mn-cs"/>
              </a:rPr>
              <a:t>点击添加文本点击添加</a:t>
            </a:r>
            <a:r>
              <a:rPr kumimoji="0" lang="zh-CN" altLang="en-US" sz="1100" b="0" i="0" u="none" strike="noStrike" kern="1200" cap="none" spc="50" normalizeH="0" baseline="0" noProof="0" dirty="0" smtClean="0">
                <a:ln w="11430"/>
                <a:solidFill>
                  <a:srgbClr val="EEECE1">
                    <a:lumMod val="10000"/>
                  </a:srgbClr>
                </a:solidFill>
                <a:effectLst/>
                <a:uLnTx/>
                <a:uFillTx/>
                <a:latin typeface="微软雅黑" pitchFamily="34" charset="-122"/>
                <a:ea typeface="微软雅黑" pitchFamily="34" charset="-122"/>
                <a:cs typeface="+mn-cs"/>
              </a:rPr>
              <a:t>文本</a:t>
            </a:r>
            <a:r>
              <a:rPr kumimoji="0" lang="zh-CN" altLang="en-US" sz="1100" b="0" i="0" u="none" strike="noStrike" kern="1200" cap="none" spc="50" normalizeH="0" baseline="0" noProof="0" dirty="0">
                <a:ln w="11430"/>
                <a:solidFill>
                  <a:srgbClr val="EEECE1">
                    <a:lumMod val="10000"/>
                  </a:srgbClr>
                </a:solidFill>
                <a:effectLst/>
                <a:uLnTx/>
                <a:uFillTx/>
                <a:latin typeface="微软雅黑" pitchFamily="34" charset="-122"/>
                <a:ea typeface="微软雅黑" pitchFamily="34" charset="-122"/>
                <a:cs typeface="+mn-cs"/>
              </a:rPr>
              <a:t>点击添加文本</a:t>
            </a:r>
            <a:endParaRPr kumimoji="0" lang="en-US" altLang="zh-CN" sz="1100" b="0" i="0" u="none" strike="noStrike" kern="1200" cap="none" spc="50" normalizeH="0" baseline="0" noProof="0" dirty="0">
              <a:ln w="11430"/>
              <a:solidFill>
                <a:srgbClr val="EEECE1">
                  <a:lumMod val="10000"/>
                </a:srgbClr>
              </a:solidFill>
              <a:effectLst/>
              <a:uLnTx/>
              <a:uFillTx/>
              <a:latin typeface="微软雅黑" pitchFamily="34" charset="-122"/>
              <a:ea typeface="微软雅黑" pitchFamily="34" charset="-122"/>
              <a:cs typeface="+mn-cs"/>
            </a:endParaRPr>
          </a:p>
        </p:txBody>
      </p:sp>
      <p:sp>
        <p:nvSpPr>
          <p:cNvPr id="26" name="Text Box 45"/>
          <p:cNvSpPr txBox="1">
            <a:spLocks noChangeArrowheads="1"/>
          </p:cNvSpPr>
          <p:nvPr/>
        </p:nvSpPr>
        <p:spPr bwMode="auto">
          <a:xfrm>
            <a:off x="5630590" y="4011910"/>
            <a:ext cx="2109762" cy="815608"/>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srgbClr val="EEECE1">
                    <a:lumMod val="10000"/>
                  </a:srgbClr>
                </a:solidFill>
                <a:effectLst/>
                <a:uLnTx/>
                <a:uFillTx/>
                <a:latin typeface="微软雅黑" pitchFamily="34" charset="-122"/>
                <a:ea typeface="微软雅黑" pitchFamily="34" charset="-122"/>
                <a:cs typeface="+mn-cs"/>
              </a:rPr>
              <a:t>填加标题</a:t>
            </a:r>
            <a:endParaRPr kumimoji="0" lang="en-US" altLang="ko-KR" sz="1400" b="1" i="0" u="none" strike="noStrike" kern="1200" cap="none" spc="0" normalizeH="0" baseline="0" noProof="0" dirty="0">
              <a:ln>
                <a:noFill/>
              </a:ln>
              <a:solidFill>
                <a:srgbClr val="EEECE1">
                  <a:lumMod val="10000"/>
                </a:srgbClr>
              </a:solidFill>
              <a:effectLst/>
              <a:uLnTx/>
              <a:uFillTx/>
              <a:latin typeface="微软雅黑" pitchFamily="34" charset="-122"/>
              <a:ea typeface="微软雅黑" pitchFamily="34" charset="-122"/>
              <a:cs typeface="+mn-cs"/>
            </a:endParaRPr>
          </a:p>
          <a:p>
            <a:pPr marL="0" marR="0" lvl="2" indent="0" algn="l" defTabSz="912813" rtl="0" eaLnBrk="0" fontAlgn="auto" latinLnBrk="0" hangingPunct="0">
              <a:lnSpc>
                <a:spcPct val="100000"/>
              </a:lnSpc>
              <a:spcBef>
                <a:spcPts val="0"/>
              </a:spcBef>
              <a:spcAft>
                <a:spcPts val="0"/>
              </a:spcAft>
              <a:buClr>
                <a:srgbClr val="0070C0"/>
              </a:buClr>
              <a:buSzPct val="80000"/>
              <a:buFontTx/>
              <a:buNone/>
              <a:tabLst>
                <a:tab pos="136525" algn="l"/>
              </a:tabLst>
              <a:defRPr/>
            </a:pPr>
            <a:r>
              <a:rPr kumimoji="0" lang="zh-CN" altLang="en-US" sz="1100" b="0" i="0" u="none" strike="noStrike" kern="1200" cap="none" spc="50" normalizeH="0" baseline="0" noProof="0" dirty="0" smtClean="0">
                <a:ln w="11430"/>
                <a:solidFill>
                  <a:srgbClr val="EEECE1">
                    <a:lumMod val="10000"/>
                  </a:srgbClr>
                </a:solidFill>
                <a:effectLst/>
                <a:uLnTx/>
                <a:uFillTx/>
                <a:latin typeface="微软雅黑" pitchFamily="34" charset="-122"/>
                <a:ea typeface="微软雅黑" pitchFamily="34" charset="-122"/>
                <a:cs typeface="+mn-cs"/>
              </a:rPr>
              <a:t>点击</a:t>
            </a:r>
            <a:r>
              <a:rPr kumimoji="0" lang="zh-CN" altLang="en-US" sz="1100" b="0" i="0" u="none" strike="noStrike" kern="1200" cap="none" spc="50" normalizeH="0" baseline="0" noProof="0" dirty="0">
                <a:ln w="11430"/>
                <a:solidFill>
                  <a:srgbClr val="EEECE1">
                    <a:lumMod val="10000"/>
                  </a:srgbClr>
                </a:solidFill>
                <a:effectLst/>
                <a:uLnTx/>
                <a:uFillTx/>
                <a:latin typeface="微软雅黑" pitchFamily="34" charset="-122"/>
                <a:ea typeface="微软雅黑" pitchFamily="34" charset="-122"/>
                <a:cs typeface="+mn-cs"/>
              </a:rPr>
              <a:t>添加</a:t>
            </a:r>
            <a:r>
              <a:rPr kumimoji="0" lang="zh-CN" altLang="en-US" sz="1100" b="0" i="0" u="none" strike="noStrike" kern="1200" cap="none" spc="50" normalizeH="0" baseline="0" noProof="0" dirty="0" smtClean="0">
                <a:ln w="11430"/>
                <a:solidFill>
                  <a:srgbClr val="EEECE1">
                    <a:lumMod val="10000"/>
                  </a:srgbClr>
                </a:solidFill>
                <a:effectLst/>
                <a:uLnTx/>
                <a:uFillTx/>
                <a:latin typeface="微软雅黑" pitchFamily="34" charset="-122"/>
                <a:ea typeface="微软雅黑" pitchFamily="34" charset="-122"/>
                <a:cs typeface="+mn-cs"/>
              </a:rPr>
              <a:t>文本点击</a:t>
            </a:r>
            <a:r>
              <a:rPr kumimoji="0" lang="zh-CN" altLang="en-US" sz="1100" b="0" i="0" u="none" strike="noStrike" kern="1200" cap="none" spc="50" normalizeH="0" baseline="0" noProof="0" dirty="0">
                <a:ln w="11430"/>
                <a:solidFill>
                  <a:srgbClr val="EEECE1">
                    <a:lumMod val="10000"/>
                  </a:srgbClr>
                </a:solidFill>
                <a:effectLst/>
                <a:uLnTx/>
                <a:uFillTx/>
                <a:latin typeface="微软雅黑" pitchFamily="34" charset="-122"/>
                <a:ea typeface="微软雅黑" pitchFamily="34" charset="-122"/>
                <a:cs typeface="+mn-cs"/>
              </a:rPr>
              <a:t>添加</a:t>
            </a:r>
            <a:r>
              <a:rPr kumimoji="0" lang="zh-CN" altLang="en-US" sz="1100" b="0" i="0" u="none" strike="noStrike" kern="1200" cap="none" spc="50" normalizeH="0" baseline="0" noProof="0" dirty="0" smtClean="0">
                <a:ln w="11430"/>
                <a:solidFill>
                  <a:srgbClr val="EEECE1">
                    <a:lumMod val="10000"/>
                  </a:srgbClr>
                </a:solidFill>
                <a:effectLst/>
                <a:uLnTx/>
                <a:uFillTx/>
                <a:latin typeface="微软雅黑" pitchFamily="34" charset="-122"/>
                <a:ea typeface="微软雅黑" pitchFamily="34" charset="-122"/>
                <a:cs typeface="+mn-cs"/>
              </a:rPr>
              <a:t>文本</a:t>
            </a:r>
            <a:endParaRPr kumimoji="0" lang="en-US" altLang="zh-CN" sz="1100" b="0" i="0" u="none" strike="noStrike" kern="1200" cap="none" spc="50" normalizeH="0" baseline="0" noProof="0" dirty="0" smtClean="0">
              <a:ln w="11430"/>
              <a:solidFill>
                <a:srgbClr val="EEECE1">
                  <a:lumMod val="10000"/>
                </a:srgbClr>
              </a:solidFill>
              <a:effectLst/>
              <a:uLnTx/>
              <a:uFillTx/>
              <a:latin typeface="微软雅黑" pitchFamily="34" charset="-122"/>
              <a:ea typeface="微软雅黑" pitchFamily="34" charset="-122"/>
              <a:cs typeface="+mn-cs"/>
            </a:endParaRPr>
          </a:p>
          <a:p>
            <a:pPr marL="0" marR="0" lvl="2" indent="0" algn="l" defTabSz="912813" rtl="0" eaLnBrk="0" fontAlgn="auto" latinLnBrk="0" hangingPunct="0">
              <a:lnSpc>
                <a:spcPct val="100000"/>
              </a:lnSpc>
              <a:spcBef>
                <a:spcPts val="0"/>
              </a:spcBef>
              <a:spcAft>
                <a:spcPts val="0"/>
              </a:spcAft>
              <a:buClr>
                <a:srgbClr val="0070C0"/>
              </a:buClr>
              <a:buSzPct val="80000"/>
              <a:buFontTx/>
              <a:buNone/>
              <a:tabLst>
                <a:tab pos="136525" algn="l"/>
              </a:tabLst>
              <a:defRPr/>
            </a:pPr>
            <a:r>
              <a:rPr kumimoji="0" lang="zh-CN" altLang="en-US" sz="1100" b="0" i="0" u="none" strike="noStrike" kern="1200" cap="none" spc="50" normalizeH="0" baseline="0" noProof="0" dirty="0" smtClean="0">
                <a:ln w="11430"/>
                <a:solidFill>
                  <a:srgbClr val="EEECE1">
                    <a:lumMod val="10000"/>
                  </a:srgbClr>
                </a:solidFill>
                <a:effectLst/>
                <a:uLnTx/>
                <a:uFillTx/>
                <a:latin typeface="微软雅黑" pitchFamily="34" charset="-122"/>
                <a:ea typeface="微软雅黑" pitchFamily="34" charset="-122"/>
                <a:cs typeface="+mn-cs"/>
              </a:rPr>
              <a:t>点击</a:t>
            </a:r>
            <a:r>
              <a:rPr kumimoji="0" lang="zh-CN" altLang="en-US" sz="1100" b="0" i="0" u="none" strike="noStrike" kern="1200" cap="none" spc="50" normalizeH="0" baseline="0" noProof="0" dirty="0">
                <a:ln w="11430"/>
                <a:solidFill>
                  <a:srgbClr val="EEECE1">
                    <a:lumMod val="10000"/>
                  </a:srgbClr>
                </a:solidFill>
                <a:effectLst/>
                <a:uLnTx/>
                <a:uFillTx/>
                <a:latin typeface="微软雅黑" pitchFamily="34" charset="-122"/>
                <a:ea typeface="微软雅黑" pitchFamily="34" charset="-122"/>
                <a:cs typeface="+mn-cs"/>
              </a:rPr>
              <a:t>添加</a:t>
            </a:r>
            <a:r>
              <a:rPr kumimoji="0" lang="zh-CN" altLang="en-US" sz="1100" b="0" i="0" u="none" strike="noStrike" kern="1200" cap="none" spc="50" normalizeH="0" baseline="0" noProof="0" dirty="0" smtClean="0">
                <a:ln w="11430"/>
                <a:solidFill>
                  <a:srgbClr val="EEECE1">
                    <a:lumMod val="10000"/>
                  </a:srgbClr>
                </a:solidFill>
                <a:effectLst/>
                <a:uLnTx/>
                <a:uFillTx/>
                <a:latin typeface="微软雅黑" pitchFamily="34" charset="-122"/>
                <a:ea typeface="微软雅黑" pitchFamily="34" charset="-122"/>
                <a:cs typeface="+mn-cs"/>
              </a:rPr>
              <a:t>文本点击</a:t>
            </a:r>
            <a:r>
              <a:rPr kumimoji="0" lang="zh-CN" altLang="en-US" sz="1100" b="0" i="0" u="none" strike="noStrike" kern="1200" cap="none" spc="50" normalizeH="0" baseline="0" noProof="0" dirty="0">
                <a:ln w="11430"/>
                <a:solidFill>
                  <a:srgbClr val="EEECE1">
                    <a:lumMod val="10000"/>
                  </a:srgbClr>
                </a:solidFill>
                <a:effectLst/>
                <a:uLnTx/>
                <a:uFillTx/>
                <a:latin typeface="微软雅黑" pitchFamily="34" charset="-122"/>
                <a:ea typeface="微软雅黑" pitchFamily="34" charset="-122"/>
                <a:cs typeface="+mn-cs"/>
              </a:rPr>
              <a:t>添加</a:t>
            </a:r>
            <a:r>
              <a:rPr kumimoji="0" lang="zh-CN" altLang="en-US" sz="1100" b="0" i="0" u="none" strike="noStrike" kern="1200" cap="none" spc="50" normalizeH="0" baseline="0" noProof="0" dirty="0" smtClean="0">
                <a:ln w="11430"/>
                <a:solidFill>
                  <a:srgbClr val="EEECE1">
                    <a:lumMod val="10000"/>
                  </a:srgbClr>
                </a:solidFill>
                <a:effectLst/>
                <a:uLnTx/>
                <a:uFillTx/>
                <a:latin typeface="微软雅黑" pitchFamily="34" charset="-122"/>
                <a:ea typeface="微软雅黑" pitchFamily="34" charset="-122"/>
                <a:cs typeface="+mn-cs"/>
              </a:rPr>
              <a:t>文本</a:t>
            </a:r>
            <a:endParaRPr kumimoji="0" lang="en-US" altLang="zh-CN" sz="1100" b="0" i="0" u="none" strike="noStrike" kern="1200" cap="none" spc="50" normalizeH="0" baseline="0" noProof="0" dirty="0" smtClean="0">
              <a:ln w="11430"/>
              <a:solidFill>
                <a:srgbClr val="EEECE1">
                  <a:lumMod val="10000"/>
                </a:srgbClr>
              </a:solidFill>
              <a:effectLst/>
              <a:uLnTx/>
              <a:uFillTx/>
              <a:latin typeface="微软雅黑" pitchFamily="34" charset="-122"/>
              <a:ea typeface="微软雅黑" pitchFamily="34" charset="-122"/>
              <a:cs typeface="+mn-cs"/>
            </a:endParaRPr>
          </a:p>
          <a:p>
            <a:pPr marL="0" marR="0" lvl="2" indent="0" algn="l" defTabSz="912813" rtl="0" eaLnBrk="0" fontAlgn="auto" latinLnBrk="0" hangingPunct="0">
              <a:lnSpc>
                <a:spcPct val="100000"/>
              </a:lnSpc>
              <a:spcBef>
                <a:spcPts val="0"/>
              </a:spcBef>
              <a:spcAft>
                <a:spcPts val="0"/>
              </a:spcAft>
              <a:buClr>
                <a:srgbClr val="0070C0"/>
              </a:buClr>
              <a:buSzPct val="80000"/>
              <a:buFontTx/>
              <a:buNone/>
              <a:tabLst>
                <a:tab pos="136525" algn="l"/>
              </a:tabLst>
              <a:defRPr/>
            </a:pPr>
            <a:endParaRPr kumimoji="0" lang="en-US" altLang="zh-CN" sz="1100" b="0" i="0" u="none" strike="noStrike" kern="1200" cap="none" spc="50" normalizeH="0" baseline="0" noProof="0" dirty="0" smtClean="0">
              <a:ln w="11430"/>
              <a:solidFill>
                <a:srgbClr val="EEECE1">
                  <a:lumMod val="10000"/>
                </a:srgbClr>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3429914329"/>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0-#ppt_w/2"/>
                                          </p:val>
                                        </p:tav>
                                        <p:tav tm="100000">
                                          <p:val>
                                            <p:strVal val="#ppt_x"/>
                                          </p:val>
                                        </p:tav>
                                      </p:tavLst>
                                    </p:anim>
                                    <p:anim calcmode="lin" valueType="num">
                                      <p:cBhvr additive="base">
                                        <p:cTn id="8" dur="75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3"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750" fill="hold"/>
                                        <p:tgtEl>
                                          <p:spTgt spid="10"/>
                                        </p:tgtEl>
                                        <p:attrNameLst>
                                          <p:attrName>ppt_x</p:attrName>
                                        </p:attrNameLst>
                                      </p:cBhvr>
                                      <p:tavLst>
                                        <p:tav tm="0">
                                          <p:val>
                                            <p:strVal val="1+#ppt_w/2"/>
                                          </p:val>
                                        </p:tav>
                                        <p:tav tm="100000">
                                          <p:val>
                                            <p:strVal val="#ppt_x"/>
                                          </p:val>
                                        </p:tav>
                                      </p:tavLst>
                                    </p:anim>
                                    <p:anim calcmode="lin" valueType="num">
                                      <p:cBhvr additive="base">
                                        <p:cTn id="13" dur="75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1500"/>
                            </p:stCondLst>
                            <p:childTnLst>
                              <p:par>
                                <p:cTn id="15" presetID="2" presetClass="entr" presetSubtype="4"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750" fill="hold"/>
                                        <p:tgtEl>
                                          <p:spTgt spid="17"/>
                                        </p:tgtEl>
                                        <p:attrNameLst>
                                          <p:attrName>ppt_x</p:attrName>
                                        </p:attrNameLst>
                                      </p:cBhvr>
                                      <p:tavLst>
                                        <p:tav tm="0">
                                          <p:val>
                                            <p:strVal val="#ppt_x"/>
                                          </p:val>
                                        </p:tav>
                                        <p:tav tm="100000">
                                          <p:val>
                                            <p:strVal val="#ppt_x"/>
                                          </p:val>
                                        </p:tav>
                                      </p:tavLst>
                                    </p:anim>
                                    <p:anim calcmode="lin" valueType="num">
                                      <p:cBhvr additive="base">
                                        <p:cTn id="18" dur="750" fill="hold"/>
                                        <p:tgtEl>
                                          <p:spTgt spid="17"/>
                                        </p:tgtEl>
                                        <p:attrNameLst>
                                          <p:attrName>ppt_y</p:attrName>
                                        </p:attrNameLst>
                                      </p:cBhvr>
                                      <p:tavLst>
                                        <p:tav tm="0">
                                          <p:val>
                                            <p:strVal val="1+#ppt_h/2"/>
                                          </p:val>
                                        </p:tav>
                                        <p:tav tm="100000">
                                          <p:val>
                                            <p:strVal val="#ppt_y"/>
                                          </p:val>
                                        </p:tav>
                                      </p:tavLst>
                                    </p:anim>
                                  </p:childTnLst>
                                </p:cTn>
                              </p:par>
                            </p:childTnLst>
                          </p:cTn>
                        </p:par>
                        <p:par>
                          <p:cTn id="19" fill="hold">
                            <p:stCondLst>
                              <p:cond delay="2250"/>
                            </p:stCondLst>
                            <p:childTnLst>
                              <p:par>
                                <p:cTn id="20" presetID="42" presetClass="entr" presetSubtype="0" fill="hold" grpId="0" nodeType="after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500"/>
                                        <p:tgtEl>
                                          <p:spTgt spid="24"/>
                                        </p:tgtEl>
                                      </p:cBhvr>
                                    </p:animEffect>
                                    <p:anim calcmode="lin" valueType="num">
                                      <p:cBhvr>
                                        <p:cTn id="23" dur="500" fill="hold"/>
                                        <p:tgtEl>
                                          <p:spTgt spid="24"/>
                                        </p:tgtEl>
                                        <p:attrNameLst>
                                          <p:attrName>ppt_x</p:attrName>
                                        </p:attrNameLst>
                                      </p:cBhvr>
                                      <p:tavLst>
                                        <p:tav tm="0">
                                          <p:val>
                                            <p:strVal val="#ppt_x"/>
                                          </p:val>
                                        </p:tav>
                                        <p:tav tm="100000">
                                          <p:val>
                                            <p:strVal val="#ppt_x"/>
                                          </p:val>
                                        </p:tav>
                                      </p:tavLst>
                                    </p:anim>
                                    <p:anim calcmode="lin" valueType="num">
                                      <p:cBhvr>
                                        <p:cTn id="24" dur="500" fill="hold"/>
                                        <p:tgtEl>
                                          <p:spTgt spid="24"/>
                                        </p:tgtEl>
                                        <p:attrNameLst>
                                          <p:attrName>ppt_y</p:attrName>
                                        </p:attrNameLst>
                                      </p:cBhvr>
                                      <p:tavLst>
                                        <p:tav tm="0">
                                          <p:val>
                                            <p:strVal val="#ppt_y+.1"/>
                                          </p:val>
                                        </p:tav>
                                        <p:tav tm="100000">
                                          <p:val>
                                            <p:strVal val="#ppt_y"/>
                                          </p:val>
                                        </p:tav>
                                      </p:tavLst>
                                    </p:anim>
                                  </p:childTnLst>
                                </p:cTn>
                              </p:par>
                            </p:childTnLst>
                          </p:cTn>
                        </p:par>
                        <p:par>
                          <p:cTn id="25" fill="hold">
                            <p:stCondLst>
                              <p:cond delay="2750"/>
                            </p:stCondLst>
                            <p:childTnLst>
                              <p:par>
                                <p:cTn id="26" presetID="42" presetClass="entr" presetSubtype="0" fill="hold" grpId="0" nodeType="after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500"/>
                                        <p:tgtEl>
                                          <p:spTgt spid="25"/>
                                        </p:tgtEl>
                                      </p:cBhvr>
                                    </p:animEffect>
                                    <p:anim calcmode="lin" valueType="num">
                                      <p:cBhvr>
                                        <p:cTn id="29" dur="500" fill="hold"/>
                                        <p:tgtEl>
                                          <p:spTgt spid="25"/>
                                        </p:tgtEl>
                                        <p:attrNameLst>
                                          <p:attrName>ppt_x</p:attrName>
                                        </p:attrNameLst>
                                      </p:cBhvr>
                                      <p:tavLst>
                                        <p:tav tm="0">
                                          <p:val>
                                            <p:strVal val="#ppt_x"/>
                                          </p:val>
                                        </p:tav>
                                        <p:tav tm="100000">
                                          <p:val>
                                            <p:strVal val="#ppt_x"/>
                                          </p:val>
                                        </p:tav>
                                      </p:tavLst>
                                    </p:anim>
                                    <p:anim calcmode="lin" valueType="num">
                                      <p:cBhvr>
                                        <p:cTn id="30" dur="500" fill="hold"/>
                                        <p:tgtEl>
                                          <p:spTgt spid="25"/>
                                        </p:tgtEl>
                                        <p:attrNameLst>
                                          <p:attrName>ppt_y</p:attrName>
                                        </p:attrNameLst>
                                      </p:cBhvr>
                                      <p:tavLst>
                                        <p:tav tm="0">
                                          <p:val>
                                            <p:strVal val="#ppt_y+.1"/>
                                          </p:val>
                                        </p:tav>
                                        <p:tav tm="100000">
                                          <p:val>
                                            <p:strVal val="#ppt_y"/>
                                          </p:val>
                                        </p:tav>
                                      </p:tavLst>
                                    </p:anim>
                                  </p:childTnLst>
                                </p:cTn>
                              </p:par>
                            </p:childTnLst>
                          </p:cTn>
                        </p:par>
                        <p:par>
                          <p:cTn id="31" fill="hold">
                            <p:stCondLst>
                              <p:cond delay="3250"/>
                            </p:stCondLst>
                            <p:childTnLst>
                              <p:par>
                                <p:cTn id="32" presetID="42" presetClass="entr" presetSubtype="0" fill="hold" grpId="0" nodeType="after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fade">
                                      <p:cBhvr>
                                        <p:cTn id="34" dur="500"/>
                                        <p:tgtEl>
                                          <p:spTgt spid="26"/>
                                        </p:tgtEl>
                                      </p:cBhvr>
                                    </p:animEffect>
                                    <p:anim calcmode="lin" valueType="num">
                                      <p:cBhvr>
                                        <p:cTn id="35" dur="500" fill="hold"/>
                                        <p:tgtEl>
                                          <p:spTgt spid="26"/>
                                        </p:tgtEl>
                                        <p:attrNameLst>
                                          <p:attrName>ppt_x</p:attrName>
                                        </p:attrNameLst>
                                      </p:cBhvr>
                                      <p:tavLst>
                                        <p:tav tm="0">
                                          <p:val>
                                            <p:strVal val="#ppt_x"/>
                                          </p:val>
                                        </p:tav>
                                        <p:tav tm="100000">
                                          <p:val>
                                            <p:strVal val="#ppt_x"/>
                                          </p:val>
                                        </p:tav>
                                      </p:tavLst>
                                    </p:anim>
                                    <p:anim calcmode="lin" valueType="num">
                                      <p:cBhvr>
                                        <p:cTn id="36" dur="5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smtClean="0"/>
              <a:t>点击此处添加标题</a:t>
            </a:r>
            <a:endParaRPr lang="zh-CN" altLang="en-US" dirty="0"/>
          </a:p>
        </p:txBody>
      </p:sp>
      <p:grpSp>
        <p:nvGrpSpPr>
          <p:cNvPr id="3" name="Group 2"/>
          <p:cNvGrpSpPr>
            <a:grpSpLocks/>
          </p:cNvGrpSpPr>
          <p:nvPr/>
        </p:nvGrpSpPr>
        <p:grpSpPr bwMode="auto">
          <a:xfrm>
            <a:off x="3065463" y="1657350"/>
            <a:ext cx="2946400" cy="2806700"/>
            <a:chOff x="0" y="0"/>
            <a:chExt cx="2358" cy="2358"/>
          </a:xfrm>
        </p:grpSpPr>
        <p:sp>
          <p:nvSpPr>
            <p:cNvPr id="4" name="Oval 4"/>
            <p:cNvSpPr>
              <a:spLocks noChangeArrowheads="1"/>
            </p:cNvSpPr>
            <p:nvPr/>
          </p:nvSpPr>
          <p:spPr bwMode="auto">
            <a:xfrm>
              <a:off x="0" y="0"/>
              <a:ext cx="2358" cy="2358"/>
            </a:xfrm>
            <a:prstGeom prst="ellipse">
              <a:avLst/>
            </a:prstGeom>
            <a:gradFill rotWithShape="1">
              <a:gsLst>
                <a:gs pos="0">
                  <a:srgbClr val="E6E6E6"/>
                </a:gs>
                <a:gs pos="14998">
                  <a:srgbClr val="7D8496"/>
                </a:gs>
                <a:gs pos="53000">
                  <a:srgbClr val="E6E6E6"/>
                </a:gs>
                <a:gs pos="67998">
                  <a:srgbClr val="7D8496"/>
                </a:gs>
                <a:gs pos="92998">
                  <a:srgbClr val="E6E6E6"/>
                </a:gs>
                <a:gs pos="100000">
                  <a:srgbClr val="FFFFFF"/>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5" name="Oval 5"/>
            <p:cNvSpPr>
              <a:spLocks noChangeArrowheads="1"/>
            </p:cNvSpPr>
            <p:nvPr/>
          </p:nvSpPr>
          <p:spPr bwMode="auto">
            <a:xfrm>
              <a:off x="311" y="302"/>
              <a:ext cx="1732" cy="1730"/>
            </a:xfrm>
            <a:prstGeom prst="ellipse">
              <a:avLst/>
            </a:prstGeom>
            <a:gradFill rotWithShape="1">
              <a:gsLst>
                <a:gs pos="0">
                  <a:srgbClr val="FFFFFF"/>
                </a:gs>
                <a:gs pos="50000">
                  <a:srgbClr val="A1A1A1"/>
                </a:gs>
                <a:gs pos="100000">
                  <a:srgbClr val="FFFFFF"/>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grpSp>
      <p:sp>
        <p:nvSpPr>
          <p:cNvPr id="6" name="Text Box 7"/>
          <p:cNvSpPr>
            <a:spLocks noChangeArrowheads="1"/>
          </p:cNvSpPr>
          <p:nvPr/>
        </p:nvSpPr>
        <p:spPr bwMode="auto">
          <a:xfrm>
            <a:off x="5248275" y="1384300"/>
            <a:ext cx="16097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srgbClr val="000000"/>
                </a:solidFill>
                <a:effectLst/>
                <a:uLnTx/>
                <a:uFillTx/>
                <a:latin typeface="Calibri"/>
                <a:ea typeface="宋体" panose="02010600030101010101" pitchFamily="2" charset="-122"/>
                <a:cs typeface="+mn-cs"/>
              </a:rPr>
              <a:t>点击输入文本信息点击输入文本信息</a:t>
            </a:r>
          </a:p>
        </p:txBody>
      </p:sp>
      <p:grpSp>
        <p:nvGrpSpPr>
          <p:cNvPr id="7" name="Group 6"/>
          <p:cNvGrpSpPr>
            <a:grpSpLocks/>
          </p:cNvGrpSpPr>
          <p:nvPr/>
        </p:nvGrpSpPr>
        <p:grpSpPr bwMode="auto">
          <a:xfrm>
            <a:off x="3876675" y="1263650"/>
            <a:ext cx="1285875" cy="1209675"/>
            <a:chOff x="0" y="0"/>
            <a:chExt cx="1028" cy="1016"/>
          </a:xfrm>
        </p:grpSpPr>
        <p:grpSp>
          <p:nvGrpSpPr>
            <p:cNvPr id="8" name="Group 7"/>
            <p:cNvGrpSpPr>
              <a:grpSpLocks/>
            </p:cNvGrpSpPr>
            <p:nvPr/>
          </p:nvGrpSpPr>
          <p:grpSpPr bwMode="auto">
            <a:xfrm>
              <a:off x="0" y="0"/>
              <a:ext cx="1028" cy="1016"/>
              <a:chOff x="0" y="0"/>
              <a:chExt cx="1110" cy="1096"/>
            </a:xfrm>
          </p:grpSpPr>
          <p:grpSp>
            <p:nvGrpSpPr>
              <p:cNvPr id="13" name="Group 8"/>
              <p:cNvGrpSpPr>
                <a:grpSpLocks/>
              </p:cNvGrpSpPr>
              <p:nvPr/>
            </p:nvGrpSpPr>
            <p:grpSpPr bwMode="auto">
              <a:xfrm>
                <a:off x="0" y="0"/>
                <a:ext cx="1110" cy="1096"/>
                <a:chOff x="0" y="0"/>
                <a:chExt cx="1110" cy="1096"/>
              </a:xfrm>
            </p:grpSpPr>
            <p:sp>
              <p:nvSpPr>
                <p:cNvPr id="17" name="Oval 12"/>
                <p:cNvSpPr>
                  <a:spLocks noChangeArrowheads="1"/>
                </p:cNvSpPr>
                <p:nvPr/>
              </p:nvSpPr>
              <p:spPr bwMode="auto">
                <a:xfrm>
                  <a:off x="0" y="0"/>
                  <a:ext cx="1110" cy="1096"/>
                </a:xfrm>
                <a:prstGeom prst="ellipse">
                  <a:avLst/>
                </a:prstGeom>
                <a:solidFill>
                  <a:srgbClr val="3333CC">
                    <a:alpha val="9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8" name="Oval 13"/>
                <p:cNvSpPr>
                  <a:spLocks noChangeArrowheads="1"/>
                </p:cNvSpPr>
                <p:nvPr/>
              </p:nvSpPr>
              <p:spPr bwMode="auto">
                <a:xfrm>
                  <a:off x="25" y="25"/>
                  <a:ext cx="1062" cy="1048"/>
                </a:xfrm>
                <a:prstGeom prst="ellipse">
                  <a:avLst/>
                </a:prstGeom>
                <a:solidFill>
                  <a:srgbClr val="0F6FC6">
                    <a:alpha val="9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grpSp>
          <p:grpSp>
            <p:nvGrpSpPr>
              <p:cNvPr id="14" name="Group 11"/>
              <p:cNvGrpSpPr>
                <a:grpSpLocks/>
              </p:cNvGrpSpPr>
              <p:nvPr/>
            </p:nvGrpSpPr>
            <p:grpSpPr bwMode="auto">
              <a:xfrm>
                <a:off x="49" y="48"/>
                <a:ext cx="1026" cy="1014"/>
                <a:chOff x="0" y="0"/>
                <a:chExt cx="1110" cy="1096"/>
              </a:xfrm>
            </p:grpSpPr>
            <p:sp>
              <p:nvSpPr>
                <p:cNvPr id="15" name="Oval 15"/>
                <p:cNvSpPr>
                  <a:spLocks noChangeArrowheads="1"/>
                </p:cNvSpPr>
                <p:nvPr/>
              </p:nvSpPr>
              <p:spPr bwMode="auto">
                <a:xfrm>
                  <a:off x="0" y="0"/>
                  <a:ext cx="1110" cy="1096"/>
                </a:xfrm>
                <a:prstGeom prst="ellipse">
                  <a:avLst/>
                </a:prstGeom>
                <a:solidFill>
                  <a:srgbClr val="0F6FC6">
                    <a:alpha val="9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6" name="Oval 16"/>
                <p:cNvSpPr>
                  <a:spLocks noChangeArrowheads="1"/>
                </p:cNvSpPr>
                <p:nvPr/>
              </p:nvSpPr>
              <p:spPr bwMode="auto">
                <a:xfrm>
                  <a:off x="25" y="25"/>
                  <a:ext cx="1062" cy="1048"/>
                </a:xfrm>
                <a:prstGeom prst="ellipse">
                  <a:avLst/>
                </a:prstGeom>
                <a:solidFill>
                  <a:srgbClr val="3333CC">
                    <a:alpha val="9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grpSp>
        </p:grpSp>
        <p:grpSp>
          <p:nvGrpSpPr>
            <p:cNvPr id="9" name="Group 14"/>
            <p:cNvGrpSpPr>
              <a:grpSpLocks/>
            </p:cNvGrpSpPr>
            <p:nvPr/>
          </p:nvGrpSpPr>
          <p:grpSpPr bwMode="auto">
            <a:xfrm>
              <a:off x="47" y="32"/>
              <a:ext cx="924" cy="912"/>
              <a:chOff x="0" y="0"/>
              <a:chExt cx="751" cy="742"/>
            </a:xfrm>
          </p:grpSpPr>
          <p:sp>
            <p:nvSpPr>
              <p:cNvPr id="11" name="Oval 32"/>
              <p:cNvSpPr>
                <a:spLocks noChangeArrowheads="1"/>
              </p:cNvSpPr>
              <p:nvPr/>
            </p:nvSpPr>
            <p:spPr bwMode="auto">
              <a:xfrm>
                <a:off x="20" y="32"/>
                <a:ext cx="716" cy="710"/>
              </a:xfrm>
              <a:prstGeom prst="ellipse">
                <a:avLst/>
              </a:prstGeom>
              <a:solidFill>
                <a:srgbClr val="C80000"/>
              </a:solidFill>
              <a:ln w="38100" cmpd="sng">
                <a:solidFill>
                  <a:srgbClr val="F8F8F8">
                    <a:alpha val="73999"/>
                  </a:srgbClr>
                </a:solidFill>
                <a:bevel/>
                <a:headEnd/>
                <a:tailEnd/>
              </a:ln>
              <a:effectLst>
                <a:glow rad="101600">
                  <a:schemeClr val="accent2">
                    <a:satMod val="175000"/>
                    <a:alpha val="40000"/>
                  </a:schemeClr>
                </a:glow>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pic>
            <p:nvPicPr>
              <p:cNvPr id="12" name="Picture 33" descr="cir_lighteffect0"/>
              <p:cNvPicPr>
                <a:picLocks noChangeAspect="1" noChangeArrowheads="1"/>
              </p:cNvPicPr>
              <p:nvPr/>
            </p:nvPicPr>
            <p:blipFill>
              <a:blip r:embed="rId3">
                <a:lum bright="18000" contrast="-12000"/>
                <a:extLst>
                  <a:ext uri="{28A0092B-C50C-407E-A947-70E740481C1C}">
                    <a14:useLocalDpi xmlns:a14="http://schemas.microsoft.com/office/drawing/2010/main"/>
                  </a:ext>
                </a:extLst>
              </a:blip>
              <a:srcRect/>
              <a:stretch>
                <a:fillRect/>
              </a:stretch>
            </p:blipFill>
            <p:spPr bwMode="auto">
              <a:xfrm>
                <a:off x="0" y="0"/>
                <a:ext cx="751" cy="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grpSp>
        <p:sp>
          <p:nvSpPr>
            <p:cNvPr id="10" name="Rectangle 34"/>
            <p:cNvSpPr>
              <a:spLocks noChangeArrowheads="1"/>
            </p:cNvSpPr>
            <p:nvPr/>
          </p:nvSpPr>
          <p:spPr bwMode="auto">
            <a:xfrm>
              <a:off x="32" y="365"/>
              <a:ext cx="914" cy="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srgbClr val="F8F8F8"/>
                  </a:solidFill>
                  <a:effectLst/>
                  <a:uLnTx/>
                  <a:uFillTx/>
                  <a:latin typeface="Calibri"/>
                  <a:ea typeface="宋体" panose="02010600030101010101" pitchFamily="2" charset="-122"/>
                  <a:cs typeface="+mn-cs"/>
                </a:rPr>
                <a:t> </a:t>
              </a:r>
              <a:r>
                <a:rPr kumimoji="0" lang="zh-CN" altLang="en-US" sz="1800" b="0" i="0" u="none" strike="noStrike" kern="1200" cap="none" spc="0" normalizeH="0" baseline="0" noProof="0">
                  <a:ln>
                    <a:noFill/>
                  </a:ln>
                  <a:solidFill>
                    <a:srgbClr val="F8F8F8"/>
                  </a:solidFill>
                  <a:effectLst/>
                  <a:uLnTx/>
                  <a:uFillTx/>
                  <a:latin typeface="微软雅黑" pitchFamily="34" charset="-122"/>
                  <a:ea typeface="微软雅黑" pitchFamily="34" charset="-122"/>
                  <a:cs typeface="+mn-cs"/>
                  <a:sym typeface="微软雅黑" pitchFamily="34" charset="-122"/>
                </a:rPr>
                <a:t>文本</a:t>
              </a: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grpSp>
        <p:nvGrpSpPr>
          <p:cNvPr id="19" name="Group 18"/>
          <p:cNvGrpSpPr>
            <a:grpSpLocks/>
          </p:cNvGrpSpPr>
          <p:nvPr/>
        </p:nvGrpSpPr>
        <p:grpSpPr bwMode="auto">
          <a:xfrm>
            <a:off x="2466975" y="3065463"/>
            <a:ext cx="1285875" cy="1209675"/>
            <a:chOff x="0" y="0"/>
            <a:chExt cx="1028" cy="1016"/>
          </a:xfrm>
        </p:grpSpPr>
        <p:grpSp>
          <p:nvGrpSpPr>
            <p:cNvPr id="20" name="Group 19"/>
            <p:cNvGrpSpPr>
              <a:grpSpLocks/>
            </p:cNvGrpSpPr>
            <p:nvPr/>
          </p:nvGrpSpPr>
          <p:grpSpPr bwMode="auto">
            <a:xfrm>
              <a:off x="0" y="0"/>
              <a:ext cx="1028" cy="1016"/>
              <a:chOff x="0" y="0"/>
              <a:chExt cx="1110" cy="1096"/>
            </a:xfrm>
          </p:grpSpPr>
          <p:grpSp>
            <p:nvGrpSpPr>
              <p:cNvPr id="25" name="Group 20"/>
              <p:cNvGrpSpPr>
                <a:grpSpLocks/>
              </p:cNvGrpSpPr>
              <p:nvPr/>
            </p:nvGrpSpPr>
            <p:grpSpPr bwMode="auto">
              <a:xfrm>
                <a:off x="0" y="0"/>
                <a:ext cx="1110" cy="1096"/>
                <a:chOff x="0" y="0"/>
                <a:chExt cx="1110" cy="1096"/>
              </a:xfrm>
            </p:grpSpPr>
            <p:sp>
              <p:nvSpPr>
                <p:cNvPr id="29" name="Oval 19"/>
                <p:cNvSpPr>
                  <a:spLocks noChangeArrowheads="1"/>
                </p:cNvSpPr>
                <p:nvPr/>
              </p:nvSpPr>
              <p:spPr bwMode="auto">
                <a:xfrm>
                  <a:off x="0" y="0"/>
                  <a:ext cx="1110" cy="1096"/>
                </a:xfrm>
                <a:prstGeom prst="ellipse">
                  <a:avLst/>
                </a:prstGeom>
                <a:solidFill>
                  <a:srgbClr val="009DD9">
                    <a:alpha val="9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30" name="Oval 20"/>
                <p:cNvSpPr>
                  <a:spLocks noChangeArrowheads="1"/>
                </p:cNvSpPr>
                <p:nvPr/>
              </p:nvSpPr>
              <p:spPr bwMode="auto">
                <a:xfrm>
                  <a:off x="25" y="25"/>
                  <a:ext cx="1062" cy="1048"/>
                </a:xfrm>
                <a:prstGeom prst="ellipse">
                  <a:avLst/>
                </a:prstGeom>
                <a:solidFill>
                  <a:srgbClr val="009DD9">
                    <a:alpha val="9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grpSp>
          <p:grpSp>
            <p:nvGrpSpPr>
              <p:cNvPr id="26" name="Group 23"/>
              <p:cNvGrpSpPr>
                <a:grpSpLocks/>
              </p:cNvGrpSpPr>
              <p:nvPr/>
            </p:nvGrpSpPr>
            <p:grpSpPr bwMode="auto">
              <a:xfrm>
                <a:off x="49" y="48"/>
                <a:ext cx="1026" cy="1014"/>
                <a:chOff x="0" y="0"/>
                <a:chExt cx="1110" cy="1096"/>
              </a:xfrm>
            </p:grpSpPr>
            <p:sp>
              <p:nvSpPr>
                <p:cNvPr id="27" name="Oval 22"/>
                <p:cNvSpPr>
                  <a:spLocks noChangeArrowheads="1"/>
                </p:cNvSpPr>
                <p:nvPr/>
              </p:nvSpPr>
              <p:spPr bwMode="auto">
                <a:xfrm>
                  <a:off x="0" y="0"/>
                  <a:ext cx="1110" cy="1096"/>
                </a:xfrm>
                <a:prstGeom prst="ellipse">
                  <a:avLst/>
                </a:prstGeom>
                <a:solidFill>
                  <a:srgbClr val="009DD9">
                    <a:alpha val="9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28" name="Oval 23"/>
                <p:cNvSpPr>
                  <a:spLocks noChangeArrowheads="1"/>
                </p:cNvSpPr>
                <p:nvPr/>
              </p:nvSpPr>
              <p:spPr bwMode="auto">
                <a:xfrm>
                  <a:off x="25" y="25"/>
                  <a:ext cx="1062" cy="1048"/>
                </a:xfrm>
                <a:prstGeom prst="ellipse">
                  <a:avLst/>
                </a:prstGeom>
                <a:solidFill>
                  <a:srgbClr val="009DD9">
                    <a:alpha val="9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grpSp>
        </p:grpSp>
        <p:grpSp>
          <p:nvGrpSpPr>
            <p:cNvPr id="21" name="Group 26"/>
            <p:cNvGrpSpPr>
              <a:grpSpLocks/>
            </p:cNvGrpSpPr>
            <p:nvPr/>
          </p:nvGrpSpPr>
          <p:grpSpPr bwMode="auto">
            <a:xfrm>
              <a:off x="45" y="39"/>
              <a:ext cx="924" cy="912"/>
              <a:chOff x="0" y="0"/>
              <a:chExt cx="751" cy="741"/>
            </a:xfrm>
          </p:grpSpPr>
          <p:sp>
            <p:nvSpPr>
              <p:cNvPr id="23" name="Oval 36"/>
              <p:cNvSpPr>
                <a:spLocks noChangeArrowheads="1"/>
              </p:cNvSpPr>
              <p:nvPr/>
            </p:nvSpPr>
            <p:spPr bwMode="auto">
              <a:xfrm>
                <a:off x="20" y="32"/>
                <a:ext cx="716" cy="709"/>
              </a:xfrm>
              <a:prstGeom prst="ellipse">
                <a:avLst/>
              </a:prstGeom>
              <a:solidFill>
                <a:srgbClr val="FF6E00"/>
              </a:solidFill>
              <a:ln w="38100" cmpd="sng">
                <a:solidFill>
                  <a:srgbClr val="F8F8F8">
                    <a:alpha val="73999"/>
                  </a:srgbClr>
                </a:solidFill>
                <a:bevel/>
                <a:headEnd/>
                <a:tailEnd/>
              </a:ln>
              <a:effectLst>
                <a:glow rad="101600">
                  <a:schemeClr val="accent3">
                    <a:satMod val="175000"/>
                    <a:alpha val="40000"/>
                  </a:schemeClr>
                </a:glow>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pic>
            <p:nvPicPr>
              <p:cNvPr id="24" name="Picture 37" descr="cir_lighteffect0"/>
              <p:cNvPicPr>
                <a:picLocks noChangeAspect="1" noChangeArrowheads="1"/>
              </p:cNvPicPr>
              <p:nvPr/>
            </p:nvPicPr>
            <p:blipFill>
              <a:blip r:embed="rId3">
                <a:lum bright="18000" contrast="-12000"/>
                <a:extLst>
                  <a:ext uri="{28A0092B-C50C-407E-A947-70E740481C1C}">
                    <a14:useLocalDpi xmlns:a14="http://schemas.microsoft.com/office/drawing/2010/main"/>
                  </a:ext>
                </a:extLst>
              </a:blip>
              <a:srcRect/>
              <a:stretch>
                <a:fillRect/>
              </a:stretch>
            </p:blipFill>
            <p:spPr bwMode="auto">
              <a:xfrm>
                <a:off x="0" y="0"/>
                <a:ext cx="751" cy="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grpSp>
        <p:sp>
          <p:nvSpPr>
            <p:cNvPr id="22" name="Rectangle 38"/>
            <p:cNvSpPr>
              <a:spLocks noChangeArrowheads="1"/>
            </p:cNvSpPr>
            <p:nvPr/>
          </p:nvSpPr>
          <p:spPr bwMode="auto">
            <a:xfrm>
              <a:off x="91" y="384"/>
              <a:ext cx="914" cy="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srgbClr val="F8F8F8"/>
                  </a:solidFill>
                  <a:effectLst/>
                  <a:uLnTx/>
                  <a:uFillTx/>
                  <a:latin typeface="微软雅黑" pitchFamily="34" charset="-122"/>
                  <a:ea typeface="微软雅黑" pitchFamily="34" charset="-122"/>
                  <a:cs typeface="+mn-cs"/>
                  <a:sym typeface="微软雅黑" pitchFamily="34" charset="-122"/>
                </a:rPr>
                <a:t>文本</a:t>
              </a:r>
            </a:p>
          </p:txBody>
        </p:sp>
      </p:grpSp>
      <p:grpSp>
        <p:nvGrpSpPr>
          <p:cNvPr id="31" name="Group 30"/>
          <p:cNvGrpSpPr>
            <a:grpSpLocks/>
          </p:cNvGrpSpPr>
          <p:nvPr/>
        </p:nvGrpSpPr>
        <p:grpSpPr bwMode="auto">
          <a:xfrm>
            <a:off x="5197475" y="3065463"/>
            <a:ext cx="1285875" cy="1209675"/>
            <a:chOff x="0" y="0"/>
            <a:chExt cx="1028" cy="1016"/>
          </a:xfrm>
        </p:grpSpPr>
        <p:grpSp>
          <p:nvGrpSpPr>
            <p:cNvPr id="32" name="Group 31"/>
            <p:cNvGrpSpPr>
              <a:grpSpLocks/>
            </p:cNvGrpSpPr>
            <p:nvPr/>
          </p:nvGrpSpPr>
          <p:grpSpPr bwMode="auto">
            <a:xfrm>
              <a:off x="0" y="0"/>
              <a:ext cx="1028" cy="1016"/>
              <a:chOff x="0" y="0"/>
              <a:chExt cx="1110" cy="1096"/>
            </a:xfrm>
          </p:grpSpPr>
          <p:grpSp>
            <p:nvGrpSpPr>
              <p:cNvPr id="40" name="Group 32"/>
              <p:cNvGrpSpPr>
                <a:grpSpLocks/>
              </p:cNvGrpSpPr>
              <p:nvPr/>
            </p:nvGrpSpPr>
            <p:grpSpPr bwMode="auto">
              <a:xfrm>
                <a:off x="0" y="0"/>
                <a:ext cx="1110" cy="1096"/>
                <a:chOff x="0" y="0"/>
                <a:chExt cx="1110" cy="1096"/>
              </a:xfrm>
            </p:grpSpPr>
            <p:sp>
              <p:nvSpPr>
                <p:cNvPr id="44" name="Oval 26"/>
                <p:cNvSpPr>
                  <a:spLocks noChangeArrowheads="1"/>
                </p:cNvSpPr>
                <p:nvPr/>
              </p:nvSpPr>
              <p:spPr bwMode="auto">
                <a:xfrm>
                  <a:off x="0" y="0"/>
                  <a:ext cx="1110" cy="1096"/>
                </a:xfrm>
                <a:prstGeom prst="ellipse">
                  <a:avLst/>
                </a:prstGeom>
                <a:solidFill>
                  <a:srgbClr val="59A9F2">
                    <a:alpha val="9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45" name="Oval 27"/>
                <p:cNvSpPr>
                  <a:spLocks noChangeArrowheads="1"/>
                </p:cNvSpPr>
                <p:nvPr/>
              </p:nvSpPr>
              <p:spPr bwMode="auto">
                <a:xfrm>
                  <a:off x="25" y="25"/>
                  <a:ext cx="1062" cy="1048"/>
                </a:xfrm>
                <a:prstGeom prst="ellipse">
                  <a:avLst/>
                </a:prstGeom>
                <a:solidFill>
                  <a:srgbClr val="817E00">
                    <a:alpha val="9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grpSp>
          <p:grpSp>
            <p:nvGrpSpPr>
              <p:cNvPr id="41" name="Group 35"/>
              <p:cNvGrpSpPr>
                <a:grpSpLocks/>
              </p:cNvGrpSpPr>
              <p:nvPr/>
            </p:nvGrpSpPr>
            <p:grpSpPr bwMode="auto">
              <a:xfrm>
                <a:off x="49" y="48"/>
                <a:ext cx="1026" cy="1014"/>
                <a:chOff x="0" y="0"/>
                <a:chExt cx="1110" cy="1096"/>
              </a:xfrm>
            </p:grpSpPr>
            <p:sp>
              <p:nvSpPr>
                <p:cNvPr id="42" name="Oval 29"/>
                <p:cNvSpPr>
                  <a:spLocks noChangeArrowheads="1"/>
                </p:cNvSpPr>
                <p:nvPr/>
              </p:nvSpPr>
              <p:spPr bwMode="auto">
                <a:xfrm>
                  <a:off x="0" y="0"/>
                  <a:ext cx="1110" cy="1096"/>
                </a:xfrm>
                <a:prstGeom prst="ellipse">
                  <a:avLst/>
                </a:prstGeom>
                <a:solidFill>
                  <a:srgbClr val="817E00">
                    <a:alpha val="9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43" name="Oval 30"/>
                <p:cNvSpPr>
                  <a:spLocks noChangeArrowheads="1"/>
                </p:cNvSpPr>
                <p:nvPr/>
              </p:nvSpPr>
              <p:spPr bwMode="auto">
                <a:xfrm>
                  <a:off x="25" y="25"/>
                  <a:ext cx="1062" cy="1048"/>
                </a:xfrm>
                <a:prstGeom prst="ellipse">
                  <a:avLst/>
                </a:prstGeom>
                <a:solidFill>
                  <a:srgbClr val="817E00">
                    <a:alpha val="9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grpSp>
        </p:grpSp>
        <p:grpSp>
          <p:nvGrpSpPr>
            <p:cNvPr id="33" name="Group 38"/>
            <p:cNvGrpSpPr>
              <a:grpSpLocks/>
            </p:cNvGrpSpPr>
            <p:nvPr/>
          </p:nvGrpSpPr>
          <p:grpSpPr bwMode="auto">
            <a:xfrm>
              <a:off x="64" y="39"/>
              <a:ext cx="924" cy="912"/>
              <a:chOff x="0" y="0"/>
              <a:chExt cx="751" cy="741"/>
            </a:xfrm>
          </p:grpSpPr>
          <p:sp>
            <p:nvSpPr>
              <p:cNvPr id="38" name="Oval 40"/>
              <p:cNvSpPr>
                <a:spLocks noChangeArrowheads="1"/>
              </p:cNvSpPr>
              <p:nvPr/>
            </p:nvSpPr>
            <p:spPr bwMode="auto">
              <a:xfrm>
                <a:off x="20" y="32"/>
                <a:ext cx="716" cy="709"/>
              </a:xfrm>
              <a:prstGeom prst="ellipse">
                <a:avLst/>
              </a:prstGeom>
              <a:gradFill rotWithShape="1">
                <a:gsLst>
                  <a:gs pos="0">
                    <a:srgbClr val="0099CC"/>
                  </a:gs>
                  <a:gs pos="100000">
                    <a:srgbClr val="003141"/>
                  </a:gs>
                </a:gsLst>
                <a:lin ang="5400000" scaled="1"/>
              </a:gradFill>
              <a:ln w="38100" cmpd="sng">
                <a:solidFill>
                  <a:srgbClr val="F8F8F8">
                    <a:alpha val="73999"/>
                  </a:srgbClr>
                </a:solidFill>
                <a:bevel/>
                <a:headEnd/>
                <a:tailEn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pic>
            <p:nvPicPr>
              <p:cNvPr id="39" name="Picture 41" descr="cir_lighteffect0"/>
              <p:cNvPicPr>
                <a:picLocks noChangeAspect="1" noChangeArrowheads="1"/>
              </p:cNvPicPr>
              <p:nvPr/>
            </p:nvPicPr>
            <p:blipFill>
              <a:blip r:embed="rId3">
                <a:lum bright="18000" contrast="-12000"/>
                <a:extLst>
                  <a:ext uri="{28A0092B-C50C-407E-A947-70E740481C1C}">
                    <a14:useLocalDpi xmlns:a14="http://schemas.microsoft.com/office/drawing/2010/main"/>
                  </a:ext>
                </a:extLst>
              </a:blip>
              <a:srcRect/>
              <a:stretch>
                <a:fillRect/>
              </a:stretch>
            </p:blipFill>
            <p:spPr bwMode="auto">
              <a:xfrm>
                <a:off x="0" y="0"/>
                <a:ext cx="751" cy="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grpSp>
        <p:grpSp>
          <p:nvGrpSpPr>
            <p:cNvPr id="34" name="Group 41"/>
            <p:cNvGrpSpPr>
              <a:grpSpLocks/>
            </p:cNvGrpSpPr>
            <p:nvPr/>
          </p:nvGrpSpPr>
          <p:grpSpPr bwMode="auto">
            <a:xfrm>
              <a:off x="53" y="39"/>
              <a:ext cx="924" cy="912"/>
              <a:chOff x="0" y="0"/>
              <a:chExt cx="751" cy="741"/>
            </a:xfrm>
          </p:grpSpPr>
          <p:sp>
            <p:nvSpPr>
              <p:cNvPr id="36" name="Oval 43"/>
              <p:cNvSpPr>
                <a:spLocks noChangeArrowheads="1"/>
              </p:cNvSpPr>
              <p:nvPr/>
            </p:nvSpPr>
            <p:spPr bwMode="auto">
              <a:xfrm>
                <a:off x="20" y="32"/>
                <a:ext cx="716" cy="709"/>
              </a:xfrm>
              <a:prstGeom prst="ellipse">
                <a:avLst/>
              </a:prstGeom>
              <a:solidFill>
                <a:srgbClr val="FF9900"/>
              </a:solidFill>
              <a:ln w="38100" cmpd="sng">
                <a:solidFill>
                  <a:srgbClr val="F8F8F8">
                    <a:alpha val="73999"/>
                  </a:srgbClr>
                </a:solidFill>
                <a:bevel/>
                <a:headEnd/>
                <a:tailEn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pic>
            <p:nvPicPr>
              <p:cNvPr id="37" name="Picture 44" descr="cir_lighteffect0"/>
              <p:cNvPicPr>
                <a:picLocks noChangeAspect="1" noChangeArrowheads="1"/>
              </p:cNvPicPr>
              <p:nvPr/>
            </p:nvPicPr>
            <p:blipFill>
              <a:blip r:embed="rId3">
                <a:lum bright="18000" contrast="-12000"/>
                <a:extLst>
                  <a:ext uri="{28A0092B-C50C-407E-A947-70E740481C1C}">
                    <a14:useLocalDpi xmlns:a14="http://schemas.microsoft.com/office/drawing/2010/main"/>
                  </a:ext>
                </a:extLst>
              </a:blip>
              <a:srcRect/>
              <a:stretch>
                <a:fillRect/>
              </a:stretch>
            </p:blipFill>
            <p:spPr bwMode="auto">
              <a:xfrm>
                <a:off x="0" y="0"/>
                <a:ext cx="751" cy="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grpSp>
        <p:sp>
          <p:nvSpPr>
            <p:cNvPr id="35" name="Rectangle 45"/>
            <p:cNvSpPr>
              <a:spLocks noChangeArrowheads="1"/>
            </p:cNvSpPr>
            <p:nvPr/>
          </p:nvSpPr>
          <p:spPr bwMode="auto">
            <a:xfrm>
              <a:off x="48" y="391"/>
              <a:ext cx="914" cy="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srgbClr val="F8F8F8"/>
                  </a:solidFill>
                  <a:effectLst/>
                  <a:uLnTx/>
                  <a:uFillTx/>
                  <a:latin typeface="微软雅黑" pitchFamily="34" charset="-122"/>
                  <a:ea typeface="微软雅黑" pitchFamily="34" charset="-122"/>
                  <a:cs typeface="+mn-cs"/>
                  <a:sym typeface="微软雅黑" pitchFamily="34" charset="-122"/>
                </a:rPr>
                <a:t> 文本</a:t>
              </a: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sp>
        <p:nvSpPr>
          <p:cNvPr id="46" name="Rectangle 45"/>
          <p:cNvSpPr>
            <a:spLocks noChangeArrowheads="1"/>
          </p:cNvSpPr>
          <p:nvPr/>
        </p:nvSpPr>
        <p:spPr bwMode="auto">
          <a:xfrm>
            <a:off x="4114800" y="2876550"/>
            <a:ext cx="8382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sym typeface="微软雅黑" pitchFamily="34" charset="-122"/>
              </a:rPr>
              <a:t>标题</a:t>
            </a: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7" name="Text Box 7"/>
          <p:cNvSpPr>
            <a:spLocks noChangeArrowheads="1"/>
          </p:cNvSpPr>
          <p:nvPr/>
        </p:nvSpPr>
        <p:spPr bwMode="auto">
          <a:xfrm>
            <a:off x="6477000" y="3457575"/>
            <a:ext cx="16097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srgbClr val="000000"/>
                </a:solidFill>
                <a:effectLst/>
                <a:uLnTx/>
                <a:uFillTx/>
                <a:latin typeface="Calibri"/>
                <a:ea typeface="宋体" panose="02010600030101010101" pitchFamily="2" charset="-122"/>
                <a:cs typeface="+mn-cs"/>
              </a:rPr>
              <a:t>点击输入文本信息点击输入文本信息</a:t>
            </a:r>
          </a:p>
        </p:txBody>
      </p:sp>
      <p:sp>
        <p:nvSpPr>
          <p:cNvPr id="48" name="Text Box 7"/>
          <p:cNvSpPr>
            <a:spLocks noChangeArrowheads="1"/>
          </p:cNvSpPr>
          <p:nvPr/>
        </p:nvSpPr>
        <p:spPr bwMode="auto">
          <a:xfrm>
            <a:off x="762000" y="3486150"/>
            <a:ext cx="16097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srgbClr val="000000"/>
                </a:solidFill>
                <a:effectLst/>
                <a:uLnTx/>
                <a:uFillTx/>
                <a:latin typeface="Calibri"/>
                <a:ea typeface="宋体" panose="02010600030101010101" pitchFamily="2" charset="-122"/>
                <a:cs typeface="+mn-cs"/>
              </a:rPr>
              <a:t>点击输入文本信息点击输入文本信息</a:t>
            </a:r>
          </a:p>
        </p:txBody>
      </p:sp>
    </p:spTree>
    <p:extLst>
      <p:ext uri="{BB962C8B-B14F-4D97-AF65-F5344CB8AC3E}">
        <p14:creationId xmlns:p14="http://schemas.microsoft.com/office/powerpoint/2010/main" val="971782986"/>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par>
                                <p:cTn id="9" presetID="2" presetClass="entr" presetSubtype="1" fill="hold" grpId="0" nodeType="withEffect">
                                  <p:stCondLst>
                                    <p:cond delay="0"/>
                                  </p:stCondLst>
                                  <p:childTnLst>
                                    <p:set>
                                      <p:cBhvr>
                                        <p:cTn id="10" dur="1" fill="hold">
                                          <p:stCondLst>
                                            <p:cond delay="0"/>
                                          </p:stCondLst>
                                        </p:cTn>
                                        <p:tgtEl>
                                          <p:spTgt spid="46"/>
                                        </p:tgtEl>
                                        <p:attrNameLst>
                                          <p:attrName>style.visibility</p:attrName>
                                        </p:attrNameLst>
                                      </p:cBhvr>
                                      <p:to>
                                        <p:strVal val="visible"/>
                                      </p:to>
                                    </p:set>
                                    <p:anim calcmode="lin" valueType="num">
                                      <p:cBhvr>
                                        <p:cTn id="11" dur="500" fill="hold"/>
                                        <p:tgtEl>
                                          <p:spTgt spid="46"/>
                                        </p:tgtEl>
                                        <p:attrNameLst>
                                          <p:attrName>ppt_x</p:attrName>
                                        </p:attrNameLst>
                                      </p:cBhvr>
                                      <p:tavLst>
                                        <p:tav tm="0">
                                          <p:val>
                                            <p:strVal val="#ppt_x"/>
                                          </p:val>
                                        </p:tav>
                                        <p:tav tm="100000">
                                          <p:val>
                                            <p:strVal val="#ppt_x"/>
                                          </p:val>
                                        </p:tav>
                                      </p:tavLst>
                                    </p:anim>
                                    <p:anim calcmode="lin" valueType="num">
                                      <p:cBhvr>
                                        <p:cTn id="12" dur="500" fill="hold"/>
                                        <p:tgtEl>
                                          <p:spTgt spid="46"/>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p:cBhvr>
                                        <p:cTn id="16" dur="500"/>
                                        <p:tgtEl>
                                          <p:spTgt spid="7"/>
                                        </p:tgtEl>
                                      </p:cBhvr>
                                    </p:animEffect>
                                  </p:childTnLst>
                                </p:cTn>
                              </p:par>
                              <p:par>
                                <p:cTn id="17" presetID="10" presetClass="entr" presetSubtype="0" fill="hold" nodeType="withEffect">
                                  <p:stCondLst>
                                    <p:cond delay="300"/>
                                  </p:stCondLst>
                                  <p:childTnLst>
                                    <p:set>
                                      <p:cBhvr>
                                        <p:cTn id="18" dur="1" fill="hold">
                                          <p:stCondLst>
                                            <p:cond delay="0"/>
                                          </p:stCondLst>
                                        </p:cTn>
                                        <p:tgtEl>
                                          <p:spTgt spid="19"/>
                                        </p:tgtEl>
                                        <p:attrNameLst>
                                          <p:attrName>style.visibility</p:attrName>
                                        </p:attrNameLst>
                                      </p:cBhvr>
                                      <p:to>
                                        <p:strVal val="visible"/>
                                      </p:to>
                                    </p:set>
                                    <p:animEffect>
                                      <p:cBhvr>
                                        <p:cTn id="19" dur="500"/>
                                        <p:tgtEl>
                                          <p:spTgt spid="19"/>
                                        </p:tgtEl>
                                      </p:cBhvr>
                                    </p:animEffect>
                                  </p:childTnLst>
                                </p:cTn>
                              </p:par>
                              <p:par>
                                <p:cTn id="20" presetID="10" presetClass="entr" presetSubtype="0" fill="hold" nodeType="withEffect">
                                  <p:stCondLst>
                                    <p:cond delay="500"/>
                                  </p:stCondLst>
                                  <p:childTnLst>
                                    <p:set>
                                      <p:cBhvr>
                                        <p:cTn id="21" dur="1" fill="hold">
                                          <p:stCondLst>
                                            <p:cond delay="0"/>
                                          </p:stCondLst>
                                        </p:cTn>
                                        <p:tgtEl>
                                          <p:spTgt spid="31"/>
                                        </p:tgtEl>
                                        <p:attrNameLst>
                                          <p:attrName>style.visibility</p:attrName>
                                        </p:attrNameLst>
                                      </p:cBhvr>
                                      <p:to>
                                        <p:strVal val="visible"/>
                                      </p:to>
                                    </p:set>
                                    <p:animEffect>
                                      <p:cBhvr>
                                        <p:cTn id="22" dur="500"/>
                                        <p:tgtEl>
                                          <p:spTgt spid="31"/>
                                        </p:tgtEl>
                                      </p:cBhvr>
                                    </p:animEffect>
                                  </p:childTnLst>
                                </p:cTn>
                              </p:par>
                            </p:childTnLst>
                          </p:cTn>
                        </p:par>
                        <p:par>
                          <p:cTn id="23" fill="hold">
                            <p:stCondLst>
                              <p:cond delay="1500"/>
                            </p:stCondLst>
                            <p:childTnLst>
                              <p:par>
                                <p:cTn id="24" presetID="2" presetClass="entr" presetSubtype="8" fill="hold" grpId="0" nodeType="afterEffect">
                                  <p:stCondLst>
                                    <p:cond delay="0"/>
                                  </p:stCondLst>
                                  <p:childTnLst>
                                    <p:set>
                                      <p:cBhvr>
                                        <p:cTn id="25" dur="1" fill="hold">
                                          <p:stCondLst>
                                            <p:cond delay="0"/>
                                          </p:stCondLst>
                                        </p:cTn>
                                        <p:tgtEl>
                                          <p:spTgt spid="48"/>
                                        </p:tgtEl>
                                        <p:attrNameLst>
                                          <p:attrName>style.visibility</p:attrName>
                                        </p:attrNameLst>
                                      </p:cBhvr>
                                      <p:to>
                                        <p:strVal val="visible"/>
                                      </p:to>
                                    </p:set>
                                    <p:anim calcmode="lin" valueType="num">
                                      <p:cBhvr>
                                        <p:cTn id="26" dur="500" fill="hold"/>
                                        <p:tgtEl>
                                          <p:spTgt spid="48"/>
                                        </p:tgtEl>
                                        <p:attrNameLst>
                                          <p:attrName>ppt_x</p:attrName>
                                        </p:attrNameLst>
                                      </p:cBhvr>
                                      <p:tavLst>
                                        <p:tav tm="0">
                                          <p:val>
                                            <p:strVal val="0-#ppt_w/2"/>
                                          </p:val>
                                        </p:tav>
                                        <p:tav tm="100000">
                                          <p:val>
                                            <p:strVal val="#ppt_x"/>
                                          </p:val>
                                        </p:tav>
                                      </p:tavLst>
                                    </p:anim>
                                    <p:anim calcmode="lin" valueType="num">
                                      <p:cBhvr>
                                        <p:cTn id="27" dur="500" fill="hold"/>
                                        <p:tgtEl>
                                          <p:spTgt spid="48"/>
                                        </p:tgtEl>
                                        <p:attrNameLst>
                                          <p:attrName>ppt_y</p:attrName>
                                        </p:attrNameLst>
                                      </p:cBhvr>
                                      <p:tavLst>
                                        <p:tav tm="0">
                                          <p:val>
                                            <p:strVal val="#ppt_y"/>
                                          </p:val>
                                        </p:tav>
                                        <p:tav tm="100000">
                                          <p:val>
                                            <p:strVal val="#ppt_y"/>
                                          </p:val>
                                        </p:tav>
                                      </p:tavLst>
                                    </p:anim>
                                  </p:childTnLst>
                                </p:cTn>
                              </p:par>
                              <p:par>
                                <p:cTn id="28" presetID="2" presetClass="entr" presetSubtype="2" fill="hold" nodeType="withEffect">
                                  <p:stCondLst>
                                    <p:cond delay="0"/>
                                  </p:stCondLst>
                                  <p:childTnLst>
                                    <p:set>
                                      <p:cBhvr>
                                        <p:cTn id="29" dur="1" fill="hold">
                                          <p:stCondLst>
                                            <p:cond delay="0"/>
                                          </p:stCondLst>
                                        </p:cTn>
                                        <p:tgtEl>
                                          <p:spTgt spid="47"/>
                                        </p:tgtEl>
                                        <p:attrNameLst>
                                          <p:attrName>style.visibility</p:attrName>
                                        </p:attrNameLst>
                                      </p:cBhvr>
                                      <p:to>
                                        <p:strVal val="visible"/>
                                      </p:to>
                                    </p:set>
                                    <p:anim calcmode="lin" valueType="num">
                                      <p:cBhvr>
                                        <p:cTn id="30" dur="500" fill="hold"/>
                                        <p:tgtEl>
                                          <p:spTgt spid="47"/>
                                        </p:tgtEl>
                                        <p:attrNameLst>
                                          <p:attrName>ppt_x</p:attrName>
                                        </p:attrNameLst>
                                      </p:cBhvr>
                                      <p:tavLst>
                                        <p:tav tm="0">
                                          <p:val>
                                            <p:strVal val="1+#ppt_w/2"/>
                                          </p:val>
                                        </p:tav>
                                        <p:tav tm="100000">
                                          <p:val>
                                            <p:strVal val="#ppt_x"/>
                                          </p:val>
                                        </p:tav>
                                      </p:tavLst>
                                    </p:anim>
                                    <p:anim calcmode="lin" valueType="num">
                                      <p:cBhvr>
                                        <p:cTn id="31" dur="500" fill="hold"/>
                                        <p:tgtEl>
                                          <p:spTgt spid="47"/>
                                        </p:tgtEl>
                                        <p:attrNameLst>
                                          <p:attrName>ppt_y</p:attrName>
                                        </p:attrNameLst>
                                      </p:cBhvr>
                                      <p:tavLst>
                                        <p:tav tm="0">
                                          <p:val>
                                            <p:strVal val="#ppt_y"/>
                                          </p:val>
                                        </p:tav>
                                        <p:tav tm="100000">
                                          <p:val>
                                            <p:strVal val="#ppt_y"/>
                                          </p:val>
                                        </p:tav>
                                      </p:tavLst>
                                    </p:anim>
                                  </p:childTnLst>
                                </p:cTn>
                              </p:par>
                              <p:par>
                                <p:cTn id="32" presetID="2" presetClass="entr" presetSubtype="2" fill="hold" nodeType="withEffect">
                                  <p:stCondLst>
                                    <p:cond delay="0"/>
                                  </p:stCondLst>
                                  <p:childTnLst>
                                    <p:set>
                                      <p:cBhvr>
                                        <p:cTn id="33" dur="1" fill="hold">
                                          <p:stCondLst>
                                            <p:cond delay="0"/>
                                          </p:stCondLst>
                                        </p:cTn>
                                        <p:tgtEl>
                                          <p:spTgt spid="6"/>
                                        </p:tgtEl>
                                        <p:attrNameLst>
                                          <p:attrName>style.visibility</p:attrName>
                                        </p:attrNameLst>
                                      </p:cBhvr>
                                      <p:to>
                                        <p:strVal val="visible"/>
                                      </p:to>
                                    </p:set>
                                    <p:anim calcmode="lin" valueType="num">
                                      <p:cBhvr>
                                        <p:cTn id="34" dur="500" fill="hold"/>
                                        <p:tgtEl>
                                          <p:spTgt spid="6"/>
                                        </p:tgtEl>
                                        <p:attrNameLst>
                                          <p:attrName>ppt_x</p:attrName>
                                        </p:attrNameLst>
                                      </p:cBhvr>
                                      <p:tavLst>
                                        <p:tav tm="0">
                                          <p:val>
                                            <p:strVal val="1+#ppt_w/2"/>
                                          </p:val>
                                        </p:tav>
                                        <p:tav tm="100000">
                                          <p:val>
                                            <p:strVal val="#ppt_x"/>
                                          </p:val>
                                        </p:tav>
                                      </p:tavLst>
                                    </p:anim>
                                    <p:anim calcmode="lin" valueType="num">
                                      <p:cBhvr>
                                        <p:cTn id="35"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bldLvl="0" autoUpdateAnimBg="0"/>
      <p:bldP spid="48" grpId="0" bldLvl="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1"/>
            <a:ext cx="9144000" cy="5143501"/>
          </a:xfrm>
          <a:prstGeom prst="rect">
            <a:avLst/>
          </a:prstGeom>
        </p:spPr>
      </p:pic>
      <p:grpSp>
        <p:nvGrpSpPr>
          <p:cNvPr id="13" name="组合 12"/>
          <p:cNvGrpSpPr/>
          <p:nvPr/>
        </p:nvGrpSpPr>
        <p:grpSpPr>
          <a:xfrm>
            <a:off x="0" y="4013200"/>
            <a:ext cx="9144000" cy="1130300"/>
            <a:chOff x="0" y="4158994"/>
            <a:chExt cx="8699649" cy="984506"/>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4158994"/>
              <a:ext cx="4434849" cy="984506"/>
            </a:xfrm>
            <a:prstGeom prst="rect">
              <a:avLst/>
            </a:prstGeom>
          </p:spPr>
        </p:pic>
        <p:pic>
          <p:nvPicPr>
            <p:cNvPr id="12" name="图片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4264800" y="4158994"/>
              <a:ext cx="4434849" cy="984506"/>
            </a:xfrm>
            <a:prstGeom prst="rect">
              <a:avLst/>
            </a:prstGeom>
          </p:spPr>
        </p:pic>
      </p:grpSp>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219561" y="3175000"/>
            <a:ext cx="6924440" cy="1968501"/>
          </a:xfrm>
          <a:prstGeom prst="rect">
            <a:avLst/>
          </a:prstGeom>
        </p:spPr>
      </p:pic>
      <p:pic>
        <p:nvPicPr>
          <p:cNvPr id="4" name="图片 3"/>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71174" y="977900"/>
            <a:ext cx="3831304" cy="3181350"/>
          </a:xfrm>
          <a:prstGeom prst="rect">
            <a:avLst/>
          </a:prstGeom>
        </p:spPr>
      </p:pic>
      <p:sp>
        <p:nvSpPr>
          <p:cNvPr id="14" name="文本框 13"/>
          <p:cNvSpPr txBox="1"/>
          <p:nvPr/>
        </p:nvSpPr>
        <p:spPr>
          <a:xfrm>
            <a:off x="4121553" y="1894877"/>
            <a:ext cx="4549643" cy="584775"/>
          </a:xfrm>
          <a:prstGeom prst="rect">
            <a:avLst/>
          </a:prstGeom>
          <a:noFill/>
        </p:spPr>
        <p:txBody>
          <a:bodyPr wrap="none" rtlCol="0">
            <a:spAutoFit/>
          </a:bodyPr>
          <a:lstStyle/>
          <a:p>
            <a:r>
              <a:rPr lang="zh-CN" altLang="en-US" sz="3200" b="1" dirty="0" smtClean="0">
                <a:solidFill>
                  <a:srgbClr val="BB0028"/>
                </a:solidFill>
                <a:latin typeface="微软雅黑" panose="020B0503020204020204" pitchFamily="34" charset="-122"/>
                <a:ea typeface="微软雅黑" panose="020B0503020204020204" pitchFamily="34" charset="-122"/>
              </a:rPr>
              <a:t>感谢您的观看 </a:t>
            </a:r>
            <a:r>
              <a:rPr lang="en-US" altLang="zh-CN" sz="3200" b="1" dirty="0" smtClean="0">
                <a:solidFill>
                  <a:srgbClr val="BB0028"/>
                </a:solidFill>
                <a:latin typeface="微软雅黑" panose="020B0503020204020204" pitchFamily="34" charset="-122"/>
                <a:ea typeface="微软雅黑" panose="020B0503020204020204" pitchFamily="34" charset="-122"/>
              </a:rPr>
              <a:t>THANKS</a:t>
            </a:r>
            <a:endParaRPr lang="zh-CN" altLang="en-US" sz="3200" b="1" dirty="0">
              <a:solidFill>
                <a:srgbClr val="BB0028"/>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4121553" y="1349942"/>
            <a:ext cx="2959465" cy="584775"/>
          </a:xfrm>
          <a:prstGeom prst="rect">
            <a:avLst/>
          </a:prstGeom>
          <a:noFill/>
        </p:spPr>
        <p:txBody>
          <a:bodyPr wrap="none" rtlCol="0">
            <a:spAutoFit/>
          </a:bodyPr>
          <a:lstStyle/>
          <a:p>
            <a:r>
              <a:rPr lang="en-US" altLang="zh-CN" sz="3200" dirty="0" smtClean="0">
                <a:solidFill>
                  <a:srgbClr val="FF0000"/>
                </a:solidFill>
                <a:latin typeface="微软雅黑" panose="020B0503020204020204" pitchFamily="34" charset="-122"/>
                <a:ea typeface="微软雅黑" panose="020B0503020204020204" pitchFamily="34" charset="-122"/>
              </a:rPr>
              <a:t>POWERPOINT</a:t>
            </a:r>
            <a:endParaRPr lang="zh-CN" altLang="en-US" sz="3200" dirty="0">
              <a:solidFill>
                <a:srgbClr val="FF0000"/>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4121553" y="2528699"/>
            <a:ext cx="3518912" cy="400110"/>
          </a:xfrm>
          <a:prstGeom prst="rect">
            <a:avLst/>
          </a:prstGeom>
          <a:noFill/>
        </p:spPr>
        <p:txBody>
          <a:bodyPr wrap="none" rtlCol="0">
            <a:spAutoFit/>
          </a:bodyPr>
          <a:lstStyle/>
          <a:p>
            <a:r>
              <a:rPr lang="zh-CN" altLang="en-US" sz="2000" dirty="0" smtClean="0">
                <a:solidFill>
                  <a:srgbClr val="FF0000"/>
                </a:solidFill>
                <a:latin typeface="微软雅黑" panose="020B0503020204020204" pitchFamily="34" charset="-122"/>
                <a:ea typeface="微软雅黑" panose="020B0503020204020204" pitchFamily="34" charset="-122"/>
              </a:rPr>
              <a:t>单击此处添加您的副标题文字</a:t>
            </a:r>
            <a:endParaRPr lang="zh-CN" altLang="en-US" sz="2000"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22617212"/>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7" presetClass="entr" presetSubtype="1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strVal val="#ppt_h"/>
                                          </p:val>
                                        </p:tav>
                                        <p:tav tm="100000">
                                          <p:val>
                                            <p:strVal val="#ppt_h"/>
                                          </p:val>
                                        </p:tav>
                                      </p:tavLst>
                                    </p:anim>
                                  </p:childTnLst>
                                </p:cTn>
                              </p:par>
                            </p:childTnLst>
                          </p:cTn>
                        </p:par>
                        <p:par>
                          <p:cTn id="15" fill="hold">
                            <p:stCondLst>
                              <p:cond delay="2000"/>
                            </p:stCondLst>
                            <p:childTnLst>
                              <p:par>
                                <p:cTn id="16" presetID="22" presetClass="entr" presetSubtype="8"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left)">
                                      <p:cBhvr>
                                        <p:cTn id="18" dur="1000"/>
                                        <p:tgtEl>
                                          <p:spTgt spid="3"/>
                                        </p:tgtEl>
                                      </p:cBhvr>
                                    </p:animEffect>
                                  </p:childTnLst>
                                </p:cTn>
                              </p:par>
                            </p:childTnLst>
                          </p:cTn>
                        </p:par>
                        <p:par>
                          <p:cTn id="19" fill="hold">
                            <p:stCondLst>
                              <p:cond delay="3000"/>
                            </p:stCondLst>
                            <p:childTnLst>
                              <p:par>
                                <p:cTn id="20" presetID="56" presetClass="entr" presetSubtype="0" fill="hold" grpId="0" nodeType="afterEffect">
                                  <p:stCondLst>
                                    <p:cond delay="0"/>
                                  </p:stCondLst>
                                  <p:iterate type="lt">
                                    <p:tmPct val="10000"/>
                                  </p:iterate>
                                  <p:childTnLst>
                                    <p:set>
                                      <p:cBhvr>
                                        <p:cTn id="21" dur="1" fill="hold">
                                          <p:stCondLst>
                                            <p:cond delay="0"/>
                                          </p:stCondLst>
                                        </p:cTn>
                                        <p:tgtEl>
                                          <p:spTgt spid="15"/>
                                        </p:tgtEl>
                                        <p:attrNameLst>
                                          <p:attrName>style.visibility</p:attrName>
                                        </p:attrNameLst>
                                      </p:cBhvr>
                                      <p:to>
                                        <p:strVal val="visible"/>
                                      </p:to>
                                    </p:set>
                                    <p:anim by="(-#ppt_w*2)" calcmode="lin" valueType="num">
                                      <p:cBhvr rctx="PPT">
                                        <p:cTn id="22" dur="500" autoRev="1" fill="hold">
                                          <p:stCondLst>
                                            <p:cond delay="0"/>
                                          </p:stCondLst>
                                        </p:cTn>
                                        <p:tgtEl>
                                          <p:spTgt spid="15"/>
                                        </p:tgtEl>
                                        <p:attrNameLst>
                                          <p:attrName>ppt_w</p:attrName>
                                        </p:attrNameLst>
                                      </p:cBhvr>
                                    </p:anim>
                                    <p:anim by="(#ppt_w*0.50)" calcmode="lin" valueType="num">
                                      <p:cBhvr>
                                        <p:cTn id="23" dur="500" decel="50000" autoRev="1" fill="hold">
                                          <p:stCondLst>
                                            <p:cond delay="0"/>
                                          </p:stCondLst>
                                        </p:cTn>
                                        <p:tgtEl>
                                          <p:spTgt spid="15"/>
                                        </p:tgtEl>
                                        <p:attrNameLst>
                                          <p:attrName>ppt_x</p:attrName>
                                        </p:attrNameLst>
                                      </p:cBhvr>
                                    </p:anim>
                                    <p:anim from="(-#ppt_h/2)" to="(#ppt_y)" calcmode="lin" valueType="num">
                                      <p:cBhvr>
                                        <p:cTn id="24" dur="1000" fill="hold">
                                          <p:stCondLst>
                                            <p:cond delay="0"/>
                                          </p:stCondLst>
                                        </p:cTn>
                                        <p:tgtEl>
                                          <p:spTgt spid="15"/>
                                        </p:tgtEl>
                                        <p:attrNameLst>
                                          <p:attrName>ppt_y</p:attrName>
                                        </p:attrNameLst>
                                      </p:cBhvr>
                                    </p:anim>
                                    <p:animRot by="21600000">
                                      <p:cBhvr>
                                        <p:cTn id="25" dur="1000" fill="hold">
                                          <p:stCondLst>
                                            <p:cond delay="0"/>
                                          </p:stCondLst>
                                        </p:cTn>
                                        <p:tgtEl>
                                          <p:spTgt spid="15"/>
                                        </p:tgtEl>
                                        <p:attrNameLst>
                                          <p:attrName>r</p:attrName>
                                        </p:attrNameLst>
                                      </p:cBhvr>
                                    </p:animRot>
                                  </p:childTnLst>
                                </p:cTn>
                              </p:par>
                            </p:childTnLst>
                          </p:cTn>
                        </p:par>
                        <p:par>
                          <p:cTn id="26" fill="hold">
                            <p:stCondLst>
                              <p:cond delay="4900"/>
                            </p:stCondLst>
                            <p:childTnLst>
                              <p:par>
                                <p:cTn id="27" presetID="10" presetClass="entr" presetSubtype="0" fill="hold" grpId="0" nodeType="afterEffect">
                                  <p:stCondLst>
                                    <p:cond delay="0"/>
                                  </p:stCondLst>
                                  <p:iterate type="lt">
                                    <p:tmPct val="13000"/>
                                  </p:iterate>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childTnLst>
                          </p:cTn>
                        </p:par>
                        <p:par>
                          <p:cTn id="30" fill="hold">
                            <p:stCondLst>
                              <p:cond delay="6115"/>
                            </p:stCondLst>
                            <p:childTnLst>
                              <p:par>
                                <p:cTn id="31" presetID="22" presetClass="entr" presetSubtype="8"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left)">
                                      <p:cBhvr>
                                        <p:cTn id="33" dur="7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263775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0" y="-1"/>
            <a:ext cx="9144000" cy="5143501"/>
          </a:xfrm>
          <a:prstGeom prst="rect">
            <a:avLst/>
          </a:prstGeom>
        </p:spPr>
      </p:pic>
      <p:grpSp>
        <p:nvGrpSpPr>
          <p:cNvPr id="13" name="组合 12"/>
          <p:cNvGrpSpPr/>
          <p:nvPr/>
        </p:nvGrpSpPr>
        <p:grpSpPr>
          <a:xfrm>
            <a:off x="0" y="4013200"/>
            <a:ext cx="9144000" cy="1130300"/>
            <a:chOff x="0" y="4158994"/>
            <a:chExt cx="8699649" cy="984506"/>
          </a:xfrm>
        </p:grpSpPr>
        <p:pic>
          <p:nvPicPr>
            <p:cNvPr id="2" name="图片 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4158994"/>
              <a:ext cx="4434849" cy="984506"/>
            </a:xfrm>
            <a:prstGeom prst="rect">
              <a:avLst/>
            </a:prstGeom>
          </p:spPr>
        </p:pic>
        <p:pic>
          <p:nvPicPr>
            <p:cNvPr id="12" name="图片 1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4264800" y="4158994"/>
              <a:ext cx="4434849" cy="984506"/>
            </a:xfrm>
            <a:prstGeom prst="rect">
              <a:avLst/>
            </a:prstGeom>
          </p:spPr>
        </p:pic>
      </p:grpSp>
      <p:pic>
        <p:nvPicPr>
          <p:cNvPr id="3" name="图片 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219561" y="3175000"/>
            <a:ext cx="6924440" cy="1968501"/>
          </a:xfrm>
          <a:prstGeom prst="rect">
            <a:avLst/>
          </a:prstGeom>
        </p:spPr>
      </p:pic>
      <p:pic>
        <p:nvPicPr>
          <p:cNvPr id="4" name="图片 3"/>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171174" y="977900"/>
            <a:ext cx="3831304" cy="3181350"/>
          </a:xfrm>
          <a:prstGeom prst="rect">
            <a:avLst/>
          </a:prstGeom>
        </p:spPr>
      </p:pic>
      <p:sp>
        <p:nvSpPr>
          <p:cNvPr id="11" name="MH_Number_1">
            <a:hlinkClick r:id="rId8" action="ppaction://hlinksldjump"/>
          </p:cNvPr>
          <p:cNvSpPr txBox="1"/>
          <p:nvPr>
            <p:custDataLst>
              <p:tags r:id="rId1"/>
            </p:custDataLst>
          </p:nvPr>
        </p:nvSpPr>
        <p:spPr>
          <a:xfrm flipH="1">
            <a:off x="4482633" y="1739899"/>
            <a:ext cx="883520" cy="596900"/>
          </a:xfrm>
          <a:prstGeom prst="round1Rect">
            <a:avLst/>
          </a:prstGeom>
          <a:solidFill>
            <a:srgbClr val="BB002B"/>
          </a:solidFill>
        </p:spPr>
        <p:txBody>
          <a:bodyPr vert="horz" wrap="square" lIns="0" tIns="0" rIns="0" bIns="0" rtlCol="0" anchor="ctr" anchorCtr="0">
            <a:noAutofit/>
          </a:bodyPr>
          <a:lstStyle/>
          <a:p>
            <a:pPr algn="ctr"/>
            <a:r>
              <a:rPr lang="en-US" altLang="zh-CN" sz="4400" b="1" dirty="0">
                <a:solidFill>
                  <a:schemeClr val="bg1"/>
                </a:solidFill>
                <a:latin typeface="方正姚体" panose="02010601030101010101" pitchFamily="2" charset="-122"/>
                <a:ea typeface="方正姚体" panose="02010601030101010101" pitchFamily="2" charset="-122"/>
              </a:rPr>
              <a:t>1</a:t>
            </a:r>
            <a:endParaRPr lang="zh-CN" altLang="en-US" sz="4400" b="1" dirty="0">
              <a:solidFill>
                <a:schemeClr val="bg1"/>
              </a:solidFill>
              <a:latin typeface="方正姚体" panose="02010601030101010101" pitchFamily="2" charset="-122"/>
              <a:ea typeface="方正姚体" panose="02010601030101010101" pitchFamily="2" charset="-122"/>
            </a:endParaRPr>
          </a:p>
        </p:txBody>
      </p:sp>
      <p:sp>
        <p:nvSpPr>
          <p:cNvPr id="17" name="MH_Entry_1">
            <a:hlinkClick r:id="rId8" action="ppaction://hlinksldjump"/>
          </p:cNvPr>
          <p:cNvSpPr txBox="1"/>
          <p:nvPr>
            <p:custDataLst>
              <p:tags r:id="rId2"/>
            </p:custDataLst>
          </p:nvPr>
        </p:nvSpPr>
        <p:spPr>
          <a:xfrm>
            <a:off x="4482633" y="2336800"/>
            <a:ext cx="4661367" cy="630920"/>
          </a:xfrm>
          <a:prstGeom prst="rect">
            <a:avLst/>
          </a:prstGeom>
          <a:solidFill>
            <a:schemeClr val="tx1">
              <a:lumMod val="65000"/>
            </a:schemeClr>
          </a:solidFill>
        </p:spPr>
        <p:txBody>
          <a:bodyPr vert="horz" wrap="square" lIns="0" tIns="0" rIns="0" bIns="0" rtlCol="0" anchor="ctr" anchorCtr="0">
            <a:noAutofit/>
          </a:bodyPr>
          <a:lstStyle/>
          <a:p>
            <a:pPr>
              <a:lnSpc>
                <a:spcPct val="130000"/>
              </a:lnSpc>
            </a:pPr>
            <a:r>
              <a:rPr lang="zh-CN" altLang="en-US" sz="3200" b="1" dirty="0" smtClean="0">
                <a:solidFill>
                  <a:srgbClr val="BB0028"/>
                </a:solidFill>
                <a:latin typeface="+mn-ea"/>
              </a:rPr>
              <a:t>  此处</a:t>
            </a:r>
            <a:r>
              <a:rPr lang="zh-CN" altLang="en-US" sz="3200" b="1" dirty="0">
                <a:solidFill>
                  <a:srgbClr val="BB0028"/>
                </a:solidFill>
                <a:latin typeface="+mn-ea"/>
              </a:rPr>
              <a:t>输入您的标题</a:t>
            </a:r>
          </a:p>
        </p:txBody>
      </p:sp>
    </p:spTree>
    <p:extLst>
      <p:ext uri="{BB962C8B-B14F-4D97-AF65-F5344CB8AC3E}">
        <p14:creationId xmlns:p14="http://schemas.microsoft.com/office/powerpoint/2010/main" val="4003702626"/>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smtClean="0"/>
              <a:t>点击此处添加标题</a:t>
            </a:r>
            <a:endParaRPr lang="zh-CN" altLang="en-US" dirty="0"/>
          </a:p>
        </p:txBody>
      </p:sp>
      <p:sp>
        <p:nvSpPr>
          <p:cNvPr id="3" name="AutoShape 60"/>
          <p:cNvSpPr>
            <a:spLocks noChangeArrowheads="1"/>
          </p:cNvSpPr>
          <p:nvPr/>
        </p:nvSpPr>
        <p:spPr bwMode="auto">
          <a:xfrm>
            <a:off x="2339752" y="1734604"/>
            <a:ext cx="4967310" cy="2160000"/>
          </a:xfrm>
          <a:prstGeom prst="rightArrow">
            <a:avLst>
              <a:gd name="adj1" fmla="val 68556"/>
              <a:gd name="adj2" fmla="val 38969"/>
            </a:avLst>
          </a:prstGeom>
          <a:solidFill>
            <a:schemeClr val="bg1">
              <a:alpha val="60000"/>
            </a:schemeClr>
          </a:solidFill>
          <a:ln w="25400">
            <a:noFill/>
          </a:ln>
          <a:effectLst>
            <a:outerShdw blurRad="225425" dist="38100" dir="5220000" algn="ctr">
              <a:srgbClr val="000000">
                <a:alpha val="33000"/>
              </a:srgbClr>
            </a:outerShdw>
          </a:effectLst>
          <a:scene3d>
            <a:camera prst="orthographicFront"/>
            <a:lightRig rig="flat" dir="t"/>
          </a:scene3d>
          <a:sp3d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marR="0" lvl="2" indent="0" algn="ctr" defTabSz="914400" rtl="0" eaLnBrk="0" fontAlgn="ctr" latinLnBrk="0" hangingPunct="0">
              <a:lnSpc>
                <a:spcPct val="100000"/>
              </a:lnSpc>
              <a:spcBef>
                <a:spcPts val="0"/>
              </a:spcBef>
              <a:spcAft>
                <a:spcPts val="0"/>
              </a:spcAft>
              <a:buClr>
                <a:srgbClr val="FF0000"/>
              </a:buClr>
              <a:buSzPct val="70000"/>
              <a:buFont typeface="Wingdings" pitchFamily="2" charset="2"/>
              <a:buChar char="u"/>
              <a:tabLst>
                <a:tab pos="136525" algn="l"/>
              </a:tabLst>
              <a:defRPr/>
            </a:pPr>
            <a:endParaRPr kumimoji="0" lang="zh-CN" altLang="en-US" sz="14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4" name="圆角矩形 3"/>
          <p:cNvSpPr/>
          <p:nvPr/>
        </p:nvSpPr>
        <p:spPr bwMode="auto">
          <a:xfrm>
            <a:off x="2843012" y="3219549"/>
            <a:ext cx="3168650" cy="1368425"/>
          </a:xfrm>
          <a:prstGeom prst="roundRect">
            <a:avLst>
              <a:gd name="adj" fmla="val 7848"/>
            </a:avLst>
          </a:prstGeom>
          <a:gradFill flip="none" rotWithShape="1">
            <a:gsLst>
              <a:gs pos="30000">
                <a:schemeClr val="bg1"/>
              </a:gs>
              <a:gs pos="100000">
                <a:schemeClr val="bg1">
                  <a:lumMod val="75000"/>
                </a:schemeClr>
              </a:gs>
            </a:gsLst>
            <a:lin ang="2700000" scaled="1"/>
            <a:tileRect/>
          </a:gradFill>
          <a:ln w="38100">
            <a:solidFill>
              <a:srgbClr val="FF6E00"/>
            </a:solidFill>
          </a:ln>
          <a:effectLst>
            <a:outerShdw blurRad="225425" dist="38100" dir="5220000" algn="ctr">
              <a:srgbClr val="000000">
                <a:alpha val="33000"/>
              </a:srgbClr>
            </a:outerShdw>
          </a:effectLst>
          <a:scene3d>
            <a:camera prst="orthographicFront"/>
            <a:lightRig rig="flat" dir="t"/>
          </a:scene3d>
          <a:sp3d contourW="19050">
            <a:bevelT w="165100" h="1270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marR="0" lvl="2" indent="0" algn="ctr" defTabSz="914400" rtl="0" eaLnBrk="0" fontAlgn="ctr" latinLnBrk="0" hangingPunct="0">
              <a:lnSpc>
                <a:spcPct val="100000"/>
              </a:lnSpc>
              <a:spcBef>
                <a:spcPts val="0"/>
              </a:spcBef>
              <a:spcAft>
                <a:spcPts val="0"/>
              </a:spcAft>
              <a:buClr>
                <a:srgbClr val="FF0000"/>
              </a:buClr>
              <a:buSzPct val="70000"/>
              <a:buFont typeface="Wingdings" pitchFamily="2" charset="2"/>
              <a:buChar char="n"/>
              <a:tabLst>
                <a:tab pos="136525" algn="l"/>
              </a:tabLst>
              <a:defRPr/>
            </a:pPr>
            <a:endParaRPr kumimoji="0" lang="zh-CN" altLang="en-US" sz="1400" b="0" i="0" u="none" strike="noStrike" kern="1200" cap="none" spc="0" normalizeH="0" baseline="0" noProof="0" dirty="0">
              <a:ln>
                <a:noFill/>
              </a:ln>
              <a:solidFill>
                <a:srgbClr val="C0504D"/>
              </a:solidFill>
              <a:effectLst/>
              <a:uLnTx/>
              <a:uFillTx/>
              <a:latin typeface="微软雅黑" pitchFamily="34" charset="-122"/>
              <a:ea typeface="微软雅黑" pitchFamily="34" charset="-122"/>
              <a:cs typeface="+mn-cs"/>
            </a:endParaRPr>
          </a:p>
        </p:txBody>
      </p:sp>
      <p:sp>
        <p:nvSpPr>
          <p:cNvPr id="5" name="矩形 87"/>
          <p:cNvSpPr>
            <a:spLocks noChangeArrowheads="1"/>
          </p:cNvSpPr>
          <p:nvPr/>
        </p:nvSpPr>
        <p:spPr bwMode="auto">
          <a:xfrm>
            <a:off x="2957088" y="3808184"/>
            <a:ext cx="2940498" cy="524436"/>
          </a:xfrm>
          <a:prstGeom prst="rect">
            <a:avLst/>
          </a:prstGeom>
          <a:noFill/>
          <a:ln w="9525">
            <a:noFill/>
            <a:miter lim="800000"/>
            <a:headEnd/>
            <a:tailEnd/>
          </a:ln>
        </p:spPr>
        <p:txBody>
          <a:bodyPr>
            <a:spAutoFit/>
          </a:bodyPr>
          <a:lstStyle/>
          <a:p>
            <a:pPr marL="0" marR="0" lvl="0" indent="0" algn="ctr" defTabSz="914400" rtl="0" eaLnBrk="0" fontAlgn="ctr" latinLnBrk="0" hangingPunct="0">
              <a:lnSpc>
                <a:spcPct val="100000"/>
              </a:lnSpc>
              <a:spcBef>
                <a:spcPts val="0"/>
              </a:spcBef>
              <a:spcAft>
                <a:spcPts val="0"/>
              </a:spcAft>
              <a:buClr>
                <a:srgbClr val="FF0000"/>
              </a:buClr>
              <a:buSzPct val="70000"/>
              <a:buFontTx/>
              <a:buNone/>
              <a:tabLst/>
              <a:defRPr/>
            </a:pPr>
            <a:r>
              <a:rPr kumimoji="0" lang="zh-CN" altLang="en-US"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点击添加文本 点击添加文本</a:t>
            </a:r>
          </a:p>
          <a:p>
            <a:pPr marL="0" marR="0" lvl="0" indent="0" algn="ctr" defTabSz="914400" rtl="0" eaLnBrk="0" fontAlgn="ctr" latinLnBrk="0" hangingPunct="0">
              <a:lnSpc>
                <a:spcPct val="100000"/>
              </a:lnSpc>
              <a:spcBef>
                <a:spcPts val="0"/>
              </a:spcBef>
              <a:spcAft>
                <a:spcPts val="0"/>
              </a:spcAft>
              <a:buClr>
                <a:srgbClr val="FF0000"/>
              </a:buClr>
              <a:buSzPct val="70000"/>
              <a:buFontTx/>
              <a:buNone/>
              <a:tabLst/>
              <a:defRPr/>
            </a:pPr>
            <a:r>
              <a:rPr kumimoji="0" lang="zh-CN" altLang="en-US"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点击添加文本 点击添加文本</a:t>
            </a:r>
          </a:p>
        </p:txBody>
      </p:sp>
      <p:sp>
        <p:nvSpPr>
          <p:cNvPr id="6" name="圆角矩形 5"/>
          <p:cNvSpPr/>
          <p:nvPr/>
        </p:nvSpPr>
        <p:spPr bwMode="auto">
          <a:xfrm>
            <a:off x="2843012" y="1063724"/>
            <a:ext cx="3168650" cy="1366837"/>
          </a:xfrm>
          <a:prstGeom prst="roundRect">
            <a:avLst>
              <a:gd name="adj" fmla="val 7848"/>
            </a:avLst>
          </a:prstGeom>
          <a:gradFill flip="none" rotWithShape="1">
            <a:gsLst>
              <a:gs pos="30000">
                <a:schemeClr val="bg1"/>
              </a:gs>
              <a:gs pos="100000">
                <a:schemeClr val="bg1">
                  <a:lumMod val="75000"/>
                </a:schemeClr>
              </a:gs>
            </a:gsLst>
            <a:lin ang="2700000" scaled="1"/>
            <a:tileRect/>
          </a:gradFill>
          <a:ln w="38100">
            <a:solidFill>
              <a:srgbClr val="C80000"/>
            </a:solidFill>
          </a:ln>
          <a:effectLst>
            <a:outerShdw blurRad="225425" dist="38100" dir="5220000" algn="ctr">
              <a:srgbClr val="000000">
                <a:alpha val="33000"/>
              </a:srgbClr>
            </a:outerShdw>
          </a:effectLst>
          <a:scene3d>
            <a:camera prst="orthographicFront"/>
            <a:lightRig rig="flat" dir="t"/>
          </a:scene3d>
          <a:sp3d contourW="19050">
            <a:bevelT w="165100" h="1270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marR="0" lvl="2" indent="0" algn="ctr" defTabSz="914400" rtl="0" eaLnBrk="0" fontAlgn="ctr" latinLnBrk="0" hangingPunct="0">
              <a:lnSpc>
                <a:spcPct val="100000"/>
              </a:lnSpc>
              <a:spcBef>
                <a:spcPts val="0"/>
              </a:spcBef>
              <a:spcAft>
                <a:spcPts val="0"/>
              </a:spcAft>
              <a:buClr>
                <a:srgbClr val="FF0000"/>
              </a:buClr>
              <a:buSzPct val="70000"/>
              <a:buFont typeface="Wingdings" pitchFamily="2" charset="2"/>
              <a:buChar char="n"/>
              <a:tabLst>
                <a:tab pos="136525" algn="l"/>
              </a:tabLst>
              <a:defRPr/>
            </a:pPr>
            <a:endParaRPr kumimoji="0" lang="zh-CN" altLang="en-US" sz="1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7" name="矩形 87"/>
          <p:cNvSpPr>
            <a:spLocks noChangeArrowheads="1"/>
          </p:cNvSpPr>
          <p:nvPr/>
        </p:nvSpPr>
        <p:spPr bwMode="auto">
          <a:xfrm>
            <a:off x="2872611" y="1311012"/>
            <a:ext cx="3109452" cy="523220"/>
          </a:xfrm>
          <a:prstGeom prst="rect">
            <a:avLst/>
          </a:prstGeom>
          <a:noFill/>
          <a:ln w="9525">
            <a:noFill/>
            <a:miter lim="800000"/>
            <a:headEnd/>
            <a:tailEnd/>
          </a:ln>
        </p:spPr>
        <p:txBody>
          <a:bodyPr>
            <a:spAutoFit/>
          </a:bodyPr>
          <a:lstStyle/>
          <a:p>
            <a:pPr marL="0" marR="0" lvl="0" indent="0" algn="ctr" defTabSz="914400" rtl="0" eaLnBrk="0" fontAlgn="ctr" latinLnBrk="0" hangingPunct="0">
              <a:lnSpc>
                <a:spcPct val="100000"/>
              </a:lnSpc>
              <a:spcBef>
                <a:spcPts val="0"/>
              </a:spcBef>
              <a:spcAft>
                <a:spcPts val="0"/>
              </a:spcAft>
              <a:buClr>
                <a:srgbClr val="FF0000"/>
              </a:buClr>
              <a:buSzPct val="70000"/>
              <a:buFontTx/>
              <a:buNone/>
              <a:tabLst/>
              <a:defRPr/>
            </a:pPr>
            <a:r>
              <a:rPr kumimoji="0" lang="zh-CN" altLang="en-US"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点击添加文本 点击添加文本</a:t>
            </a:r>
          </a:p>
          <a:p>
            <a:pPr marL="0" marR="0" lvl="0" indent="0" algn="ctr" defTabSz="914400" rtl="0" eaLnBrk="0" fontAlgn="ctr" latinLnBrk="0" hangingPunct="0">
              <a:lnSpc>
                <a:spcPct val="100000"/>
              </a:lnSpc>
              <a:spcBef>
                <a:spcPts val="0"/>
              </a:spcBef>
              <a:spcAft>
                <a:spcPts val="0"/>
              </a:spcAft>
              <a:buClr>
                <a:srgbClr val="FF0000"/>
              </a:buClr>
              <a:buSzPct val="70000"/>
              <a:buFontTx/>
              <a:buNone/>
              <a:tabLst/>
              <a:defRPr/>
            </a:pPr>
            <a:r>
              <a:rPr kumimoji="0" lang="zh-CN" altLang="en-US"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点击添加文本 点击添加文本</a:t>
            </a:r>
          </a:p>
        </p:txBody>
      </p:sp>
      <p:grpSp>
        <p:nvGrpSpPr>
          <p:cNvPr id="8" name="组合 26"/>
          <p:cNvGrpSpPr>
            <a:grpSpLocks noChangeAspect="1"/>
          </p:cNvGrpSpPr>
          <p:nvPr/>
        </p:nvGrpSpPr>
        <p:grpSpPr bwMode="auto">
          <a:xfrm>
            <a:off x="3206549" y="2173387"/>
            <a:ext cx="2443163" cy="554038"/>
            <a:chOff x="855540" y="3513439"/>
            <a:chExt cx="1399872" cy="987727"/>
          </a:xfrm>
          <a:scene3d>
            <a:camera prst="orthographicFront">
              <a:rot lat="0" lon="0" rev="0"/>
            </a:camera>
            <a:lightRig rig="balanced" dir="t">
              <a:rot lat="0" lon="0" rev="8700000"/>
            </a:lightRig>
          </a:scene3d>
        </p:grpSpPr>
        <p:sp>
          <p:nvSpPr>
            <p:cNvPr id="9" name="圆角矩形 8"/>
            <p:cNvSpPr/>
            <p:nvPr/>
          </p:nvSpPr>
          <p:spPr>
            <a:xfrm>
              <a:off x="855540" y="3513439"/>
              <a:ext cx="1399872" cy="987727"/>
            </a:xfrm>
            <a:prstGeom prst="roundRect">
              <a:avLst>
                <a:gd name="adj" fmla="val 10568"/>
              </a:avLst>
            </a:prstGeom>
            <a:solidFill>
              <a:srgbClr val="C80000"/>
            </a:solidFill>
            <a:ln w="25400">
              <a:noFill/>
            </a:ln>
            <a:effectLst>
              <a:outerShdw blurRad="44450" dist="27940" dir="5400000" algn="ctr">
                <a:srgbClr val="000000">
                  <a:alpha val="32000"/>
                </a:srgbClr>
              </a:outerShdw>
            </a:effectLst>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marL="0" marR="0" lvl="0" indent="0" algn="ctr" defTabSz="914400" rtl="0" eaLnBrk="0" fontAlgn="ctr" latinLnBrk="0" hangingPunct="0">
                <a:lnSpc>
                  <a:spcPct val="100000"/>
                </a:lnSpc>
                <a:spcBef>
                  <a:spcPts val="0"/>
                </a:spcBef>
                <a:spcAft>
                  <a:spcPts val="0"/>
                </a:spcAft>
                <a:buClr>
                  <a:srgbClr val="FF0000"/>
                </a:buClr>
                <a:buSzPct val="70000"/>
                <a:buFont typeface="Wingdings" pitchFamily="2" charset="2"/>
                <a:buChar char="u"/>
                <a:tabLst/>
                <a:defRPr/>
              </a:pPr>
              <a:endParaRPr kumimoji="0" lang="zh-CN" altLang="en-US" sz="1600"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0" name="矩形 14"/>
            <p:cNvSpPr>
              <a:spLocks noChangeArrowheads="1"/>
            </p:cNvSpPr>
            <p:nvPr/>
          </p:nvSpPr>
          <p:spPr bwMode="auto">
            <a:xfrm>
              <a:off x="1004859" y="3717519"/>
              <a:ext cx="1101235" cy="603569"/>
            </a:xfrm>
            <a:prstGeom prst="rect">
              <a:avLst/>
            </a:prstGeom>
            <a:noFill/>
            <a:ln w="9525">
              <a:noFill/>
              <a:miter lim="800000"/>
              <a:headEnd/>
              <a:tailEnd/>
            </a:ln>
            <a:effectLst>
              <a:outerShdw blurRad="44450" dist="27940" dir="5400000" algn="ctr">
                <a:srgbClr val="000000">
                  <a:alpha val="32000"/>
                </a:srgbClr>
              </a:outerShdw>
            </a:effectLst>
            <a:sp3d>
              <a:bevelT w="190500" h="38100"/>
            </a:sp3d>
          </p:spPr>
          <p:txBody>
            <a:bodyPr anchor="ctr">
              <a:spAutoFit/>
            </a:bodyPr>
            <a:lstStyle/>
            <a:p>
              <a:pPr marL="0" marR="0" lvl="0" indent="0" algn="ctr" defTabSz="914400" rtl="0" eaLnBrk="1" fontAlgn="ctr" latinLnBrk="0" hangingPunct="1">
                <a:lnSpc>
                  <a:spcPct val="100000"/>
                </a:lnSpc>
                <a:spcBef>
                  <a:spcPts val="0"/>
                </a:spcBef>
                <a:spcAft>
                  <a:spcPts val="0"/>
                </a:spcAft>
                <a:buClr>
                  <a:srgbClr val="FF0000"/>
                </a:buClr>
                <a:buSzPct val="70000"/>
                <a:buFontTx/>
                <a:buNone/>
                <a:tabLst/>
                <a:defRPr/>
              </a:pPr>
              <a:r>
                <a:rPr kumimoji="1" lang="zh-CN" altLang="en-US" sz="16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添加标题</a:t>
              </a:r>
            </a:p>
          </p:txBody>
        </p:sp>
      </p:grpSp>
      <p:grpSp>
        <p:nvGrpSpPr>
          <p:cNvPr id="11" name="组合 26"/>
          <p:cNvGrpSpPr>
            <a:grpSpLocks noChangeAspect="1"/>
          </p:cNvGrpSpPr>
          <p:nvPr/>
        </p:nvGrpSpPr>
        <p:grpSpPr bwMode="auto">
          <a:xfrm>
            <a:off x="3206549" y="2930624"/>
            <a:ext cx="2443163" cy="555625"/>
            <a:chOff x="855540" y="3513439"/>
            <a:chExt cx="1399872" cy="987727"/>
          </a:xfrm>
          <a:scene3d>
            <a:camera prst="orthographicFront">
              <a:rot lat="0" lon="0" rev="0"/>
            </a:camera>
            <a:lightRig rig="balanced" dir="t">
              <a:rot lat="0" lon="0" rev="8700000"/>
            </a:lightRig>
          </a:scene3d>
        </p:grpSpPr>
        <p:sp>
          <p:nvSpPr>
            <p:cNvPr id="12" name="圆角矩形 11"/>
            <p:cNvSpPr/>
            <p:nvPr/>
          </p:nvSpPr>
          <p:spPr>
            <a:xfrm>
              <a:off x="855540" y="3513439"/>
              <a:ext cx="1399872" cy="987727"/>
            </a:xfrm>
            <a:prstGeom prst="roundRect">
              <a:avLst>
                <a:gd name="adj" fmla="val 10568"/>
              </a:avLst>
            </a:prstGeom>
            <a:solidFill>
              <a:srgbClr val="FF6E00"/>
            </a:solidFill>
            <a:ln w="25400">
              <a:noFill/>
            </a:ln>
            <a:effectLst>
              <a:outerShdw blurRad="44450" dist="27940" dir="5400000" algn="ctr">
                <a:srgbClr val="000000">
                  <a:alpha val="32000"/>
                </a:srgbClr>
              </a:outerShdw>
            </a:effectLst>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marL="0" marR="0" lvl="0" indent="0" algn="ctr" defTabSz="914400" rtl="0" eaLnBrk="0" fontAlgn="ctr" latinLnBrk="0" hangingPunct="0">
                <a:lnSpc>
                  <a:spcPct val="100000"/>
                </a:lnSpc>
                <a:spcBef>
                  <a:spcPts val="0"/>
                </a:spcBef>
                <a:spcAft>
                  <a:spcPts val="0"/>
                </a:spcAft>
                <a:buClr>
                  <a:srgbClr val="FF0000"/>
                </a:buClr>
                <a:buSzPct val="70000"/>
                <a:buFont typeface="Wingdings" pitchFamily="2" charset="2"/>
                <a:buChar char="u"/>
                <a:tabLst/>
                <a:defRPr/>
              </a:pPr>
              <a:endParaRPr kumimoji="0" lang="zh-CN" altLang="en-US" sz="1600"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3" name="矩形 12"/>
            <p:cNvSpPr>
              <a:spLocks noChangeArrowheads="1"/>
            </p:cNvSpPr>
            <p:nvPr/>
          </p:nvSpPr>
          <p:spPr bwMode="auto">
            <a:xfrm>
              <a:off x="930021" y="3706380"/>
              <a:ext cx="1250910" cy="601843"/>
            </a:xfrm>
            <a:prstGeom prst="rect">
              <a:avLst/>
            </a:prstGeom>
            <a:noFill/>
            <a:ln w="9525">
              <a:noFill/>
              <a:miter lim="800000"/>
              <a:headEnd/>
              <a:tailEnd/>
            </a:ln>
            <a:effectLst>
              <a:outerShdw blurRad="44450" dist="27940" dir="5400000" algn="ctr">
                <a:srgbClr val="000000">
                  <a:alpha val="32000"/>
                </a:srgbClr>
              </a:outerShdw>
            </a:effectLst>
            <a:sp3d>
              <a:bevelT w="190500" h="38100"/>
            </a:sp3d>
          </p:spPr>
          <p:txBody>
            <a:bodyPr anchor="ctr">
              <a:spAutoFit/>
            </a:bodyPr>
            <a:lstStyle/>
            <a:p>
              <a:pPr marL="0" marR="0" lvl="0" indent="0" algn="ctr" defTabSz="914400" rtl="0" eaLnBrk="1" fontAlgn="ctr" latinLnBrk="0" hangingPunct="1">
                <a:lnSpc>
                  <a:spcPct val="100000"/>
                </a:lnSpc>
                <a:spcBef>
                  <a:spcPts val="0"/>
                </a:spcBef>
                <a:spcAft>
                  <a:spcPts val="0"/>
                </a:spcAft>
                <a:buClr>
                  <a:srgbClr val="FF0000"/>
                </a:buClr>
                <a:buSzPct val="70000"/>
                <a:buFontTx/>
                <a:buNone/>
                <a:tabLst/>
                <a:defRPr/>
              </a:pPr>
              <a:r>
                <a:rPr kumimoji="1" lang="zh-CN" altLang="en-US" sz="16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添加标题</a:t>
              </a:r>
            </a:p>
          </p:txBody>
        </p:sp>
      </p:grpSp>
      <p:grpSp>
        <p:nvGrpSpPr>
          <p:cNvPr id="14" name="组合 13"/>
          <p:cNvGrpSpPr/>
          <p:nvPr/>
        </p:nvGrpSpPr>
        <p:grpSpPr>
          <a:xfrm>
            <a:off x="6556158" y="1824136"/>
            <a:ext cx="1979612" cy="1981200"/>
            <a:chOff x="6556158" y="1824136"/>
            <a:chExt cx="1979612" cy="1981200"/>
          </a:xfrm>
        </p:grpSpPr>
        <p:grpSp>
          <p:nvGrpSpPr>
            <p:cNvPr id="15" name="组合 43"/>
            <p:cNvGrpSpPr>
              <a:grpSpLocks/>
            </p:cNvGrpSpPr>
            <p:nvPr/>
          </p:nvGrpSpPr>
          <p:grpSpPr bwMode="auto">
            <a:xfrm>
              <a:off x="6556158" y="1824136"/>
              <a:ext cx="1979612" cy="1981200"/>
              <a:chOff x="5217600" y="3058600"/>
              <a:chExt cx="1116000" cy="1116000"/>
            </a:xfrm>
          </p:grpSpPr>
          <p:sp>
            <p:nvSpPr>
              <p:cNvPr id="17" name="Oval 2"/>
              <p:cNvSpPr>
                <a:spLocks noChangeAspect="1" noChangeArrowheads="1"/>
              </p:cNvSpPr>
              <p:nvPr/>
            </p:nvSpPr>
            <p:spPr bwMode="auto">
              <a:xfrm>
                <a:off x="5217600" y="3058600"/>
                <a:ext cx="1116000" cy="1116000"/>
              </a:xfrm>
              <a:prstGeom prst="ellipse">
                <a:avLst/>
              </a:prstGeom>
              <a:solidFill>
                <a:srgbClr val="F20000"/>
              </a:solidFill>
              <a:ln w="25400">
                <a:noFill/>
              </a:ln>
              <a:effectLst>
                <a:outerShdw blurRad="225425" dist="38100" dir="5220000" algn="ctr">
                  <a:srgbClr val="000000">
                    <a:alpha val="33000"/>
                  </a:srgbClr>
                </a:outerShdw>
              </a:effectLst>
              <a:scene3d>
                <a:camera prst="orthographicFront"/>
                <a:lightRig rig="flat" dir="t"/>
              </a:scene3d>
              <a:sp3d extrusionH="304800" contourW="19050">
                <a:bevelT prst="convex"/>
                <a:bevelB w="0" h="0"/>
                <a:contourClr>
                  <a:srgbClr val="FF0000"/>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marR="0" lvl="0" indent="0" algn="ctr" defTabSz="914400" rtl="0" eaLnBrk="0" fontAlgn="ctr" latinLnBrk="0" hangingPunct="0">
                  <a:lnSpc>
                    <a:spcPct val="100000"/>
                  </a:lnSpc>
                  <a:spcBef>
                    <a:spcPts val="0"/>
                  </a:spcBef>
                  <a:spcAft>
                    <a:spcPts val="0"/>
                  </a:spcAft>
                  <a:buClr>
                    <a:srgbClr val="FF0000"/>
                  </a:buClr>
                  <a:buSzPct val="70000"/>
                  <a:buFontTx/>
                  <a:buNone/>
                  <a:tabLst/>
                  <a:defRPr/>
                </a:pPr>
                <a:endParaRPr kumimoji="0" lang="fr-FR" altLang="zh-CN"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8" name="椭圆 17"/>
              <p:cNvSpPr>
                <a:spLocks/>
              </p:cNvSpPr>
              <p:nvPr/>
            </p:nvSpPr>
            <p:spPr>
              <a:xfrm rot="19388639">
                <a:off x="5222074" y="3126562"/>
                <a:ext cx="756231" cy="540115"/>
              </a:xfrm>
              <a:prstGeom prst="ellipse">
                <a:avLst/>
              </a:prstGeom>
              <a:gradFill flip="none" rotWithShape="1">
                <a:gsLst>
                  <a:gs pos="0">
                    <a:schemeClr val="bg1"/>
                  </a:gs>
                  <a:gs pos="45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Calibri"/>
                  <a:ea typeface="微软雅黑" pitchFamily="34" charset="-122"/>
                  <a:cs typeface="+mn-cs"/>
                </a:endParaRPr>
              </a:p>
            </p:txBody>
          </p:sp>
        </p:grpSp>
        <p:sp>
          <p:nvSpPr>
            <p:cNvPr id="16" name="Text Box 29"/>
            <p:cNvSpPr txBox="1">
              <a:spLocks noChangeArrowheads="1"/>
            </p:cNvSpPr>
            <p:nvPr/>
          </p:nvSpPr>
          <p:spPr bwMode="gray">
            <a:xfrm>
              <a:off x="6780134" y="2431876"/>
              <a:ext cx="1531794" cy="830997"/>
            </a:xfrm>
            <a:prstGeom prst="rect">
              <a:avLst/>
            </a:prstGeom>
            <a:noFill/>
            <a:ln>
              <a:noFill/>
            </a:ln>
            <a:effectLst/>
          </p:spPr>
          <p:txBody>
            <a:bodyPr>
              <a:spAutoFit/>
            </a:bodyPr>
            <a:lstStyle/>
            <a:p>
              <a:pPr marL="0" marR="0" lvl="0" indent="0" algn="ctr" defTabSz="914400" rtl="0" eaLnBrk="1" fontAlgn="auto" latinLnBrk="0" hangingPunct="1">
                <a:lnSpc>
                  <a:spcPct val="100000"/>
                </a:lnSpc>
                <a:spcBef>
                  <a:spcPts val="0"/>
                </a:spcBef>
                <a:spcAft>
                  <a:spcPts val="0"/>
                </a:spcAft>
                <a:buClr>
                  <a:prstClr val="black"/>
                </a:buClr>
                <a:buSzPct val="120000"/>
                <a:buFontTx/>
                <a:buNone/>
                <a:tabLst/>
                <a:defRPr/>
              </a:pPr>
              <a:r>
                <a:rPr kumimoji="0" lang="zh-CN" altLang="en-US" sz="2400" b="0" i="0" u="none" strike="noStrike" kern="1200" cap="none" spc="300" normalizeH="0" baseline="0" noProof="0" dirty="0">
                  <a:ln w="12700" cmpd="sng">
                    <a:noFill/>
                    <a:prstDash val="solid"/>
                    <a:miter lim="800000"/>
                  </a:ln>
                  <a:solidFill>
                    <a:prstClr val="white"/>
                  </a:solidFill>
                  <a:effectLst/>
                  <a:uLnTx/>
                  <a:uFillTx/>
                  <a:latin typeface="微软雅黑" pitchFamily="34" charset="-122"/>
                  <a:ea typeface="微软雅黑" pitchFamily="34" charset="-122"/>
                  <a:cs typeface="+mn-cs"/>
                </a:rPr>
                <a:t>点击添加文本</a:t>
              </a:r>
            </a:p>
          </p:txBody>
        </p:sp>
      </p:grpSp>
      <p:pic>
        <p:nvPicPr>
          <p:cNvPr id="19" name="图片 18" descr="未标题-3.png"/>
          <p:cNvPicPr>
            <a:picLocks noChangeAspect="1"/>
          </p:cNvPicPr>
          <p:nvPr/>
        </p:nvPicPr>
        <p:blipFill>
          <a:blip r:embed="rId3"/>
          <a:stretch>
            <a:fillRect/>
          </a:stretch>
        </p:blipFill>
        <p:spPr>
          <a:xfrm>
            <a:off x="26715" y="2030926"/>
            <a:ext cx="2139078" cy="2939874"/>
          </a:xfrm>
          <a:prstGeom prst="rect">
            <a:avLst/>
          </a:prstGeom>
        </p:spPr>
      </p:pic>
    </p:spTree>
    <p:extLst>
      <p:ext uri="{BB962C8B-B14F-4D97-AF65-F5344CB8AC3E}">
        <p14:creationId xmlns:p14="http://schemas.microsoft.com/office/powerpoint/2010/main" val="3752101121"/>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3" presetClass="entr" presetSubtype="32"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strVal val="4*#ppt_w"/>
                                          </p:val>
                                        </p:tav>
                                        <p:tav tm="100000">
                                          <p:val>
                                            <p:strVal val="#ppt_w"/>
                                          </p:val>
                                        </p:tav>
                                      </p:tavLst>
                                    </p:anim>
                                    <p:anim calcmode="lin" valueType="num">
                                      <p:cBhvr>
                                        <p:cTn id="13" dur="500" fill="hold"/>
                                        <p:tgtEl>
                                          <p:spTgt spid="14"/>
                                        </p:tgtEl>
                                        <p:attrNameLst>
                                          <p:attrName>ppt_h</p:attrName>
                                        </p:attrNameLst>
                                      </p:cBhvr>
                                      <p:tavLst>
                                        <p:tav tm="0">
                                          <p:val>
                                            <p:strVal val="4*#ppt_h"/>
                                          </p:val>
                                        </p:tav>
                                        <p:tav tm="100000">
                                          <p:val>
                                            <p:strVal val="#ppt_h"/>
                                          </p:val>
                                        </p:tav>
                                      </p:tavLst>
                                    </p:anim>
                                  </p:childTnLst>
                                </p:cTn>
                              </p:par>
                              <p:par>
                                <p:cTn id="14" presetID="8" presetClass="emph" presetSubtype="0" fill="hold" nodeType="withEffect">
                                  <p:stCondLst>
                                    <p:cond delay="0"/>
                                  </p:stCondLst>
                                  <p:childTnLst>
                                    <p:animRot by="21600000">
                                      <p:cBhvr>
                                        <p:cTn id="15" dur="500" fill="hold"/>
                                        <p:tgtEl>
                                          <p:spTgt spid="14"/>
                                        </p:tgtEl>
                                        <p:attrNameLst>
                                          <p:attrName>r</p:attrName>
                                        </p:attrNameLst>
                                      </p:cBhvr>
                                    </p:animRot>
                                  </p:childTnLst>
                                </p:cTn>
                              </p:par>
                            </p:childTnLst>
                          </p:cTn>
                        </p:par>
                        <p:par>
                          <p:cTn id="16" fill="hold">
                            <p:stCondLst>
                              <p:cond delay="1000"/>
                            </p:stCondLst>
                            <p:childTnLst>
                              <p:par>
                                <p:cTn id="17" presetID="12" presetClass="entr" presetSubtype="4"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750"/>
                                        <p:tgtEl>
                                          <p:spTgt spid="6"/>
                                        </p:tgtEl>
                                        <p:attrNameLst>
                                          <p:attrName>ppt_y</p:attrName>
                                        </p:attrNameLst>
                                      </p:cBhvr>
                                      <p:tavLst>
                                        <p:tav tm="0">
                                          <p:val>
                                            <p:strVal val="#ppt_y+#ppt_h*1.125000"/>
                                          </p:val>
                                        </p:tav>
                                        <p:tav tm="100000">
                                          <p:val>
                                            <p:strVal val="#ppt_y"/>
                                          </p:val>
                                        </p:tav>
                                      </p:tavLst>
                                    </p:anim>
                                    <p:animEffect transition="in" filter="wipe(up)">
                                      <p:cBhvr>
                                        <p:cTn id="20" dur="750"/>
                                        <p:tgtEl>
                                          <p:spTgt spid="6"/>
                                        </p:tgtEl>
                                      </p:cBhvr>
                                    </p:animEffect>
                                  </p:childTnLst>
                                </p:cTn>
                              </p:par>
                              <p:par>
                                <p:cTn id="21" presetID="12" presetClass="entr" presetSubtype="1"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750"/>
                                        <p:tgtEl>
                                          <p:spTgt spid="4"/>
                                        </p:tgtEl>
                                        <p:attrNameLst>
                                          <p:attrName>ppt_y</p:attrName>
                                        </p:attrNameLst>
                                      </p:cBhvr>
                                      <p:tavLst>
                                        <p:tav tm="0">
                                          <p:val>
                                            <p:strVal val="#ppt_y-#ppt_h*1.125000"/>
                                          </p:val>
                                        </p:tav>
                                        <p:tav tm="100000">
                                          <p:val>
                                            <p:strVal val="#ppt_y"/>
                                          </p:val>
                                        </p:tav>
                                      </p:tavLst>
                                    </p:anim>
                                    <p:animEffect transition="in" filter="wipe(down)">
                                      <p:cBhvr>
                                        <p:cTn id="24" dur="750"/>
                                        <p:tgtEl>
                                          <p:spTgt spid="4"/>
                                        </p:tgtEl>
                                      </p:cBhvr>
                                    </p:animEffect>
                                  </p:childTnLst>
                                </p:cTn>
                              </p:par>
                            </p:childTnLst>
                          </p:cTn>
                        </p:par>
                        <p:par>
                          <p:cTn id="25" fill="hold">
                            <p:stCondLst>
                              <p:cond delay="1750"/>
                            </p:stCondLst>
                            <p:childTnLst>
                              <p:par>
                                <p:cTn id="26" presetID="10" presetClass="entr" presetSubtype="0"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childTnLst>
                                </p:cTn>
                              </p:par>
                              <p:par>
                                <p:cTn id="29" presetID="10" presetClass="entr" presetSubtype="0"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1000"/>
                                        <p:tgtEl>
                                          <p:spTgt spid="11"/>
                                        </p:tgtEl>
                                      </p:cBhvr>
                                    </p:animEffect>
                                  </p:childTnLst>
                                </p:cTn>
                              </p:par>
                            </p:childTnLst>
                          </p:cTn>
                        </p:par>
                        <p:par>
                          <p:cTn id="32" fill="hold">
                            <p:stCondLst>
                              <p:cond delay="2750"/>
                            </p:stCondLst>
                            <p:childTnLst>
                              <p:par>
                                <p:cTn id="33" presetID="12" presetClass="entr" presetSubtype="4" fill="hold" grpId="0" nodeType="afterEffect">
                                  <p:stCondLst>
                                    <p:cond delay="0"/>
                                  </p:stCondLst>
                                  <p:iterate type="lt">
                                    <p:tmPct val="10000"/>
                                  </p:iterate>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p:tgtEl>
                                          <p:spTgt spid="7"/>
                                        </p:tgtEl>
                                        <p:attrNameLst>
                                          <p:attrName>ppt_y</p:attrName>
                                        </p:attrNameLst>
                                      </p:cBhvr>
                                      <p:tavLst>
                                        <p:tav tm="0">
                                          <p:val>
                                            <p:strVal val="#ppt_y+#ppt_h*1.125000"/>
                                          </p:val>
                                        </p:tav>
                                        <p:tav tm="100000">
                                          <p:val>
                                            <p:strVal val="#ppt_y"/>
                                          </p:val>
                                        </p:tav>
                                      </p:tavLst>
                                    </p:anim>
                                    <p:animEffect transition="in" filter="wipe(up)">
                                      <p:cBhvr>
                                        <p:cTn id="36" dur="500"/>
                                        <p:tgtEl>
                                          <p:spTgt spid="7"/>
                                        </p:tgtEl>
                                      </p:cBhvr>
                                    </p:animEffect>
                                  </p:childTnLst>
                                </p:cTn>
                              </p:par>
                              <p:par>
                                <p:cTn id="37" presetID="12" presetClass="entr" presetSubtype="4" fill="hold" grpId="0" nodeType="withEffect">
                                  <p:stCondLst>
                                    <p:cond delay="0"/>
                                  </p:stCondLst>
                                  <p:iterate type="lt">
                                    <p:tmPct val="10000"/>
                                  </p:iterate>
                                  <p:childTnLst>
                                    <p:set>
                                      <p:cBhvr>
                                        <p:cTn id="38" dur="1" fill="hold">
                                          <p:stCondLst>
                                            <p:cond delay="0"/>
                                          </p:stCondLst>
                                        </p:cTn>
                                        <p:tgtEl>
                                          <p:spTgt spid="5"/>
                                        </p:tgtEl>
                                        <p:attrNameLst>
                                          <p:attrName>style.visibility</p:attrName>
                                        </p:attrNameLst>
                                      </p:cBhvr>
                                      <p:to>
                                        <p:strVal val="visible"/>
                                      </p:to>
                                    </p:set>
                                    <p:anim calcmode="lin" valueType="num">
                                      <p:cBhvr additive="base">
                                        <p:cTn id="39" dur="500"/>
                                        <p:tgtEl>
                                          <p:spTgt spid="5"/>
                                        </p:tgtEl>
                                        <p:attrNameLst>
                                          <p:attrName>ppt_y</p:attrName>
                                        </p:attrNameLst>
                                      </p:cBhvr>
                                      <p:tavLst>
                                        <p:tav tm="0">
                                          <p:val>
                                            <p:strVal val="#ppt_y+#ppt_h*1.125000"/>
                                          </p:val>
                                        </p:tav>
                                        <p:tav tm="100000">
                                          <p:val>
                                            <p:strVal val="#ppt_y"/>
                                          </p:val>
                                        </p:tav>
                                      </p:tavLst>
                                    </p:anim>
                                    <p:animEffect transition="in" filter="wipe(up)">
                                      <p:cBhvr>
                                        <p:cTn id="40" dur="500"/>
                                        <p:tgtEl>
                                          <p:spTgt spid="5"/>
                                        </p:tgtEl>
                                      </p:cBhvr>
                                    </p:animEffect>
                                  </p:childTnLst>
                                </p:cTn>
                              </p:par>
                            </p:childTnLst>
                          </p:cTn>
                        </p:par>
                        <p:par>
                          <p:cTn id="41" fill="hold">
                            <p:stCondLst>
                              <p:cond delay="4400"/>
                            </p:stCondLst>
                            <p:childTnLst>
                              <p:par>
                                <p:cTn id="42" presetID="42" presetClass="entr" presetSubtype="0" fill="hold" nodeType="after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1000"/>
                                        <p:tgtEl>
                                          <p:spTgt spid="19"/>
                                        </p:tgtEl>
                                      </p:cBhvr>
                                    </p:animEffect>
                                    <p:anim calcmode="lin" valueType="num">
                                      <p:cBhvr>
                                        <p:cTn id="45" dur="1000" fill="hold"/>
                                        <p:tgtEl>
                                          <p:spTgt spid="19"/>
                                        </p:tgtEl>
                                        <p:attrNameLst>
                                          <p:attrName>ppt_x</p:attrName>
                                        </p:attrNameLst>
                                      </p:cBhvr>
                                      <p:tavLst>
                                        <p:tav tm="0">
                                          <p:val>
                                            <p:strVal val="#ppt_x"/>
                                          </p:val>
                                        </p:tav>
                                        <p:tav tm="100000">
                                          <p:val>
                                            <p:strVal val="#ppt_x"/>
                                          </p:val>
                                        </p:tav>
                                      </p:tavLst>
                                    </p:anim>
                                    <p:anim calcmode="lin" valueType="num">
                                      <p:cBhvr>
                                        <p:cTn id="46"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animBg="1"/>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smtClean="0"/>
              <a:t>点击此处添加标题</a:t>
            </a:r>
            <a:endParaRPr lang="zh-CN" altLang="en-US" dirty="0"/>
          </a:p>
        </p:txBody>
      </p:sp>
      <p:grpSp>
        <p:nvGrpSpPr>
          <p:cNvPr id="42" name="组合 41"/>
          <p:cNvGrpSpPr/>
          <p:nvPr/>
        </p:nvGrpSpPr>
        <p:grpSpPr>
          <a:xfrm>
            <a:off x="1060223" y="2835421"/>
            <a:ext cx="1711577" cy="1712209"/>
            <a:chOff x="855271" y="2835421"/>
            <a:chExt cx="1711577" cy="1712209"/>
          </a:xfrm>
        </p:grpSpPr>
        <p:grpSp>
          <p:nvGrpSpPr>
            <p:cNvPr id="43" name="组合 42"/>
            <p:cNvGrpSpPr/>
            <p:nvPr/>
          </p:nvGrpSpPr>
          <p:grpSpPr bwMode="auto">
            <a:xfrm>
              <a:off x="855271" y="2835421"/>
              <a:ext cx="1711577" cy="1712209"/>
              <a:chOff x="1187624" y="4077072"/>
              <a:chExt cx="1728192" cy="1728192"/>
            </a:xfrm>
            <a:effectLst>
              <a:outerShdw blurRad="50800" dist="38100" dir="2700000" algn="tl" rotWithShape="0">
                <a:prstClr val="black">
                  <a:alpha val="40000"/>
                </a:prstClr>
              </a:outerShdw>
            </a:effectLst>
          </p:grpSpPr>
          <p:sp>
            <p:nvSpPr>
              <p:cNvPr id="45" name="泪滴形 44"/>
              <p:cNvSpPr/>
              <p:nvPr/>
            </p:nvSpPr>
            <p:spPr>
              <a:xfrm>
                <a:off x="1187624" y="4077072"/>
                <a:ext cx="1728192" cy="1728192"/>
              </a:xfrm>
              <a:prstGeom prst="teardrop">
                <a:avLst/>
              </a:prstGeom>
              <a:solidFill>
                <a:srgbClr val="FF6E00"/>
              </a:solidFill>
              <a:ln w="25400" cap="flat" cmpd="sng" algn="ctr">
                <a:no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0000"/>
                  </a:solidFill>
                  <a:effectLst/>
                  <a:uLnTx/>
                  <a:uFillTx/>
                  <a:latin typeface="宋体" panose="02010600030101010101" pitchFamily="2" charset="-122"/>
                  <a:ea typeface="宋体" panose="02010600030101010101" pitchFamily="2" charset="-122"/>
                  <a:cs typeface="+mn-cs"/>
                </a:endParaRPr>
              </a:p>
            </p:txBody>
          </p:sp>
          <p:sp>
            <p:nvSpPr>
              <p:cNvPr id="46" name="椭圆​​ 3"/>
              <p:cNvSpPr/>
              <p:nvPr/>
            </p:nvSpPr>
            <p:spPr>
              <a:xfrm>
                <a:off x="1369740" y="4495805"/>
                <a:ext cx="1127342" cy="1127342"/>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宋体" panose="02010600030101010101" pitchFamily="2" charset="-122"/>
                  <a:ea typeface="宋体" panose="02010600030101010101" pitchFamily="2" charset="-122"/>
                  <a:cs typeface="+mn-cs"/>
                </a:endParaRPr>
              </a:p>
            </p:txBody>
          </p:sp>
        </p:grpSp>
        <p:sp>
          <p:nvSpPr>
            <p:cNvPr id="44" name="矩形​​ 45"/>
            <p:cNvSpPr>
              <a:spLocks noChangeArrowheads="1"/>
            </p:cNvSpPr>
            <p:nvPr/>
          </p:nvSpPr>
          <p:spPr bwMode="auto">
            <a:xfrm>
              <a:off x="1220322" y="3483791"/>
              <a:ext cx="80021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Text" lastClr="000000"/>
                  </a:solidFill>
                  <a:effectLst/>
                  <a:uLnTx/>
                  <a:uFillTx/>
                  <a:latin typeface="宋体" panose="02010600030101010101" pitchFamily="2" charset="-122"/>
                  <a:ea typeface="宋体" panose="02010600030101010101" pitchFamily="2" charset="-122"/>
                  <a:cs typeface="Arial Unicode MS" pitchFamily="34" charset="-122"/>
                </a:rPr>
                <a:t>点击录</a:t>
              </a:r>
              <a:endParaRPr kumimoji="0" lang="en-US" altLang="zh-CN" sz="1600" b="0" i="0" u="none" strike="noStrike" kern="0" cap="none" spc="0" normalizeH="0" baseline="0" noProof="0" dirty="0" smtClean="0">
                <a:ln>
                  <a:noFill/>
                </a:ln>
                <a:solidFill>
                  <a:sysClr val="windowText" lastClr="000000"/>
                </a:solidFill>
                <a:effectLst/>
                <a:uLnTx/>
                <a:uFillTx/>
                <a:latin typeface="宋体" panose="02010600030101010101" pitchFamily="2" charset="-122"/>
                <a:ea typeface="宋体" panose="02010600030101010101" pitchFamily="2" charset="-122"/>
                <a:cs typeface="Arial Unicode MS" pitchFamily="34"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Text" lastClr="000000"/>
                  </a:solidFill>
                  <a:effectLst/>
                  <a:uLnTx/>
                  <a:uFillTx/>
                  <a:latin typeface="宋体" panose="02010600030101010101" pitchFamily="2" charset="-122"/>
                  <a:ea typeface="宋体" panose="02010600030101010101" pitchFamily="2" charset="-122"/>
                  <a:cs typeface="Arial Unicode MS" pitchFamily="34" charset="-122"/>
                </a:rPr>
                <a:t>入内容</a:t>
              </a:r>
            </a:p>
          </p:txBody>
        </p:sp>
      </p:grpSp>
      <p:grpSp>
        <p:nvGrpSpPr>
          <p:cNvPr id="47" name="组合 46"/>
          <p:cNvGrpSpPr/>
          <p:nvPr/>
        </p:nvGrpSpPr>
        <p:grpSpPr>
          <a:xfrm>
            <a:off x="2843808" y="2835420"/>
            <a:ext cx="1953852" cy="1954573"/>
            <a:chOff x="2672545" y="2835420"/>
            <a:chExt cx="1953852" cy="1954573"/>
          </a:xfrm>
        </p:grpSpPr>
        <p:grpSp>
          <p:nvGrpSpPr>
            <p:cNvPr id="48" name="组合 5"/>
            <p:cNvGrpSpPr/>
            <p:nvPr/>
          </p:nvGrpSpPr>
          <p:grpSpPr bwMode="auto">
            <a:xfrm flipH="1">
              <a:off x="2672545" y="2835420"/>
              <a:ext cx="1953852" cy="1954573"/>
              <a:chOff x="1187624" y="4077072"/>
              <a:chExt cx="1728192" cy="1728192"/>
            </a:xfrm>
            <a:effectLst>
              <a:outerShdw blurRad="50800" dist="38100" dir="2700000" algn="tl" rotWithShape="0">
                <a:prstClr val="black">
                  <a:alpha val="40000"/>
                </a:prstClr>
              </a:outerShdw>
            </a:effectLst>
          </p:grpSpPr>
          <p:sp>
            <p:nvSpPr>
              <p:cNvPr id="50" name="泪滴形 49"/>
              <p:cNvSpPr/>
              <p:nvPr/>
            </p:nvSpPr>
            <p:spPr>
              <a:xfrm>
                <a:off x="1187624" y="4077072"/>
                <a:ext cx="1728192" cy="1728192"/>
              </a:xfrm>
              <a:prstGeom prst="teardrop">
                <a:avLst/>
              </a:prstGeom>
              <a:solidFill>
                <a:srgbClr val="DE0000"/>
              </a:solidFill>
              <a:ln w="25400" cap="flat" cmpd="sng" algn="ctr">
                <a:no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宋体" panose="02010600030101010101" pitchFamily="2" charset="-122"/>
                  <a:ea typeface="宋体" panose="02010600030101010101" pitchFamily="2" charset="-122"/>
                  <a:cs typeface="+mn-cs"/>
                </a:endParaRPr>
              </a:p>
            </p:txBody>
          </p:sp>
          <p:sp>
            <p:nvSpPr>
              <p:cNvPr id="51" name="椭圆​​ 7"/>
              <p:cNvSpPr/>
              <p:nvPr/>
            </p:nvSpPr>
            <p:spPr>
              <a:xfrm>
                <a:off x="1369741" y="4577646"/>
                <a:ext cx="1045501" cy="1045501"/>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宋体" panose="02010600030101010101" pitchFamily="2" charset="-122"/>
                  <a:ea typeface="宋体" panose="02010600030101010101" pitchFamily="2" charset="-122"/>
                  <a:cs typeface="+mn-cs"/>
                </a:endParaRPr>
              </a:p>
            </p:txBody>
          </p:sp>
        </p:grpSp>
        <p:sp>
          <p:nvSpPr>
            <p:cNvPr id="49" name="矩形​​ 46"/>
            <p:cNvSpPr>
              <a:spLocks noChangeArrowheads="1"/>
            </p:cNvSpPr>
            <p:nvPr/>
          </p:nvSpPr>
          <p:spPr bwMode="auto">
            <a:xfrm>
              <a:off x="3398598" y="3684002"/>
              <a:ext cx="80021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smtClean="0">
                  <a:ln>
                    <a:noFill/>
                  </a:ln>
                  <a:solidFill>
                    <a:sysClr val="windowText" lastClr="000000"/>
                  </a:solidFill>
                  <a:effectLst/>
                  <a:uLnTx/>
                  <a:uFillTx/>
                  <a:latin typeface="宋体" panose="02010600030101010101" pitchFamily="2" charset="-122"/>
                  <a:ea typeface="宋体" panose="02010600030101010101" pitchFamily="2" charset="-122"/>
                  <a:cs typeface="Arial Unicode MS" pitchFamily="34" charset="-122"/>
                </a:rPr>
                <a:t>点击录</a:t>
              </a:r>
              <a:endParaRPr kumimoji="0" lang="en-US" altLang="zh-CN" sz="1600" b="0" i="0" u="none" strike="noStrike" kern="0" cap="none" spc="0" normalizeH="0" baseline="0" noProof="0" smtClean="0">
                <a:ln>
                  <a:noFill/>
                </a:ln>
                <a:solidFill>
                  <a:sysClr val="windowText" lastClr="000000"/>
                </a:solidFill>
                <a:effectLst/>
                <a:uLnTx/>
                <a:uFillTx/>
                <a:latin typeface="宋体" panose="02010600030101010101" pitchFamily="2" charset="-122"/>
                <a:ea typeface="宋体" panose="02010600030101010101" pitchFamily="2" charset="-122"/>
                <a:cs typeface="Arial Unicode MS" pitchFamily="34"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smtClean="0">
                  <a:ln>
                    <a:noFill/>
                  </a:ln>
                  <a:solidFill>
                    <a:sysClr val="windowText" lastClr="000000"/>
                  </a:solidFill>
                  <a:effectLst/>
                  <a:uLnTx/>
                  <a:uFillTx/>
                  <a:latin typeface="宋体" panose="02010600030101010101" pitchFamily="2" charset="-122"/>
                  <a:ea typeface="宋体" panose="02010600030101010101" pitchFamily="2" charset="-122"/>
                  <a:cs typeface="Arial Unicode MS" pitchFamily="34" charset="-122"/>
                </a:rPr>
                <a:t>入内容</a:t>
              </a:r>
            </a:p>
          </p:txBody>
        </p:sp>
      </p:grpSp>
      <p:grpSp>
        <p:nvGrpSpPr>
          <p:cNvPr id="52" name="组合 51"/>
          <p:cNvGrpSpPr/>
          <p:nvPr/>
        </p:nvGrpSpPr>
        <p:grpSpPr>
          <a:xfrm>
            <a:off x="1225504" y="1242748"/>
            <a:ext cx="1529694" cy="1529693"/>
            <a:chOff x="1009480" y="1242748"/>
            <a:chExt cx="1529694" cy="1529693"/>
          </a:xfrm>
        </p:grpSpPr>
        <p:sp>
          <p:nvSpPr>
            <p:cNvPr id="53" name="泪滴形 52"/>
            <p:cNvSpPr/>
            <p:nvPr/>
          </p:nvSpPr>
          <p:spPr bwMode="auto">
            <a:xfrm rot="10800000" flipH="1">
              <a:off x="1009480" y="1242748"/>
              <a:ext cx="1529694" cy="1529693"/>
            </a:xfrm>
            <a:prstGeom prst="teardrop">
              <a:avLst/>
            </a:prstGeom>
            <a:solidFill>
              <a:srgbClr val="FF9201"/>
            </a:solidFill>
            <a:ln w="25400" cap="flat" cmpd="sng" algn="ctr">
              <a:no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宋体" panose="02010600030101010101" pitchFamily="2" charset="-122"/>
                <a:ea typeface="宋体" panose="02010600030101010101" pitchFamily="2" charset="-122"/>
                <a:cs typeface="+mn-cs"/>
              </a:endParaRPr>
            </a:p>
          </p:txBody>
        </p:sp>
        <p:sp>
          <p:nvSpPr>
            <p:cNvPr id="54" name="椭圆​​ 10"/>
            <p:cNvSpPr/>
            <p:nvPr/>
          </p:nvSpPr>
          <p:spPr bwMode="auto">
            <a:xfrm rot="10800000" flipH="1">
              <a:off x="1170312" y="1403581"/>
              <a:ext cx="914957" cy="914956"/>
            </a:xfrm>
            <a:prstGeom prst="ellipse">
              <a:avLst/>
            </a:prstGeom>
            <a:solidFill>
              <a:sysClr val="window" lastClr="FFFFFF"/>
            </a:solidFill>
            <a:ln w="3175" cap="flat" cmpd="sng" algn="ctr">
              <a:solidFill>
                <a:sysClr val="window" lastClr="FFFFFF">
                  <a:lumMod val="75000"/>
                </a:sysClr>
              </a:solidFill>
              <a:prstDash val="solid"/>
            </a:ln>
            <a:effectLst>
              <a:outerShdw blurRad="50800" dist="38100" dir="13500000" algn="br" rotWithShape="0">
                <a:prstClr val="black">
                  <a:alpha val="4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宋体" panose="02010600030101010101" pitchFamily="2" charset="-122"/>
                <a:ea typeface="宋体" panose="02010600030101010101" pitchFamily="2" charset="-122"/>
                <a:cs typeface="+mn-cs"/>
              </a:endParaRPr>
            </a:p>
          </p:txBody>
        </p:sp>
        <p:sp>
          <p:nvSpPr>
            <p:cNvPr id="55" name="矩形​​ 43"/>
            <p:cNvSpPr>
              <a:spLocks noChangeArrowheads="1"/>
            </p:cNvSpPr>
            <p:nvPr/>
          </p:nvSpPr>
          <p:spPr bwMode="auto">
            <a:xfrm>
              <a:off x="1258795" y="1606816"/>
              <a:ext cx="72327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Text" lastClr="000000"/>
                  </a:solidFill>
                  <a:effectLst/>
                  <a:uLnTx/>
                  <a:uFillTx/>
                  <a:latin typeface="宋体" panose="02010600030101010101" pitchFamily="2" charset="-122"/>
                  <a:ea typeface="宋体" panose="02010600030101010101" pitchFamily="2" charset="-122"/>
                  <a:cs typeface="Arial Unicode MS" pitchFamily="34" charset="-122"/>
                </a:rPr>
                <a:t>点击录</a:t>
              </a:r>
              <a:endParaRPr kumimoji="0" lang="en-US" altLang="zh-CN" sz="1400" b="0" i="0" u="none" strike="noStrike" kern="0" cap="none" spc="0" normalizeH="0" baseline="0" noProof="0" dirty="0" smtClean="0">
                <a:ln>
                  <a:noFill/>
                </a:ln>
                <a:solidFill>
                  <a:sysClr val="windowText" lastClr="000000"/>
                </a:solidFill>
                <a:effectLst/>
                <a:uLnTx/>
                <a:uFillTx/>
                <a:latin typeface="宋体" panose="02010600030101010101" pitchFamily="2" charset="-122"/>
                <a:ea typeface="宋体" panose="02010600030101010101" pitchFamily="2" charset="-122"/>
                <a:cs typeface="Arial Unicode MS" pitchFamily="34"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Text" lastClr="000000"/>
                  </a:solidFill>
                  <a:effectLst/>
                  <a:uLnTx/>
                  <a:uFillTx/>
                  <a:latin typeface="宋体" panose="02010600030101010101" pitchFamily="2" charset="-122"/>
                  <a:ea typeface="宋体" panose="02010600030101010101" pitchFamily="2" charset="-122"/>
                  <a:cs typeface="Arial Unicode MS" pitchFamily="34" charset="-122"/>
                </a:rPr>
                <a:t>入内容</a:t>
              </a:r>
            </a:p>
          </p:txBody>
        </p:sp>
      </p:grpSp>
      <p:grpSp>
        <p:nvGrpSpPr>
          <p:cNvPr id="56" name="组合 55"/>
          <p:cNvGrpSpPr/>
          <p:nvPr/>
        </p:nvGrpSpPr>
        <p:grpSpPr>
          <a:xfrm>
            <a:off x="2843808" y="987574"/>
            <a:ext cx="1772592" cy="1773246"/>
            <a:chOff x="2662969" y="965760"/>
            <a:chExt cx="1772592" cy="1773246"/>
          </a:xfrm>
        </p:grpSpPr>
        <p:grpSp>
          <p:nvGrpSpPr>
            <p:cNvPr id="57" name="组合 11"/>
            <p:cNvGrpSpPr/>
            <p:nvPr/>
          </p:nvGrpSpPr>
          <p:grpSpPr bwMode="auto">
            <a:xfrm rot="16200000" flipH="1">
              <a:off x="2662642" y="966087"/>
              <a:ext cx="1773246" cy="1772592"/>
              <a:chOff x="1187624" y="4077072"/>
              <a:chExt cx="1728192" cy="1728192"/>
            </a:xfrm>
            <a:effectLst>
              <a:outerShdw blurRad="50800" dist="38100" dir="2700000" algn="tl" rotWithShape="0">
                <a:prstClr val="black">
                  <a:alpha val="40000"/>
                </a:prstClr>
              </a:outerShdw>
            </a:effectLst>
          </p:grpSpPr>
          <p:sp>
            <p:nvSpPr>
              <p:cNvPr id="59" name="泪滴形 58"/>
              <p:cNvSpPr/>
              <p:nvPr/>
            </p:nvSpPr>
            <p:spPr>
              <a:xfrm>
                <a:off x="1187624" y="4077072"/>
                <a:ext cx="1728192" cy="1728192"/>
              </a:xfrm>
              <a:prstGeom prst="teardrop">
                <a:avLst/>
              </a:prstGeom>
              <a:solidFill>
                <a:srgbClr val="C80000"/>
              </a:solidFill>
              <a:ln w="25400" cap="flat" cmpd="sng" algn="ctr">
                <a:no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宋体" panose="02010600030101010101" pitchFamily="2" charset="-122"/>
                  <a:ea typeface="宋体" panose="02010600030101010101" pitchFamily="2" charset="-122"/>
                  <a:cs typeface="+mn-cs"/>
                </a:endParaRPr>
              </a:p>
            </p:txBody>
          </p:sp>
          <p:sp>
            <p:nvSpPr>
              <p:cNvPr id="60" name="椭圆​​ 13"/>
              <p:cNvSpPr/>
              <p:nvPr/>
            </p:nvSpPr>
            <p:spPr>
              <a:xfrm>
                <a:off x="1369740" y="4567120"/>
                <a:ext cx="1056027" cy="1056027"/>
              </a:xfrm>
              <a:prstGeom prst="ellipse">
                <a:avLst/>
              </a:prstGeom>
              <a:solidFill>
                <a:sysClr val="window" lastClr="FFFFFF"/>
              </a:solidFill>
              <a:ln w="3175" cap="flat" cmpd="sng" algn="ctr">
                <a:solidFill>
                  <a:sysClr val="window" lastClr="FFFFFF">
                    <a:lumMod val="95000"/>
                  </a:sysClr>
                </a:solidFill>
                <a:prstDash val="solid"/>
              </a:ln>
              <a:effectLst>
                <a:innerShdw blurRad="63500" dist="50800" dir="8100000">
                  <a:prstClr val="black">
                    <a:alpha val="50000"/>
                  </a:prstClr>
                </a:inn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宋体" panose="02010600030101010101" pitchFamily="2" charset="-122"/>
                  <a:ea typeface="宋体" panose="02010600030101010101" pitchFamily="2" charset="-122"/>
                  <a:cs typeface="+mn-cs"/>
                </a:endParaRPr>
              </a:p>
            </p:txBody>
          </p:sp>
        </p:grpSp>
        <p:sp>
          <p:nvSpPr>
            <p:cNvPr id="58" name="矩形​​ 44"/>
            <p:cNvSpPr>
              <a:spLocks noChangeArrowheads="1"/>
            </p:cNvSpPr>
            <p:nvPr/>
          </p:nvSpPr>
          <p:spPr bwMode="auto">
            <a:xfrm>
              <a:off x="3300316" y="1374429"/>
              <a:ext cx="80021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smtClean="0">
                  <a:ln>
                    <a:noFill/>
                  </a:ln>
                  <a:solidFill>
                    <a:sysClr val="windowText" lastClr="000000"/>
                  </a:solidFill>
                  <a:effectLst/>
                  <a:uLnTx/>
                  <a:uFillTx/>
                  <a:latin typeface="宋体" panose="02010600030101010101" pitchFamily="2" charset="-122"/>
                  <a:ea typeface="宋体" panose="02010600030101010101" pitchFamily="2" charset="-122"/>
                  <a:cs typeface="Arial Unicode MS" pitchFamily="34" charset="-122"/>
                </a:rPr>
                <a:t>点击录</a:t>
              </a:r>
              <a:endParaRPr kumimoji="0" lang="en-US" altLang="zh-CN" sz="1600" b="0" i="0" u="none" strike="noStrike" kern="0" cap="none" spc="0" normalizeH="0" baseline="0" noProof="0" smtClean="0">
                <a:ln>
                  <a:noFill/>
                </a:ln>
                <a:solidFill>
                  <a:sysClr val="windowText" lastClr="000000"/>
                </a:solidFill>
                <a:effectLst/>
                <a:uLnTx/>
                <a:uFillTx/>
                <a:latin typeface="宋体" panose="02010600030101010101" pitchFamily="2" charset="-122"/>
                <a:ea typeface="宋体" panose="02010600030101010101" pitchFamily="2" charset="-122"/>
                <a:cs typeface="Arial Unicode MS" pitchFamily="34"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smtClean="0">
                  <a:ln>
                    <a:noFill/>
                  </a:ln>
                  <a:solidFill>
                    <a:sysClr val="windowText" lastClr="000000"/>
                  </a:solidFill>
                  <a:effectLst/>
                  <a:uLnTx/>
                  <a:uFillTx/>
                  <a:latin typeface="宋体" panose="02010600030101010101" pitchFamily="2" charset="-122"/>
                  <a:ea typeface="宋体" panose="02010600030101010101" pitchFamily="2" charset="-122"/>
                  <a:cs typeface="Arial Unicode MS" pitchFamily="34" charset="-122"/>
                </a:rPr>
                <a:t>入内容</a:t>
              </a:r>
            </a:p>
          </p:txBody>
        </p:sp>
      </p:grpSp>
      <p:grpSp>
        <p:nvGrpSpPr>
          <p:cNvPr id="61" name="组合 60"/>
          <p:cNvGrpSpPr/>
          <p:nvPr/>
        </p:nvGrpSpPr>
        <p:grpSpPr>
          <a:xfrm>
            <a:off x="5406698" y="1261184"/>
            <a:ext cx="374462" cy="374462"/>
            <a:chOff x="1009480" y="1242748"/>
            <a:chExt cx="1529694" cy="1529693"/>
          </a:xfrm>
        </p:grpSpPr>
        <p:sp>
          <p:nvSpPr>
            <p:cNvPr id="62" name="泪滴形 61"/>
            <p:cNvSpPr/>
            <p:nvPr/>
          </p:nvSpPr>
          <p:spPr bwMode="auto">
            <a:xfrm rot="10800000" flipH="1">
              <a:off x="1009480" y="1242748"/>
              <a:ext cx="1529694" cy="1529693"/>
            </a:xfrm>
            <a:prstGeom prst="teardrop">
              <a:avLst/>
            </a:prstGeom>
            <a:solidFill>
              <a:srgbClr val="FF9201"/>
            </a:solidFill>
            <a:ln w="25400" cap="flat" cmpd="sng" algn="ctr">
              <a:no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宋体" panose="02010600030101010101" pitchFamily="2" charset="-122"/>
                <a:ea typeface="宋体" panose="02010600030101010101" pitchFamily="2" charset="-122"/>
                <a:cs typeface="+mn-cs"/>
              </a:endParaRPr>
            </a:p>
          </p:txBody>
        </p:sp>
        <p:sp>
          <p:nvSpPr>
            <p:cNvPr id="63" name="椭圆​​ 10"/>
            <p:cNvSpPr/>
            <p:nvPr/>
          </p:nvSpPr>
          <p:spPr bwMode="auto">
            <a:xfrm rot="10800000" flipH="1">
              <a:off x="1170312" y="1403581"/>
              <a:ext cx="914957" cy="914956"/>
            </a:xfrm>
            <a:prstGeom prst="ellipse">
              <a:avLst/>
            </a:prstGeom>
            <a:solidFill>
              <a:sysClr val="window" lastClr="FFFFFF"/>
            </a:solidFill>
            <a:ln w="3175" cap="flat" cmpd="sng" algn="ctr">
              <a:solidFill>
                <a:sysClr val="window" lastClr="FFFFFF">
                  <a:lumMod val="75000"/>
                </a:sysClr>
              </a:solidFill>
              <a:prstDash val="solid"/>
            </a:ln>
            <a:effectLst>
              <a:outerShdw blurRad="50800" dist="38100" dir="13500000" algn="br" rotWithShape="0">
                <a:prstClr val="black">
                  <a:alpha val="4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宋体" panose="02010600030101010101" pitchFamily="2" charset="-122"/>
                <a:ea typeface="宋体" panose="02010600030101010101" pitchFamily="2" charset="-122"/>
                <a:cs typeface="+mn-cs"/>
              </a:endParaRPr>
            </a:p>
          </p:txBody>
        </p:sp>
      </p:grpSp>
      <p:sp>
        <p:nvSpPr>
          <p:cNvPr id="64" name="Text Box 40"/>
          <p:cNvSpPr txBox="1">
            <a:spLocks noChangeArrowheads="1"/>
          </p:cNvSpPr>
          <p:nvPr/>
        </p:nvSpPr>
        <p:spPr bwMode="gray">
          <a:xfrm>
            <a:off x="5853168" y="1526588"/>
            <a:ext cx="3255336" cy="757130"/>
          </a:xfrm>
          <a:prstGeom prst="rect">
            <a:avLst/>
          </a:prstGeom>
          <a:noFill/>
          <a:ln w="9525">
            <a:noFill/>
            <a:miter lim="800000"/>
            <a:headEnd/>
            <a:tailEnd/>
          </a:ln>
        </p:spPr>
        <p:txBody>
          <a:bodyPr wrap="square">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p>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65" name="Rectangle 11"/>
          <p:cNvSpPr>
            <a:spLocks noChangeArrowheads="1"/>
          </p:cNvSpPr>
          <p:nvPr/>
        </p:nvSpPr>
        <p:spPr bwMode="gray">
          <a:xfrm>
            <a:off x="5945126" y="1224134"/>
            <a:ext cx="2500330" cy="358775"/>
          </a:xfrm>
          <a:prstGeom prst="rect">
            <a:avLst/>
          </a:prstGeom>
          <a:noFill/>
          <a:ln>
            <a:noFill/>
          </a:ln>
          <a:extLst/>
        </p:spPr>
        <p:txBody>
          <a:bodyPr lIns="0" tIns="0" rIns="0" bIns="0" anchor="ct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单击此处输入</a:t>
            </a:r>
            <a:r>
              <a:rPr kumimoji="0" lang="zh-CN" altLang="en-US" sz="1400" b="1"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标题</a:t>
            </a:r>
            <a:endParaRPr kumimoji="0" lang="zh-CN" altLang="en-US" sz="14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grpSp>
        <p:nvGrpSpPr>
          <p:cNvPr id="66" name="组合 11"/>
          <p:cNvGrpSpPr/>
          <p:nvPr/>
        </p:nvGrpSpPr>
        <p:grpSpPr bwMode="auto">
          <a:xfrm rot="16200000" flipH="1">
            <a:off x="5399418" y="2190008"/>
            <a:ext cx="381812" cy="381672"/>
            <a:chOff x="1187622" y="4077075"/>
            <a:chExt cx="1728192" cy="1728193"/>
          </a:xfrm>
          <a:effectLst>
            <a:outerShdw blurRad="50800" dist="38100" dir="2700000" algn="tl" rotWithShape="0">
              <a:prstClr val="black">
                <a:alpha val="40000"/>
              </a:prstClr>
            </a:outerShdw>
          </a:effectLst>
        </p:grpSpPr>
        <p:sp>
          <p:nvSpPr>
            <p:cNvPr id="67" name="泪滴形 66"/>
            <p:cNvSpPr/>
            <p:nvPr/>
          </p:nvSpPr>
          <p:spPr>
            <a:xfrm>
              <a:off x="1187622" y="4077075"/>
              <a:ext cx="1728192" cy="1728193"/>
            </a:xfrm>
            <a:prstGeom prst="teardrop">
              <a:avLst/>
            </a:prstGeom>
            <a:solidFill>
              <a:srgbClr val="DE0000"/>
            </a:solidFill>
            <a:ln w="25400" cap="flat" cmpd="sng" algn="ctr">
              <a:no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宋体" panose="02010600030101010101" pitchFamily="2" charset="-122"/>
                <a:ea typeface="宋体" panose="02010600030101010101" pitchFamily="2" charset="-122"/>
                <a:cs typeface="+mn-cs"/>
              </a:endParaRPr>
            </a:p>
          </p:txBody>
        </p:sp>
        <p:sp>
          <p:nvSpPr>
            <p:cNvPr id="68" name="椭圆​​ 13"/>
            <p:cNvSpPr/>
            <p:nvPr/>
          </p:nvSpPr>
          <p:spPr>
            <a:xfrm>
              <a:off x="1369737" y="4567119"/>
              <a:ext cx="1056027" cy="1056029"/>
            </a:xfrm>
            <a:prstGeom prst="ellipse">
              <a:avLst/>
            </a:prstGeom>
            <a:solidFill>
              <a:sysClr val="window" lastClr="FFFFFF"/>
            </a:solidFill>
            <a:ln w="3175" cap="flat" cmpd="sng" algn="ctr">
              <a:solidFill>
                <a:sysClr val="window" lastClr="FFFFFF">
                  <a:lumMod val="95000"/>
                </a:sysClr>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宋体" panose="02010600030101010101" pitchFamily="2" charset="-122"/>
                <a:ea typeface="宋体" panose="02010600030101010101" pitchFamily="2" charset="-122"/>
                <a:cs typeface="+mn-cs"/>
              </a:endParaRPr>
            </a:p>
          </p:txBody>
        </p:sp>
      </p:grpSp>
      <p:sp>
        <p:nvSpPr>
          <p:cNvPr id="69" name="Text Box 40"/>
          <p:cNvSpPr txBox="1">
            <a:spLocks noChangeArrowheads="1"/>
          </p:cNvSpPr>
          <p:nvPr/>
        </p:nvSpPr>
        <p:spPr bwMode="gray">
          <a:xfrm>
            <a:off x="5853168" y="2462692"/>
            <a:ext cx="3255336" cy="757130"/>
          </a:xfrm>
          <a:prstGeom prst="rect">
            <a:avLst/>
          </a:prstGeom>
          <a:noFill/>
          <a:ln w="9525">
            <a:noFill/>
            <a:miter lim="800000"/>
            <a:headEnd/>
            <a:tailEnd/>
          </a:ln>
        </p:spPr>
        <p:txBody>
          <a:bodyPr wrap="square">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p>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70" name="Rectangle 11"/>
          <p:cNvSpPr>
            <a:spLocks noChangeArrowheads="1"/>
          </p:cNvSpPr>
          <p:nvPr/>
        </p:nvSpPr>
        <p:spPr bwMode="gray">
          <a:xfrm>
            <a:off x="5945126" y="2160238"/>
            <a:ext cx="2500330" cy="358775"/>
          </a:xfrm>
          <a:prstGeom prst="rect">
            <a:avLst/>
          </a:prstGeom>
          <a:noFill/>
          <a:ln>
            <a:noFill/>
          </a:ln>
          <a:extLst/>
        </p:spPr>
        <p:txBody>
          <a:bodyPr lIns="0" tIns="0" rIns="0" bIns="0" anchor="ct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单击此处输入</a:t>
            </a:r>
            <a:r>
              <a:rPr kumimoji="0" lang="zh-CN" altLang="en-US" sz="1400" b="1"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标题</a:t>
            </a:r>
            <a:endParaRPr kumimoji="0" lang="zh-CN" altLang="en-US" sz="14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71" name="Text Box 40"/>
          <p:cNvSpPr txBox="1">
            <a:spLocks noChangeArrowheads="1"/>
          </p:cNvSpPr>
          <p:nvPr/>
        </p:nvSpPr>
        <p:spPr bwMode="gray">
          <a:xfrm>
            <a:off x="5853168" y="3306252"/>
            <a:ext cx="3255336" cy="757130"/>
          </a:xfrm>
          <a:prstGeom prst="rect">
            <a:avLst/>
          </a:prstGeom>
          <a:noFill/>
          <a:ln w="9525">
            <a:noFill/>
            <a:miter lim="800000"/>
            <a:headEnd/>
            <a:tailEnd/>
          </a:ln>
        </p:spPr>
        <p:txBody>
          <a:bodyPr wrap="square">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p>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72" name="Rectangle 11"/>
          <p:cNvSpPr>
            <a:spLocks noChangeArrowheads="1"/>
          </p:cNvSpPr>
          <p:nvPr/>
        </p:nvSpPr>
        <p:spPr bwMode="gray">
          <a:xfrm>
            <a:off x="5945126" y="3003798"/>
            <a:ext cx="2500330" cy="358775"/>
          </a:xfrm>
          <a:prstGeom prst="rect">
            <a:avLst/>
          </a:prstGeom>
          <a:noFill/>
          <a:ln>
            <a:noFill/>
          </a:ln>
          <a:extLst/>
        </p:spPr>
        <p:txBody>
          <a:bodyPr lIns="0" tIns="0" rIns="0" bIns="0" anchor="ct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单击此处输入</a:t>
            </a:r>
            <a:r>
              <a:rPr kumimoji="0" lang="zh-CN" altLang="en-US" sz="1400" b="1"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标题</a:t>
            </a:r>
            <a:endParaRPr kumimoji="0" lang="zh-CN" altLang="en-US" sz="14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73" name="Text Box 40"/>
          <p:cNvSpPr txBox="1">
            <a:spLocks noChangeArrowheads="1"/>
          </p:cNvSpPr>
          <p:nvPr/>
        </p:nvSpPr>
        <p:spPr bwMode="gray">
          <a:xfrm>
            <a:off x="5853168" y="4118876"/>
            <a:ext cx="3255336" cy="757130"/>
          </a:xfrm>
          <a:prstGeom prst="rect">
            <a:avLst/>
          </a:prstGeom>
          <a:noFill/>
          <a:ln w="9525">
            <a:noFill/>
            <a:miter lim="800000"/>
            <a:headEnd/>
            <a:tailEnd/>
          </a:ln>
        </p:spPr>
        <p:txBody>
          <a:bodyPr wrap="square">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p>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74" name="Rectangle 11"/>
          <p:cNvSpPr>
            <a:spLocks noChangeArrowheads="1"/>
          </p:cNvSpPr>
          <p:nvPr/>
        </p:nvSpPr>
        <p:spPr bwMode="gray">
          <a:xfrm>
            <a:off x="5945126" y="3869159"/>
            <a:ext cx="2500330" cy="358775"/>
          </a:xfrm>
          <a:prstGeom prst="rect">
            <a:avLst/>
          </a:prstGeom>
          <a:noFill/>
          <a:ln>
            <a:noFill/>
          </a:ln>
          <a:extLst/>
        </p:spPr>
        <p:txBody>
          <a:bodyPr lIns="0" tIns="0" rIns="0" bIns="0" anchor="ct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单击此处输入</a:t>
            </a:r>
            <a:r>
              <a:rPr kumimoji="0" lang="zh-CN" altLang="en-US" sz="1400" b="1"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标题</a:t>
            </a:r>
            <a:endParaRPr kumimoji="0" lang="zh-CN" altLang="en-US" sz="14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grpSp>
        <p:nvGrpSpPr>
          <p:cNvPr id="75" name="组合 4"/>
          <p:cNvGrpSpPr/>
          <p:nvPr/>
        </p:nvGrpSpPr>
        <p:grpSpPr bwMode="auto">
          <a:xfrm>
            <a:off x="5383232" y="3037771"/>
            <a:ext cx="397928" cy="398075"/>
            <a:chOff x="1187624" y="4077072"/>
            <a:chExt cx="1728192" cy="1728192"/>
          </a:xfrm>
          <a:effectLst>
            <a:outerShdw blurRad="50800" dist="38100" dir="2700000" algn="tl" rotWithShape="0">
              <a:prstClr val="black">
                <a:alpha val="40000"/>
              </a:prstClr>
            </a:outerShdw>
          </a:effectLst>
        </p:grpSpPr>
        <p:sp>
          <p:nvSpPr>
            <p:cNvPr id="76" name="泪滴形 75"/>
            <p:cNvSpPr/>
            <p:nvPr/>
          </p:nvSpPr>
          <p:spPr>
            <a:xfrm>
              <a:off x="1187624" y="4077072"/>
              <a:ext cx="1728192" cy="1728192"/>
            </a:xfrm>
            <a:prstGeom prst="teardrop">
              <a:avLst/>
            </a:prstGeom>
            <a:solidFill>
              <a:srgbClr val="FF6E00"/>
            </a:solidFill>
            <a:ln w="25400" cap="flat" cmpd="sng" algn="ctr">
              <a:no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宋体" panose="02010600030101010101" pitchFamily="2" charset="-122"/>
                <a:ea typeface="宋体" panose="02010600030101010101" pitchFamily="2" charset="-122"/>
                <a:cs typeface="+mn-cs"/>
              </a:endParaRPr>
            </a:p>
          </p:txBody>
        </p:sp>
        <p:sp>
          <p:nvSpPr>
            <p:cNvPr id="77" name="椭圆​​ 3"/>
            <p:cNvSpPr/>
            <p:nvPr/>
          </p:nvSpPr>
          <p:spPr>
            <a:xfrm>
              <a:off x="1369740" y="4495805"/>
              <a:ext cx="1127342" cy="1127342"/>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宋体" panose="02010600030101010101" pitchFamily="2" charset="-122"/>
                <a:ea typeface="宋体" panose="02010600030101010101" pitchFamily="2" charset="-122"/>
                <a:cs typeface="+mn-cs"/>
              </a:endParaRPr>
            </a:p>
          </p:txBody>
        </p:sp>
      </p:grpSp>
      <p:grpSp>
        <p:nvGrpSpPr>
          <p:cNvPr id="78" name="组合 5"/>
          <p:cNvGrpSpPr/>
          <p:nvPr/>
        </p:nvGrpSpPr>
        <p:grpSpPr bwMode="auto">
          <a:xfrm flipH="1">
            <a:off x="5378817" y="3867894"/>
            <a:ext cx="402343" cy="402491"/>
            <a:chOff x="1187624" y="4077072"/>
            <a:chExt cx="1728192" cy="1728192"/>
          </a:xfrm>
          <a:effectLst>
            <a:outerShdw blurRad="50800" dist="38100" dir="2700000" algn="tl" rotWithShape="0">
              <a:prstClr val="black">
                <a:alpha val="40000"/>
              </a:prstClr>
            </a:outerShdw>
          </a:effectLst>
        </p:grpSpPr>
        <p:sp>
          <p:nvSpPr>
            <p:cNvPr id="79" name="泪滴形 78"/>
            <p:cNvSpPr/>
            <p:nvPr/>
          </p:nvSpPr>
          <p:spPr>
            <a:xfrm>
              <a:off x="1187624" y="4077072"/>
              <a:ext cx="1728192" cy="1728192"/>
            </a:xfrm>
            <a:prstGeom prst="teardrop">
              <a:avLst/>
            </a:prstGeom>
            <a:solidFill>
              <a:srgbClr val="DE0000"/>
            </a:solidFill>
            <a:ln w="25400" cap="flat" cmpd="sng" algn="ctr">
              <a:no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宋体" panose="02010600030101010101" pitchFamily="2" charset="-122"/>
                <a:ea typeface="宋体" panose="02010600030101010101" pitchFamily="2" charset="-122"/>
                <a:cs typeface="+mn-cs"/>
              </a:endParaRPr>
            </a:p>
          </p:txBody>
        </p:sp>
        <p:sp>
          <p:nvSpPr>
            <p:cNvPr id="80" name="椭圆​​ 7"/>
            <p:cNvSpPr/>
            <p:nvPr/>
          </p:nvSpPr>
          <p:spPr>
            <a:xfrm>
              <a:off x="1369741" y="4577646"/>
              <a:ext cx="1045501" cy="1045501"/>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宋体" panose="02010600030101010101" pitchFamily="2" charset="-122"/>
                <a:ea typeface="宋体" panose="02010600030101010101" pitchFamily="2" charset="-122"/>
                <a:cs typeface="+mn-cs"/>
              </a:endParaRPr>
            </a:p>
          </p:txBody>
        </p:sp>
      </p:grpSp>
    </p:spTree>
    <p:extLst>
      <p:ext uri="{BB962C8B-B14F-4D97-AF65-F5344CB8AC3E}">
        <p14:creationId xmlns:p14="http://schemas.microsoft.com/office/powerpoint/2010/main" val="1720992720"/>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750" fill="hold"/>
                                        <p:tgtEl>
                                          <p:spTgt spid="52"/>
                                        </p:tgtEl>
                                        <p:attrNameLst>
                                          <p:attrName>ppt_x</p:attrName>
                                        </p:attrNameLst>
                                      </p:cBhvr>
                                      <p:tavLst>
                                        <p:tav tm="0">
                                          <p:val>
                                            <p:strVal val="0-#ppt_w/2"/>
                                          </p:val>
                                        </p:tav>
                                        <p:tav tm="100000">
                                          <p:val>
                                            <p:strVal val="#ppt_x"/>
                                          </p:val>
                                        </p:tav>
                                      </p:tavLst>
                                    </p:anim>
                                    <p:anim calcmode="lin" valueType="num">
                                      <p:cBhvr additive="base">
                                        <p:cTn id="8" dur="750" fill="hold"/>
                                        <p:tgtEl>
                                          <p:spTgt spid="52"/>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2" presetClass="entr" presetSubtype="3" fill="hold" nodeType="afterEffect">
                                  <p:stCondLst>
                                    <p:cond delay="0"/>
                                  </p:stCondLst>
                                  <p:childTnLst>
                                    <p:set>
                                      <p:cBhvr>
                                        <p:cTn id="11" dur="1" fill="hold">
                                          <p:stCondLst>
                                            <p:cond delay="0"/>
                                          </p:stCondLst>
                                        </p:cTn>
                                        <p:tgtEl>
                                          <p:spTgt spid="56"/>
                                        </p:tgtEl>
                                        <p:attrNameLst>
                                          <p:attrName>style.visibility</p:attrName>
                                        </p:attrNameLst>
                                      </p:cBhvr>
                                      <p:to>
                                        <p:strVal val="visible"/>
                                      </p:to>
                                    </p:set>
                                    <p:anim calcmode="lin" valueType="num">
                                      <p:cBhvr additive="base">
                                        <p:cTn id="12" dur="750" fill="hold"/>
                                        <p:tgtEl>
                                          <p:spTgt spid="56"/>
                                        </p:tgtEl>
                                        <p:attrNameLst>
                                          <p:attrName>ppt_x</p:attrName>
                                        </p:attrNameLst>
                                      </p:cBhvr>
                                      <p:tavLst>
                                        <p:tav tm="0">
                                          <p:val>
                                            <p:strVal val="1+#ppt_w/2"/>
                                          </p:val>
                                        </p:tav>
                                        <p:tav tm="100000">
                                          <p:val>
                                            <p:strVal val="#ppt_x"/>
                                          </p:val>
                                        </p:tav>
                                      </p:tavLst>
                                    </p:anim>
                                    <p:anim calcmode="lin" valueType="num">
                                      <p:cBhvr additive="base">
                                        <p:cTn id="13" dur="750" fill="hold"/>
                                        <p:tgtEl>
                                          <p:spTgt spid="56"/>
                                        </p:tgtEl>
                                        <p:attrNameLst>
                                          <p:attrName>ppt_y</p:attrName>
                                        </p:attrNameLst>
                                      </p:cBhvr>
                                      <p:tavLst>
                                        <p:tav tm="0">
                                          <p:val>
                                            <p:strVal val="0-#ppt_h/2"/>
                                          </p:val>
                                        </p:tav>
                                        <p:tav tm="100000">
                                          <p:val>
                                            <p:strVal val="#ppt_y"/>
                                          </p:val>
                                        </p:tav>
                                      </p:tavLst>
                                    </p:anim>
                                  </p:childTnLst>
                                </p:cTn>
                              </p:par>
                            </p:childTnLst>
                          </p:cTn>
                        </p:par>
                        <p:par>
                          <p:cTn id="14" fill="hold">
                            <p:stCondLst>
                              <p:cond delay="1500"/>
                            </p:stCondLst>
                            <p:childTnLst>
                              <p:par>
                                <p:cTn id="15" presetID="2" presetClass="entr" presetSubtype="12" fill="hold" nodeType="afterEffect">
                                  <p:stCondLst>
                                    <p:cond delay="0"/>
                                  </p:stCondLst>
                                  <p:childTnLst>
                                    <p:set>
                                      <p:cBhvr>
                                        <p:cTn id="16" dur="1" fill="hold">
                                          <p:stCondLst>
                                            <p:cond delay="0"/>
                                          </p:stCondLst>
                                        </p:cTn>
                                        <p:tgtEl>
                                          <p:spTgt spid="42"/>
                                        </p:tgtEl>
                                        <p:attrNameLst>
                                          <p:attrName>style.visibility</p:attrName>
                                        </p:attrNameLst>
                                      </p:cBhvr>
                                      <p:to>
                                        <p:strVal val="visible"/>
                                      </p:to>
                                    </p:set>
                                    <p:anim calcmode="lin" valueType="num">
                                      <p:cBhvr additive="base">
                                        <p:cTn id="17" dur="750" fill="hold"/>
                                        <p:tgtEl>
                                          <p:spTgt spid="42"/>
                                        </p:tgtEl>
                                        <p:attrNameLst>
                                          <p:attrName>ppt_x</p:attrName>
                                        </p:attrNameLst>
                                      </p:cBhvr>
                                      <p:tavLst>
                                        <p:tav tm="0">
                                          <p:val>
                                            <p:strVal val="0-#ppt_w/2"/>
                                          </p:val>
                                        </p:tav>
                                        <p:tav tm="100000">
                                          <p:val>
                                            <p:strVal val="#ppt_x"/>
                                          </p:val>
                                        </p:tav>
                                      </p:tavLst>
                                    </p:anim>
                                    <p:anim calcmode="lin" valueType="num">
                                      <p:cBhvr additive="base">
                                        <p:cTn id="18" dur="750" fill="hold"/>
                                        <p:tgtEl>
                                          <p:spTgt spid="42"/>
                                        </p:tgtEl>
                                        <p:attrNameLst>
                                          <p:attrName>ppt_y</p:attrName>
                                        </p:attrNameLst>
                                      </p:cBhvr>
                                      <p:tavLst>
                                        <p:tav tm="0">
                                          <p:val>
                                            <p:strVal val="1+#ppt_h/2"/>
                                          </p:val>
                                        </p:tav>
                                        <p:tav tm="100000">
                                          <p:val>
                                            <p:strVal val="#ppt_y"/>
                                          </p:val>
                                        </p:tav>
                                      </p:tavLst>
                                    </p:anim>
                                  </p:childTnLst>
                                </p:cTn>
                              </p:par>
                            </p:childTnLst>
                          </p:cTn>
                        </p:par>
                        <p:par>
                          <p:cTn id="19" fill="hold">
                            <p:stCondLst>
                              <p:cond delay="2250"/>
                            </p:stCondLst>
                            <p:childTnLst>
                              <p:par>
                                <p:cTn id="20" presetID="2" presetClass="entr" presetSubtype="6" fill="hold" nodeType="afterEffect">
                                  <p:stCondLst>
                                    <p:cond delay="0"/>
                                  </p:stCondLst>
                                  <p:childTnLst>
                                    <p:set>
                                      <p:cBhvr>
                                        <p:cTn id="21" dur="1" fill="hold">
                                          <p:stCondLst>
                                            <p:cond delay="0"/>
                                          </p:stCondLst>
                                        </p:cTn>
                                        <p:tgtEl>
                                          <p:spTgt spid="47"/>
                                        </p:tgtEl>
                                        <p:attrNameLst>
                                          <p:attrName>style.visibility</p:attrName>
                                        </p:attrNameLst>
                                      </p:cBhvr>
                                      <p:to>
                                        <p:strVal val="visible"/>
                                      </p:to>
                                    </p:set>
                                    <p:anim calcmode="lin" valueType="num">
                                      <p:cBhvr additive="base">
                                        <p:cTn id="22" dur="750" fill="hold"/>
                                        <p:tgtEl>
                                          <p:spTgt spid="47"/>
                                        </p:tgtEl>
                                        <p:attrNameLst>
                                          <p:attrName>ppt_x</p:attrName>
                                        </p:attrNameLst>
                                      </p:cBhvr>
                                      <p:tavLst>
                                        <p:tav tm="0">
                                          <p:val>
                                            <p:strVal val="1+#ppt_w/2"/>
                                          </p:val>
                                        </p:tav>
                                        <p:tav tm="100000">
                                          <p:val>
                                            <p:strVal val="#ppt_x"/>
                                          </p:val>
                                        </p:tav>
                                      </p:tavLst>
                                    </p:anim>
                                    <p:anim calcmode="lin" valueType="num">
                                      <p:cBhvr additive="base">
                                        <p:cTn id="23" dur="750" fill="hold"/>
                                        <p:tgtEl>
                                          <p:spTgt spid="47"/>
                                        </p:tgtEl>
                                        <p:attrNameLst>
                                          <p:attrName>ppt_y</p:attrName>
                                        </p:attrNameLst>
                                      </p:cBhvr>
                                      <p:tavLst>
                                        <p:tav tm="0">
                                          <p:val>
                                            <p:strVal val="1+#ppt_h/2"/>
                                          </p:val>
                                        </p:tav>
                                        <p:tav tm="100000">
                                          <p:val>
                                            <p:strVal val="#ppt_y"/>
                                          </p:val>
                                        </p:tav>
                                      </p:tavLst>
                                    </p:anim>
                                  </p:childTnLst>
                                </p:cTn>
                              </p:par>
                            </p:childTnLst>
                          </p:cTn>
                        </p:par>
                        <p:par>
                          <p:cTn id="24" fill="hold">
                            <p:stCondLst>
                              <p:cond delay="3000"/>
                            </p:stCondLst>
                            <p:childTnLst>
                              <p:par>
                                <p:cTn id="25" presetID="42" presetClass="entr" presetSubtype="0" fill="hold" nodeType="after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fade">
                                      <p:cBhvr>
                                        <p:cTn id="27" dur="500"/>
                                        <p:tgtEl>
                                          <p:spTgt spid="61"/>
                                        </p:tgtEl>
                                      </p:cBhvr>
                                    </p:animEffect>
                                    <p:anim calcmode="lin" valueType="num">
                                      <p:cBhvr>
                                        <p:cTn id="28" dur="500" fill="hold"/>
                                        <p:tgtEl>
                                          <p:spTgt spid="61"/>
                                        </p:tgtEl>
                                        <p:attrNameLst>
                                          <p:attrName>ppt_x</p:attrName>
                                        </p:attrNameLst>
                                      </p:cBhvr>
                                      <p:tavLst>
                                        <p:tav tm="0">
                                          <p:val>
                                            <p:strVal val="#ppt_x"/>
                                          </p:val>
                                        </p:tav>
                                        <p:tav tm="100000">
                                          <p:val>
                                            <p:strVal val="#ppt_x"/>
                                          </p:val>
                                        </p:tav>
                                      </p:tavLst>
                                    </p:anim>
                                    <p:anim calcmode="lin" valueType="num">
                                      <p:cBhvr>
                                        <p:cTn id="29" dur="500" fill="hold"/>
                                        <p:tgtEl>
                                          <p:spTgt spid="61"/>
                                        </p:tgtEl>
                                        <p:attrNameLst>
                                          <p:attrName>ppt_y</p:attrName>
                                        </p:attrNameLst>
                                      </p:cBhvr>
                                      <p:tavLst>
                                        <p:tav tm="0">
                                          <p:val>
                                            <p:strVal val="#ppt_y+.1"/>
                                          </p:val>
                                        </p:tav>
                                        <p:tav tm="100000">
                                          <p:val>
                                            <p:strVal val="#ppt_y"/>
                                          </p:val>
                                        </p:tav>
                                      </p:tavLst>
                                    </p:anim>
                                  </p:childTnLst>
                                </p:cTn>
                              </p:par>
                            </p:childTnLst>
                          </p:cTn>
                        </p:par>
                        <p:par>
                          <p:cTn id="30" fill="hold">
                            <p:stCondLst>
                              <p:cond delay="3500"/>
                            </p:stCondLst>
                            <p:childTnLst>
                              <p:par>
                                <p:cTn id="31" presetID="41" presetClass="entr" presetSubtype="0" fill="hold" grpId="0" nodeType="afterEffect">
                                  <p:stCondLst>
                                    <p:cond delay="0"/>
                                  </p:stCondLst>
                                  <p:iterate type="lt">
                                    <p:tmPct val="10000"/>
                                  </p:iterate>
                                  <p:childTnLst>
                                    <p:set>
                                      <p:cBhvr>
                                        <p:cTn id="32" dur="1" fill="hold">
                                          <p:stCondLst>
                                            <p:cond delay="0"/>
                                          </p:stCondLst>
                                        </p:cTn>
                                        <p:tgtEl>
                                          <p:spTgt spid="65"/>
                                        </p:tgtEl>
                                        <p:attrNameLst>
                                          <p:attrName>style.visibility</p:attrName>
                                        </p:attrNameLst>
                                      </p:cBhvr>
                                      <p:to>
                                        <p:strVal val="visible"/>
                                      </p:to>
                                    </p:set>
                                    <p:anim calcmode="lin" valueType="num">
                                      <p:cBhvr>
                                        <p:cTn id="33" dur="500" fill="hold"/>
                                        <p:tgtEl>
                                          <p:spTgt spid="65"/>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65"/>
                                        </p:tgtEl>
                                        <p:attrNameLst>
                                          <p:attrName>ppt_y</p:attrName>
                                        </p:attrNameLst>
                                      </p:cBhvr>
                                      <p:tavLst>
                                        <p:tav tm="0">
                                          <p:val>
                                            <p:strVal val="#ppt_y"/>
                                          </p:val>
                                        </p:tav>
                                        <p:tav tm="100000">
                                          <p:val>
                                            <p:strVal val="#ppt_y"/>
                                          </p:val>
                                        </p:tav>
                                      </p:tavLst>
                                    </p:anim>
                                    <p:anim calcmode="lin" valueType="num">
                                      <p:cBhvr>
                                        <p:cTn id="35" dur="500" fill="hold"/>
                                        <p:tgtEl>
                                          <p:spTgt spid="65"/>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65"/>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65"/>
                                        </p:tgtEl>
                                      </p:cBhvr>
                                    </p:animEffect>
                                  </p:childTnLst>
                                </p:cTn>
                              </p:par>
                            </p:childTnLst>
                          </p:cTn>
                        </p:par>
                        <p:par>
                          <p:cTn id="38" fill="hold">
                            <p:stCondLst>
                              <p:cond delay="4350"/>
                            </p:stCondLst>
                            <p:childTnLst>
                              <p:par>
                                <p:cTn id="39" presetID="42" presetClass="entr" presetSubtype="0" fill="hold" grpId="0" nodeType="afterEffect">
                                  <p:stCondLst>
                                    <p:cond delay="0"/>
                                  </p:stCondLst>
                                  <p:childTnLst>
                                    <p:set>
                                      <p:cBhvr>
                                        <p:cTn id="40" dur="1" fill="hold">
                                          <p:stCondLst>
                                            <p:cond delay="0"/>
                                          </p:stCondLst>
                                        </p:cTn>
                                        <p:tgtEl>
                                          <p:spTgt spid="64"/>
                                        </p:tgtEl>
                                        <p:attrNameLst>
                                          <p:attrName>style.visibility</p:attrName>
                                        </p:attrNameLst>
                                      </p:cBhvr>
                                      <p:to>
                                        <p:strVal val="visible"/>
                                      </p:to>
                                    </p:set>
                                    <p:animEffect transition="in" filter="fade">
                                      <p:cBhvr>
                                        <p:cTn id="41" dur="750"/>
                                        <p:tgtEl>
                                          <p:spTgt spid="64"/>
                                        </p:tgtEl>
                                      </p:cBhvr>
                                    </p:animEffect>
                                    <p:anim calcmode="lin" valueType="num">
                                      <p:cBhvr>
                                        <p:cTn id="42" dur="750" fill="hold"/>
                                        <p:tgtEl>
                                          <p:spTgt spid="64"/>
                                        </p:tgtEl>
                                        <p:attrNameLst>
                                          <p:attrName>ppt_x</p:attrName>
                                        </p:attrNameLst>
                                      </p:cBhvr>
                                      <p:tavLst>
                                        <p:tav tm="0">
                                          <p:val>
                                            <p:strVal val="#ppt_x"/>
                                          </p:val>
                                        </p:tav>
                                        <p:tav tm="100000">
                                          <p:val>
                                            <p:strVal val="#ppt_x"/>
                                          </p:val>
                                        </p:tav>
                                      </p:tavLst>
                                    </p:anim>
                                    <p:anim calcmode="lin" valueType="num">
                                      <p:cBhvr>
                                        <p:cTn id="43" dur="750" fill="hold"/>
                                        <p:tgtEl>
                                          <p:spTgt spid="64"/>
                                        </p:tgtEl>
                                        <p:attrNameLst>
                                          <p:attrName>ppt_y</p:attrName>
                                        </p:attrNameLst>
                                      </p:cBhvr>
                                      <p:tavLst>
                                        <p:tav tm="0">
                                          <p:val>
                                            <p:strVal val="#ppt_y+.1"/>
                                          </p:val>
                                        </p:tav>
                                        <p:tav tm="100000">
                                          <p:val>
                                            <p:strVal val="#ppt_y"/>
                                          </p:val>
                                        </p:tav>
                                      </p:tavLst>
                                    </p:anim>
                                  </p:childTnLst>
                                </p:cTn>
                              </p:par>
                            </p:childTnLst>
                          </p:cTn>
                        </p:par>
                        <p:par>
                          <p:cTn id="44" fill="hold">
                            <p:stCondLst>
                              <p:cond delay="5100"/>
                            </p:stCondLst>
                            <p:childTnLst>
                              <p:par>
                                <p:cTn id="45" presetID="42" presetClass="entr" presetSubtype="0" fill="hold" nodeType="afterEffect">
                                  <p:stCondLst>
                                    <p:cond delay="0"/>
                                  </p:stCondLst>
                                  <p:childTnLst>
                                    <p:set>
                                      <p:cBhvr>
                                        <p:cTn id="46" dur="1" fill="hold">
                                          <p:stCondLst>
                                            <p:cond delay="0"/>
                                          </p:stCondLst>
                                        </p:cTn>
                                        <p:tgtEl>
                                          <p:spTgt spid="66"/>
                                        </p:tgtEl>
                                        <p:attrNameLst>
                                          <p:attrName>style.visibility</p:attrName>
                                        </p:attrNameLst>
                                      </p:cBhvr>
                                      <p:to>
                                        <p:strVal val="visible"/>
                                      </p:to>
                                    </p:set>
                                    <p:animEffect transition="in" filter="fade">
                                      <p:cBhvr>
                                        <p:cTn id="47" dur="750"/>
                                        <p:tgtEl>
                                          <p:spTgt spid="66"/>
                                        </p:tgtEl>
                                      </p:cBhvr>
                                    </p:animEffect>
                                    <p:anim calcmode="lin" valueType="num">
                                      <p:cBhvr>
                                        <p:cTn id="48" dur="750" fill="hold"/>
                                        <p:tgtEl>
                                          <p:spTgt spid="66"/>
                                        </p:tgtEl>
                                        <p:attrNameLst>
                                          <p:attrName>ppt_x</p:attrName>
                                        </p:attrNameLst>
                                      </p:cBhvr>
                                      <p:tavLst>
                                        <p:tav tm="0">
                                          <p:val>
                                            <p:strVal val="#ppt_x"/>
                                          </p:val>
                                        </p:tav>
                                        <p:tav tm="100000">
                                          <p:val>
                                            <p:strVal val="#ppt_x"/>
                                          </p:val>
                                        </p:tav>
                                      </p:tavLst>
                                    </p:anim>
                                    <p:anim calcmode="lin" valueType="num">
                                      <p:cBhvr>
                                        <p:cTn id="49" dur="750" fill="hold"/>
                                        <p:tgtEl>
                                          <p:spTgt spid="66"/>
                                        </p:tgtEl>
                                        <p:attrNameLst>
                                          <p:attrName>ppt_y</p:attrName>
                                        </p:attrNameLst>
                                      </p:cBhvr>
                                      <p:tavLst>
                                        <p:tav tm="0">
                                          <p:val>
                                            <p:strVal val="#ppt_y+.1"/>
                                          </p:val>
                                        </p:tav>
                                        <p:tav tm="100000">
                                          <p:val>
                                            <p:strVal val="#ppt_y"/>
                                          </p:val>
                                        </p:tav>
                                      </p:tavLst>
                                    </p:anim>
                                  </p:childTnLst>
                                </p:cTn>
                              </p:par>
                            </p:childTnLst>
                          </p:cTn>
                        </p:par>
                        <p:par>
                          <p:cTn id="50" fill="hold">
                            <p:stCondLst>
                              <p:cond delay="5850"/>
                            </p:stCondLst>
                            <p:childTnLst>
                              <p:par>
                                <p:cTn id="51" presetID="41" presetClass="entr" presetSubtype="0" fill="hold" grpId="0" nodeType="afterEffect">
                                  <p:stCondLst>
                                    <p:cond delay="0"/>
                                  </p:stCondLst>
                                  <p:iterate type="lt">
                                    <p:tmPct val="10000"/>
                                  </p:iterate>
                                  <p:childTnLst>
                                    <p:set>
                                      <p:cBhvr>
                                        <p:cTn id="52" dur="1" fill="hold">
                                          <p:stCondLst>
                                            <p:cond delay="0"/>
                                          </p:stCondLst>
                                        </p:cTn>
                                        <p:tgtEl>
                                          <p:spTgt spid="70"/>
                                        </p:tgtEl>
                                        <p:attrNameLst>
                                          <p:attrName>style.visibility</p:attrName>
                                        </p:attrNameLst>
                                      </p:cBhvr>
                                      <p:to>
                                        <p:strVal val="visible"/>
                                      </p:to>
                                    </p:set>
                                    <p:anim calcmode="lin" valueType="num">
                                      <p:cBhvr>
                                        <p:cTn id="53" dur="500" fill="hold"/>
                                        <p:tgtEl>
                                          <p:spTgt spid="70"/>
                                        </p:tgtEl>
                                        <p:attrNameLst>
                                          <p:attrName>ppt_x</p:attrName>
                                        </p:attrNameLst>
                                      </p:cBhvr>
                                      <p:tavLst>
                                        <p:tav tm="0">
                                          <p:val>
                                            <p:strVal val="#ppt_x"/>
                                          </p:val>
                                        </p:tav>
                                        <p:tav tm="50000">
                                          <p:val>
                                            <p:strVal val="#ppt_x+.1"/>
                                          </p:val>
                                        </p:tav>
                                        <p:tav tm="100000">
                                          <p:val>
                                            <p:strVal val="#ppt_x"/>
                                          </p:val>
                                        </p:tav>
                                      </p:tavLst>
                                    </p:anim>
                                    <p:anim calcmode="lin" valueType="num">
                                      <p:cBhvr>
                                        <p:cTn id="54" dur="500" fill="hold"/>
                                        <p:tgtEl>
                                          <p:spTgt spid="70"/>
                                        </p:tgtEl>
                                        <p:attrNameLst>
                                          <p:attrName>ppt_y</p:attrName>
                                        </p:attrNameLst>
                                      </p:cBhvr>
                                      <p:tavLst>
                                        <p:tav tm="0">
                                          <p:val>
                                            <p:strVal val="#ppt_y"/>
                                          </p:val>
                                        </p:tav>
                                        <p:tav tm="100000">
                                          <p:val>
                                            <p:strVal val="#ppt_y"/>
                                          </p:val>
                                        </p:tav>
                                      </p:tavLst>
                                    </p:anim>
                                    <p:anim calcmode="lin" valueType="num">
                                      <p:cBhvr>
                                        <p:cTn id="55" dur="500" fill="hold"/>
                                        <p:tgtEl>
                                          <p:spTgt spid="70"/>
                                        </p:tgtEl>
                                        <p:attrNameLst>
                                          <p:attrName>ppt_h</p:attrName>
                                        </p:attrNameLst>
                                      </p:cBhvr>
                                      <p:tavLst>
                                        <p:tav tm="0">
                                          <p:val>
                                            <p:strVal val="#ppt_h/10"/>
                                          </p:val>
                                        </p:tav>
                                        <p:tav tm="50000">
                                          <p:val>
                                            <p:strVal val="#ppt_h+.01"/>
                                          </p:val>
                                        </p:tav>
                                        <p:tav tm="100000">
                                          <p:val>
                                            <p:strVal val="#ppt_h"/>
                                          </p:val>
                                        </p:tav>
                                      </p:tavLst>
                                    </p:anim>
                                    <p:anim calcmode="lin" valueType="num">
                                      <p:cBhvr>
                                        <p:cTn id="56" dur="500" fill="hold"/>
                                        <p:tgtEl>
                                          <p:spTgt spid="70"/>
                                        </p:tgtEl>
                                        <p:attrNameLst>
                                          <p:attrName>ppt_w</p:attrName>
                                        </p:attrNameLst>
                                      </p:cBhvr>
                                      <p:tavLst>
                                        <p:tav tm="0">
                                          <p:val>
                                            <p:strVal val="#ppt_w/10"/>
                                          </p:val>
                                        </p:tav>
                                        <p:tav tm="50000">
                                          <p:val>
                                            <p:strVal val="#ppt_w+.01"/>
                                          </p:val>
                                        </p:tav>
                                        <p:tav tm="100000">
                                          <p:val>
                                            <p:strVal val="#ppt_w"/>
                                          </p:val>
                                        </p:tav>
                                      </p:tavLst>
                                    </p:anim>
                                    <p:animEffect transition="in" filter="fade">
                                      <p:cBhvr>
                                        <p:cTn id="57" dur="500" tmFilter="0,0; .5, 1; 1, 1"/>
                                        <p:tgtEl>
                                          <p:spTgt spid="70"/>
                                        </p:tgtEl>
                                      </p:cBhvr>
                                    </p:animEffect>
                                  </p:childTnLst>
                                </p:cTn>
                              </p:par>
                            </p:childTnLst>
                          </p:cTn>
                        </p:par>
                        <p:par>
                          <p:cTn id="58" fill="hold">
                            <p:stCondLst>
                              <p:cond delay="6700"/>
                            </p:stCondLst>
                            <p:childTnLst>
                              <p:par>
                                <p:cTn id="59" presetID="42" presetClass="entr" presetSubtype="0" fill="hold" grpId="0" nodeType="afterEffect">
                                  <p:stCondLst>
                                    <p:cond delay="0"/>
                                  </p:stCondLst>
                                  <p:childTnLst>
                                    <p:set>
                                      <p:cBhvr>
                                        <p:cTn id="60" dur="1" fill="hold">
                                          <p:stCondLst>
                                            <p:cond delay="0"/>
                                          </p:stCondLst>
                                        </p:cTn>
                                        <p:tgtEl>
                                          <p:spTgt spid="69"/>
                                        </p:tgtEl>
                                        <p:attrNameLst>
                                          <p:attrName>style.visibility</p:attrName>
                                        </p:attrNameLst>
                                      </p:cBhvr>
                                      <p:to>
                                        <p:strVal val="visible"/>
                                      </p:to>
                                    </p:set>
                                    <p:animEffect transition="in" filter="fade">
                                      <p:cBhvr>
                                        <p:cTn id="61" dur="750"/>
                                        <p:tgtEl>
                                          <p:spTgt spid="69"/>
                                        </p:tgtEl>
                                      </p:cBhvr>
                                    </p:animEffect>
                                    <p:anim calcmode="lin" valueType="num">
                                      <p:cBhvr>
                                        <p:cTn id="62" dur="750" fill="hold"/>
                                        <p:tgtEl>
                                          <p:spTgt spid="69"/>
                                        </p:tgtEl>
                                        <p:attrNameLst>
                                          <p:attrName>ppt_x</p:attrName>
                                        </p:attrNameLst>
                                      </p:cBhvr>
                                      <p:tavLst>
                                        <p:tav tm="0">
                                          <p:val>
                                            <p:strVal val="#ppt_x"/>
                                          </p:val>
                                        </p:tav>
                                        <p:tav tm="100000">
                                          <p:val>
                                            <p:strVal val="#ppt_x"/>
                                          </p:val>
                                        </p:tav>
                                      </p:tavLst>
                                    </p:anim>
                                    <p:anim calcmode="lin" valueType="num">
                                      <p:cBhvr>
                                        <p:cTn id="63" dur="750" fill="hold"/>
                                        <p:tgtEl>
                                          <p:spTgt spid="69"/>
                                        </p:tgtEl>
                                        <p:attrNameLst>
                                          <p:attrName>ppt_y</p:attrName>
                                        </p:attrNameLst>
                                      </p:cBhvr>
                                      <p:tavLst>
                                        <p:tav tm="0">
                                          <p:val>
                                            <p:strVal val="#ppt_y+.1"/>
                                          </p:val>
                                        </p:tav>
                                        <p:tav tm="100000">
                                          <p:val>
                                            <p:strVal val="#ppt_y"/>
                                          </p:val>
                                        </p:tav>
                                      </p:tavLst>
                                    </p:anim>
                                  </p:childTnLst>
                                </p:cTn>
                              </p:par>
                            </p:childTnLst>
                          </p:cTn>
                        </p:par>
                        <p:par>
                          <p:cTn id="64" fill="hold">
                            <p:stCondLst>
                              <p:cond delay="7450"/>
                            </p:stCondLst>
                            <p:childTnLst>
                              <p:par>
                                <p:cTn id="65" presetID="42" presetClass="entr" presetSubtype="0" fill="hold" nodeType="afterEffect">
                                  <p:stCondLst>
                                    <p:cond delay="0"/>
                                  </p:stCondLst>
                                  <p:childTnLst>
                                    <p:set>
                                      <p:cBhvr>
                                        <p:cTn id="66" dur="1" fill="hold">
                                          <p:stCondLst>
                                            <p:cond delay="0"/>
                                          </p:stCondLst>
                                        </p:cTn>
                                        <p:tgtEl>
                                          <p:spTgt spid="75"/>
                                        </p:tgtEl>
                                        <p:attrNameLst>
                                          <p:attrName>style.visibility</p:attrName>
                                        </p:attrNameLst>
                                      </p:cBhvr>
                                      <p:to>
                                        <p:strVal val="visible"/>
                                      </p:to>
                                    </p:set>
                                    <p:animEffect transition="in" filter="fade">
                                      <p:cBhvr>
                                        <p:cTn id="67" dur="750"/>
                                        <p:tgtEl>
                                          <p:spTgt spid="75"/>
                                        </p:tgtEl>
                                      </p:cBhvr>
                                    </p:animEffect>
                                    <p:anim calcmode="lin" valueType="num">
                                      <p:cBhvr>
                                        <p:cTn id="68" dur="750" fill="hold"/>
                                        <p:tgtEl>
                                          <p:spTgt spid="75"/>
                                        </p:tgtEl>
                                        <p:attrNameLst>
                                          <p:attrName>ppt_x</p:attrName>
                                        </p:attrNameLst>
                                      </p:cBhvr>
                                      <p:tavLst>
                                        <p:tav tm="0">
                                          <p:val>
                                            <p:strVal val="#ppt_x"/>
                                          </p:val>
                                        </p:tav>
                                        <p:tav tm="100000">
                                          <p:val>
                                            <p:strVal val="#ppt_x"/>
                                          </p:val>
                                        </p:tav>
                                      </p:tavLst>
                                    </p:anim>
                                    <p:anim calcmode="lin" valueType="num">
                                      <p:cBhvr>
                                        <p:cTn id="69" dur="750" fill="hold"/>
                                        <p:tgtEl>
                                          <p:spTgt spid="75"/>
                                        </p:tgtEl>
                                        <p:attrNameLst>
                                          <p:attrName>ppt_y</p:attrName>
                                        </p:attrNameLst>
                                      </p:cBhvr>
                                      <p:tavLst>
                                        <p:tav tm="0">
                                          <p:val>
                                            <p:strVal val="#ppt_y+.1"/>
                                          </p:val>
                                        </p:tav>
                                        <p:tav tm="100000">
                                          <p:val>
                                            <p:strVal val="#ppt_y"/>
                                          </p:val>
                                        </p:tav>
                                      </p:tavLst>
                                    </p:anim>
                                  </p:childTnLst>
                                </p:cTn>
                              </p:par>
                            </p:childTnLst>
                          </p:cTn>
                        </p:par>
                        <p:par>
                          <p:cTn id="70" fill="hold">
                            <p:stCondLst>
                              <p:cond delay="8200"/>
                            </p:stCondLst>
                            <p:childTnLst>
                              <p:par>
                                <p:cTn id="71" presetID="41" presetClass="entr" presetSubtype="0" fill="hold" grpId="0" nodeType="afterEffect">
                                  <p:stCondLst>
                                    <p:cond delay="0"/>
                                  </p:stCondLst>
                                  <p:iterate type="lt">
                                    <p:tmPct val="10000"/>
                                  </p:iterate>
                                  <p:childTnLst>
                                    <p:set>
                                      <p:cBhvr>
                                        <p:cTn id="72" dur="1" fill="hold">
                                          <p:stCondLst>
                                            <p:cond delay="0"/>
                                          </p:stCondLst>
                                        </p:cTn>
                                        <p:tgtEl>
                                          <p:spTgt spid="72"/>
                                        </p:tgtEl>
                                        <p:attrNameLst>
                                          <p:attrName>style.visibility</p:attrName>
                                        </p:attrNameLst>
                                      </p:cBhvr>
                                      <p:to>
                                        <p:strVal val="visible"/>
                                      </p:to>
                                    </p:set>
                                    <p:anim calcmode="lin" valueType="num">
                                      <p:cBhvr>
                                        <p:cTn id="73" dur="500" fill="hold"/>
                                        <p:tgtEl>
                                          <p:spTgt spid="72"/>
                                        </p:tgtEl>
                                        <p:attrNameLst>
                                          <p:attrName>ppt_x</p:attrName>
                                        </p:attrNameLst>
                                      </p:cBhvr>
                                      <p:tavLst>
                                        <p:tav tm="0">
                                          <p:val>
                                            <p:strVal val="#ppt_x"/>
                                          </p:val>
                                        </p:tav>
                                        <p:tav tm="50000">
                                          <p:val>
                                            <p:strVal val="#ppt_x+.1"/>
                                          </p:val>
                                        </p:tav>
                                        <p:tav tm="100000">
                                          <p:val>
                                            <p:strVal val="#ppt_x"/>
                                          </p:val>
                                        </p:tav>
                                      </p:tavLst>
                                    </p:anim>
                                    <p:anim calcmode="lin" valueType="num">
                                      <p:cBhvr>
                                        <p:cTn id="74" dur="500" fill="hold"/>
                                        <p:tgtEl>
                                          <p:spTgt spid="72"/>
                                        </p:tgtEl>
                                        <p:attrNameLst>
                                          <p:attrName>ppt_y</p:attrName>
                                        </p:attrNameLst>
                                      </p:cBhvr>
                                      <p:tavLst>
                                        <p:tav tm="0">
                                          <p:val>
                                            <p:strVal val="#ppt_y"/>
                                          </p:val>
                                        </p:tav>
                                        <p:tav tm="100000">
                                          <p:val>
                                            <p:strVal val="#ppt_y"/>
                                          </p:val>
                                        </p:tav>
                                      </p:tavLst>
                                    </p:anim>
                                    <p:anim calcmode="lin" valueType="num">
                                      <p:cBhvr>
                                        <p:cTn id="75" dur="500" fill="hold"/>
                                        <p:tgtEl>
                                          <p:spTgt spid="72"/>
                                        </p:tgtEl>
                                        <p:attrNameLst>
                                          <p:attrName>ppt_h</p:attrName>
                                        </p:attrNameLst>
                                      </p:cBhvr>
                                      <p:tavLst>
                                        <p:tav tm="0">
                                          <p:val>
                                            <p:strVal val="#ppt_h/10"/>
                                          </p:val>
                                        </p:tav>
                                        <p:tav tm="50000">
                                          <p:val>
                                            <p:strVal val="#ppt_h+.01"/>
                                          </p:val>
                                        </p:tav>
                                        <p:tav tm="100000">
                                          <p:val>
                                            <p:strVal val="#ppt_h"/>
                                          </p:val>
                                        </p:tav>
                                      </p:tavLst>
                                    </p:anim>
                                    <p:anim calcmode="lin" valueType="num">
                                      <p:cBhvr>
                                        <p:cTn id="76" dur="500" fill="hold"/>
                                        <p:tgtEl>
                                          <p:spTgt spid="72"/>
                                        </p:tgtEl>
                                        <p:attrNameLst>
                                          <p:attrName>ppt_w</p:attrName>
                                        </p:attrNameLst>
                                      </p:cBhvr>
                                      <p:tavLst>
                                        <p:tav tm="0">
                                          <p:val>
                                            <p:strVal val="#ppt_w/10"/>
                                          </p:val>
                                        </p:tav>
                                        <p:tav tm="50000">
                                          <p:val>
                                            <p:strVal val="#ppt_w+.01"/>
                                          </p:val>
                                        </p:tav>
                                        <p:tav tm="100000">
                                          <p:val>
                                            <p:strVal val="#ppt_w"/>
                                          </p:val>
                                        </p:tav>
                                      </p:tavLst>
                                    </p:anim>
                                    <p:animEffect transition="in" filter="fade">
                                      <p:cBhvr>
                                        <p:cTn id="77" dur="500" tmFilter="0,0; .5, 1; 1, 1"/>
                                        <p:tgtEl>
                                          <p:spTgt spid="72"/>
                                        </p:tgtEl>
                                      </p:cBhvr>
                                    </p:animEffect>
                                  </p:childTnLst>
                                </p:cTn>
                              </p:par>
                            </p:childTnLst>
                          </p:cTn>
                        </p:par>
                        <p:par>
                          <p:cTn id="78" fill="hold">
                            <p:stCondLst>
                              <p:cond delay="9050"/>
                            </p:stCondLst>
                            <p:childTnLst>
                              <p:par>
                                <p:cTn id="79" presetID="42" presetClass="entr" presetSubtype="0" fill="hold" grpId="0" nodeType="afterEffect">
                                  <p:stCondLst>
                                    <p:cond delay="0"/>
                                  </p:stCondLst>
                                  <p:childTnLst>
                                    <p:set>
                                      <p:cBhvr>
                                        <p:cTn id="80" dur="1" fill="hold">
                                          <p:stCondLst>
                                            <p:cond delay="0"/>
                                          </p:stCondLst>
                                        </p:cTn>
                                        <p:tgtEl>
                                          <p:spTgt spid="71"/>
                                        </p:tgtEl>
                                        <p:attrNameLst>
                                          <p:attrName>style.visibility</p:attrName>
                                        </p:attrNameLst>
                                      </p:cBhvr>
                                      <p:to>
                                        <p:strVal val="visible"/>
                                      </p:to>
                                    </p:set>
                                    <p:animEffect transition="in" filter="fade">
                                      <p:cBhvr>
                                        <p:cTn id="81" dur="750"/>
                                        <p:tgtEl>
                                          <p:spTgt spid="71"/>
                                        </p:tgtEl>
                                      </p:cBhvr>
                                    </p:animEffect>
                                    <p:anim calcmode="lin" valueType="num">
                                      <p:cBhvr>
                                        <p:cTn id="82" dur="750" fill="hold"/>
                                        <p:tgtEl>
                                          <p:spTgt spid="71"/>
                                        </p:tgtEl>
                                        <p:attrNameLst>
                                          <p:attrName>ppt_x</p:attrName>
                                        </p:attrNameLst>
                                      </p:cBhvr>
                                      <p:tavLst>
                                        <p:tav tm="0">
                                          <p:val>
                                            <p:strVal val="#ppt_x"/>
                                          </p:val>
                                        </p:tav>
                                        <p:tav tm="100000">
                                          <p:val>
                                            <p:strVal val="#ppt_x"/>
                                          </p:val>
                                        </p:tav>
                                      </p:tavLst>
                                    </p:anim>
                                    <p:anim calcmode="lin" valueType="num">
                                      <p:cBhvr>
                                        <p:cTn id="83" dur="750" fill="hold"/>
                                        <p:tgtEl>
                                          <p:spTgt spid="71"/>
                                        </p:tgtEl>
                                        <p:attrNameLst>
                                          <p:attrName>ppt_y</p:attrName>
                                        </p:attrNameLst>
                                      </p:cBhvr>
                                      <p:tavLst>
                                        <p:tav tm="0">
                                          <p:val>
                                            <p:strVal val="#ppt_y+.1"/>
                                          </p:val>
                                        </p:tav>
                                        <p:tav tm="100000">
                                          <p:val>
                                            <p:strVal val="#ppt_y"/>
                                          </p:val>
                                        </p:tav>
                                      </p:tavLst>
                                    </p:anim>
                                  </p:childTnLst>
                                </p:cTn>
                              </p:par>
                            </p:childTnLst>
                          </p:cTn>
                        </p:par>
                        <p:par>
                          <p:cTn id="84" fill="hold">
                            <p:stCondLst>
                              <p:cond delay="9800"/>
                            </p:stCondLst>
                            <p:childTnLst>
                              <p:par>
                                <p:cTn id="85" presetID="42" presetClass="entr" presetSubtype="0" fill="hold" nodeType="afterEffect">
                                  <p:stCondLst>
                                    <p:cond delay="0"/>
                                  </p:stCondLst>
                                  <p:childTnLst>
                                    <p:set>
                                      <p:cBhvr>
                                        <p:cTn id="86" dur="1" fill="hold">
                                          <p:stCondLst>
                                            <p:cond delay="0"/>
                                          </p:stCondLst>
                                        </p:cTn>
                                        <p:tgtEl>
                                          <p:spTgt spid="78"/>
                                        </p:tgtEl>
                                        <p:attrNameLst>
                                          <p:attrName>style.visibility</p:attrName>
                                        </p:attrNameLst>
                                      </p:cBhvr>
                                      <p:to>
                                        <p:strVal val="visible"/>
                                      </p:to>
                                    </p:set>
                                    <p:animEffect transition="in" filter="fade">
                                      <p:cBhvr>
                                        <p:cTn id="87" dur="750"/>
                                        <p:tgtEl>
                                          <p:spTgt spid="78"/>
                                        </p:tgtEl>
                                      </p:cBhvr>
                                    </p:animEffect>
                                    <p:anim calcmode="lin" valueType="num">
                                      <p:cBhvr>
                                        <p:cTn id="88" dur="750" fill="hold"/>
                                        <p:tgtEl>
                                          <p:spTgt spid="78"/>
                                        </p:tgtEl>
                                        <p:attrNameLst>
                                          <p:attrName>ppt_x</p:attrName>
                                        </p:attrNameLst>
                                      </p:cBhvr>
                                      <p:tavLst>
                                        <p:tav tm="0">
                                          <p:val>
                                            <p:strVal val="#ppt_x"/>
                                          </p:val>
                                        </p:tav>
                                        <p:tav tm="100000">
                                          <p:val>
                                            <p:strVal val="#ppt_x"/>
                                          </p:val>
                                        </p:tav>
                                      </p:tavLst>
                                    </p:anim>
                                    <p:anim calcmode="lin" valueType="num">
                                      <p:cBhvr>
                                        <p:cTn id="89" dur="750" fill="hold"/>
                                        <p:tgtEl>
                                          <p:spTgt spid="78"/>
                                        </p:tgtEl>
                                        <p:attrNameLst>
                                          <p:attrName>ppt_y</p:attrName>
                                        </p:attrNameLst>
                                      </p:cBhvr>
                                      <p:tavLst>
                                        <p:tav tm="0">
                                          <p:val>
                                            <p:strVal val="#ppt_y+.1"/>
                                          </p:val>
                                        </p:tav>
                                        <p:tav tm="100000">
                                          <p:val>
                                            <p:strVal val="#ppt_y"/>
                                          </p:val>
                                        </p:tav>
                                      </p:tavLst>
                                    </p:anim>
                                  </p:childTnLst>
                                </p:cTn>
                              </p:par>
                            </p:childTnLst>
                          </p:cTn>
                        </p:par>
                        <p:par>
                          <p:cTn id="90" fill="hold">
                            <p:stCondLst>
                              <p:cond delay="10550"/>
                            </p:stCondLst>
                            <p:childTnLst>
                              <p:par>
                                <p:cTn id="91" presetID="41" presetClass="entr" presetSubtype="0" fill="hold" grpId="0" nodeType="afterEffect">
                                  <p:stCondLst>
                                    <p:cond delay="0"/>
                                  </p:stCondLst>
                                  <p:iterate type="lt">
                                    <p:tmPct val="10000"/>
                                  </p:iterate>
                                  <p:childTnLst>
                                    <p:set>
                                      <p:cBhvr>
                                        <p:cTn id="92" dur="1" fill="hold">
                                          <p:stCondLst>
                                            <p:cond delay="0"/>
                                          </p:stCondLst>
                                        </p:cTn>
                                        <p:tgtEl>
                                          <p:spTgt spid="74"/>
                                        </p:tgtEl>
                                        <p:attrNameLst>
                                          <p:attrName>style.visibility</p:attrName>
                                        </p:attrNameLst>
                                      </p:cBhvr>
                                      <p:to>
                                        <p:strVal val="visible"/>
                                      </p:to>
                                    </p:set>
                                    <p:anim calcmode="lin" valueType="num">
                                      <p:cBhvr>
                                        <p:cTn id="93" dur="500" fill="hold"/>
                                        <p:tgtEl>
                                          <p:spTgt spid="74"/>
                                        </p:tgtEl>
                                        <p:attrNameLst>
                                          <p:attrName>ppt_x</p:attrName>
                                        </p:attrNameLst>
                                      </p:cBhvr>
                                      <p:tavLst>
                                        <p:tav tm="0">
                                          <p:val>
                                            <p:strVal val="#ppt_x"/>
                                          </p:val>
                                        </p:tav>
                                        <p:tav tm="50000">
                                          <p:val>
                                            <p:strVal val="#ppt_x+.1"/>
                                          </p:val>
                                        </p:tav>
                                        <p:tav tm="100000">
                                          <p:val>
                                            <p:strVal val="#ppt_x"/>
                                          </p:val>
                                        </p:tav>
                                      </p:tavLst>
                                    </p:anim>
                                    <p:anim calcmode="lin" valueType="num">
                                      <p:cBhvr>
                                        <p:cTn id="94" dur="500" fill="hold"/>
                                        <p:tgtEl>
                                          <p:spTgt spid="74"/>
                                        </p:tgtEl>
                                        <p:attrNameLst>
                                          <p:attrName>ppt_y</p:attrName>
                                        </p:attrNameLst>
                                      </p:cBhvr>
                                      <p:tavLst>
                                        <p:tav tm="0">
                                          <p:val>
                                            <p:strVal val="#ppt_y"/>
                                          </p:val>
                                        </p:tav>
                                        <p:tav tm="100000">
                                          <p:val>
                                            <p:strVal val="#ppt_y"/>
                                          </p:val>
                                        </p:tav>
                                      </p:tavLst>
                                    </p:anim>
                                    <p:anim calcmode="lin" valueType="num">
                                      <p:cBhvr>
                                        <p:cTn id="95" dur="500" fill="hold"/>
                                        <p:tgtEl>
                                          <p:spTgt spid="74"/>
                                        </p:tgtEl>
                                        <p:attrNameLst>
                                          <p:attrName>ppt_h</p:attrName>
                                        </p:attrNameLst>
                                      </p:cBhvr>
                                      <p:tavLst>
                                        <p:tav tm="0">
                                          <p:val>
                                            <p:strVal val="#ppt_h/10"/>
                                          </p:val>
                                        </p:tav>
                                        <p:tav tm="50000">
                                          <p:val>
                                            <p:strVal val="#ppt_h+.01"/>
                                          </p:val>
                                        </p:tav>
                                        <p:tav tm="100000">
                                          <p:val>
                                            <p:strVal val="#ppt_h"/>
                                          </p:val>
                                        </p:tav>
                                      </p:tavLst>
                                    </p:anim>
                                    <p:anim calcmode="lin" valueType="num">
                                      <p:cBhvr>
                                        <p:cTn id="96" dur="500" fill="hold"/>
                                        <p:tgtEl>
                                          <p:spTgt spid="74"/>
                                        </p:tgtEl>
                                        <p:attrNameLst>
                                          <p:attrName>ppt_w</p:attrName>
                                        </p:attrNameLst>
                                      </p:cBhvr>
                                      <p:tavLst>
                                        <p:tav tm="0">
                                          <p:val>
                                            <p:strVal val="#ppt_w/10"/>
                                          </p:val>
                                        </p:tav>
                                        <p:tav tm="50000">
                                          <p:val>
                                            <p:strVal val="#ppt_w+.01"/>
                                          </p:val>
                                        </p:tav>
                                        <p:tav tm="100000">
                                          <p:val>
                                            <p:strVal val="#ppt_w"/>
                                          </p:val>
                                        </p:tav>
                                      </p:tavLst>
                                    </p:anim>
                                    <p:animEffect transition="in" filter="fade">
                                      <p:cBhvr>
                                        <p:cTn id="97" dur="500" tmFilter="0,0; .5, 1; 1, 1"/>
                                        <p:tgtEl>
                                          <p:spTgt spid="74"/>
                                        </p:tgtEl>
                                      </p:cBhvr>
                                    </p:animEffect>
                                  </p:childTnLst>
                                </p:cTn>
                              </p:par>
                            </p:childTnLst>
                          </p:cTn>
                        </p:par>
                        <p:par>
                          <p:cTn id="98" fill="hold">
                            <p:stCondLst>
                              <p:cond delay="11400"/>
                            </p:stCondLst>
                            <p:childTnLst>
                              <p:par>
                                <p:cTn id="99" presetID="42" presetClass="entr" presetSubtype="0" fill="hold" grpId="0" nodeType="afterEffect">
                                  <p:stCondLst>
                                    <p:cond delay="0"/>
                                  </p:stCondLst>
                                  <p:childTnLst>
                                    <p:set>
                                      <p:cBhvr>
                                        <p:cTn id="100" dur="1" fill="hold">
                                          <p:stCondLst>
                                            <p:cond delay="0"/>
                                          </p:stCondLst>
                                        </p:cTn>
                                        <p:tgtEl>
                                          <p:spTgt spid="73"/>
                                        </p:tgtEl>
                                        <p:attrNameLst>
                                          <p:attrName>style.visibility</p:attrName>
                                        </p:attrNameLst>
                                      </p:cBhvr>
                                      <p:to>
                                        <p:strVal val="visible"/>
                                      </p:to>
                                    </p:set>
                                    <p:animEffect transition="in" filter="fade">
                                      <p:cBhvr>
                                        <p:cTn id="101" dur="750"/>
                                        <p:tgtEl>
                                          <p:spTgt spid="73"/>
                                        </p:tgtEl>
                                      </p:cBhvr>
                                    </p:animEffect>
                                    <p:anim calcmode="lin" valueType="num">
                                      <p:cBhvr>
                                        <p:cTn id="102" dur="750" fill="hold"/>
                                        <p:tgtEl>
                                          <p:spTgt spid="73"/>
                                        </p:tgtEl>
                                        <p:attrNameLst>
                                          <p:attrName>ppt_x</p:attrName>
                                        </p:attrNameLst>
                                      </p:cBhvr>
                                      <p:tavLst>
                                        <p:tav tm="0">
                                          <p:val>
                                            <p:strVal val="#ppt_x"/>
                                          </p:val>
                                        </p:tav>
                                        <p:tav tm="100000">
                                          <p:val>
                                            <p:strVal val="#ppt_x"/>
                                          </p:val>
                                        </p:tav>
                                      </p:tavLst>
                                    </p:anim>
                                    <p:anim calcmode="lin" valueType="num">
                                      <p:cBhvr>
                                        <p:cTn id="103" dur="750" fill="hold"/>
                                        <p:tgtEl>
                                          <p:spTgt spid="7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69" grpId="0"/>
      <p:bldP spid="70" grpId="0"/>
      <p:bldP spid="71" grpId="0"/>
      <p:bldP spid="72" grpId="0"/>
      <p:bldP spid="73" grpId="0"/>
      <p:bldP spid="7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smtClean="0"/>
              <a:t>点击此处添加标题</a:t>
            </a:r>
            <a:endParaRPr lang="zh-CN" altLang="en-US" dirty="0"/>
          </a:p>
        </p:txBody>
      </p:sp>
      <p:grpSp>
        <p:nvGrpSpPr>
          <p:cNvPr id="3" name="Group 4"/>
          <p:cNvGrpSpPr>
            <a:grpSpLocks/>
          </p:cNvGrpSpPr>
          <p:nvPr/>
        </p:nvGrpSpPr>
        <p:grpSpPr bwMode="auto">
          <a:xfrm>
            <a:off x="3605759" y="1127761"/>
            <a:ext cx="2082130" cy="1746076"/>
            <a:chOff x="2057" y="862"/>
            <a:chExt cx="1549" cy="1351"/>
          </a:xfrm>
        </p:grpSpPr>
        <p:sp>
          <p:nvSpPr>
            <p:cNvPr id="4" name="AutoShape 5"/>
            <p:cNvSpPr>
              <a:spLocks noChangeArrowheads="1"/>
            </p:cNvSpPr>
            <p:nvPr/>
          </p:nvSpPr>
          <p:spPr bwMode="gray">
            <a:xfrm>
              <a:off x="2070" y="885"/>
              <a:ext cx="1536" cy="1328"/>
            </a:xfrm>
            <a:prstGeom prst="hexagon">
              <a:avLst>
                <a:gd name="adj" fmla="val 28916"/>
                <a:gd name="vf" fmla="val 115470"/>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smtClean="0">
                <a:ln>
                  <a:noFill/>
                </a:ln>
                <a:solidFill>
                  <a:sysClr val="windowText" lastClr="000000"/>
                </a:solidFill>
                <a:effectLst/>
                <a:uLnTx/>
                <a:uFillTx/>
                <a:latin typeface="Calibri"/>
                <a:ea typeface="宋体" panose="02010600030101010101" pitchFamily="2" charset="-122"/>
                <a:cs typeface="+mn-cs"/>
              </a:endParaRPr>
            </a:p>
          </p:txBody>
        </p:sp>
        <p:sp>
          <p:nvSpPr>
            <p:cNvPr id="5" name="AutoShape 6"/>
            <p:cNvSpPr>
              <a:spLocks noChangeArrowheads="1"/>
            </p:cNvSpPr>
            <p:nvPr/>
          </p:nvSpPr>
          <p:spPr bwMode="gray">
            <a:xfrm>
              <a:off x="2057" y="862"/>
              <a:ext cx="1536" cy="1328"/>
            </a:xfrm>
            <a:prstGeom prst="hexagon">
              <a:avLst>
                <a:gd name="adj" fmla="val 28916"/>
                <a:gd name="vf" fmla="val 115470"/>
              </a:avLst>
            </a:prstGeom>
            <a:solidFill>
              <a:srgbClr val="FFFFFF"/>
            </a:solidFill>
            <a:ln w="9525">
              <a:solidFill>
                <a:srgbClr val="C0C0C0"/>
              </a:solidFill>
              <a:miter lim="800000"/>
              <a:headEnd/>
              <a:tailEnd/>
            </a:ln>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smtClean="0">
                <a:ln>
                  <a:noFill/>
                </a:ln>
                <a:solidFill>
                  <a:sysClr val="windowText" lastClr="000000"/>
                </a:solidFill>
                <a:effectLst/>
                <a:uLnTx/>
                <a:uFillTx/>
                <a:latin typeface="Calibri"/>
                <a:ea typeface="宋体" panose="02010600030101010101" pitchFamily="2" charset="-122"/>
                <a:cs typeface="+mn-cs"/>
              </a:endParaRPr>
            </a:p>
          </p:txBody>
        </p:sp>
        <p:sp>
          <p:nvSpPr>
            <p:cNvPr id="6" name="AutoShape 7"/>
            <p:cNvSpPr>
              <a:spLocks noChangeArrowheads="1"/>
            </p:cNvSpPr>
            <p:nvPr/>
          </p:nvSpPr>
          <p:spPr bwMode="gray">
            <a:xfrm>
              <a:off x="2147" y="942"/>
              <a:ext cx="1350" cy="1168"/>
            </a:xfrm>
            <a:prstGeom prst="hexagon">
              <a:avLst>
                <a:gd name="adj" fmla="val 28896"/>
                <a:gd name="vf" fmla="val 115470"/>
              </a:avLst>
            </a:prstGeom>
            <a:solidFill>
              <a:srgbClr val="FF6E00"/>
            </a:solidFill>
            <a:ln w="9525">
              <a:noFill/>
              <a:miter lim="800000"/>
              <a:headEnd/>
              <a:tailEnd/>
            </a:ln>
            <a:effectLst/>
            <a:scene3d>
              <a:camera prst="orthographicFront">
                <a:rot lat="0" lon="0" rev="0"/>
              </a:camera>
              <a:lightRig rig="glow" dir="t">
                <a:rot lat="0" lon="0" rev="14100000"/>
              </a:lightRig>
            </a:scene3d>
            <a:sp3d prstMaterial="softEdge">
              <a:bevelT w="127000" prst="artDeco"/>
            </a:sp3d>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grpSp>
      <p:grpSp>
        <p:nvGrpSpPr>
          <p:cNvPr id="7" name="Group 8"/>
          <p:cNvGrpSpPr>
            <a:grpSpLocks/>
          </p:cNvGrpSpPr>
          <p:nvPr/>
        </p:nvGrpSpPr>
        <p:grpSpPr bwMode="auto">
          <a:xfrm>
            <a:off x="1984414" y="1973585"/>
            <a:ext cx="2083530" cy="1746077"/>
            <a:chOff x="1110" y="2656"/>
            <a:chExt cx="1549" cy="1351"/>
          </a:xfrm>
        </p:grpSpPr>
        <p:sp>
          <p:nvSpPr>
            <p:cNvPr id="8" name="AutoShape 9"/>
            <p:cNvSpPr>
              <a:spLocks noChangeArrowheads="1"/>
            </p:cNvSpPr>
            <p:nvPr/>
          </p:nvSpPr>
          <p:spPr bwMode="gray">
            <a:xfrm>
              <a:off x="1123" y="2679"/>
              <a:ext cx="1536" cy="1328"/>
            </a:xfrm>
            <a:prstGeom prst="hexagon">
              <a:avLst>
                <a:gd name="adj" fmla="val 28916"/>
                <a:gd name="vf" fmla="val 115470"/>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smtClean="0">
                <a:ln>
                  <a:noFill/>
                </a:ln>
                <a:solidFill>
                  <a:sysClr val="windowText" lastClr="000000"/>
                </a:solidFill>
                <a:effectLst/>
                <a:uLnTx/>
                <a:uFillTx/>
                <a:latin typeface="Calibri"/>
                <a:ea typeface="宋体" panose="02010600030101010101" pitchFamily="2" charset="-122"/>
                <a:cs typeface="+mn-cs"/>
              </a:endParaRPr>
            </a:p>
          </p:txBody>
        </p:sp>
        <p:sp>
          <p:nvSpPr>
            <p:cNvPr id="9" name="AutoShape 10"/>
            <p:cNvSpPr>
              <a:spLocks noChangeArrowheads="1"/>
            </p:cNvSpPr>
            <p:nvPr/>
          </p:nvSpPr>
          <p:spPr bwMode="gray">
            <a:xfrm>
              <a:off x="1110" y="2656"/>
              <a:ext cx="1536" cy="1328"/>
            </a:xfrm>
            <a:prstGeom prst="hexagon">
              <a:avLst>
                <a:gd name="adj" fmla="val 28916"/>
                <a:gd name="vf" fmla="val 115470"/>
              </a:avLst>
            </a:prstGeom>
            <a:solidFill>
              <a:srgbClr val="FFFFFF"/>
            </a:solidFill>
            <a:ln w="9525">
              <a:solidFill>
                <a:srgbClr val="C0C0C0"/>
              </a:solidFill>
              <a:miter lim="800000"/>
              <a:headEnd/>
              <a:tailEnd/>
            </a:ln>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smtClean="0">
                <a:ln>
                  <a:noFill/>
                </a:ln>
                <a:solidFill>
                  <a:sysClr val="windowText" lastClr="000000"/>
                </a:solidFill>
                <a:effectLst/>
                <a:uLnTx/>
                <a:uFillTx/>
                <a:latin typeface="Calibri"/>
                <a:ea typeface="宋体" panose="02010600030101010101" pitchFamily="2" charset="-122"/>
                <a:cs typeface="+mn-cs"/>
              </a:endParaRPr>
            </a:p>
          </p:txBody>
        </p:sp>
        <p:sp>
          <p:nvSpPr>
            <p:cNvPr id="10" name="AutoShape 11"/>
            <p:cNvSpPr>
              <a:spLocks noChangeArrowheads="1"/>
            </p:cNvSpPr>
            <p:nvPr/>
          </p:nvSpPr>
          <p:spPr bwMode="gray">
            <a:xfrm>
              <a:off x="1200" y="2736"/>
              <a:ext cx="1350" cy="1168"/>
            </a:xfrm>
            <a:prstGeom prst="hexagon">
              <a:avLst>
                <a:gd name="adj" fmla="val 28896"/>
                <a:gd name="vf" fmla="val 115470"/>
              </a:avLst>
            </a:prstGeom>
            <a:solidFill>
              <a:srgbClr val="C80000"/>
            </a:solidFill>
            <a:ln w="9525">
              <a:noFill/>
              <a:miter lim="800000"/>
              <a:headEnd/>
              <a:tailEnd/>
            </a:ln>
            <a:effectLst/>
            <a:scene3d>
              <a:camera prst="orthographicFront">
                <a:rot lat="0" lon="0" rev="0"/>
              </a:camera>
              <a:lightRig rig="glow" dir="t">
                <a:rot lat="0" lon="0" rev="14100000"/>
              </a:lightRig>
            </a:scene3d>
            <a:sp3d prstMaterial="softEdge">
              <a:bevelT w="127000" prst="artDeco"/>
            </a:sp3d>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grpSp>
      <p:sp>
        <p:nvSpPr>
          <p:cNvPr id="11" name="Text Box 12"/>
          <p:cNvSpPr txBox="1">
            <a:spLocks noChangeArrowheads="1"/>
          </p:cNvSpPr>
          <p:nvPr/>
        </p:nvSpPr>
        <p:spPr bwMode="gray">
          <a:xfrm>
            <a:off x="4125164" y="1680418"/>
            <a:ext cx="11080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dirty="0">
                <a:ln>
                  <a:noFill/>
                </a:ln>
                <a:solidFill>
                  <a:srgbClr val="FFFFFF"/>
                </a:solidFill>
                <a:effectLst/>
                <a:uLnTx/>
                <a:uFillTx/>
                <a:latin typeface="黑体" pitchFamily="2" charset="-122"/>
                <a:ea typeface="黑体" pitchFamily="2" charset="-122"/>
                <a:cs typeface="+mn-cs"/>
              </a:rPr>
              <a:t>标题</a:t>
            </a:r>
            <a:endParaRPr kumimoji="0" lang="zh-CN" altLang="en-US" sz="1800" b="0" i="0" u="none" strike="noStrike" kern="1200" cap="none" spc="0" normalizeH="0" baseline="0" noProof="0" dirty="0">
              <a:ln>
                <a:noFill/>
              </a:ln>
              <a:solidFill>
                <a:prstClr val="black"/>
              </a:solidFill>
              <a:effectLst/>
              <a:uLnTx/>
              <a:uFillTx/>
              <a:latin typeface="黑体" pitchFamily="2" charset="-122"/>
              <a:ea typeface="黑体" pitchFamily="2" charset="-122"/>
              <a:cs typeface="+mn-cs"/>
            </a:endParaRPr>
          </a:p>
        </p:txBody>
      </p:sp>
      <p:grpSp>
        <p:nvGrpSpPr>
          <p:cNvPr id="12" name="Group 14"/>
          <p:cNvGrpSpPr>
            <a:grpSpLocks/>
          </p:cNvGrpSpPr>
          <p:nvPr/>
        </p:nvGrpSpPr>
        <p:grpSpPr bwMode="auto">
          <a:xfrm>
            <a:off x="5243314" y="1984424"/>
            <a:ext cx="2083530" cy="1746076"/>
            <a:chOff x="3174" y="2656"/>
            <a:chExt cx="1549" cy="1351"/>
          </a:xfrm>
        </p:grpSpPr>
        <p:sp>
          <p:nvSpPr>
            <p:cNvPr id="13" name="AutoShape 15"/>
            <p:cNvSpPr>
              <a:spLocks noChangeArrowheads="1"/>
            </p:cNvSpPr>
            <p:nvPr/>
          </p:nvSpPr>
          <p:spPr bwMode="gray">
            <a:xfrm>
              <a:off x="3187" y="2679"/>
              <a:ext cx="1536" cy="1328"/>
            </a:xfrm>
            <a:prstGeom prst="hexagon">
              <a:avLst>
                <a:gd name="adj" fmla="val 28916"/>
                <a:gd name="vf" fmla="val 115470"/>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smtClean="0">
                <a:ln>
                  <a:noFill/>
                </a:ln>
                <a:solidFill>
                  <a:sysClr val="windowText" lastClr="000000"/>
                </a:solidFill>
                <a:effectLst/>
                <a:uLnTx/>
                <a:uFillTx/>
                <a:latin typeface="Calibri"/>
                <a:ea typeface="宋体" panose="02010600030101010101" pitchFamily="2" charset="-122"/>
                <a:cs typeface="+mn-cs"/>
              </a:endParaRPr>
            </a:p>
          </p:txBody>
        </p:sp>
        <p:sp>
          <p:nvSpPr>
            <p:cNvPr id="14" name="AutoShape 16"/>
            <p:cNvSpPr>
              <a:spLocks noChangeArrowheads="1"/>
            </p:cNvSpPr>
            <p:nvPr/>
          </p:nvSpPr>
          <p:spPr bwMode="gray">
            <a:xfrm>
              <a:off x="3174" y="2656"/>
              <a:ext cx="1536" cy="1328"/>
            </a:xfrm>
            <a:prstGeom prst="hexagon">
              <a:avLst>
                <a:gd name="adj" fmla="val 28916"/>
                <a:gd name="vf" fmla="val 115470"/>
              </a:avLst>
            </a:prstGeom>
            <a:solidFill>
              <a:srgbClr val="FFFFFF"/>
            </a:solidFill>
            <a:ln w="9525">
              <a:solidFill>
                <a:srgbClr val="C0C0C0"/>
              </a:solidFill>
              <a:miter lim="800000"/>
              <a:headEnd/>
              <a:tailEnd/>
            </a:ln>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smtClean="0">
                <a:ln>
                  <a:noFill/>
                </a:ln>
                <a:solidFill>
                  <a:sysClr val="windowText" lastClr="000000"/>
                </a:solidFill>
                <a:effectLst/>
                <a:uLnTx/>
                <a:uFillTx/>
                <a:latin typeface="Calibri"/>
                <a:ea typeface="宋体" panose="02010600030101010101" pitchFamily="2" charset="-122"/>
                <a:cs typeface="+mn-cs"/>
              </a:endParaRPr>
            </a:p>
          </p:txBody>
        </p:sp>
        <p:sp>
          <p:nvSpPr>
            <p:cNvPr id="15" name="AutoShape 17"/>
            <p:cNvSpPr>
              <a:spLocks noChangeArrowheads="1"/>
            </p:cNvSpPr>
            <p:nvPr/>
          </p:nvSpPr>
          <p:spPr bwMode="gray">
            <a:xfrm>
              <a:off x="3264" y="2736"/>
              <a:ext cx="1350" cy="1168"/>
            </a:xfrm>
            <a:prstGeom prst="hexagon">
              <a:avLst>
                <a:gd name="adj" fmla="val 28896"/>
                <a:gd name="vf" fmla="val 115470"/>
              </a:avLst>
            </a:prstGeom>
            <a:solidFill>
              <a:srgbClr val="C80000"/>
            </a:solidFill>
            <a:ln w="9525">
              <a:noFill/>
              <a:miter lim="800000"/>
              <a:headEnd/>
              <a:tailEnd/>
            </a:ln>
            <a:effectLst/>
            <a:scene3d>
              <a:camera prst="orthographicFront">
                <a:rot lat="0" lon="0" rev="0"/>
              </a:camera>
              <a:lightRig rig="glow" dir="t">
                <a:rot lat="0" lon="0" rev="14100000"/>
              </a:lightRig>
            </a:scene3d>
            <a:sp3d prstMaterial="softEdge">
              <a:bevelT w="127000" prst="artDeco"/>
            </a:sp3d>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grpSp>
      <p:grpSp>
        <p:nvGrpSpPr>
          <p:cNvPr id="16" name="Group 19"/>
          <p:cNvGrpSpPr>
            <a:grpSpLocks/>
          </p:cNvGrpSpPr>
          <p:nvPr/>
        </p:nvGrpSpPr>
        <p:grpSpPr bwMode="auto">
          <a:xfrm>
            <a:off x="3621633" y="2875781"/>
            <a:ext cx="2083530" cy="1746077"/>
            <a:chOff x="3174" y="2656"/>
            <a:chExt cx="1549" cy="1351"/>
          </a:xfrm>
        </p:grpSpPr>
        <p:sp>
          <p:nvSpPr>
            <p:cNvPr id="17" name="AutoShape 20"/>
            <p:cNvSpPr>
              <a:spLocks noChangeArrowheads="1"/>
            </p:cNvSpPr>
            <p:nvPr/>
          </p:nvSpPr>
          <p:spPr bwMode="gray">
            <a:xfrm>
              <a:off x="3187" y="2679"/>
              <a:ext cx="1536" cy="1328"/>
            </a:xfrm>
            <a:prstGeom prst="hexagon">
              <a:avLst>
                <a:gd name="adj" fmla="val 28916"/>
                <a:gd name="vf" fmla="val 115470"/>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smtClean="0">
                <a:ln>
                  <a:noFill/>
                </a:ln>
                <a:solidFill>
                  <a:sysClr val="windowText" lastClr="000000"/>
                </a:solidFill>
                <a:effectLst/>
                <a:uLnTx/>
                <a:uFillTx/>
                <a:latin typeface="Calibri"/>
                <a:ea typeface="宋体" panose="02010600030101010101" pitchFamily="2" charset="-122"/>
                <a:cs typeface="+mn-cs"/>
              </a:endParaRPr>
            </a:p>
          </p:txBody>
        </p:sp>
        <p:sp>
          <p:nvSpPr>
            <p:cNvPr id="18" name="AutoShape 21"/>
            <p:cNvSpPr>
              <a:spLocks noChangeArrowheads="1"/>
            </p:cNvSpPr>
            <p:nvPr/>
          </p:nvSpPr>
          <p:spPr bwMode="gray">
            <a:xfrm>
              <a:off x="3174" y="2656"/>
              <a:ext cx="1536" cy="1328"/>
            </a:xfrm>
            <a:prstGeom prst="hexagon">
              <a:avLst>
                <a:gd name="adj" fmla="val 28916"/>
                <a:gd name="vf" fmla="val 115470"/>
              </a:avLst>
            </a:prstGeom>
            <a:solidFill>
              <a:srgbClr val="FFFFFF"/>
            </a:solidFill>
            <a:ln w="9525">
              <a:solidFill>
                <a:srgbClr val="C0C0C0"/>
              </a:solidFill>
              <a:miter lim="800000"/>
              <a:headEnd/>
              <a:tailEnd/>
            </a:ln>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smtClean="0">
                <a:ln>
                  <a:noFill/>
                </a:ln>
                <a:solidFill>
                  <a:sysClr val="windowText" lastClr="000000"/>
                </a:solidFill>
                <a:effectLst/>
                <a:uLnTx/>
                <a:uFillTx/>
                <a:latin typeface="Calibri"/>
                <a:ea typeface="宋体" panose="02010600030101010101" pitchFamily="2" charset="-122"/>
                <a:cs typeface="+mn-cs"/>
              </a:endParaRPr>
            </a:p>
          </p:txBody>
        </p:sp>
        <p:sp>
          <p:nvSpPr>
            <p:cNvPr id="19" name="AutoShape 22"/>
            <p:cNvSpPr>
              <a:spLocks noChangeArrowheads="1"/>
            </p:cNvSpPr>
            <p:nvPr/>
          </p:nvSpPr>
          <p:spPr bwMode="gray">
            <a:xfrm>
              <a:off x="3264" y="2736"/>
              <a:ext cx="1350" cy="1168"/>
            </a:xfrm>
            <a:prstGeom prst="hexagon">
              <a:avLst>
                <a:gd name="adj" fmla="val 28896"/>
                <a:gd name="vf" fmla="val 115470"/>
              </a:avLst>
            </a:prstGeom>
            <a:solidFill>
              <a:srgbClr val="FF6E00"/>
            </a:solidFill>
            <a:ln w="9525">
              <a:noFill/>
              <a:miter lim="800000"/>
              <a:headEnd/>
              <a:tailEnd/>
            </a:ln>
            <a:effectLst/>
            <a:scene3d>
              <a:camera prst="orthographicFront">
                <a:rot lat="0" lon="0" rev="0"/>
              </a:camera>
              <a:lightRig rig="glow" dir="t">
                <a:rot lat="0" lon="0" rev="14100000"/>
              </a:lightRig>
            </a:scene3d>
            <a:sp3d prstMaterial="softEdge">
              <a:bevelT w="127000" prst="artDeco"/>
            </a:sp3d>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grpSp>
      <p:sp>
        <p:nvSpPr>
          <p:cNvPr id="20" name="Text Box 12"/>
          <p:cNvSpPr txBox="1">
            <a:spLocks noChangeArrowheads="1"/>
          </p:cNvSpPr>
          <p:nvPr/>
        </p:nvSpPr>
        <p:spPr bwMode="gray">
          <a:xfrm>
            <a:off x="5721137" y="2508703"/>
            <a:ext cx="11080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dirty="0">
                <a:ln>
                  <a:noFill/>
                </a:ln>
                <a:solidFill>
                  <a:srgbClr val="FFFFFF"/>
                </a:solidFill>
                <a:effectLst/>
                <a:uLnTx/>
                <a:uFillTx/>
                <a:latin typeface="黑体" pitchFamily="2" charset="-122"/>
                <a:ea typeface="黑体" pitchFamily="2" charset="-122"/>
                <a:cs typeface="+mn-cs"/>
              </a:rPr>
              <a:t>标题</a:t>
            </a:r>
            <a:endParaRPr kumimoji="0" lang="zh-CN" altLang="en-US" sz="1800" b="0" i="0" u="none" strike="noStrike" kern="1200" cap="none" spc="0" normalizeH="0" baseline="0" noProof="0" dirty="0">
              <a:ln>
                <a:noFill/>
              </a:ln>
              <a:solidFill>
                <a:prstClr val="black"/>
              </a:solidFill>
              <a:effectLst/>
              <a:uLnTx/>
              <a:uFillTx/>
              <a:latin typeface="黑体" pitchFamily="2" charset="-122"/>
              <a:ea typeface="黑体" pitchFamily="2" charset="-122"/>
              <a:cs typeface="+mn-cs"/>
            </a:endParaRPr>
          </a:p>
        </p:txBody>
      </p:sp>
      <p:sp>
        <p:nvSpPr>
          <p:cNvPr id="21" name="Text Box 12"/>
          <p:cNvSpPr txBox="1">
            <a:spLocks noChangeArrowheads="1"/>
          </p:cNvSpPr>
          <p:nvPr/>
        </p:nvSpPr>
        <p:spPr bwMode="gray">
          <a:xfrm>
            <a:off x="4101523" y="3396606"/>
            <a:ext cx="11080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dirty="0">
                <a:ln>
                  <a:noFill/>
                </a:ln>
                <a:solidFill>
                  <a:srgbClr val="FFFFFF"/>
                </a:solidFill>
                <a:effectLst/>
                <a:uLnTx/>
                <a:uFillTx/>
                <a:latin typeface="黑体" pitchFamily="2" charset="-122"/>
                <a:ea typeface="黑体" pitchFamily="2" charset="-122"/>
                <a:cs typeface="+mn-cs"/>
              </a:rPr>
              <a:t>标题</a:t>
            </a:r>
            <a:endParaRPr kumimoji="0" lang="zh-CN" altLang="en-US" sz="1800" b="0" i="0" u="none" strike="noStrike" kern="1200" cap="none" spc="0" normalizeH="0" baseline="0" noProof="0" dirty="0">
              <a:ln>
                <a:noFill/>
              </a:ln>
              <a:solidFill>
                <a:prstClr val="black"/>
              </a:solidFill>
              <a:effectLst/>
              <a:uLnTx/>
              <a:uFillTx/>
              <a:latin typeface="黑体" pitchFamily="2" charset="-122"/>
              <a:ea typeface="黑体" pitchFamily="2" charset="-122"/>
              <a:cs typeface="+mn-cs"/>
            </a:endParaRPr>
          </a:p>
        </p:txBody>
      </p:sp>
      <p:sp>
        <p:nvSpPr>
          <p:cNvPr id="22" name="Text Box 12"/>
          <p:cNvSpPr txBox="1">
            <a:spLocks noChangeArrowheads="1"/>
          </p:cNvSpPr>
          <p:nvPr/>
        </p:nvSpPr>
        <p:spPr bwMode="gray">
          <a:xfrm>
            <a:off x="2416507" y="2540530"/>
            <a:ext cx="11080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a:ln>
                  <a:noFill/>
                </a:ln>
                <a:solidFill>
                  <a:srgbClr val="FFFFFF"/>
                </a:solidFill>
                <a:effectLst/>
                <a:uLnTx/>
                <a:uFillTx/>
                <a:latin typeface="黑体" pitchFamily="2" charset="-122"/>
                <a:ea typeface="黑体" pitchFamily="2" charset="-122"/>
                <a:cs typeface="+mn-cs"/>
              </a:rPr>
              <a:t>标题</a:t>
            </a:r>
            <a:endParaRPr kumimoji="0" lang="zh-CN" altLang="en-US" sz="1800" b="0" i="0" u="none" strike="noStrike" kern="1200" cap="none" spc="0" normalizeH="0" baseline="0" noProof="0">
              <a:ln>
                <a:noFill/>
              </a:ln>
              <a:solidFill>
                <a:prstClr val="black"/>
              </a:solidFill>
              <a:effectLst/>
              <a:uLnTx/>
              <a:uFillTx/>
              <a:latin typeface="黑体" pitchFamily="2" charset="-122"/>
              <a:ea typeface="黑体" pitchFamily="2" charset="-122"/>
              <a:cs typeface="+mn-cs"/>
            </a:endParaRPr>
          </a:p>
        </p:txBody>
      </p:sp>
      <p:sp>
        <p:nvSpPr>
          <p:cNvPr id="23" name="Text Box 40"/>
          <p:cNvSpPr txBox="1">
            <a:spLocks noChangeArrowheads="1"/>
          </p:cNvSpPr>
          <p:nvPr/>
        </p:nvSpPr>
        <p:spPr bwMode="gray">
          <a:xfrm>
            <a:off x="460572" y="4266608"/>
            <a:ext cx="3255336" cy="609398"/>
          </a:xfrm>
          <a:prstGeom prst="rect">
            <a:avLst/>
          </a:prstGeom>
          <a:noFill/>
          <a:ln w="9525">
            <a:noFill/>
            <a:miter lim="800000"/>
            <a:headEnd/>
            <a:tailEnd/>
          </a:ln>
        </p:spPr>
        <p:txBody>
          <a:bodyPr wrap="square">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endParaRPr kumimoji="0" lang="zh-CN" altLang="en-US" sz="14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4" name="Rectangle 11"/>
          <p:cNvSpPr>
            <a:spLocks noChangeArrowheads="1"/>
          </p:cNvSpPr>
          <p:nvPr/>
        </p:nvSpPr>
        <p:spPr bwMode="gray">
          <a:xfrm>
            <a:off x="534592" y="3889738"/>
            <a:ext cx="2500330" cy="358775"/>
          </a:xfrm>
          <a:prstGeom prst="rect">
            <a:avLst/>
          </a:prstGeom>
          <a:noFill/>
          <a:ln>
            <a:noFill/>
          </a:ln>
          <a:extLst/>
        </p:spPr>
        <p:txBody>
          <a:bodyPr lIns="0" tIns="0" rIns="0" bIns="0" anchor="ct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单击此处</a:t>
            </a:r>
            <a:r>
              <a:rPr kumimoji="0" lang="zh-CN" altLang="en-US" sz="2000" b="1"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输入小标题</a:t>
            </a:r>
            <a:endParaRPr kumimoji="0" lang="zh-CN" altLang="en-US" sz="20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5" name="Text Box 40"/>
          <p:cNvSpPr txBox="1">
            <a:spLocks noChangeArrowheads="1"/>
          </p:cNvSpPr>
          <p:nvPr/>
        </p:nvSpPr>
        <p:spPr bwMode="gray">
          <a:xfrm>
            <a:off x="5793444" y="1268665"/>
            <a:ext cx="3255336" cy="609398"/>
          </a:xfrm>
          <a:prstGeom prst="rect">
            <a:avLst/>
          </a:prstGeom>
          <a:noFill/>
          <a:ln w="9525">
            <a:noFill/>
            <a:miter lim="800000"/>
            <a:headEnd/>
            <a:tailEnd/>
          </a:ln>
        </p:spPr>
        <p:txBody>
          <a:bodyPr wrap="square">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endParaRPr kumimoji="0" lang="zh-CN" altLang="en-US" sz="14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6" name="Rectangle 11"/>
          <p:cNvSpPr>
            <a:spLocks noChangeArrowheads="1"/>
          </p:cNvSpPr>
          <p:nvPr/>
        </p:nvSpPr>
        <p:spPr bwMode="gray">
          <a:xfrm>
            <a:off x="5867464" y="891795"/>
            <a:ext cx="2500330" cy="358775"/>
          </a:xfrm>
          <a:prstGeom prst="rect">
            <a:avLst/>
          </a:prstGeom>
          <a:noFill/>
          <a:ln>
            <a:noFill/>
          </a:ln>
          <a:extLst/>
        </p:spPr>
        <p:txBody>
          <a:bodyPr lIns="0" tIns="0" rIns="0" bIns="0" anchor="ct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单击此处</a:t>
            </a:r>
            <a:r>
              <a:rPr kumimoji="0" lang="zh-CN" altLang="en-US" sz="2000" b="1"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输入小标题</a:t>
            </a:r>
            <a:endParaRPr kumimoji="0" lang="zh-CN" altLang="en-US" sz="20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708580246"/>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0-#ppt_w/2"/>
                                          </p:val>
                                        </p:tav>
                                        <p:tav tm="100000">
                                          <p:val>
                                            <p:strVal val="#ppt_x"/>
                                          </p:val>
                                        </p:tav>
                                      </p:tavLst>
                                    </p:anim>
                                    <p:anim calcmode="lin" valueType="num">
                                      <p:cBhvr additive="base">
                                        <p:cTn id="8" dur="75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0-#ppt_w/2"/>
                                          </p:val>
                                        </p:tav>
                                        <p:tav tm="100000">
                                          <p:val>
                                            <p:strVal val="#ppt_x"/>
                                          </p:val>
                                        </p:tav>
                                      </p:tavLst>
                                    </p:anim>
                                    <p:anim calcmode="lin" valueType="num">
                                      <p:cBhvr additive="base">
                                        <p:cTn id="12" dur="75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750" fill="hold"/>
                                        <p:tgtEl>
                                          <p:spTgt spid="16"/>
                                        </p:tgtEl>
                                        <p:attrNameLst>
                                          <p:attrName>ppt_x</p:attrName>
                                        </p:attrNameLst>
                                      </p:cBhvr>
                                      <p:tavLst>
                                        <p:tav tm="0">
                                          <p:val>
                                            <p:strVal val="#ppt_x"/>
                                          </p:val>
                                        </p:tav>
                                        <p:tav tm="100000">
                                          <p:val>
                                            <p:strVal val="#ppt_x"/>
                                          </p:val>
                                        </p:tav>
                                      </p:tavLst>
                                    </p:anim>
                                    <p:anim calcmode="lin" valueType="num">
                                      <p:cBhvr additive="base">
                                        <p:cTn id="16" dur="750" fill="hold"/>
                                        <p:tgtEl>
                                          <p:spTgt spid="16"/>
                                        </p:tgtEl>
                                        <p:attrNameLst>
                                          <p:attrName>ppt_y</p:attrName>
                                        </p:attrNameLst>
                                      </p:cBhvr>
                                      <p:tavLst>
                                        <p:tav tm="0">
                                          <p:val>
                                            <p:strVal val="1+#ppt_h/2"/>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750" fill="hold"/>
                                        <p:tgtEl>
                                          <p:spTgt spid="12"/>
                                        </p:tgtEl>
                                        <p:attrNameLst>
                                          <p:attrName>ppt_x</p:attrName>
                                        </p:attrNameLst>
                                      </p:cBhvr>
                                      <p:tavLst>
                                        <p:tav tm="0">
                                          <p:val>
                                            <p:strVal val="1+#ppt_w/2"/>
                                          </p:val>
                                        </p:tav>
                                        <p:tav tm="100000">
                                          <p:val>
                                            <p:strVal val="#ppt_x"/>
                                          </p:val>
                                        </p:tav>
                                      </p:tavLst>
                                    </p:anim>
                                    <p:anim calcmode="lin" valueType="num">
                                      <p:cBhvr additive="base">
                                        <p:cTn id="20" dur="750" fill="hold"/>
                                        <p:tgtEl>
                                          <p:spTgt spid="12"/>
                                        </p:tgtEl>
                                        <p:attrNameLst>
                                          <p:attrName>ppt_y</p:attrName>
                                        </p:attrNameLst>
                                      </p:cBhvr>
                                      <p:tavLst>
                                        <p:tav tm="0">
                                          <p:val>
                                            <p:strVal val="#ppt_y"/>
                                          </p:val>
                                        </p:tav>
                                        <p:tav tm="100000">
                                          <p:val>
                                            <p:strVal val="#ppt_y"/>
                                          </p:val>
                                        </p:tav>
                                      </p:tavLst>
                                    </p:anim>
                                  </p:childTnLst>
                                </p:cTn>
                              </p:par>
                              <p:par>
                                <p:cTn id="21" presetID="8" presetClass="emph" presetSubtype="0" fill="hold" nodeType="withEffect">
                                  <p:stCondLst>
                                    <p:cond delay="0"/>
                                  </p:stCondLst>
                                  <p:childTnLst>
                                    <p:animRot by="21600000">
                                      <p:cBhvr>
                                        <p:cTn id="22" dur="1000" fill="hold"/>
                                        <p:tgtEl>
                                          <p:spTgt spid="3"/>
                                        </p:tgtEl>
                                        <p:attrNameLst>
                                          <p:attrName>r</p:attrName>
                                        </p:attrNameLst>
                                      </p:cBhvr>
                                    </p:animRot>
                                  </p:childTnLst>
                                </p:cTn>
                              </p:par>
                              <p:par>
                                <p:cTn id="23" presetID="8" presetClass="emph" presetSubtype="0" fill="hold" nodeType="withEffect">
                                  <p:stCondLst>
                                    <p:cond delay="0"/>
                                  </p:stCondLst>
                                  <p:childTnLst>
                                    <p:animRot by="21600000">
                                      <p:cBhvr>
                                        <p:cTn id="24" dur="1000" fill="hold"/>
                                        <p:tgtEl>
                                          <p:spTgt spid="7"/>
                                        </p:tgtEl>
                                        <p:attrNameLst>
                                          <p:attrName>r</p:attrName>
                                        </p:attrNameLst>
                                      </p:cBhvr>
                                    </p:animRot>
                                  </p:childTnLst>
                                </p:cTn>
                              </p:par>
                              <p:par>
                                <p:cTn id="25" presetID="8" presetClass="emph" presetSubtype="0" fill="hold" nodeType="withEffect">
                                  <p:stCondLst>
                                    <p:cond delay="0"/>
                                  </p:stCondLst>
                                  <p:childTnLst>
                                    <p:animRot by="21600000">
                                      <p:cBhvr>
                                        <p:cTn id="26" dur="1000" fill="hold"/>
                                        <p:tgtEl>
                                          <p:spTgt spid="16"/>
                                        </p:tgtEl>
                                        <p:attrNameLst>
                                          <p:attrName>r</p:attrName>
                                        </p:attrNameLst>
                                      </p:cBhvr>
                                    </p:animRot>
                                  </p:childTnLst>
                                </p:cTn>
                              </p:par>
                              <p:par>
                                <p:cTn id="27" presetID="8" presetClass="emph" presetSubtype="0" fill="hold" nodeType="withEffect">
                                  <p:stCondLst>
                                    <p:cond delay="0"/>
                                  </p:stCondLst>
                                  <p:childTnLst>
                                    <p:animRot by="21600000">
                                      <p:cBhvr>
                                        <p:cTn id="28" dur="1000" fill="hold"/>
                                        <p:tgtEl>
                                          <p:spTgt spid="12"/>
                                        </p:tgtEl>
                                        <p:attrNameLst>
                                          <p:attrName>r</p:attrName>
                                        </p:attrNameLst>
                                      </p:cBhvr>
                                    </p:animRot>
                                  </p:childTnLst>
                                </p:cTn>
                              </p:par>
                            </p:childTnLst>
                          </p:cTn>
                        </p:par>
                        <p:par>
                          <p:cTn id="29" fill="hold">
                            <p:stCondLst>
                              <p:cond delay="1000"/>
                            </p:stCondLst>
                            <p:childTnLst>
                              <p:par>
                                <p:cTn id="30" presetID="38" presetClass="entr" presetSubtype="0" accel="50000" fill="hold" grpId="0" nodeType="afterEffect">
                                  <p:stCondLst>
                                    <p:cond delay="0"/>
                                  </p:stCondLst>
                                  <p:iterate type="lt">
                                    <p:tmPct val="10000"/>
                                  </p:iterate>
                                  <p:childTnLst>
                                    <p:set>
                                      <p:cBhvr>
                                        <p:cTn id="31" dur="1" fill="hold">
                                          <p:stCondLst>
                                            <p:cond delay="0"/>
                                          </p:stCondLst>
                                        </p:cTn>
                                        <p:tgtEl>
                                          <p:spTgt spid="20"/>
                                        </p:tgtEl>
                                        <p:attrNameLst>
                                          <p:attrName>style.visibility</p:attrName>
                                        </p:attrNameLst>
                                      </p:cBhvr>
                                      <p:to>
                                        <p:strVal val="visible"/>
                                      </p:to>
                                    </p:set>
                                    <p:set>
                                      <p:cBhvr>
                                        <p:cTn id="32" dur="455" fill="hold">
                                          <p:stCondLst>
                                            <p:cond delay="0"/>
                                          </p:stCondLst>
                                        </p:cTn>
                                        <p:tgtEl>
                                          <p:spTgt spid="20"/>
                                        </p:tgtEl>
                                        <p:attrNameLst>
                                          <p:attrName>style.rotation</p:attrName>
                                        </p:attrNameLst>
                                      </p:cBhvr>
                                      <p:to>
                                        <p:strVal val="-45.0"/>
                                      </p:to>
                                    </p:set>
                                    <p:anim calcmode="lin" valueType="num">
                                      <p:cBhvr>
                                        <p:cTn id="33" dur="455" fill="hold">
                                          <p:stCondLst>
                                            <p:cond delay="455"/>
                                          </p:stCondLst>
                                        </p:cTn>
                                        <p:tgtEl>
                                          <p:spTgt spid="20"/>
                                        </p:tgtEl>
                                        <p:attrNameLst>
                                          <p:attrName>style.rotation</p:attrName>
                                        </p:attrNameLst>
                                      </p:cBhvr>
                                      <p:tavLst>
                                        <p:tav tm="0">
                                          <p:val>
                                            <p:fltVal val="-45"/>
                                          </p:val>
                                        </p:tav>
                                        <p:tav tm="69900">
                                          <p:val>
                                            <p:fltVal val="45"/>
                                          </p:val>
                                        </p:tav>
                                        <p:tav tm="100000">
                                          <p:val>
                                            <p:fltVal val="0"/>
                                          </p:val>
                                        </p:tav>
                                      </p:tavLst>
                                    </p:anim>
                                    <p:anim calcmode="lin" valueType="num">
                                      <p:cBhvr>
                                        <p:cTn id="34" dur="455" fill="hold">
                                          <p:stCondLst>
                                            <p:cond delay="0"/>
                                          </p:stCondLst>
                                        </p:cTn>
                                        <p:tgtEl>
                                          <p:spTgt spid="20"/>
                                        </p:tgtEl>
                                        <p:attrNameLst>
                                          <p:attrName>ppt_y</p:attrName>
                                        </p:attrNameLst>
                                      </p:cBhvr>
                                      <p:tavLst>
                                        <p:tav tm="0">
                                          <p:val>
                                            <p:strVal val="#ppt_y-1"/>
                                          </p:val>
                                        </p:tav>
                                        <p:tav tm="100000">
                                          <p:val>
                                            <p:strVal val="#ppt_y-(0.354*#ppt_w-0.172*#ppt_h)"/>
                                          </p:val>
                                        </p:tav>
                                      </p:tavLst>
                                    </p:anim>
                                    <p:anim calcmode="lin" valueType="num">
                                      <p:cBhvr>
                                        <p:cTn id="35" dur="156" decel="50000" autoRev="1" fill="hold">
                                          <p:stCondLst>
                                            <p:cond delay="455"/>
                                          </p:stCondLst>
                                        </p:cTn>
                                        <p:tgtEl>
                                          <p:spTgt spid="20"/>
                                        </p:tgtEl>
                                        <p:attrNameLst>
                                          <p:attrName>ppt_y</p:attrName>
                                        </p:attrNameLst>
                                      </p:cBhvr>
                                      <p:tavLst>
                                        <p:tav tm="0">
                                          <p:val>
                                            <p:strVal val="#ppt_y-(0.354*#ppt_w-0.172*#ppt_h)"/>
                                          </p:val>
                                        </p:tav>
                                        <p:tav tm="100000">
                                          <p:val>
                                            <p:strVal val="#ppt_y-(0.354*#ppt_w-0.172*#ppt_h)-#ppt_h/2"/>
                                          </p:val>
                                        </p:tav>
                                      </p:tavLst>
                                    </p:anim>
                                    <p:anim calcmode="lin" valueType="num">
                                      <p:cBhvr>
                                        <p:cTn id="36" dur="136" fill="hold">
                                          <p:stCondLst>
                                            <p:cond delay="864"/>
                                          </p:stCondLst>
                                        </p:cTn>
                                        <p:tgtEl>
                                          <p:spTgt spid="20"/>
                                        </p:tgtEl>
                                        <p:attrNameLst>
                                          <p:attrName>ppt_y</p:attrName>
                                        </p:attrNameLst>
                                      </p:cBhvr>
                                      <p:tavLst>
                                        <p:tav tm="0">
                                          <p:val>
                                            <p:strVal val="#ppt_y-(0.354*#ppt_w-0.172*#ppt_h)"/>
                                          </p:val>
                                        </p:tav>
                                        <p:tav tm="100000">
                                          <p:val>
                                            <p:strVal val="#ppt_y"/>
                                          </p:val>
                                        </p:tav>
                                      </p:tavLst>
                                    </p:anim>
                                  </p:childTnLst>
                                </p:cTn>
                              </p:par>
                              <p:par>
                                <p:cTn id="37" presetID="38" presetClass="entr" presetSubtype="0" accel="50000" fill="hold" grpId="0" nodeType="withEffect">
                                  <p:stCondLst>
                                    <p:cond delay="0"/>
                                  </p:stCondLst>
                                  <p:iterate type="lt">
                                    <p:tmPct val="10000"/>
                                  </p:iterate>
                                  <p:childTnLst>
                                    <p:set>
                                      <p:cBhvr>
                                        <p:cTn id="38" dur="1" fill="hold">
                                          <p:stCondLst>
                                            <p:cond delay="0"/>
                                          </p:stCondLst>
                                        </p:cTn>
                                        <p:tgtEl>
                                          <p:spTgt spid="11"/>
                                        </p:tgtEl>
                                        <p:attrNameLst>
                                          <p:attrName>style.visibility</p:attrName>
                                        </p:attrNameLst>
                                      </p:cBhvr>
                                      <p:to>
                                        <p:strVal val="visible"/>
                                      </p:to>
                                    </p:set>
                                    <p:set>
                                      <p:cBhvr>
                                        <p:cTn id="39" dur="455" fill="hold">
                                          <p:stCondLst>
                                            <p:cond delay="0"/>
                                          </p:stCondLst>
                                        </p:cTn>
                                        <p:tgtEl>
                                          <p:spTgt spid="11"/>
                                        </p:tgtEl>
                                        <p:attrNameLst>
                                          <p:attrName>style.rotation</p:attrName>
                                        </p:attrNameLst>
                                      </p:cBhvr>
                                      <p:to>
                                        <p:strVal val="-45.0"/>
                                      </p:to>
                                    </p:set>
                                    <p:anim calcmode="lin" valueType="num">
                                      <p:cBhvr>
                                        <p:cTn id="40" dur="455" fill="hold">
                                          <p:stCondLst>
                                            <p:cond delay="455"/>
                                          </p:stCondLst>
                                        </p:cTn>
                                        <p:tgtEl>
                                          <p:spTgt spid="11"/>
                                        </p:tgtEl>
                                        <p:attrNameLst>
                                          <p:attrName>style.rotation</p:attrName>
                                        </p:attrNameLst>
                                      </p:cBhvr>
                                      <p:tavLst>
                                        <p:tav tm="0">
                                          <p:val>
                                            <p:fltVal val="-45"/>
                                          </p:val>
                                        </p:tav>
                                        <p:tav tm="69900">
                                          <p:val>
                                            <p:fltVal val="45"/>
                                          </p:val>
                                        </p:tav>
                                        <p:tav tm="100000">
                                          <p:val>
                                            <p:fltVal val="0"/>
                                          </p:val>
                                        </p:tav>
                                      </p:tavLst>
                                    </p:anim>
                                    <p:anim calcmode="lin" valueType="num">
                                      <p:cBhvr>
                                        <p:cTn id="41" dur="455" fill="hold">
                                          <p:stCondLst>
                                            <p:cond delay="0"/>
                                          </p:stCondLst>
                                        </p:cTn>
                                        <p:tgtEl>
                                          <p:spTgt spid="11"/>
                                        </p:tgtEl>
                                        <p:attrNameLst>
                                          <p:attrName>ppt_y</p:attrName>
                                        </p:attrNameLst>
                                      </p:cBhvr>
                                      <p:tavLst>
                                        <p:tav tm="0">
                                          <p:val>
                                            <p:strVal val="#ppt_y-1"/>
                                          </p:val>
                                        </p:tav>
                                        <p:tav tm="100000">
                                          <p:val>
                                            <p:strVal val="#ppt_y-(0.354*#ppt_w-0.172*#ppt_h)"/>
                                          </p:val>
                                        </p:tav>
                                      </p:tavLst>
                                    </p:anim>
                                    <p:anim calcmode="lin" valueType="num">
                                      <p:cBhvr>
                                        <p:cTn id="42" dur="156" decel="50000" autoRev="1" fill="hold">
                                          <p:stCondLst>
                                            <p:cond delay="455"/>
                                          </p:stCondLst>
                                        </p:cTn>
                                        <p:tgtEl>
                                          <p:spTgt spid="11"/>
                                        </p:tgtEl>
                                        <p:attrNameLst>
                                          <p:attrName>ppt_y</p:attrName>
                                        </p:attrNameLst>
                                      </p:cBhvr>
                                      <p:tavLst>
                                        <p:tav tm="0">
                                          <p:val>
                                            <p:strVal val="#ppt_y-(0.354*#ppt_w-0.172*#ppt_h)"/>
                                          </p:val>
                                        </p:tav>
                                        <p:tav tm="100000">
                                          <p:val>
                                            <p:strVal val="#ppt_y-(0.354*#ppt_w-0.172*#ppt_h)-#ppt_h/2"/>
                                          </p:val>
                                        </p:tav>
                                      </p:tavLst>
                                    </p:anim>
                                    <p:anim calcmode="lin" valueType="num">
                                      <p:cBhvr>
                                        <p:cTn id="43" dur="136" fill="hold">
                                          <p:stCondLst>
                                            <p:cond delay="864"/>
                                          </p:stCondLst>
                                        </p:cTn>
                                        <p:tgtEl>
                                          <p:spTgt spid="11"/>
                                        </p:tgtEl>
                                        <p:attrNameLst>
                                          <p:attrName>ppt_y</p:attrName>
                                        </p:attrNameLst>
                                      </p:cBhvr>
                                      <p:tavLst>
                                        <p:tav tm="0">
                                          <p:val>
                                            <p:strVal val="#ppt_y-(0.354*#ppt_w-0.172*#ppt_h)"/>
                                          </p:val>
                                        </p:tav>
                                        <p:tav tm="100000">
                                          <p:val>
                                            <p:strVal val="#ppt_y"/>
                                          </p:val>
                                        </p:tav>
                                      </p:tavLst>
                                    </p:anim>
                                  </p:childTnLst>
                                </p:cTn>
                              </p:par>
                              <p:par>
                                <p:cTn id="44" presetID="38" presetClass="entr" presetSubtype="0" accel="50000" fill="hold" grpId="0" nodeType="withEffect">
                                  <p:stCondLst>
                                    <p:cond delay="0"/>
                                  </p:stCondLst>
                                  <p:iterate type="lt">
                                    <p:tmPct val="10000"/>
                                  </p:iterate>
                                  <p:childTnLst>
                                    <p:set>
                                      <p:cBhvr>
                                        <p:cTn id="45" dur="1" fill="hold">
                                          <p:stCondLst>
                                            <p:cond delay="0"/>
                                          </p:stCondLst>
                                        </p:cTn>
                                        <p:tgtEl>
                                          <p:spTgt spid="22"/>
                                        </p:tgtEl>
                                        <p:attrNameLst>
                                          <p:attrName>style.visibility</p:attrName>
                                        </p:attrNameLst>
                                      </p:cBhvr>
                                      <p:to>
                                        <p:strVal val="visible"/>
                                      </p:to>
                                    </p:set>
                                    <p:set>
                                      <p:cBhvr>
                                        <p:cTn id="46" dur="455" fill="hold">
                                          <p:stCondLst>
                                            <p:cond delay="0"/>
                                          </p:stCondLst>
                                        </p:cTn>
                                        <p:tgtEl>
                                          <p:spTgt spid="22"/>
                                        </p:tgtEl>
                                        <p:attrNameLst>
                                          <p:attrName>style.rotation</p:attrName>
                                        </p:attrNameLst>
                                      </p:cBhvr>
                                      <p:to>
                                        <p:strVal val="-45.0"/>
                                      </p:to>
                                    </p:set>
                                    <p:anim calcmode="lin" valueType="num">
                                      <p:cBhvr>
                                        <p:cTn id="47" dur="455" fill="hold">
                                          <p:stCondLst>
                                            <p:cond delay="455"/>
                                          </p:stCondLst>
                                        </p:cTn>
                                        <p:tgtEl>
                                          <p:spTgt spid="22"/>
                                        </p:tgtEl>
                                        <p:attrNameLst>
                                          <p:attrName>style.rotation</p:attrName>
                                        </p:attrNameLst>
                                      </p:cBhvr>
                                      <p:tavLst>
                                        <p:tav tm="0">
                                          <p:val>
                                            <p:fltVal val="-45"/>
                                          </p:val>
                                        </p:tav>
                                        <p:tav tm="69900">
                                          <p:val>
                                            <p:fltVal val="45"/>
                                          </p:val>
                                        </p:tav>
                                        <p:tav tm="100000">
                                          <p:val>
                                            <p:fltVal val="0"/>
                                          </p:val>
                                        </p:tav>
                                      </p:tavLst>
                                    </p:anim>
                                    <p:anim calcmode="lin" valueType="num">
                                      <p:cBhvr>
                                        <p:cTn id="48" dur="455" fill="hold">
                                          <p:stCondLst>
                                            <p:cond delay="0"/>
                                          </p:stCondLst>
                                        </p:cTn>
                                        <p:tgtEl>
                                          <p:spTgt spid="22"/>
                                        </p:tgtEl>
                                        <p:attrNameLst>
                                          <p:attrName>ppt_y</p:attrName>
                                        </p:attrNameLst>
                                      </p:cBhvr>
                                      <p:tavLst>
                                        <p:tav tm="0">
                                          <p:val>
                                            <p:strVal val="#ppt_y-1"/>
                                          </p:val>
                                        </p:tav>
                                        <p:tav tm="100000">
                                          <p:val>
                                            <p:strVal val="#ppt_y-(0.354*#ppt_w-0.172*#ppt_h)"/>
                                          </p:val>
                                        </p:tav>
                                      </p:tavLst>
                                    </p:anim>
                                    <p:anim calcmode="lin" valueType="num">
                                      <p:cBhvr>
                                        <p:cTn id="49" dur="156" decel="50000" autoRev="1" fill="hold">
                                          <p:stCondLst>
                                            <p:cond delay="455"/>
                                          </p:stCondLst>
                                        </p:cTn>
                                        <p:tgtEl>
                                          <p:spTgt spid="22"/>
                                        </p:tgtEl>
                                        <p:attrNameLst>
                                          <p:attrName>ppt_y</p:attrName>
                                        </p:attrNameLst>
                                      </p:cBhvr>
                                      <p:tavLst>
                                        <p:tav tm="0">
                                          <p:val>
                                            <p:strVal val="#ppt_y-(0.354*#ppt_w-0.172*#ppt_h)"/>
                                          </p:val>
                                        </p:tav>
                                        <p:tav tm="100000">
                                          <p:val>
                                            <p:strVal val="#ppt_y-(0.354*#ppt_w-0.172*#ppt_h)-#ppt_h/2"/>
                                          </p:val>
                                        </p:tav>
                                      </p:tavLst>
                                    </p:anim>
                                    <p:anim calcmode="lin" valueType="num">
                                      <p:cBhvr>
                                        <p:cTn id="50" dur="136" fill="hold">
                                          <p:stCondLst>
                                            <p:cond delay="864"/>
                                          </p:stCondLst>
                                        </p:cTn>
                                        <p:tgtEl>
                                          <p:spTgt spid="22"/>
                                        </p:tgtEl>
                                        <p:attrNameLst>
                                          <p:attrName>ppt_y</p:attrName>
                                        </p:attrNameLst>
                                      </p:cBhvr>
                                      <p:tavLst>
                                        <p:tav tm="0">
                                          <p:val>
                                            <p:strVal val="#ppt_y-(0.354*#ppt_w-0.172*#ppt_h)"/>
                                          </p:val>
                                        </p:tav>
                                        <p:tav tm="100000">
                                          <p:val>
                                            <p:strVal val="#ppt_y"/>
                                          </p:val>
                                        </p:tav>
                                      </p:tavLst>
                                    </p:anim>
                                  </p:childTnLst>
                                </p:cTn>
                              </p:par>
                              <p:par>
                                <p:cTn id="51" presetID="38" presetClass="entr" presetSubtype="0" accel="50000" fill="hold" grpId="0" nodeType="withEffect">
                                  <p:stCondLst>
                                    <p:cond delay="0"/>
                                  </p:stCondLst>
                                  <p:iterate type="lt">
                                    <p:tmPct val="10000"/>
                                  </p:iterate>
                                  <p:childTnLst>
                                    <p:set>
                                      <p:cBhvr>
                                        <p:cTn id="52" dur="1" fill="hold">
                                          <p:stCondLst>
                                            <p:cond delay="0"/>
                                          </p:stCondLst>
                                        </p:cTn>
                                        <p:tgtEl>
                                          <p:spTgt spid="21"/>
                                        </p:tgtEl>
                                        <p:attrNameLst>
                                          <p:attrName>style.visibility</p:attrName>
                                        </p:attrNameLst>
                                      </p:cBhvr>
                                      <p:to>
                                        <p:strVal val="visible"/>
                                      </p:to>
                                    </p:set>
                                    <p:set>
                                      <p:cBhvr>
                                        <p:cTn id="53" dur="455" fill="hold">
                                          <p:stCondLst>
                                            <p:cond delay="0"/>
                                          </p:stCondLst>
                                        </p:cTn>
                                        <p:tgtEl>
                                          <p:spTgt spid="21"/>
                                        </p:tgtEl>
                                        <p:attrNameLst>
                                          <p:attrName>style.rotation</p:attrName>
                                        </p:attrNameLst>
                                      </p:cBhvr>
                                      <p:to>
                                        <p:strVal val="-45.0"/>
                                      </p:to>
                                    </p:set>
                                    <p:anim calcmode="lin" valueType="num">
                                      <p:cBhvr>
                                        <p:cTn id="54" dur="455" fill="hold">
                                          <p:stCondLst>
                                            <p:cond delay="455"/>
                                          </p:stCondLst>
                                        </p:cTn>
                                        <p:tgtEl>
                                          <p:spTgt spid="21"/>
                                        </p:tgtEl>
                                        <p:attrNameLst>
                                          <p:attrName>style.rotation</p:attrName>
                                        </p:attrNameLst>
                                      </p:cBhvr>
                                      <p:tavLst>
                                        <p:tav tm="0">
                                          <p:val>
                                            <p:fltVal val="-45"/>
                                          </p:val>
                                        </p:tav>
                                        <p:tav tm="69900">
                                          <p:val>
                                            <p:fltVal val="45"/>
                                          </p:val>
                                        </p:tav>
                                        <p:tav tm="100000">
                                          <p:val>
                                            <p:fltVal val="0"/>
                                          </p:val>
                                        </p:tav>
                                      </p:tavLst>
                                    </p:anim>
                                    <p:anim calcmode="lin" valueType="num">
                                      <p:cBhvr>
                                        <p:cTn id="55" dur="455" fill="hold">
                                          <p:stCondLst>
                                            <p:cond delay="0"/>
                                          </p:stCondLst>
                                        </p:cTn>
                                        <p:tgtEl>
                                          <p:spTgt spid="21"/>
                                        </p:tgtEl>
                                        <p:attrNameLst>
                                          <p:attrName>ppt_y</p:attrName>
                                        </p:attrNameLst>
                                      </p:cBhvr>
                                      <p:tavLst>
                                        <p:tav tm="0">
                                          <p:val>
                                            <p:strVal val="#ppt_y-1"/>
                                          </p:val>
                                        </p:tav>
                                        <p:tav tm="100000">
                                          <p:val>
                                            <p:strVal val="#ppt_y-(0.354*#ppt_w-0.172*#ppt_h)"/>
                                          </p:val>
                                        </p:tav>
                                      </p:tavLst>
                                    </p:anim>
                                    <p:anim calcmode="lin" valueType="num">
                                      <p:cBhvr>
                                        <p:cTn id="56" dur="156" decel="50000" autoRev="1" fill="hold">
                                          <p:stCondLst>
                                            <p:cond delay="455"/>
                                          </p:stCondLst>
                                        </p:cTn>
                                        <p:tgtEl>
                                          <p:spTgt spid="21"/>
                                        </p:tgtEl>
                                        <p:attrNameLst>
                                          <p:attrName>ppt_y</p:attrName>
                                        </p:attrNameLst>
                                      </p:cBhvr>
                                      <p:tavLst>
                                        <p:tav tm="0">
                                          <p:val>
                                            <p:strVal val="#ppt_y-(0.354*#ppt_w-0.172*#ppt_h)"/>
                                          </p:val>
                                        </p:tav>
                                        <p:tav tm="100000">
                                          <p:val>
                                            <p:strVal val="#ppt_y-(0.354*#ppt_w-0.172*#ppt_h)-#ppt_h/2"/>
                                          </p:val>
                                        </p:tav>
                                      </p:tavLst>
                                    </p:anim>
                                    <p:anim calcmode="lin" valueType="num">
                                      <p:cBhvr>
                                        <p:cTn id="57" dur="136" fill="hold">
                                          <p:stCondLst>
                                            <p:cond delay="864"/>
                                          </p:stCondLst>
                                        </p:cTn>
                                        <p:tgtEl>
                                          <p:spTgt spid="21"/>
                                        </p:tgtEl>
                                        <p:attrNameLst>
                                          <p:attrName>ppt_y</p:attrName>
                                        </p:attrNameLst>
                                      </p:cBhvr>
                                      <p:tavLst>
                                        <p:tav tm="0">
                                          <p:val>
                                            <p:strVal val="#ppt_y-(0.354*#ppt_w-0.172*#ppt_h)"/>
                                          </p:val>
                                        </p:tav>
                                        <p:tav tm="100000">
                                          <p:val>
                                            <p:strVal val="#ppt_y"/>
                                          </p:val>
                                        </p:tav>
                                      </p:tavLst>
                                    </p:anim>
                                  </p:childTnLst>
                                </p:cTn>
                              </p:par>
                            </p:childTnLst>
                          </p:cTn>
                        </p:par>
                        <p:par>
                          <p:cTn id="58" fill="hold">
                            <p:stCondLst>
                              <p:cond delay="2100"/>
                            </p:stCondLst>
                            <p:childTnLst>
                              <p:par>
                                <p:cTn id="59" presetID="41" presetClass="entr" presetSubtype="0" fill="hold" grpId="0" nodeType="afterEffect">
                                  <p:stCondLst>
                                    <p:cond delay="0"/>
                                  </p:stCondLst>
                                  <p:iterate type="lt">
                                    <p:tmPct val="10000"/>
                                  </p:iterate>
                                  <p:childTnLst>
                                    <p:set>
                                      <p:cBhvr>
                                        <p:cTn id="60" dur="1" fill="hold">
                                          <p:stCondLst>
                                            <p:cond delay="0"/>
                                          </p:stCondLst>
                                        </p:cTn>
                                        <p:tgtEl>
                                          <p:spTgt spid="24"/>
                                        </p:tgtEl>
                                        <p:attrNameLst>
                                          <p:attrName>style.visibility</p:attrName>
                                        </p:attrNameLst>
                                      </p:cBhvr>
                                      <p:to>
                                        <p:strVal val="visible"/>
                                      </p:to>
                                    </p:set>
                                    <p:anim calcmode="lin" valueType="num">
                                      <p:cBhvr>
                                        <p:cTn id="61"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62" dur="500" fill="hold"/>
                                        <p:tgtEl>
                                          <p:spTgt spid="24"/>
                                        </p:tgtEl>
                                        <p:attrNameLst>
                                          <p:attrName>ppt_y</p:attrName>
                                        </p:attrNameLst>
                                      </p:cBhvr>
                                      <p:tavLst>
                                        <p:tav tm="0">
                                          <p:val>
                                            <p:strVal val="#ppt_y"/>
                                          </p:val>
                                        </p:tav>
                                        <p:tav tm="100000">
                                          <p:val>
                                            <p:strVal val="#ppt_y"/>
                                          </p:val>
                                        </p:tav>
                                      </p:tavLst>
                                    </p:anim>
                                    <p:anim calcmode="lin" valueType="num">
                                      <p:cBhvr>
                                        <p:cTn id="63"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64"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65" dur="500" tmFilter="0,0; .5, 1; 1, 1"/>
                                        <p:tgtEl>
                                          <p:spTgt spid="24"/>
                                        </p:tgtEl>
                                      </p:cBhvr>
                                    </p:animEffect>
                                  </p:childTnLst>
                                </p:cTn>
                              </p:par>
                            </p:childTnLst>
                          </p:cTn>
                        </p:par>
                        <p:par>
                          <p:cTn id="66" fill="hold">
                            <p:stCondLst>
                              <p:cond delay="3000"/>
                            </p:stCondLst>
                            <p:childTnLst>
                              <p:par>
                                <p:cTn id="67" presetID="42" presetClass="entr" presetSubtype="0" fill="hold" grpId="0" nodeType="afterEffect">
                                  <p:stCondLst>
                                    <p:cond delay="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750"/>
                                        <p:tgtEl>
                                          <p:spTgt spid="23"/>
                                        </p:tgtEl>
                                      </p:cBhvr>
                                    </p:animEffect>
                                    <p:anim calcmode="lin" valueType="num">
                                      <p:cBhvr>
                                        <p:cTn id="70" dur="750" fill="hold"/>
                                        <p:tgtEl>
                                          <p:spTgt spid="23"/>
                                        </p:tgtEl>
                                        <p:attrNameLst>
                                          <p:attrName>ppt_x</p:attrName>
                                        </p:attrNameLst>
                                      </p:cBhvr>
                                      <p:tavLst>
                                        <p:tav tm="0">
                                          <p:val>
                                            <p:strVal val="#ppt_x"/>
                                          </p:val>
                                        </p:tav>
                                        <p:tav tm="100000">
                                          <p:val>
                                            <p:strVal val="#ppt_x"/>
                                          </p:val>
                                        </p:tav>
                                      </p:tavLst>
                                    </p:anim>
                                    <p:anim calcmode="lin" valueType="num">
                                      <p:cBhvr>
                                        <p:cTn id="71" dur="750" fill="hold"/>
                                        <p:tgtEl>
                                          <p:spTgt spid="23"/>
                                        </p:tgtEl>
                                        <p:attrNameLst>
                                          <p:attrName>ppt_y</p:attrName>
                                        </p:attrNameLst>
                                      </p:cBhvr>
                                      <p:tavLst>
                                        <p:tav tm="0">
                                          <p:val>
                                            <p:strVal val="#ppt_y+.1"/>
                                          </p:val>
                                        </p:tav>
                                        <p:tav tm="100000">
                                          <p:val>
                                            <p:strVal val="#ppt_y"/>
                                          </p:val>
                                        </p:tav>
                                      </p:tavLst>
                                    </p:anim>
                                  </p:childTnLst>
                                </p:cTn>
                              </p:par>
                            </p:childTnLst>
                          </p:cTn>
                        </p:par>
                        <p:par>
                          <p:cTn id="72" fill="hold">
                            <p:stCondLst>
                              <p:cond delay="3750"/>
                            </p:stCondLst>
                            <p:childTnLst>
                              <p:par>
                                <p:cTn id="73" presetID="41" presetClass="entr" presetSubtype="0" fill="hold" grpId="0" nodeType="afterEffect">
                                  <p:stCondLst>
                                    <p:cond delay="0"/>
                                  </p:stCondLst>
                                  <p:iterate type="lt">
                                    <p:tmPct val="10000"/>
                                  </p:iterate>
                                  <p:childTnLst>
                                    <p:set>
                                      <p:cBhvr>
                                        <p:cTn id="74" dur="1" fill="hold">
                                          <p:stCondLst>
                                            <p:cond delay="0"/>
                                          </p:stCondLst>
                                        </p:cTn>
                                        <p:tgtEl>
                                          <p:spTgt spid="26"/>
                                        </p:tgtEl>
                                        <p:attrNameLst>
                                          <p:attrName>style.visibility</p:attrName>
                                        </p:attrNameLst>
                                      </p:cBhvr>
                                      <p:to>
                                        <p:strVal val="visible"/>
                                      </p:to>
                                    </p:set>
                                    <p:anim calcmode="lin" valueType="num">
                                      <p:cBhvr>
                                        <p:cTn id="75"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76" dur="500" fill="hold"/>
                                        <p:tgtEl>
                                          <p:spTgt spid="26"/>
                                        </p:tgtEl>
                                        <p:attrNameLst>
                                          <p:attrName>ppt_y</p:attrName>
                                        </p:attrNameLst>
                                      </p:cBhvr>
                                      <p:tavLst>
                                        <p:tav tm="0">
                                          <p:val>
                                            <p:strVal val="#ppt_y"/>
                                          </p:val>
                                        </p:tav>
                                        <p:tav tm="100000">
                                          <p:val>
                                            <p:strVal val="#ppt_y"/>
                                          </p:val>
                                        </p:tav>
                                      </p:tavLst>
                                    </p:anim>
                                    <p:anim calcmode="lin" valueType="num">
                                      <p:cBhvr>
                                        <p:cTn id="77"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78"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79" dur="500" tmFilter="0,0; .5, 1; 1, 1"/>
                                        <p:tgtEl>
                                          <p:spTgt spid="26"/>
                                        </p:tgtEl>
                                      </p:cBhvr>
                                    </p:animEffect>
                                  </p:childTnLst>
                                </p:cTn>
                              </p:par>
                            </p:childTnLst>
                          </p:cTn>
                        </p:par>
                        <p:par>
                          <p:cTn id="80" fill="hold">
                            <p:stCondLst>
                              <p:cond delay="4650"/>
                            </p:stCondLst>
                            <p:childTnLst>
                              <p:par>
                                <p:cTn id="81" presetID="42" presetClass="entr" presetSubtype="0" fill="hold" grpId="0" nodeType="after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fade">
                                      <p:cBhvr>
                                        <p:cTn id="83" dur="750"/>
                                        <p:tgtEl>
                                          <p:spTgt spid="25"/>
                                        </p:tgtEl>
                                      </p:cBhvr>
                                    </p:animEffect>
                                    <p:anim calcmode="lin" valueType="num">
                                      <p:cBhvr>
                                        <p:cTn id="84" dur="750" fill="hold"/>
                                        <p:tgtEl>
                                          <p:spTgt spid="25"/>
                                        </p:tgtEl>
                                        <p:attrNameLst>
                                          <p:attrName>ppt_x</p:attrName>
                                        </p:attrNameLst>
                                      </p:cBhvr>
                                      <p:tavLst>
                                        <p:tav tm="0">
                                          <p:val>
                                            <p:strVal val="#ppt_x"/>
                                          </p:val>
                                        </p:tav>
                                        <p:tav tm="100000">
                                          <p:val>
                                            <p:strVal val="#ppt_x"/>
                                          </p:val>
                                        </p:tav>
                                      </p:tavLst>
                                    </p:anim>
                                    <p:anim calcmode="lin" valueType="num">
                                      <p:cBhvr>
                                        <p:cTn id="85" dur="75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0" grpId="0"/>
      <p:bldP spid="21" grpId="0"/>
      <p:bldP spid="22" grpId="0"/>
      <p:bldP spid="23" grpId="0"/>
      <p:bldP spid="24" grpId="0"/>
      <p:bldP spid="25" grpId="0"/>
      <p:bldP spid="2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smtClean="0"/>
              <a:t>点击此处添加标题</a:t>
            </a:r>
            <a:endParaRPr lang="zh-CN" altLang="en-US" dirty="0"/>
          </a:p>
        </p:txBody>
      </p:sp>
      <p:sp>
        <p:nvSpPr>
          <p:cNvPr id="3" name="椭圆 2"/>
          <p:cNvSpPr/>
          <p:nvPr/>
        </p:nvSpPr>
        <p:spPr>
          <a:xfrm>
            <a:off x="3291599" y="1538681"/>
            <a:ext cx="2650091" cy="2585455"/>
          </a:xfrm>
          <a:prstGeom prst="ellipse">
            <a:avLst/>
          </a:prstGeom>
          <a:solidFill>
            <a:srgbClr val="C80000"/>
          </a:solidFill>
        </p:spPr>
        <p:style>
          <a:lnRef idx="1">
            <a:schemeClr val="accent6"/>
          </a:lnRef>
          <a:fillRef idx="3">
            <a:schemeClr val="accent6"/>
          </a:fillRef>
          <a:effectRef idx="2">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内容</a:t>
            </a:r>
          </a:p>
        </p:txBody>
      </p:sp>
      <p:grpSp>
        <p:nvGrpSpPr>
          <p:cNvPr id="4" name="组合 3"/>
          <p:cNvGrpSpPr/>
          <p:nvPr/>
        </p:nvGrpSpPr>
        <p:grpSpPr>
          <a:xfrm>
            <a:off x="2599409" y="1417933"/>
            <a:ext cx="1398549" cy="1398549"/>
            <a:chOff x="2270685" y="1963548"/>
            <a:chExt cx="1545717" cy="1545717"/>
          </a:xfrm>
        </p:grpSpPr>
        <p:sp>
          <p:nvSpPr>
            <p:cNvPr id="5" name="泪滴形 4"/>
            <p:cNvSpPr/>
            <p:nvPr/>
          </p:nvSpPr>
          <p:spPr>
            <a:xfrm rot="15133697">
              <a:off x="2270685" y="1963548"/>
              <a:ext cx="1545717" cy="1545717"/>
            </a:xfrm>
            <a:prstGeom prst="teardrop">
              <a:avLst/>
            </a:prstGeom>
            <a:solidFill>
              <a:srgbClr val="FF6E0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6" name="椭圆 5"/>
            <p:cNvSpPr/>
            <p:nvPr/>
          </p:nvSpPr>
          <p:spPr>
            <a:xfrm>
              <a:off x="2428860" y="2121724"/>
              <a:ext cx="1214446" cy="121444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内容</a:t>
              </a:r>
              <a:endParaRPr kumimoji="0" lang="zh-CN" altLang="en-US" sz="2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grpSp>
      <p:grpSp>
        <p:nvGrpSpPr>
          <p:cNvPr id="7" name="组合 6"/>
          <p:cNvGrpSpPr/>
          <p:nvPr/>
        </p:nvGrpSpPr>
        <p:grpSpPr>
          <a:xfrm>
            <a:off x="3867654" y="793219"/>
            <a:ext cx="1398549" cy="1398549"/>
            <a:chOff x="3674696" y="1248545"/>
            <a:chExt cx="1545717" cy="1545717"/>
          </a:xfrm>
          <a:effectLst/>
        </p:grpSpPr>
        <p:sp>
          <p:nvSpPr>
            <p:cNvPr id="8" name="泪滴形 7"/>
            <p:cNvSpPr/>
            <p:nvPr/>
          </p:nvSpPr>
          <p:spPr>
            <a:xfrm rot="18825864">
              <a:off x="3674696" y="1248545"/>
              <a:ext cx="1545717" cy="1545717"/>
            </a:xfrm>
            <a:prstGeom prst="teardrop">
              <a:avLst/>
            </a:prstGeom>
            <a:solidFill>
              <a:srgbClr val="FFCC00"/>
            </a:solidFill>
            <a:ln w="57150">
              <a:solidFill>
                <a:schemeClr val="bg1"/>
              </a:solidFill>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9" name="椭圆 8"/>
            <p:cNvSpPr/>
            <p:nvPr/>
          </p:nvSpPr>
          <p:spPr>
            <a:xfrm>
              <a:off x="3833870" y="1395281"/>
              <a:ext cx="1214446" cy="121444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内容</a:t>
              </a:r>
              <a:endParaRPr kumimoji="0" lang="zh-CN" altLang="en-US" sz="2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grpSp>
      <p:grpSp>
        <p:nvGrpSpPr>
          <p:cNvPr id="10" name="组合 9"/>
          <p:cNvGrpSpPr/>
          <p:nvPr/>
        </p:nvGrpSpPr>
        <p:grpSpPr>
          <a:xfrm>
            <a:off x="5176766" y="1387578"/>
            <a:ext cx="1398549" cy="1398549"/>
            <a:chOff x="5171906" y="1745625"/>
            <a:chExt cx="1545717" cy="1545717"/>
          </a:xfrm>
        </p:grpSpPr>
        <p:sp>
          <p:nvSpPr>
            <p:cNvPr id="11" name="泪滴形 10"/>
            <p:cNvSpPr/>
            <p:nvPr/>
          </p:nvSpPr>
          <p:spPr>
            <a:xfrm rot="521598">
              <a:off x="5171906" y="1745625"/>
              <a:ext cx="1545717" cy="1545717"/>
            </a:xfrm>
            <a:prstGeom prst="teardrop">
              <a:avLst/>
            </a:prstGeom>
            <a:solidFill>
              <a:srgbClr val="FF9933"/>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 name="椭圆 11"/>
            <p:cNvSpPr/>
            <p:nvPr/>
          </p:nvSpPr>
          <p:spPr>
            <a:xfrm>
              <a:off x="5357818" y="1916927"/>
              <a:ext cx="1214446" cy="121444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内容</a:t>
              </a:r>
            </a:p>
          </p:txBody>
        </p:sp>
      </p:grpSp>
      <p:grpSp>
        <p:nvGrpSpPr>
          <p:cNvPr id="13" name="组合 12"/>
          <p:cNvGrpSpPr/>
          <p:nvPr/>
        </p:nvGrpSpPr>
        <p:grpSpPr>
          <a:xfrm>
            <a:off x="5170696" y="2831408"/>
            <a:ext cx="1398549" cy="1398549"/>
            <a:chOff x="5316511" y="3342364"/>
            <a:chExt cx="1545717" cy="1545717"/>
          </a:xfrm>
        </p:grpSpPr>
        <p:sp>
          <p:nvSpPr>
            <p:cNvPr id="14" name="泪滴形 13"/>
            <p:cNvSpPr/>
            <p:nvPr/>
          </p:nvSpPr>
          <p:spPr>
            <a:xfrm rot="4505506">
              <a:off x="5316511" y="3342364"/>
              <a:ext cx="1545717" cy="1545717"/>
            </a:xfrm>
            <a:prstGeom prst="teardrop">
              <a:avLst/>
            </a:prstGeom>
            <a:solidFill>
              <a:srgbClr val="FF660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5" name="椭圆 14"/>
            <p:cNvSpPr/>
            <p:nvPr/>
          </p:nvSpPr>
          <p:spPr>
            <a:xfrm>
              <a:off x="5488819" y="3502796"/>
              <a:ext cx="1214446" cy="121444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内容</a:t>
              </a:r>
              <a:endParaRPr kumimoji="0" lang="zh-CN" altLang="en-US" sz="2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grpSp>
      <p:grpSp>
        <p:nvGrpSpPr>
          <p:cNvPr id="16" name="组合 15"/>
          <p:cNvGrpSpPr/>
          <p:nvPr/>
        </p:nvGrpSpPr>
        <p:grpSpPr>
          <a:xfrm>
            <a:off x="3902451" y="3398916"/>
            <a:ext cx="1398549" cy="1398549"/>
            <a:chOff x="3925384" y="4127643"/>
            <a:chExt cx="1545717" cy="1545717"/>
          </a:xfrm>
        </p:grpSpPr>
        <p:sp>
          <p:nvSpPr>
            <p:cNvPr id="17" name="泪滴形 16"/>
            <p:cNvSpPr/>
            <p:nvPr/>
          </p:nvSpPr>
          <p:spPr>
            <a:xfrm rot="8197085">
              <a:off x="3925384" y="4127643"/>
              <a:ext cx="1545717" cy="1545717"/>
            </a:xfrm>
            <a:prstGeom prst="teardrop">
              <a:avLst/>
            </a:prstGeom>
            <a:solidFill>
              <a:srgbClr val="FF505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8" name="椭圆 17"/>
            <p:cNvSpPr/>
            <p:nvPr/>
          </p:nvSpPr>
          <p:spPr>
            <a:xfrm>
              <a:off x="4095872" y="4312364"/>
              <a:ext cx="1214446" cy="121444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内容</a:t>
              </a:r>
              <a:endParaRPr kumimoji="0" lang="zh-CN" altLang="en-US" sz="2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grpSp>
      <p:grpSp>
        <p:nvGrpSpPr>
          <p:cNvPr id="19" name="组合 18"/>
          <p:cNvGrpSpPr/>
          <p:nvPr/>
        </p:nvGrpSpPr>
        <p:grpSpPr>
          <a:xfrm>
            <a:off x="2613124" y="2831408"/>
            <a:ext cx="1398549" cy="1398549"/>
            <a:chOff x="2497542" y="3507721"/>
            <a:chExt cx="1545717" cy="1545717"/>
          </a:xfrm>
        </p:grpSpPr>
        <p:sp>
          <p:nvSpPr>
            <p:cNvPr id="20" name="泪滴形 19"/>
            <p:cNvSpPr/>
            <p:nvPr/>
          </p:nvSpPr>
          <p:spPr>
            <a:xfrm rot="11090926">
              <a:off x="2497542" y="3507721"/>
              <a:ext cx="1545717" cy="1545717"/>
            </a:xfrm>
            <a:prstGeom prst="teardrop">
              <a:avLst/>
            </a:prstGeom>
            <a:solidFill>
              <a:srgbClr val="FF330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1" name="椭圆 20"/>
            <p:cNvSpPr/>
            <p:nvPr/>
          </p:nvSpPr>
          <p:spPr>
            <a:xfrm>
              <a:off x="2643174" y="3693360"/>
              <a:ext cx="1214446" cy="121444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内容</a:t>
              </a:r>
              <a:endParaRPr kumimoji="0" lang="zh-CN" altLang="en-US" sz="2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grpSp>
      <p:sp>
        <p:nvSpPr>
          <p:cNvPr id="22" name="Text Box 40"/>
          <p:cNvSpPr txBox="1">
            <a:spLocks noChangeArrowheads="1"/>
          </p:cNvSpPr>
          <p:nvPr/>
        </p:nvSpPr>
        <p:spPr bwMode="gray">
          <a:xfrm>
            <a:off x="-36512" y="2732596"/>
            <a:ext cx="3255336" cy="684546"/>
          </a:xfrm>
          <a:prstGeom prst="rect">
            <a:avLst/>
          </a:prstGeom>
          <a:noFill/>
          <a:ln w="9525">
            <a:noFill/>
            <a:miter lim="800000"/>
            <a:headEnd/>
            <a:tailEnd/>
          </a:ln>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p>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3" name="Rectangle 11"/>
          <p:cNvSpPr>
            <a:spLocks noChangeArrowheads="1"/>
          </p:cNvSpPr>
          <p:nvPr/>
        </p:nvSpPr>
        <p:spPr bwMode="gray">
          <a:xfrm>
            <a:off x="323528" y="2355726"/>
            <a:ext cx="2500330" cy="358775"/>
          </a:xfrm>
          <a:prstGeom prst="rect">
            <a:avLst/>
          </a:prstGeom>
          <a:noFill/>
          <a:ln>
            <a:noFill/>
          </a:ln>
          <a:extLst/>
        </p:spPr>
        <p:txBody>
          <a:bodyPr lIns="0" tIns="0" rIns="0" bIns="0"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单击此处输入</a:t>
            </a:r>
            <a:r>
              <a:rPr kumimoji="0" lang="zh-CN" altLang="en-US" sz="1600" b="1"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标题</a:t>
            </a:r>
            <a:endParaRPr kumimoji="0" lang="zh-CN" altLang="en-US" sz="16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4" name="Text Box 40"/>
          <p:cNvSpPr txBox="1">
            <a:spLocks noChangeArrowheads="1"/>
          </p:cNvSpPr>
          <p:nvPr/>
        </p:nvSpPr>
        <p:spPr bwMode="gray">
          <a:xfrm>
            <a:off x="6012160" y="2732596"/>
            <a:ext cx="3255336" cy="684546"/>
          </a:xfrm>
          <a:prstGeom prst="rect">
            <a:avLst/>
          </a:prstGeom>
          <a:noFill/>
          <a:ln w="9525">
            <a:noFill/>
            <a:miter lim="800000"/>
            <a:headEnd/>
            <a:tailEnd/>
          </a:ln>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p>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5" name="Rectangle 11"/>
          <p:cNvSpPr>
            <a:spLocks noChangeArrowheads="1"/>
          </p:cNvSpPr>
          <p:nvPr/>
        </p:nvSpPr>
        <p:spPr bwMode="gray">
          <a:xfrm>
            <a:off x="6242747" y="2355726"/>
            <a:ext cx="2500330" cy="358775"/>
          </a:xfrm>
          <a:prstGeom prst="rect">
            <a:avLst/>
          </a:prstGeom>
          <a:noFill/>
          <a:ln>
            <a:noFill/>
          </a:ln>
          <a:extLst/>
        </p:spPr>
        <p:txBody>
          <a:bodyPr lIns="0" tIns="0" rIns="0" bIns="0"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单击此处输入</a:t>
            </a:r>
            <a:r>
              <a:rPr kumimoji="0" lang="zh-CN" altLang="en-US" sz="1600" b="1"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标题</a:t>
            </a:r>
            <a:endParaRPr kumimoji="0" lang="zh-CN" altLang="en-US" sz="16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1286337013"/>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750"/>
                                        <p:tgtEl>
                                          <p:spTgt spid="7"/>
                                        </p:tgtEl>
                                      </p:cBhvr>
                                    </p:animEffect>
                                  </p:childTnLst>
                                </p:cTn>
                              </p:par>
                              <p:par>
                                <p:cTn id="14" presetID="10" presetClass="entr" presetSubtype="0" fill="hold" nodeType="withEffect">
                                  <p:stCondLst>
                                    <p:cond delay="25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750"/>
                                        <p:tgtEl>
                                          <p:spTgt spid="10"/>
                                        </p:tgtEl>
                                      </p:cBhvr>
                                    </p:animEffect>
                                  </p:childTnLst>
                                </p:cTn>
                              </p:par>
                              <p:par>
                                <p:cTn id="17" presetID="10" presetClass="entr" presetSubtype="0" fill="hold" nodeType="withEffect">
                                  <p:stCondLst>
                                    <p:cond delay="50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750"/>
                                        <p:tgtEl>
                                          <p:spTgt spid="13"/>
                                        </p:tgtEl>
                                      </p:cBhvr>
                                    </p:animEffect>
                                  </p:childTnLst>
                                </p:cTn>
                              </p:par>
                              <p:par>
                                <p:cTn id="20" presetID="10" presetClass="entr" presetSubtype="0" fill="hold" nodeType="withEffect">
                                  <p:stCondLst>
                                    <p:cond delay="75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750"/>
                                        <p:tgtEl>
                                          <p:spTgt spid="16"/>
                                        </p:tgtEl>
                                      </p:cBhvr>
                                    </p:animEffect>
                                  </p:childTnLst>
                                </p:cTn>
                              </p:par>
                              <p:par>
                                <p:cTn id="23" presetID="10" presetClass="entr" presetSubtype="0" fill="hold" nodeType="withEffect">
                                  <p:stCondLst>
                                    <p:cond delay="100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750"/>
                                        <p:tgtEl>
                                          <p:spTgt spid="19"/>
                                        </p:tgtEl>
                                      </p:cBhvr>
                                    </p:animEffect>
                                  </p:childTnLst>
                                </p:cTn>
                              </p:par>
                              <p:par>
                                <p:cTn id="26" presetID="10" presetClass="entr" presetSubtype="0" fill="hold" nodeType="withEffect">
                                  <p:stCondLst>
                                    <p:cond delay="125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750"/>
                                        <p:tgtEl>
                                          <p:spTgt spid="4"/>
                                        </p:tgtEl>
                                      </p:cBhvr>
                                    </p:animEffect>
                                  </p:childTnLst>
                                </p:cTn>
                              </p:par>
                            </p:childTnLst>
                          </p:cTn>
                        </p:par>
                        <p:par>
                          <p:cTn id="29" fill="hold">
                            <p:stCondLst>
                              <p:cond delay="2500"/>
                            </p:stCondLst>
                            <p:childTnLst>
                              <p:par>
                                <p:cTn id="30" presetID="41" presetClass="entr" presetSubtype="0" fill="hold" grpId="0" nodeType="afterEffect">
                                  <p:stCondLst>
                                    <p:cond delay="0"/>
                                  </p:stCondLst>
                                  <p:iterate type="lt">
                                    <p:tmPct val="10000"/>
                                  </p:iterate>
                                  <p:childTnLst>
                                    <p:set>
                                      <p:cBhvr>
                                        <p:cTn id="31" dur="1" fill="hold">
                                          <p:stCondLst>
                                            <p:cond delay="0"/>
                                          </p:stCondLst>
                                        </p:cTn>
                                        <p:tgtEl>
                                          <p:spTgt spid="23"/>
                                        </p:tgtEl>
                                        <p:attrNameLst>
                                          <p:attrName>style.visibility</p:attrName>
                                        </p:attrNameLst>
                                      </p:cBhvr>
                                      <p:to>
                                        <p:strVal val="visible"/>
                                      </p:to>
                                    </p:set>
                                    <p:anim calcmode="lin" valueType="num">
                                      <p:cBhvr>
                                        <p:cTn id="32" dur="75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33" dur="750" fill="hold"/>
                                        <p:tgtEl>
                                          <p:spTgt spid="23"/>
                                        </p:tgtEl>
                                        <p:attrNameLst>
                                          <p:attrName>ppt_y</p:attrName>
                                        </p:attrNameLst>
                                      </p:cBhvr>
                                      <p:tavLst>
                                        <p:tav tm="0">
                                          <p:val>
                                            <p:strVal val="#ppt_y"/>
                                          </p:val>
                                        </p:tav>
                                        <p:tav tm="100000">
                                          <p:val>
                                            <p:strVal val="#ppt_y"/>
                                          </p:val>
                                        </p:tav>
                                      </p:tavLst>
                                    </p:anim>
                                    <p:anim calcmode="lin" valueType="num">
                                      <p:cBhvr>
                                        <p:cTn id="34" dur="75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35" dur="75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36" dur="750" tmFilter="0,0; .5, 1; 1, 1"/>
                                        <p:tgtEl>
                                          <p:spTgt spid="23"/>
                                        </p:tgtEl>
                                      </p:cBhvr>
                                    </p:animEffect>
                                  </p:childTnLst>
                                </p:cTn>
                              </p:par>
                            </p:childTnLst>
                          </p:cTn>
                        </p:par>
                        <p:par>
                          <p:cTn id="37" fill="hold">
                            <p:stCondLst>
                              <p:cond delay="3775"/>
                            </p:stCondLst>
                            <p:childTnLst>
                              <p:par>
                                <p:cTn id="38" presetID="42" presetClass="entr" presetSubtype="0" fill="hold" grpId="0"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fade">
                                      <p:cBhvr>
                                        <p:cTn id="40" dur="750"/>
                                        <p:tgtEl>
                                          <p:spTgt spid="22"/>
                                        </p:tgtEl>
                                      </p:cBhvr>
                                    </p:animEffect>
                                    <p:anim calcmode="lin" valueType="num">
                                      <p:cBhvr>
                                        <p:cTn id="41" dur="750" fill="hold"/>
                                        <p:tgtEl>
                                          <p:spTgt spid="22"/>
                                        </p:tgtEl>
                                        <p:attrNameLst>
                                          <p:attrName>ppt_x</p:attrName>
                                        </p:attrNameLst>
                                      </p:cBhvr>
                                      <p:tavLst>
                                        <p:tav tm="0">
                                          <p:val>
                                            <p:strVal val="#ppt_x"/>
                                          </p:val>
                                        </p:tav>
                                        <p:tav tm="100000">
                                          <p:val>
                                            <p:strVal val="#ppt_x"/>
                                          </p:val>
                                        </p:tav>
                                      </p:tavLst>
                                    </p:anim>
                                    <p:anim calcmode="lin" valueType="num">
                                      <p:cBhvr>
                                        <p:cTn id="42" dur="750" fill="hold"/>
                                        <p:tgtEl>
                                          <p:spTgt spid="22"/>
                                        </p:tgtEl>
                                        <p:attrNameLst>
                                          <p:attrName>ppt_y</p:attrName>
                                        </p:attrNameLst>
                                      </p:cBhvr>
                                      <p:tavLst>
                                        <p:tav tm="0">
                                          <p:val>
                                            <p:strVal val="#ppt_y+.1"/>
                                          </p:val>
                                        </p:tav>
                                        <p:tav tm="100000">
                                          <p:val>
                                            <p:strVal val="#ppt_y"/>
                                          </p:val>
                                        </p:tav>
                                      </p:tavLst>
                                    </p:anim>
                                  </p:childTnLst>
                                </p:cTn>
                              </p:par>
                            </p:childTnLst>
                          </p:cTn>
                        </p:par>
                        <p:par>
                          <p:cTn id="43" fill="hold">
                            <p:stCondLst>
                              <p:cond delay="4525"/>
                            </p:stCondLst>
                            <p:childTnLst>
                              <p:par>
                                <p:cTn id="44" presetID="41" presetClass="entr" presetSubtype="0" fill="hold" grpId="0" nodeType="afterEffect">
                                  <p:stCondLst>
                                    <p:cond delay="0"/>
                                  </p:stCondLst>
                                  <p:iterate type="lt">
                                    <p:tmPct val="10000"/>
                                  </p:iterate>
                                  <p:childTnLst>
                                    <p:set>
                                      <p:cBhvr>
                                        <p:cTn id="45" dur="1" fill="hold">
                                          <p:stCondLst>
                                            <p:cond delay="0"/>
                                          </p:stCondLst>
                                        </p:cTn>
                                        <p:tgtEl>
                                          <p:spTgt spid="25"/>
                                        </p:tgtEl>
                                        <p:attrNameLst>
                                          <p:attrName>style.visibility</p:attrName>
                                        </p:attrNameLst>
                                      </p:cBhvr>
                                      <p:to>
                                        <p:strVal val="visible"/>
                                      </p:to>
                                    </p:set>
                                    <p:anim calcmode="lin" valueType="num">
                                      <p:cBhvr>
                                        <p:cTn id="46"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47" dur="500" fill="hold"/>
                                        <p:tgtEl>
                                          <p:spTgt spid="25"/>
                                        </p:tgtEl>
                                        <p:attrNameLst>
                                          <p:attrName>ppt_y</p:attrName>
                                        </p:attrNameLst>
                                      </p:cBhvr>
                                      <p:tavLst>
                                        <p:tav tm="0">
                                          <p:val>
                                            <p:strVal val="#ppt_y"/>
                                          </p:val>
                                        </p:tav>
                                        <p:tav tm="100000">
                                          <p:val>
                                            <p:strVal val="#ppt_y"/>
                                          </p:val>
                                        </p:tav>
                                      </p:tavLst>
                                    </p:anim>
                                    <p:anim calcmode="lin" valueType="num">
                                      <p:cBhvr>
                                        <p:cTn id="48"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49"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50" dur="500" tmFilter="0,0; .5, 1; 1, 1"/>
                                        <p:tgtEl>
                                          <p:spTgt spid="25"/>
                                        </p:tgtEl>
                                      </p:cBhvr>
                                    </p:animEffect>
                                  </p:childTnLst>
                                </p:cTn>
                              </p:par>
                            </p:childTnLst>
                          </p:cTn>
                        </p:par>
                        <p:par>
                          <p:cTn id="51" fill="hold">
                            <p:stCondLst>
                              <p:cond delay="5375"/>
                            </p:stCondLst>
                            <p:childTnLst>
                              <p:par>
                                <p:cTn id="52" presetID="42" presetClass="entr" presetSubtype="0" fill="hold" grpId="0" nodeType="after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750"/>
                                        <p:tgtEl>
                                          <p:spTgt spid="24"/>
                                        </p:tgtEl>
                                      </p:cBhvr>
                                    </p:animEffect>
                                    <p:anim calcmode="lin" valueType="num">
                                      <p:cBhvr>
                                        <p:cTn id="55" dur="750" fill="hold"/>
                                        <p:tgtEl>
                                          <p:spTgt spid="24"/>
                                        </p:tgtEl>
                                        <p:attrNameLst>
                                          <p:attrName>ppt_x</p:attrName>
                                        </p:attrNameLst>
                                      </p:cBhvr>
                                      <p:tavLst>
                                        <p:tav tm="0">
                                          <p:val>
                                            <p:strVal val="#ppt_x"/>
                                          </p:val>
                                        </p:tav>
                                        <p:tav tm="100000">
                                          <p:val>
                                            <p:strVal val="#ppt_x"/>
                                          </p:val>
                                        </p:tav>
                                      </p:tavLst>
                                    </p:anim>
                                    <p:anim calcmode="lin" valueType="num">
                                      <p:cBhvr>
                                        <p:cTn id="56" dur="75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2" grpId="0"/>
      <p:bldP spid="23" grpId="0"/>
      <p:bldP spid="24" grpId="0"/>
      <p:bldP spid="2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smtClean="0"/>
              <a:t>点击此处添加标题</a:t>
            </a:r>
            <a:endParaRPr lang="zh-CN" altLang="en-US" dirty="0"/>
          </a:p>
        </p:txBody>
      </p:sp>
      <p:grpSp>
        <p:nvGrpSpPr>
          <p:cNvPr id="3" name="文本1"/>
          <p:cNvGrpSpPr/>
          <p:nvPr/>
        </p:nvGrpSpPr>
        <p:grpSpPr>
          <a:xfrm>
            <a:off x="1475656" y="1370285"/>
            <a:ext cx="6361113" cy="836922"/>
            <a:chOff x="1393825" y="1474614"/>
            <a:chExt cx="6361113" cy="1115896"/>
          </a:xfrm>
        </p:grpSpPr>
        <p:sp>
          <p:nvSpPr>
            <p:cNvPr id="4" name="AutoShape 45"/>
            <p:cNvSpPr>
              <a:spLocks noChangeArrowheads="1"/>
            </p:cNvSpPr>
            <p:nvPr/>
          </p:nvSpPr>
          <p:spPr bwMode="gray">
            <a:xfrm>
              <a:off x="1393825" y="1474614"/>
              <a:ext cx="6361113" cy="1030288"/>
            </a:xfrm>
            <a:prstGeom prst="roundRect">
              <a:avLst>
                <a:gd name="adj" fmla="val 16667"/>
              </a:avLst>
            </a:prstGeom>
            <a:gradFill rotWithShape="1">
              <a:gsLst>
                <a:gs pos="0">
                  <a:srgbClr val="F9F9F9"/>
                </a:gs>
                <a:gs pos="100000">
                  <a:srgbClr val="EAEAEA"/>
                </a:gs>
              </a:gsLst>
              <a:lin ang="5400000" scaled="1"/>
            </a:gradFill>
            <a:ln w="19050">
              <a:solidFill>
                <a:srgbClr val="EAEAEA"/>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sp>
          <p:nvSpPr>
            <p:cNvPr id="5" name="Text Box 64"/>
            <p:cNvSpPr txBox="1">
              <a:spLocks noChangeArrowheads="1"/>
            </p:cNvSpPr>
            <p:nvPr/>
          </p:nvSpPr>
          <p:spPr bwMode="black">
            <a:xfrm>
              <a:off x="1452563" y="1749254"/>
              <a:ext cx="6215781" cy="841256"/>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95C583"/>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i="1">
                  <a:solidFill>
                    <a:schemeClr val="tx1"/>
                  </a:solidFill>
                  <a:latin typeface="Arial" charset="0"/>
                </a:defRPr>
              </a:lvl1pPr>
              <a:lvl2pPr marL="742950" indent="-285750" eaLnBrk="0" hangingPunct="0">
                <a:defRPr i="1">
                  <a:solidFill>
                    <a:schemeClr val="tx1"/>
                  </a:solidFill>
                  <a:latin typeface="Arial" charset="0"/>
                </a:defRPr>
              </a:lvl2pPr>
              <a:lvl3pPr marL="1143000" indent="-228600" eaLnBrk="0" hangingPunct="0">
                <a:defRPr i="1">
                  <a:solidFill>
                    <a:schemeClr val="tx1"/>
                  </a:solidFill>
                  <a:latin typeface="Arial" charset="0"/>
                </a:defRPr>
              </a:lvl3pPr>
              <a:lvl4pPr marL="1600200" indent="-228600" eaLnBrk="0" hangingPunct="0">
                <a:defRPr i="1">
                  <a:solidFill>
                    <a:schemeClr val="tx1"/>
                  </a:solidFill>
                  <a:latin typeface="Arial" charset="0"/>
                </a:defRPr>
              </a:lvl4pPr>
              <a:lvl5pPr marL="2057400" indent="-228600" eaLnBrk="0" hangingPunct="0">
                <a:defRPr i="1">
                  <a:solidFill>
                    <a:schemeClr val="tx1"/>
                  </a:solidFill>
                  <a:latin typeface="Arial" charset="0"/>
                </a:defRPr>
              </a:lvl5pPr>
              <a:lvl6pPr marL="2514600" indent="-228600" eaLnBrk="0" fontAlgn="base" hangingPunct="0">
                <a:spcBef>
                  <a:spcPct val="0"/>
                </a:spcBef>
                <a:spcAft>
                  <a:spcPct val="0"/>
                </a:spcAft>
                <a:defRPr i="1">
                  <a:solidFill>
                    <a:schemeClr val="tx1"/>
                  </a:solidFill>
                  <a:latin typeface="Arial" charset="0"/>
                </a:defRPr>
              </a:lvl6pPr>
              <a:lvl7pPr marL="2971800" indent="-228600" eaLnBrk="0" fontAlgn="base" hangingPunct="0">
                <a:spcBef>
                  <a:spcPct val="0"/>
                </a:spcBef>
                <a:spcAft>
                  <a:spcPct val="0"/>
                </a:spcAft>
                <a:defRPr i="1">
                  <a:solidFill>
                    <a:schemeClr val="tx1"/>
                  </a:solidFill>
                  <a:latin typeface="Arial" charset="0"/>
                </a:defRPr>
              </a:lvl7pPr>
              <a:lvl8pPr marL="3429000" indent="-228600" eaLnBrk="0" fontAlgn="base" hangingPunct="0">
                <a:spcBef>
                  <a:spcPct val="0"/>
                </a:spcBef>
                <a:spcAft>
                  <a:spcPct val="0"/>
                </a:spcAft>
                <a:defRPr i="1">
                  <a:solidFill>
                    <a:schemeClr val="tx1"/>
                  </a:solidFill>
                  <a:latin typeface="Arial" charset="0"/>
                </a:defRPr>
              </a:lvl8pPr>
              <a:lvl9pPr marL="3886200" indent="-228600" eaLnBrk="0" fontAlgn="base" hangingPunct="0">
                <a:spcBef>
                  <a:spcPct val="0"/>
                </a:spcBef>
                <a:spcAft>
                  <a:spcPct val="0"/>
                </a:spcAft>
                <a:defRPr i="1">
                  <a:solidFill>
                    <a:schemeClr val="tx1"/>
                  </a:solidFill>
                  <a:latin typeface="Arial" charset="0"/>
                </a:defRPr>
              </a:lvl9pPr>
            </a:lstStyle>
            <a:p>
              <a:pPr marL="285750" marR="0" lvl="0" indent="-285750" algn="l" defTabSz="914400" rtl="0" eaLnBrk="1" fontAlgn="auto" latinLnBrk="0" hangingPunct="1">
                <a:lnSpc>
                  <a:spcPct val="100000"/>
                </a:lnSpc>
                <a:spcBef>
                  <a:spcPct val="50000"/>
                </a:spcBef>
                <a:spcAft>
                  <a:spcPts val="0"/>
                </a:spcAft>
                <a:buClrTx/>
                <a:buSzTx/>
                <a:buFont typeface="Arial" pitchFamily="34" charset="0"/>
                <a:buChar char="•"/>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rPr>
                <a:t>点击</a:t>
              </a:r>
              <a:r>
                <a:rPr kumimoji="0" lang="zh-CN" altLang="en-US"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rPr>
                <a:t>这里添加文字</a:t>
              </a:r>
              <a:endParaRPr kumimoji="0" lang="en-US" altLang="zh-CN"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endParaRPr>
            </a:p>
            <a:p>
              <a:pPr marL="285750" marR="0" lvl="0" indent="-285750" algn="l" defTabSz="914400" rtl="0" eaLnBrk="1" fontAlgn="auto" latinLnBrk="0" hangingPunct="1">
                <a:lnSpc>
                  <a:spcPct val="100000"/>
                </a:lnSpc>
                <a:spcBef>
                  <a:spcPct val="50000"/>
                </a:spcBef>
                <a:spcAft>
                  <a:spcPts val="0"/>
                </a:spcAft>
                <a:buClrTx/>
                <a:buSzTx/>
                <a:buFont typeface="Arial" pitchFamily="34" charset="0"/>
                <a:buChar char="•"/>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rPr>
                <a:t>点击</a:t>
              </a:r>
              <a:r>
                <a:rPr kumimoji="0" lang="zh-CN" altLang="en-US"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rPr>
                <a:t>这里添加文字</a:t>
              </a:r>
              <a:endParaRPr kumimoji="0" lang="en-US" altLang="zh-CN"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endParaRPr>
            </a:p>
          </p:txBody>
        </p:sp>
      </p:grpSp>
      <p:grpSp>
        <p:nvGrpSpPr>
          <p:cNvPr id="6" name="深色1"/>
          <p:cNvGrpSpPr/>
          <p:nvPr/>
        </p:nvGrpSpPr>
        <p:grpSpPr>
          <a:xfrm>
            <a:off x="2307505" y="1203598"/>
            <a:ext cx="4686300" cy="371893"/>
            <a:chOff x="2225675" y="1524000"/>
            <a:chExt cx="4686300" cy="495856"/>
          </a:xfrm>
        </p:grpSpPr>
        <p:sp>
          <p:nvSpPr>
            <p:cNvPr id="7" name="AutoShape 57"/>
            <p:cNvSpPr>
              <a:spLocks noChangeArrowheads="1"/>
            </p:cNvSpPr>
            <p:nvPr/>
          </p:nvSpPr>
          <p:spPr bwMode="gray">
            <a:xfrm>
              <a:off x="2225675" y="1524000"/>
              <a:ext cx="4686300" cy="463549"/>
            </a:xfrm>
            <a:prstGeom prst="roundRect">
              <a:avLst>
                <a:gd name="adj" fmla="val 24658"/>
              </a:avLst>
            </a:prstGeom>
            <a:solidFill>
              <a:srgbClr val="DE0000"/>
            </a:solidFill>
            <a:ln>
              <a:no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8" name="AutoShape 9"/>
            <p:cNvSpPr>
              <a:spLocks noChangeArrowheads="1"/>
            </p:cNvSpPr>
            <p:nvPr/>
          </p:nvSpPr>
          <p:spPr bwMode="auto">
            <a:xfrm>
              <a:off x="2339751" y="1530342"/>
              <a:ext cx="4464497" cy="225433"/>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2676FF">
                    <a:lumMod val="20000"/>
                    <a:lumOff val="80000"/>
                    <a:alpha val="40000"/>
                  </a:srgbClr>
                </a:gs>
                <a:gs pos="100000">
                  <a:srgbClr val="FFFFFF">
                    <a:alpha val="0"/>
                  </a:srgbClr>
                </a:gs>
              </a:gsLst>
              <a:lin ang="5400000" scaled="1"/>
            </a:gradFill>
            <a:ln>
              <a:no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9" name="Rectangle 61"/>
            <p:cNvSpPr>
              <a:spLocks noChangeArrowheads="1"/>
            </p:cNvSpPr>
            <p:nvPr/>
          </p:nvSpPr>
          <p:spPr bwMode="gray">
            <a:xfrm>
              <a:off x="3551575" y="1568451"/>
              <a:ext cx="2031325" cy="451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rtl="0" eaLnBrk="1" fontAlgn="auto" latinLnBrk="0" hangingPunct="1">
                <a:lnSpc>
                  <a:spcPct val="100000"/>
                </a:lnSpc>
                <a:spcBef>
                  <a:spcPct val="50000"/>
                </a:spcBef>
                <a:spcAft>
                  <a:spcPts val="0"/>
                </a:spcAft>
                <a:buClr>
                  <a:srgbClr val="1F3F5F"/>
                </a:buClr>
                <a:buSzTx/>
                <a:buFontTx/>
                <a:buNone/>
                <a:tabLst/>
                <a:defRPr/>
              </a:pPr>
              <a:r>
                <a:rPr kumimoji="0" lang="zh-CN" altLang="en-US"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charset="0"/>
                </a:rPr>
                <a:t>在这里添加</a:t>
              </a:r>
              <a:r>
                <a:rPr kumimoji="0" lang="zh-CN" altLang="en-US"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Arial" charset="0"/>
                </a:rPr>
                <a:t>标题</a:t>
              </a:r>
              <a:r>
                <a:rPr kumimoji="0" lang="zh-CN" altLang="en-US"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charset="0"/>
                </a:rPr>
                <a:t>文字</a:t>
              </a:r>
              <a:endParaRPr kumimoji="0" lang="en-US" altLang="zh-CN"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Arial" charset="0"/>
              </a:endParaRPr>
            </a:p>
          </p:txBody>
        </p:sp>
      </p:grpSp>
      <p:grpSp>
        <p:nvGrpSpPr>
          <p:cNvPr id="10" name="文本2"/>
          <p:cNvGrpSpPr/>
          <p:nvPr/>
        </p:nvGrpSpPr>
        <p:grpSpPr>
          <a:xfrm>
            <a:off x="1475656" y="2533059"/>
            <a:ext cx="6361113" cy="836921"/>
            <a:chOff x="1393825" y="3024981"/>
            <a:chExt cx="6361113" cy="1115895"/>
          </a:xfrm>
        </p:grpSpPr>
        <p:sp>
          <p:nvSpPr>
            <p:cNvPr id="11" name="AutoShape 45"/>
            <p:cNvSpPr>
              <a:spLocks noChangeArrowheads="1"/>
            </p:cNvSpPr>
            <p:nvPr/>
          </p:nvSpPr>
          <p:spPr bwMode="gray">
            <a:xfrm>
              <a:off x="1393825" y="3024981"/>
              <a:ext cx="6361113" cy="1030288"/>
            </a:xfrm>
            <a:prstGeom prst="roundRect">
              <a:avLst>
                <a:gd name="adj" fmla="val 16667"/>
              </a:avLst>
            </a:prstGeom>
            <a:gradFill rotWithShape="1">
              <a:gsLst>
                <a:gs pos="0">
                  <a:srgbClr val="F9F9F9"/>
                </a:gs>
                <a:gs pos="100000">
                  <a:srgbClr val="EAEAEA"/>
                </a:gs>
              </a:gsLst>
              <a:lin ang="5400000" scaled="1"/>
            </a:gradFill>
            <a:ln w="19050">
              <a:solidFill>
                <a:srgbClr val="EAEAEA"/>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sp>
          <p:nvSpPr>
            <p:cNvPr id="12" name="Text Box 64"/>
            <p:cNvSpPr txBox="1">
              <a:spLocks noChangeArrowheads="1"/>
            </p:cNvSpPr>
            <p:nvPr/>
          </p:nvSpPr>
          <p:spPr bwMode="black">
            <a:xfrm>
              <a:off x="1452563" y="3299620"/>
              <a:ext cx="6215781" cy="841256"/>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95C583"/>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i="1">
                  <a:solidFill>
                    <a:schemeClr val="tx1"/>
                  </a:solidFill>
                  <a:latin typeface="Arial" charset="0"/>
                </a:defRPr>
              </a:lvl1pPr>
              <a:lvl2pPr marL="742950" indent="-285750" eaLnBrk="0" hangingPunct="0">
                <a:defRPr i="1">
                  <a:solidFill>
                    <a:schemeClr val="tx1"/>
                  </a:solidFill>
                  <a:latin typeface="Arial" charset="0"/>
                </a:defRPr>
              </a:lvl2pPr>
              <a:lvl3pPr marL="1143000" indent="-228600" eaLnBrk="0" hangingPunct="0">
                <a:defRPr i="1">
                  <a:solidFill>
                    <a:schemeClr val="tx1"/>
                  </a:solidFill>
                  <a:latin typeface="Arial" charset="0"/>
                </a:defRPr>
              </a:lvl3pPr>
              <a:lvl4pPr marL="1600200" indent="-228600" eaLnBrk="0" hangingPunct="0">
                <a:defRPr i="1">
                  <a:solidFill>
                    <a:schemeClr val="tx1"/>
                  </a:solidFill>
                  <a:latin typeface="Arial" charset="0"/>
                </a:defRPr>
              </a:lvl4pPr>
              <a:lvl5pPr marL="2057400" indent="-228600" eaLnBrk="0" hangingPunct="0">
                <a:defRPr i="1">
                  <a:solidFill>
                    <a:schemeClr val="tx1"/>
                  </a:solidFill>
                  <a:latin typeface="Arial" charset="0"/>
                </a:defRPr>
              </a:lvl5pPr>
              <a:lvl6pPr marL="2514600" indent="-228600" eaLnBrk="0" fontAlgn="base" hangingPunct="0">
                <a:spcBef>
                  <a:spcPct val="0"/>
                </a:spcBef>
                <a:spcAft>
                  <a:spcPct val="0"/>
                </a:spcAft>
                <a:defRPr i="1">
                  <a:solidFill>
                    <a:schemeClr val="tx1"/>
                  </a:solidFill>
                  <a:latin typeface="Arial" charset="0"/>
                </a:defRPr>
              </a:lvl6pPr>
              <a:lvl7pPr marL="2971800" indent="-228600" eaLnBrk="0" fontAlgn="base" hangingPunct="0">
                <a:spcBef>
                  <a:spcPct val="0"/>
                </a:spcBef>
                <a:spcAft>
                  <a:spcPct val="0"/>
                </a:spcAft>
                <a:defRPr i="1">
                  <a:solidFill>
                    <a:schemeClr val="tx1"/>
                  </a:solidFill>
                  <a:latin typeface="Arial" charset="0"/>
                </a:defRPr>
              </a:lvl7pPr>
              <a:lvl8pPr marL="3429000" indent="-228600" eaLnBrk="0" fontAlgn="base" hangingPunct="0">
                <a:spcBef>
                  <a:spcPct val="0"/>
                </a:spcBef>
                <a:spcAft>
                  <a:spcPct val="0"/>
                </a:spcAft>
                <a:defRPr i="1">
                  <a:solidFill>
                    <a:schemeClr val="tx1"/>
                  </a:solidFill>
                  <a:latin typeface="Arial" charset="0"/>
                </a:defRPr>
              </a:lvl8pPr>
              <a:lvl9pPr marL="3886200" indent="-228600" eaLnBrk="0" fontAlgn="base" hangingPunct="0">
                <a:spcBef>
                  <a:spcPct val="0"/>
                </a:spcBef>
                <a:spcAft>
                  <a:spcPct val="0"/>
                </a:spcAft>
                <a:defRPr i="1">
                  <a:solidFill>
                    <a:schemeClr val="tx1"/>
                  </a:solidFill>
                  <a:latin typeface="Arial" charset="0"/>
                </a:defRPr>
              </a:lvl9pPr>
            </a:lstStyle>
            <a:p>
              <a:pPr marL="285750" marR="0" lvl="0" indent="-285750" algn="l" defTabSz="914400" rtl="0" eaLnBrk="1" fontAlgn="auto" latinLnBrk="0" hangingPunct="1">
                <a:lnSpc>
                  <a:spcPct val="100000"/>
                </a:lnSpc>
                <a:spcBef>
                  <a:spcPct val="50000"/>
                </a:spcBef>
                <a:spcAft>
                  <a:spcPts val="0"/>
                </a:spcAft>
                <a:buClrTx/>
                <a:buSzTx/>
                <a:buFont typeface="Arial" pitchFamily="34" charset="0"/>
                <a:buChar char="•"/>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rPr>
                <a:t>点击</a:t>
              </a:r>
              <a:r>
                <a:rPr kumimoji="0" lang="zh-CN" altLang="en-US"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rPr>
                <a:t>这里添加文字</a:t>
              </a:r>
              <a:endParaRPr kumimoji="0" lang="en-US" altLang="zh-CN"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endParaRPr>
            </a:p>
            <a:p>
              <a:pPr marL="285750" marR="0" lvl="0" indent="-285750" algn="l" defTabSz="914400" rtl="0" eaLnBrk="1" fontAlgn="auto" latinLnBrk="0" hangingPunct="1">
                <a:lnSpc>
                  <a:spcPct val="100000"/>
                </a:lnSpc>
                <a:spcBef>
                  <a:spcPct val="50000"/>
                </a:spcBef>
                <a:spcAft>
                  <a:spcPts val="0"/>
                </a:spcAft>
                <a:buClrTx/>
                <a:buSzTx/>
                <a:buFont typeface="Arial" pitchFamily="34" charset="0"/>
                <a:buChar char="•"/>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rPr>
                <a:t>点击</a:t>
              </a:r>
              <a:r>
                <a:rPr kumimoji="0" lang="zh-CN" altLang="en-US"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rPr>
                <a:t>这里添加文字</a:t>
              </a:r>
              <a:endParaRPr kumimoji="0" lang="en-US" altLang="zh-CN"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endParaRPr>
            </a:p>
          </p:txBody>
        </p:sp>
      </p:grpSp>
      <p:grpSp>
        <p:nvGrpSpPr>
          <p:cNvPr id="13" name="深色2"/>
          <p:cNvGrpSpPr/>
          <p:nvPr/>
        </p:nvGrpSpPr>
        <p:grpSpPr>
          <a:xfrm>
            <a:off x="2307505" y="2366373"/>
            <a:ext cx="4686300" cy="371893"/>
            <a:chOff x="2225675" y="1524000"/>
            <a:chExt cx="4686300" cy="495856"/>
          </a:xfrm>
        </p:grpSpPr>
        <p:sp>
          <p:nvSpPr>
            <p:cNvPr id="14" name="AutoShape 57"/>
            <p:cNvSpPr>
              <a:spLocks noChangeArrowheads="1"/>
            </p:cNvSpPr>
            <p:nvPr/>
          </p:nvSpPr>
          <p:spPr bwMode="gray">
            <a:xfrm>
              <a:off x="2225675" y="1524000"/>
              <a:ext cx="4686300" cy="463550"/>
            </a:xfrm>
            <a:prstGeom prst="roundRect">
              <a:avLst>
                <a:gd name="adj" fmla="val 24658"/>
              </a:avLst>
            </a:prstGeom>
            <a:solidFill>
              <a:srgbClr val="FF6E00"/>
            </a:solidFill>
            <a:ln>
              <a:no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15" name="AutoShape 9"/>
            <p:cNvSpPr>
              <a:spLocks noChangeArrowheads="1"/>
            </p:cNvSpPr>
            <p:nvPr/>
          </p:nvSpPr>
          <p:spPr bwMode="auto">
            <a:xfrm>
              <a:off x="2339751" y="1530342"/>
              <a:ext cx="4464497" cy="225433"/>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2676FF">
                    <a:lumMod val="20000"/>
                    <a:lumOff val="80000"/>
                    <a:alpha val="40000"/>
                  </a:srgbClr>
                </a:gs>
                <a:gs pos="100000">
                  <a:srgbClr val="FFFFFF">
                    <a:alpha val="0"/>
                  </a:srgbClr>
                </a:gs>
              </a:gsLst>
              <a:lin ang="5400000" scaled="1"/>
            </a:gradFill>
            <a:ln>
              <a:no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16" name="Rectangle 61"/>
            <p:cNvSpPr>
              <a:spLocks noChangeArrowheads="1"/>
            </p:cNvSpPr>
            <p:nvPr/>
          </p:nvSpPr>
          <p:spPr bwMode="gray">
            <a:xfrm>
              <a:off x="3551575" y="1568451"/>
              <a:ext cx="2031325" cy="451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rtl="0" eaLnBrk="1" fontAlgn="auto" latinLnBrk="0" hangingPunct="1">
                <a:lnSpc>
                  <a:spcPct val="100000"/>
                </a:lnSpc>
                <a:spcBef>
                  <a:spcPct val="50000"/>
                </a:spcBef>
                <a:spcAft>
                  <a:spcPts val="0"/>
                </a:spcAft>
                <a:buClr>
                  <a:srgbClr val="1F3F5F"/>
                </a:buClr>
                <a:buSzTx/>
                <a:buFontTx/>
                <a:buNone/>
                <a:tabLst/>
                <a:defRPr/>
              </a:pPr>
              <a:r>
                <a:rPr kumimoji="0" lang="zh-CN" altLang="en-US"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charset="0"/>
                </a:rPr>
                <a:t>在这里添加</a:t>
              </a:r>
              <a:r>
                <a:rPr kumimoji="0" lang="zh-CN" altLang="en-US"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Arial" charset="0"/>
                </a:rPr>
                <a:t>标题</a:t>
              </a:r>
              <a:r>
                <a:rPr kumimoji="0" lang="zh-CN" altLang="en-US"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charset="0"/>
                </a:rPr>
                <a:t>文字</a:t>
              </a:r>
              <a:endParaRPr kumimoji="0" lang="en-US" altLang="zh-CN"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Arial" charset="0"/>
              </a:endParaRPr>
            </a:p>
          </p:txBody>
        </p:sp>
      </p:grpSp>
      <p:grpSp>
        <p:nvGrpSpPr>
          <p:cNvPr id="17" name="文本3"/>
          <p:cNvGrpSpPr/>
          <p:nvPr/>
        </p:nvGrpSpPr>
        <p:grpSpPr>
          <a:xfrm>
            <a:off x="1475656" y="3695834"/>
            <a:ext cx="6361113" cy="836921"/>
            <a:chOff x="1393825" y="4575348"/>
            <a:chExt cx="6361113" cy="1115895"/>
          </a:xfrm>
        </p:grpSpPr>
        <p:sp>
          <p:nvSpPr>
            <p:cNvPr id="18" name="AutoShape 45"/>
            <p:cNvSpPr>
              <a:spLocks noChangeArrowheads="1"/>
            </p:cNvSpPr>
            <p:nvPr/>
          </p:nvSpPr>
          <p:spPr bwMode="gray">
            <a:xfrm>
              <a:off x="1393825" y="4575348"/>
              <a:ext cx="6361113" cy="1030288"/>
            </a:xfrm>
            <a:prstGeom prst="roundRect">
              <a:avLst>
                <a:gd name="adj" fmla="val 16667"/>
              </a:avLst>
            </a:prstGeom>
            <a:gradFill rotWithShape="1">
              <a:gsLst>
                <a:gs pos="0">
                  <a:srgbClr val="F9F9F9"/>
                </a:gs>
                <a:gs pos="100000">
                  <a:srgbClr val="EAEAEA"/>
                </a:gs>
              </a:gsLst>
              <a:lin ang="5400000" scaled="1"/>
            </a:gradFill>
            <a:ln w="19050">
              <a:solidFill>
                <a:srgbClr val="EAEAEA"/>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sp>
          <p:nvSpPr>
            <p:cNvPr id="19" name="Text Box 64"/>
            <p:cNvSpPr txBox="1">
              <a:spLocks noChangeArrowheads="1"/>
            </p:cNvSpPr>
            <p:nvPr/>
          </p:nvSpPr>
          <p:spPr bwMode="black">
            <a:xfrm>
              <a:off x="1452563" y="4849987"/>
              <a:ext cx="6215781" cy="841256"/>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95C583"/>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i="1">
                  <a:solidFill>
                    <a:schemeClr val="tx1"/>
                  </a:solidFill>
                  <a:latin typeface="Arial" charset="0"/>
                </a:defRPr>
              </a:lvl1pPr>
              <a:lvl2pPr marL="742950" indent="-285750" eaLnBrk="0" hangingPunct="0">
                <a:defRPr i="1">
                  <a:solidFill>
                    <a:schemeClr val="tx1"/>
                  </a:solidFill>
                  <a:latin typeface="Arial" charset="0"/>
                </a:defRPr>
              </a:lvl2pPr>
              <a:lvl3pPr marL="1143000" indent="-228600" eaLnBrk="0" hangingPunct="0">
                <a:defRPr i="1">
                  <a:solidFill>
                    <a:schemeClr val="tx1"/>
                  </a:solidFill>
                  <a:latin typeface="Arial" charset="0"/>
                </a:defRPr>
              </a:lvl3pPr>
              <a:lvl4pPr marL="1600200" indent="-228600" eaLnBrk="0" hangingPunct="0">
                <a:defRPr i="1">
                  <a:solidFill>
                    <a:schemeClr val="tx1"/>
                  </a:solidFill>
                  <a:latin typeface="Arial" charset="0"/>
                </a:defRPr>
              </a:lvl4pPr>
              <a:lvl5pPr marL="2057400" indent="-228600" eaLnBrk="0" hangingPunct="0">
                <a:defRPr i="1">
                  <a:solidFill>
                    <a:schemeClr val="tx1"/>
                  </a:solidFill>
                  <a:latin typeface="Arial" charset="0"/>
                </a:defRPr>
              </a:lvl5pPr>
              <a:lvl6pPr marL="2514600" indent="-228600" eaLnBrk="0" fontAlgn="base" hangingPunct="0">
                <a:spcBef>
                  <a:spcPct val="0"/>
                </a:spcBef>
                <a:spcAft>
                  <a:spcPct val="0"/>
                </a:spcAft>
                <a:defRPr i="1">
                  <a:solidFill>
                    <a:schemeClr val="tx1"/>
                  </a:solidFill>
                  <a:latin typeface="Arial" charset="0"/>
                </a:defRPr>
              </a:lvl6pPr>
              <a:lvl7pPr marL="2971800" indent="-228600" eaLnBrk="0" fontAlgn="base" hangingPunct="0">
                <a:spcBef>
                  <a:spcPct val="0"/>
                </a:spcBef>
                <a:spcAft>
                  <a:spcPct val="0"/>
                </a:spcAft>
                <a:defRPr i="1">
                  <a:solidFill>
                    <a:schemeClr val="tx1"/>
                  </a:solidFill>
                  <a:latin typeface="Arial" charset="0"/>
                </a:defRPr>
              </a:lvl7pPr>
              <a:lvl8pPr marL="3429000" indent="-228600" eaLnBrk="0" fontAlgn="base" hangingPunct="0">
                <a:spcBef>
                  <a:spcPct val="0"/>
                </a:spcBef>
                <a:spcAft>
                  <a:spcPct val="0"/>
                </a:spcAft>
                <a:defRPr i="1">
                  <a:solidFill>
                    <a:schemeClr val="tx1"/>
                  </a:solidFill>
                  <a:latin typeface="Arial" charset="0"/>
                </a:defRPr>
              </a:lvl8pPr>
              <a:lvl9pPr marL="3886200" indent="-228600" eaLnBrk="0" fontAlgn="base" hangingPunct="0">
                <a:spcBef>
                  <a:spcPct val="0"/>
                </a:spcBef>
                <a:spcAft>
                  <a:spcPct val="0"/>
                </a:spcAft>
                <a:defRPr i="1">
                  <a:solidFill>
                    <a:schemeClr val="tx1"/>
                  </a:solidFill>
                  <a:latin typeface="Arial" charset="0"/>
                </a:defRPr>
              </a:lvl9pPr>
            </a:lstStyle>
            <a:p>
              <a:pPr marL="285750" marR="0" lvl="0" indent="-285750" algn="l" defTabSz="914400" rtl="0" eaLnBrk="1" fontAlgn="auto" latinLnBrk="0" hangingPunct="1">
                <a:lnSpc>
                  <a:spcPct val="100000"/>
                </a:lnSpc>
                <a:spcBef>
                  <a:spcPct val="50000"/>
                </a:spcBef>
                <a:spcAft>
                  <a:spcPts val="0"/>
                </a:spcAft>
                <a:buClrTx/>
                <a:buSzTx/>
                <a:buFont typeface="Arial" pitchFamily="34" charset="0"/>
                <a:buChar char="•"/>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rPr>
                <a:t>点击</a:t>
              </a:r>
              <a:r>
                <a:rPr kumimoji="0" lang="zh-CN" altLang="en-US"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rPr>
                <a:t>这里添加文字</a:t>
              </a:r>
              <a:endParaRPr kumimoji="0" lang="en-US" altLang="zh-CN"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endParaRPr>
            </a:p>
            <a:p>
              <a:pPr marL="285750" marR="0" lvl="0" indent="-285750" algn="l" defTabSz="914400" rtl="0" eaLnBrk="1" fontAlgn="auto" latinLnBrk="0" hangingPunct="1">
                <a:lnSpc>
                  <a:spcPct val="100000"/>
                </a:lnSpc>
                <a:spcBef>
                  <a:spcPct val="50000"/>
                </a:spcBef>
                <a:spcAft>
                  <a:spcPts val="0"/>
                </a:spcAft>
                <a:buClrTx/>
                <a:buSzTx/>
                <a:buFont typeface="Arial" pitchFamily="34" charset="0"/>
                <a:buChar char="•"/>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rPr>
                <a:t>点击</a:t>
              </a:r>
              <a:r>
                <a:rPr kumimoji="0" lang="zh-CN" altLang="en-US"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rPr>
                <a:t>这里添加文字</a:t>
              </a:r>
              <a:endParaRPr kumimoji="0" lang="en-US" altLang="zh-CN"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endParaRPr>
            </a:p>
          </p:txBody>
        </p:sp>
      </p:grpSp>
      <p:grpSp>
        <p:nvGrpSpPr>
          <p:cNvPr id="20" name="深色3"/>
          <p:cNvGrpSpPr/>
          <p:nvPr/>
        </p:nvGrpSpPr>
        <p:grpSpPr>
          <a:xfrm>
            <a:off x="2307505" y="3529148"/>
            <a:ext cx="4686300" cy="371893"/>
            <a:chOff x="2225675" y="1524000"/>
            <a:chExt cx="4686300" cy="495856"/>
          </a:xfrm>
        </p:grpSpPr>
        <p:sp>
          <p:nvSpPr>
            <p:cNvPr id="21" name="AutoShape 57"/>
            <p:cNvSpPr>
              <a:spLocks noChangeArrowheads="1"/>
            </p:cNvSpPr>
            <p:nvPr/>
          </p:nvSpPr>
          <p:spPr bwMode="gray">
            <a:xfrm>
              <a:off x="2225675" y="1524000"/>
              <a:ext cx="4686300" cy="463550"/>
            </a:xfrm>
            <a:prstGeom prst="roundRect">
              <a:avLst>
                <a:gd name="adj" fmla="val 24658"/>
              </a:avLst>
            </a:prstGeom>
            <a:solidFill>
              <a:srgbClr val="FF9900"/>
            </a:solidFill>
            <a:ln>
              <a:no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22" name="AutoShape 9"/>
            <p:cNvSpPr>
              <a:spLocks noChangeArrowheads="1"/>
            </p:cNvSpPr>
            <p:nvPr/>
          </p:nvSpPr>
          <p:spPr bwMode="auto">
            <a:xfrm>
              <a:off x="2339751" y="1530342"/>
              <a:ext cx="4464497" cy="225433"/>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2676FF">
                    <a:lumMod val="20000"/>
                    <a:lumOff val="80000"/>
                    <a:alpha val="40000"/>
                  </a:srgbClr>
                </a:gs>
                <a:gs pos="100000">
                  <a:srgbClr val="FFFFFF">
                    <a:alpha val="0"/>
                  </a:srgbClr>
                </a:gs>
              </a:gsLst>
              <a:lin ang="5400000" scaled="1"/>
            </a:gradFill>
            <a:ln>
              <a:no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23" name="Rectangle 61"/>
            <p:cNvSpPr>
              <a:spLocks noChangeArrowheads="1"/>
            </p:cNvSpPr>
            <p:nvPr/>
          </p:nvSpPr>
          <p:spPr bwMode="gray">
            <a:xfrm>
              <a:off x="3551575" y="1568451"/>
              <a:ext cx="2031325" cy="451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rtl="0" eaLnBrk="1" fontAlgn="auto" latinLnBrk="0" hangingPunct="1">
                <a:lnSpc>
                  <a:spcPct val="100000"/>
                </a:lnSpc>
                <a:spcBef>
                  <a:spcPct val="50000"/>
                </a:spcBef>
                <a:spcAft>
                  <a:spcPts val="0"/>
                </a:spcAft>
                <a:buClr>
                  <a:srgbClr val="1F3F5F"/>
                </a:buClr>
                <a:buSzTx/>
                <a:buFontTx/>
                <a:buNone/>
                <a:tabLst/>
                <a:defRPr/>
              </a:pPr>
              <a:r>
                <a:rPr kumimoji="0" lang="zh-CN" altLang="en-US"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charset="0"/>
                </a:rPr>
                <a:t>在这里添加</a:t>
              </a:r>
              <a:r>
                <a:rPr kumimoji="0" lang="zh-CN" altLang="en-US"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Arial" charset="0"/>
                </a:rPr>
                <a:t>标题</a:t>
              </a:r>
              <a:r>
                <a:rPr kumimoji="0" lang="zh-CN" altLang="en-US"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charset="0"/>
                </a:rPr>
                <a:t>文字</a:t>
              </a:r>
              <a:endParaRPr kumimoji="0" lang="en-US" altLang="zh-CN"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Arial" charset="0"/>
              </a:endParaRPr>
            </a:p>
          </p:txBody>
        </p:sp>
      </p:grpSp>
    </p:spTree>
    <p:extLst>
      <p:ext uri="{BB962C8B-B14F-4D97-AF65-F5344CB8AC3E}">
        <p14:creationId xmlns:p14="http://schemas.microsoft.com/office/powerpoint/2010/main" val="1615895036"/>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16" presetClass="entr" presetSubtype="37"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outVertical)">
                                      <p:cBhvr>
                                        <p:cTn id="11" dur="500"/>
                                        <p:tgtEl>
                                          <p:spTgt spid="3"/>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barn(inVertical)">
                                      <p:cBhvr>
                                        <p:cTn id="15" dur="500"/>
                                        <p:tgtEl>
                                          <p:spTgt spid="13"/>
                                        </p:tgtEl>
                                      </p:cBhvr>
                                    </p:animEffect>
                                  </p:childTnLst>
                                </p:cTn>
                              </p:par>
                            </p:childTnLst>
                          </p:cTn>
                        </p:par>
                        <p:par>
                          <p:cTn id="16" fill="hold">
                            <p:stCondLst>
                              <p:cond delay="1500"/>
                            </p:stCondLst>
                            <p:childTnLst>
                              <p:par>
                                <p:cTn id="17" presetID="16" presetClass="entr" presetSubtype="37"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barn(outVertical)">
                                      <p:cBhvr>
                                        <p:cTn id="19" dur="500"/>
                                        <p:tgtEl>
                                          <p:spTgt spid="10"/>
                                        </p:tgtEl>
                                      </p:cBhvr>
                                    </p:animEffect>
                                  </p:childTnLst>
                                </p:cTn>
                              </p:par>
                            </p:childTnLst>
                          </p:cTn>
                        </p:par>
                        <p:par>
                          <p:cTn id="20" fill="hold">
                            <p:stCondLst>
                              <p:cond delay="2000"/>
                            </p:stCondLst>
                            <p:childTnLst>
                              <p:par>
                                <p:cTn id="21" presetID="16" presetClass="entr" presetSubtype="21"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barn(inVertical)">
                                      <p:cBhvr>
                                        <p:cTn id="23" dur="500"/>
                                        <p:tgtEl>
                                          <p:spTgt spid="20"/>
                                        </p:tgtEl>
                                      </p:cBhvr>
                                    </p:animEffect>
                                  </p:childTnLst>
                                </p:cTn>
                              </p:par>
                            </p:childTnLst>
                          </p:cTn>
                        </p:par>
                        <p:par>
                          <p:cTn id="24" fill="hold">
                            <p:stCondLst>
                              <p:cond delay="2500"/>
                            </p:stCondLst>
                            <p:childTnLst>
                              <p:par>
                                <p:cTn id="25" presetID="16" presetClass="entr" presetSubtype="37"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barn(outVertical)">
                                      <p:cBhvr>
                                        <p:cTn id="2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0" y="-1"/>
            <a:ext cx="9144000" cy="5143501"/>
          </a:xfrm>
          <a:prstGeom prst="rect">
            <a:avLst/>
          </a:prstGeom>
        </p:spPr>
      </p:pic>
      <p:grpSp>
        <p:nvGrpSpPr>
          <p:cNvPr id="13" name="组合 12"/>
          <p:cNvGrpSpPr/>
          <p:nvPr/>
        </p:nvGrpSpPr>
        <p:grpSpPr>
          <a:xfrm>
            <a:off x="0" y="4013200"/>
            <a:ext cx="9144000" cy="1130300"/>
            <a:chOff x="0" y="4158994"/>
            <a:chExt cx="8699649" cy="984506"/>
          </a:xfrm>
        </p:grpSpPr>
        <p:pic>
          <p:nvPicPr>
            <p:cNvPr id="2" name="图片 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4158994"/>
              <a:ext cx="4434849" cy="984506"/>
            </a:xfrm>
            <a:prstGeom prst="rect">
              <a:avLst/>
            </a:prstGeom>
          </p:spPr>
        </p:pic>
        <p:pic>
          <p:nvPicPr>
            <p:cNvPr id="12" name="图片 1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4264800" y="4158994"/>
              <a:ext cx="4434849" cy="984506"/>
            </a:xfrm>
            <a:prstGeom prst="rect">
              <a:avLst/>
            </a:prstGeom>
          </p:spPr>
        </p:pic>
      </p:grpSp>
      <p:pic>
        <p:nvPicPr>
          <p:cNvPr id="3" name="图片 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219561" y="3175000"/>
            <a:ext cx="6924440" cy="1968501"/>
          </a:xfrm>
          <a:prstGeom prst="rect">
            <a:avLst/>
          </a:prstGeom>
        </p:spPr>
      </p:pic>
      <p:pic>
        <p:nvPicPr>
          <p:cNvPr id="4" name="图片 3"/>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171174" y="977900"/>
            <a:ext cx="3831304" cy="3181350"/>
          </a:xfrm>
          <a:prstGeom prst="rect">
            <a:avLst/>
          </a:prstGeom>
        </p:spPr>
      </p:pic>
      <p:sp>
        <p:nvSpPr>
          <p:cNvPr id="11" name="MH_Number_1">
            <a:hlinkClick r:id="rId8" action="ppaction://hlinksldjump"/>
          </p:cNvPr>
          <p:cNvSpPr txBox="1"/>
          <p:nvPr>
            <p:custDataLst>
              <p:tags r:id="rId1"/>
            </p:custDataLst>
          </p:nvPr>
        </p:nvSpPr>
        <p:spPr>
          <a:xfrm flipH="1">
            <a:off x="4482633" y="1739899"/>
            <a:ext cx="883520" cy="596900"/>
          </a:xfrm>
          <a:prstGeom prst="round1Rect">
            <a:avLst/>
          </a:prstGeom>
          <a:solidFill>
            <a:srgbClr val="BB002B"/>
          </a:solidFill>
        </p:spPr>
        <p:txBody>
          <a:bodyPr vert="horz" wrap="square" lIns="0" tIns="0" rIns="0" bIns="0" rtlCol="0" anchor="ctr" anchorCtr="0">
            <a:noAutofit/>
          </a:bodyPr>
          <a:lstStyle/>
          <a:p>
            <a:pPr algn="ctr"/>
            <a:r>
              <a:rPr lang="en-US" altLang="zh-CN" sz="4400" b="1" dirty="0" smtClean="0">
                <a:solidFill>
                  <a:schemeClr val="bg1"/>
                </a:solidFill>
                <a:latin typeface="方正姚体" panose="02010601030101010101" pitchFamily="2" charset="-122"/>
                <a:ea typeface="方正姚体" panose="02010601030101010101" pitchFamily="2" charset="-122"/>
              </a:rPr>
              <a:t>2</a:t>
            </a:r>
            <a:endParaRPr lang="zh-CN" altLang="en-US" sz="4400" b="1" dirty="0">
              <a:solidFill>
                <a:schemeClr val="bg1"/>
              </a:solidFill>
              <a:latin typeface="方正姚体" panose="02010601030101010101" pitchFamily="2" charset="-122"/>
              <a:ea typeface="方正姚体" panose="02010601030101010101" pitchFamily="2" charset="-122"/>
            </a:endParaRPr>
          </a:p>
        </p:txBody>
      </p:sp>
      <p:sp>
        <p:nvSpPr>
          <p:cNvPr id="17" name="MH_Entry_1">
            <a:hlinkClick r:id="rId8" action="ppaction://hlinksldjump"/>
          </p:cNvPr>
          <p:cNvSpPr txBox="1"/>
          <p:nvPr>
            <p:custDataLst>
              <p:tags r:id="rId2"/>
            </p:custDataLst>
          </p:nvPr>
        </p:nvSpPr>
        <p:spPr>
          <a:xfrm>
            <a:off x="4482633" y="2336800"/>
            <a:ext cx="4661367" cy="630920"/>
          </a:xfrm>
          <a:prstGeom prst="rect">
            <a:avLst/>
          </a:prstGeom>
          <a:solidFill>
            <a:schemeClr val="tx1">
              <a:lumMod val="65000"/>
            </a:schemeClr>
          </a:solidFill>
        </p:spPr>
        <p:txBody>
          <a:bodyPr vert="horz" wrap="square" lIns="0" tIns="0" rIns="0" bIns="0" rtlCol="0" anchor="ctr" anchorCtr="0">
            <a:noAutofit/>
          </a:bodyPr>
          <a:lstStyle/>
          <a:p>
            <a:pPr>
              <a:lnSpc>
                <a:spcPct val="130000"/>
              </a:lnSpc>
            </a:pPr>
            <a:r>
              <a:rPr lang="zh-CN" altLang="en-US" sz="3200" b="1" dirty="0" smtClean="0">
                <a:solidFill>
                  <a:srgbClr val="BB0028"/>
                </a:solidFill>
                <a:latin typeface="+mn-ea"/>
              </a:rPr>
              <a:t>  此处</a:t>
            </a:r>
            <a:r>
              <a:rPr lang="zh-CN" altLang="en-US" sz="3200" b="1" dirty="0">
                <a:solidFill>
                  <a:srgbClr val="BB0028"/>
                </a:solidFill>
                <a:latin typeface="+mn-ea"/>
              </a:rPr>
              <a:t>输入您的标题</a:t>
            </a:r>
          </a:p>
        </p:txBody>
      </p:sp>
    </p:spTree>
    <p:extLst>
      <p:ext uri="{BB962C8B-B14F-4D97-AF65-F5344CB8AC3E}">
        <p14:creationId xmlns:p14="http://schemas.microsoft.com/office/powerpoint/2010/main" val="172874342"/>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7"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MH_CONTENTSID" val="258"/>
  <p:tag name="MH_SECTIONID" val="259,260,261,262,"/>
</p:tagLst>
</file>

<file path=ppt/tags/tag10.xml><?xml version="1.0" encoding="utf-8"?>
<p:tagLst xmlns:a="http://schemas.openxmlformats.org/drawingml/2006/main" xmlns:r="http://schemas.openxmlformats.org/officeDocument/2006/relationships" xmlns:p="http://schemas.openxmlformats.org/presentationml/2006/main">
  <p:tag name="MH" val="20170106163405"/>
  <p:tag name="MH_LIBRARY" val="CONTENTS"/>
  <p:tag name="MH_TYPE" val="NUMBER"/>
  <p:tag name="ID" val="545825"/>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70106163405"/>
  <p:tag name="MH_LIBRARY" val="CONTENTS"/>
  <p:tag name="MH_TYPE" val="ENTRY"/>
  <p:tag name="ID" val="545825"/>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 val="20170106163405"/>
  <p:tag name="MH_LIBRARY" val="CONTENTS"/>
  <p:tag name="MH_TYPE" val="NUMBER"/>
  <p:tag name="ID" val="545825"/>
  <p:tag name="MH_ORDER" val="1"/>
</p:tagLst>
</file>

<file path=ppt/tags/tag13.xml><?xml version="1.0" encoding="utf-8"?>
<p:tagLst xmlns:a="http://schemas.openxmlformats.org/drawingml/2006/main" xmlns:r="http://schemas.openxmlformats.org/officeDocument/2006/relationships" xmlns:p="http://schemas.openxmlformats.org/presentationml/2006/main">
  <p:tag name="MH" val="20170106163405"/>
  <p:tag name="MH_LIBRARY" val="CONTENTS"/>
  <p:tag name="MH_TYPE" val="ENTRY"/>
  <p:tag name="ID" val="545825"/>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MH" val="20170106163405"/>
  <p:tag name="MH_LIBRARY" val="CONTENTS"/>
  <p:tag name="MH_TYPE" val="NUMBER"/>
  <p:tag name="ID" val="545825"/>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70106163405"/>
  <p:tag name="MH_LIBRARY" val="CONTENTS"/>
  <p:tag name="MH_TYPE" val="ENTRY"/>
  <p:tag name="ID" val="545825"/>
  <p:tag name="MH_ORDER" val="1"/>
</p:tagLst>
</file>

<file path=ppt/tags/tag16.xml><?xml version="1.0" encoding="utf-8"?>
<p:tagLst xmlns:a="http://schemas.openxmlformats.org/drawingml/2006/main" xmlns:r="http://schemas.openxmlformats.org/officeDocument/2006/relationships" xmlns:p="http://schemas.openxmlformats.org/presentationml/2006/main">
  <p:tag name="MH" val="20170106163405"/>
  <p:tag name="MH_LIBRARY" val="CONTENTS"/>
  <p:tag name="MH_TYPE" val="NUMBER"/>
  <p:tag name="ID" val="545825"/>
  <p:tag name="MH_ORDER" val="1"/>
</p:tagLst>
</file>

<file path=ppt/tags/tag17.xml><?xml version="1.0" encoding="utf-8"?>
<p:tagLst xmlns:a="http://schemas.openxmlformats.org/drawingml/2006/main" xmlns:r="http://schemas.openxmlformats.org/officeDocument/2006/relationships" xmlns:p="http://schemas.openxmlformats.org/presentationml/2006/main">
  <p:tag name="MH" val="20170106163405"/>
  <p:tag name="MH_LIBRARY" val="CONTENTS"/>
  <p:tag name="MH_TYPE" val="ENTRY"/>
  <p:tag name="ID" val="545825"/>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70106163405"/>
  <p:tag name="MH_LIBRARY" val="CONTENTS"/>
  <p:tag name="MH_TYPE" val="NUMBER"/>
  <p:tag name="ID" val="545825"/>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70106163405"/>
  <p:tag name="MH_LIBRARY" val="CONTENTS"/>
  <p:tag name="MH_TYPE" val="ENTRY"/>
  <p:tag name="ID" val="545825"/>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70106163405"/>
  <p:tag name="MH_LIBRARY" val="CONTENTS"/>
  <p:tag name="MH_TYPE" val="NUMBER"/>
  <p:tag name="ID" val="545825"/>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70106163405"/>
  <p:tag name="MH_LIBRARY" val="CONTENTS"/>
  <p:tag name="MH_TYPE" val="ENTRY"/>
  <p:tag name="ID" val="545825"/>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70106163405"/>
  <p:tag name="MH_LIBRARY" val="CONTENTS"/>
  <p:tag name="MH_TYPE" val="NUMBER"/>
  <p:tag name="ID" val="545825"/>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70106163405"/>
  <p:tag name="MH_LIBRARY" val="CONTENTS"/>
  <p:tag name="MH_TYPE" val="ENTRY"/>
  <p:tag name="ID" val="545825"/>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70106163405"/>
  <p:tag name="MH_LIBRARY" val="CONTENTS"/>
  <p:tag name="MH_TYPE" val="NUMBER"/>
  <p:tag name="ID" val="545825"/>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70106163405"/>
  <p:tag name="MH_LIBRARY" val="CONTENTS"/>
  <p:tag name="MH_TYPE" val="ENTRY"/>
  <p:tag name="ID" val="545825"/>
  <p:tag name="MH_ORDER" val="4"/>
</p:tagLst>
</file>

<file path=ppt/theme/theme1.xml><?xml version="1.0" encoding="utf-8"?>
<a:theme xmlns:a="http://schemas.openxmlformats.org/drawingml/2006/main" name="第一PPT，www.1ppt.com">
  <a:themeElements>
    <a:clrScheme name="自定义 73">
      <a:dk1>
        <a:srgbClr val="FFFFFF"/>
      </a:dk1>
      <a:lt1>
        <a:sysClr val="window" lastClr="FFFFFF"/>
      </a:lt1>
      <a:dk2>
        <a:srgbClr val="AE7165"/>
      </a:dk2>
      <a:lt2>
        <a:srgbClr val="E7E6E6"/>
      </a:lt2>
      <a:accent1>
        <a:srgbClr val="BF8E85"/>
      </a:accent1>
      <a:accent2>
        <a:srgbClr val="CEA9A2"/>
      </a:accent2>
      <a:accent3>
        <a:srgbClr val="F1D9CE"/>
      </a:accent3>
      <a:accent4>
        <a:srgbClr val="FFC0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165</TotalTime>
  <Words>2484</Words>
  <Application>Microsoft Office PowerPoint</Application>
  <PresentationFormat>全屏显示(16:9)</PresentationFormat>
  <Paragraphs>276</Paragraphs>
  <Slides>28</Slides>
  <Notes>20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点击此处添加标题</vt:lpstr>
      <vt:lpstr>点击此处添加标题</vt:lpstr>
      <vt:lpstr>点击此处添加标题</vt:lpstr>
      <vt:lpstr>点击此处添加标题</vt:lpstr>
      <vt:lpstr>点击此处添加标题</vt:lpstr>
      <vt:lpstr>PowerPoint 演示文稿</vt:lpstr>
      <vt:lpstr>点击此处添加标题</vt:lpstr>
      <vt:lpstr>点击此处添加标题</vt:lpstr>
      <vt:lpstr>点击此处添加标题</vt:lpstr>
      <vt:lpstr>点击此处添加标题</vt:lpstr>
      <vt:lpstr>点击此处添加标题</vt:lpstr>
      <vt:lpstr>PowerPoint 演示文稿</vt:lpstr>
      <vt:lpstr>点击此处添加标题</vt:lpstr>
      <vt:lpstr>点击此处添加标题</vt:lpstr>
      <vt:lpstr>点击此处添加标题</vt:lpstr>
      <vt:lpstr>点击此处添加标题</vt:lpstr>
      <vt:lpstr>点击此处添加标题</vt:lpstr>
      <vt:lpstr>PowerPoint 演示文稿</vt:lpstr>
      <vt:lpstr>点击此处添加标题</vt:lpstr>
      <vt:lpstr>点击此处添加标题</vt:lpstr>
      <vt:lpstr>点击此处添加标题</vt:lpstr>
      <vt:lpstr>点击此处添加标题</vt:lpstr>
      <vt:lpstr>点击此处添加标题</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爱心公益</dc:title>
  <dc:creator>第一PPT</dc:creator>
  <cp:keywords>www.1ppt.com</cp:keywords>
  <cp:lastModifiedBy>Windows User</cp:lastModifiedBy>
  <cp:revision>38</cp:revision>
  <dcterms:created xsi:type="dcterms:W3CDTF">2016-12-25T02:27:54Z</dcterms:created>
  <dcterms:modified xsi:type="dcterms:W3CDTF">2019-02-20T04:23:07Z</dcterms:modified>
</cp:coreProperties>
</file>