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4E"/>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15" autoAdjust="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chemeClr val="bg2"/>
            </a:solidFill>
          </c:spPr>
          <c:invertIfNegative val="0"/>
          <c:dPt>
            <c:idx val="0"/>
            <c:invertIfNegative val="0"/>
            <c:bubble3D val="0"/>
            <c:extLst xmlns:c16r2="http://schemas.microsoft.com/office/drawing/2015/06/chart">
              <c:ext xmlns:c16="http://schemas.microsoft.com/office/drawing/2014/chart" uri="{C3380CC4-5D6E-409C-BE32-E72D297353CC}">
                <c16:uniqueId val="{00000000-C0F6-439A-A634-E68E481938AF}"/>
              </c:ext>
            </c:extLst>
          </c:dPt>
          <c:dPt>
            <c:idx val="1"/>
            <c:invertIfNegative val="0"/>
            <c:bubble3D val="0"/>
            <c:extLst xmlns:c16r2="http://schemas.microsoft.com/office/drawing/2015/06/chart">
              <c:ext xmlns:c16="http://schemas.microsoft.com/office/drawing/2014/chart" uri="{C3380CC4-5D6E-409C-BE32-E72D297353CC}">
                <c16:uniqueId val="{00000001-C0F6-439A-A634-E68E481938AF}"/>
              </c:ext>
            </c:extLst>
          </c:dPt>
          <c:dPt>
            <c:idx val="2"/>
            <c:invertIfNegative val="0"/>
            <c:bubble3D val="0"/>
            <c:extLst xmlns:c16r2="http://schemas.microsoft.com/office/drawing/2015/06/chart">
              <c:ext xmlns:c16="http://schemas.microsoft.com/office/drawing/2014/chart" uri="{C3380CC4-5D6E-409C-BE32-E72D297353CC}">
                <c16:uniqueId val="{00000002-C0F6-439A-A634-E68E481938AF}"/>
              </c:ext>
            </c:extLst>
          </c:dPt>
          <c:dPt>
            <c:idx val="3"/>
            <c:invertIfNegative val="0"/>
            <c:bubble3D val="0"/>
            <c:extLst xmlns:c16r2="http://schemas.microsoft.com/office/drawing/2015/06/chart">
              <c:ext xmlns:c16="http://schemas.microsoft.com/office/drawing/2014/chart" uri="{C3380CC4-5D6E-409C-BE32-E72D297353CC}">
                <c16:uniqueId val="{00000003-C0F6-439A-A634-E68E481938AF}"/>
              </c:ext>
            </c:extLst>
          </c:dPt>
          <c:dLbls>
            <c:dLbl>
              <c:idx val="0"/>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0F6-439A-A634-E68E481938AF}"/>
                </c:ext>
              </c:extLst>
            </c:dLbl>
            <c:dLbl>
              <c:idx val="1"/>
              <c:layout>
                <c:manualLayout>
                  <c:x val="0"/>
                  <c:y val="7.9589086011994173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0F6-439A-A634-E68E481938AF}"/>
                </c:ext>
              </c:extLst>
            </c:dLbl>
            <c:dLbl>
              <c:idx val="2"/>
              <c:layout>
                <c:manualLayout>
                  <c:x val="5.7476141178600358E-3"/>
                  <c:y val="6.4050442821077789E-4"/>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0F6-439A-A634-E68E481938AF}"/>
                </c:ext>
              </c:extLst>
            </c:dLbl>
            <c:dLbl>
              <c:idx val="3"/>
              <c:layout>
                <c:manualLayout>
                  <c:x val="-2.8738070589300205E-3"/>
                  <c:y val="-3.0186976582835443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0F6-439A-A634-E68E481938AF}"/>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0F6-439A-A634-E68E481938AF}"/>
            </c:ext>
          </c:extLst>
        </c:ser>
        <c:dLbls>
          <c:showLegendKey val="0"/>
          <c:showVal val="1"/>
          <c:showCatName val="0"/>
          <c:showSerName val="0"/>
          <c:showPercent val="0"/>
          <c:showBubbleSize val="0"/>
        </c:dLbls>
        <c:gapWidth val="6"/>
        <c:overlap val="-98"/>
        <c:axId val="55821440"/>
        <c:axId val="55822976"/>
      </c:barChart>
      <c:catAx>
        <c:axId val="55821440"/>
        <c:scaling>
          <c:orientation val="minMax"/>
        </c:scaling>
        <c:delete val="1"/>
        <c:axPos val="b"/>
        <c:numFmt formatCode="General" sourceLinked="0"/>
        <c:majorTickMark val="out"/>
        <c:minorTickMark val="none"/>
        <c:tickLblPos val="none"/>
        <c:crossAx val="55822976"/>
        <c:crosses val="autoZero"/>
        <c:auto val="1"/>
        <c:lblAlgn val="ctr"/>
        <c:lblOffset val="100"/>
        <c:noMultiLvlLbl val="0"/>
      </c:catAx>
      <c:valAx>
        <c:axId val="55822976"/>
        <c:scaling>
          <c:orientation val="minMax"/>
        </c:scaling>
        <c:delete val="1"/>
        <c:axPos val="l"/>
        <c:numFmt formatCode="g/&quot;通&quot;&quot;用&quot;&quot;格&quot;&quot;式&quot;" sourceLinked="1"/>
        <c:majorTickMark val="out"/>
        <c:minorTickMark val="none"/>
        <c:tickLblPos val="none"/>
        <c:crossAx val="55821440"/>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71651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98999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63431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22699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40930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978489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50748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769262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922713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06489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73283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837924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3066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76238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989113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837725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7244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2853155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1671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2704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25198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62066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1428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23653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4560603-279D-4B4B-92DD-DE5560F472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17626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cstate="screen">
            <a:extLst>
              <a:ext uri="{BEBA8EAE-BF5A-486C-A8C5-ECC9F3942E4B}">
                <a14:imgProps xmlns:a14="http://schemas.microsoft.com/office/drawing/2010/main">
                  <a14:imgLayer r:embed="rId4">
                    <a14:imgEffect>
                      <a14:artisticBlur radius="59"/>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 name="组合 2"/>
          <p:cNvGrpSpPr/>
          <p:nvPr userDrawn="1"/>
        </p:nvGrpSpPr>
        <p:grpSpPr>
          <a:xfrm>
            <a:off x="0" y="0"/>
            <a:ext cx="9144000" cy="660399"/>
            <a:chOff x="0" y="4117589"/>
            <a:chExt cx="9144000" cy="1050471"/>
          </a:xfrm>
        </p:grpSpPr>
        <p:sp>
          <p:nvSpPr>
            <p:cNvPr id="4" name="矩形 3"/>
            <p:cNvSpPr/>
            <p:nvPr/>
          </p:nvSpPr>
          <p:spPr>
            <a:xfrm>
              <a:off x="0" y="4117589"/>
              <a:ext cx="9144000" cy="1050471"/>
            </a:xfrm>
            <a:prstGeom prst="rect">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0" y="4166245"/>
              <a:ext cx="9144000" cy="270494"/>
            </a:xfrm>
            <a:prstGeom prst="rect">
              <a:avLst/>
            </a:prstGeom>
            <a:gradFill flip="none" rotWithShape="1">
              <a:gsLst>
                <a:gs pos="0">
                  <a:schemeClr val="bg1">
                    <a:alpha val="2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userDrawn="1"/>
        </p:nvSpPr>
        <p:spPr>
          <a:xfrm>
            <a:off x="0" y="698399"/>
            <a:ext cx="9144000" cy="4445101"/>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7"/>
          <p:cNvSpPr>
            <a:spLocks noGrp="1"/>
          </p:cNvSpPr>
          <p:nvPr>
            <p:ph type="title"/>
          </p:nvPr>
        </p:nvSpPr>
        <p:spPr>
          <a:xfrm>
            <a:off x="266700" y="7144"/>
            <a:ext cx="7886700" cy="653255"/>
          </a:xfrm>
        </p:spPr>
        <p:txBody>
          <a:bodyPr>
            <a:normAutofit/>
          </a:bodyPr>
          <a:lstStyle>
            <a:lvl1pPr>
              <a:defRPr sz="2400" b="1">
                <a:solidFill>
                  <a:schemeClr val="bg1"/>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6317028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02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505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6456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6656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198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8741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936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179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705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6678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903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086978" y="4745521"/>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196805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1.xml"/><Relationship Id="rId1" Type="http://schemas.openxmlformats.org/officeDocument/2006/relationships/tags" Target="../tags/tag1.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9" name="组合 9"/>
          <p:cNvGrpSpPr>
            <a:grpSpLocks/>
          </p:cNvGrpSpPr>
          <p:nvPr/>
        </p:nvGrpSpPr>
        <p:grpSpPr bwMode="auto">
          <a:xfrm>
            <a:off x="3823097" y="662122"/>
            <a:ext cx="1341834" cy="391716"/>
            <a:chOff x="4368800" y="1262743"/>
            <a:chExt cx="1886857" cy="522514"/>
          </a:xfrm>
        </p:grpSpPr>
        <p:cxnSp>
          <p:nvCxnSpPr>
            <p:cNvPr id="40" name="直接连接符 39"/>
            <p:cNvCxnSpPr/>
            <p:nvPr/>
          </p:nvCxnSpPr>
          <p:spPr>
            <a:xfrm>
              <a:off x="4368800" y="1262743"/>
              <a:ext cx="0" cy="522514"/>
            </a:xfrm>
            <a:prstGeom prst="line">
              <a:avLst/>
            </a:prstGeom>
            <a:noFill/>
            <a:ln w="6350" cap="flat" cmpd="sng" algn="ctr">
              <a:solidFill>
                <a:srgbClr val="005A4E"/>
              </a:solidFill>
              <a:prstDash val="solid"/>
              <a:miter lim="800000"/>
            </a:ln>
            <a:effectLst/>
          </p:spPr>
        </p:cxnSp>
        <p:cxnSp>
          <p:nvCxnSpPr>
            <p:cNvPr id="41" name="直接连接符 40"/>
            <p:cNvCxnSpPr/>
            <p:nvPr/>
          </p:nvCxnSpPr>
          <p:spPr>
            <a:xfrm>
              <a:off x="4368800" y="1262743"/>
              <a:ext cx="1886857" cy="0"/>
            </a:xfrm>
            <a:prstGeom prst="line">
              <a:avLst/>
            </a:prstGeom>
            <a:noFill/>
            <a:ln w="6350" cap="flat" cmpd="sng" algn="ctr">
              <a:solidFill>
                <a:srgbClr val="005A4E"/>
              </a:solidFill>
              <a:prstDash val="solid"/>
              <a:miter lim="800000"/>
            </a:ln>
            <a:effectLst/>
          </p:spPr>
        </p:cxnSp>
        <p:cxnSp>
          <p:nvCxnSpPr>
            <p:cNvPr id="42" name="直接连接符 41"/>
            <p:cNvCxnSpPr/>
            <p:nvPr/>
          </p:nvCxnSpPr>
          <p:spPr>
            <a:xfrm>
              <a:off x="6255657" y="1262743"/>
              <a:ext cx="0" cy="522514"/>
            </a:xfrm>
            <a:prstGeom prst="line">
              <a:avLst/>
            </a:prstGeom>
            <a:noFill/>
            <a:ln w="6350" cap="flat" cmpd="sng" algn="ctr">
              <a:solidFill>
                <a:srgbClr val="005A4E"/>
              </a:solidFill>
              <a:prstDash val="solid"/>
              <a:miter lim="800000"/>
            </a:ln>
            <a:effectLst/>
          </p:spPr>
        </p:cxnSp>
      </p:grpSp>
      <p:grpSp>
        <p:nvGrpSpPr>
          <p:cNvPr id="43" name="组合 13"/>
          <p:cNvGrpSpPr>
            <a:grpSpLocks/>
          </p:cNvGrpSpPr>
          <p:nvPr/>
        </p:nvGrpSpPr>
        <p:grpSpPr bwMode="auto">
          <a:xfrm rot="10800000">
            <a:off x="3833813" y="2781036"/>
            <a:ext cx="1341835" cy="391716"/>
            <a:chOff x="4368800" y="1262743"/>
            <a:chExt cx="1886857" cy="522514"/>
          </a:xfrm>
        </p:grpSpPr>
        <p:cxnSp>
          <p:nvCxnSpPr>
            <p:cNvPr id="44" name="直接连接符 43"/>
            <p:cNvCxnSpPr/>
            <p:nvPr/>
          </p:nvCxnSpPr>
          <p:spPr>
            <a:xfrm>
              <a:off x="4360429" y="1262743"/>
              <a:ext cx="0" cy="522514"/>
            </a:xfrm>
            <a:prstGeom prst="line">
              <a:avLst/>
            </a:prstGeom>
            <a:noFill/>
            <a:ln w="6350" cap="flat" cmpd="sng" algn="ctr">
              <a:solidFill>
                <a:srgbClr val="005A4E"/>
              </a:solidFill>
              <a:prstDash val="solid"/>
              <a:miter lim="800000"/>
            </a:ln>
            <a:effectLst/>
          </p:spPr>
        </p:cxnSp>
        <p:cxnSp>
          <p:nvCxnSpPr>
            <p:cNvPr id="45" name="直接连接符 44"/>
            <p:cNvCxnSpPr/>
            <p:nvPr/>
          </p:nvCxnSpPr>
          <p:spPr>
            <a:xfrm>
              <a:off x="4377172" y="1254803"/>
              <a:ext cx="1886856" cy="0"/>
            </a:xfrm>
            <a:prstGeom prst="line">
              <a:avLst/>
            </a:prstGeom>
            <a:noFill/>
            <a:ln w="6350" cap="flat" cmpd="sng" algn="ctr">
              <a:solidFill>
                <a:srgbClr val="005A4E"/>
              </a:solidFill>
              <a:prstDash val="solid"/>
              <a:miter lim="800000"/>
            </a:ln>
            <a:effectLst/>
          </p:spPr>
        </p:cxnSp>
        <p:cxnSp>
          <p:nvCxnSpPr>
            <p:cNvPr id="46" name="直接连接符 45"/>
            <p:cNvCxnSpPr/>
            <p:nvPr/>
          </p:nvCxnSpPr>
          <p:spPr>
            <a:xfrm>
              <a:off x="6250634" y="1262743"/>
              <a:ext cx="0" cy="522514"/>
            </a:xfrm>
            <a:prstGeom prst="line">
              <a:avLst/>
            </a:prstGeom>
            <a:noFill/>
            <a:ln w="6350" cap="flat" cmpd="sng" algn="ctr">
              <a:solidFill>
                <a:srgbClr val="005A4E"/>
              </a:solidFill>
              <a:prstDash val="solid"/>
              <a:miter lim="800000"/>
            </a:ln>
            <a:effectLst/>
          </p:spPr>
        </p:cxnSp>
      </p:grpSp>
      <p:sp>
        <p:nvSpPr>
          <p:cNvPr id="47" name="矩形 46"/>
          <p:cNvSpPr/>
          <p:nvPr/>
        </p:nvSpPr>
        <p:spPr>
          <a:xfrm>
            <a:off x="1676400" y="1135270"/>
            <a:ext cx="7468196" cy="156972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sp>
        <p:nvSpPr>
          <p:cNvPr id="48" name="文本框 47"/>
          <p:cNvSpPr txBox="1">
            <a:spLocks noChangeArrowheads="1"/>
          </p:cNvSpPr>
          <p:nvPr/>
        </p:nvSpPr>
        <p:spPr bwMode="auto">
          <a:xfrm>
            <a:off x="2131218" y="1341571"/>
            <a:ext cx="4881563"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685783"/>
            <a:r>
              <a:rPr lang="zh-CN" altLang="en-US" sz="4500" b="1" dirty="0" smtClean="0">
                <a:solidFill>
                  <a:srgbClr val="FFFFFF"/>
                </a:solidFill>
                <a:latin typeface="微软雅黑" pitchFamily="34" charset="-122"/>
                <a:ea typeface="微软雅黑" pitchFamily="34" charset="-122"/>
              </a:rPr>
              <a:t>国家电网</a:t>
            </a:r>
            <a:r>
              <a:rPr lang="en-US" altLang="zh-CN" sz="4500" b="1" dirty="0" smtClean="0">
                <a:solidFill>
                  <a:srgbClr val="FFFFFF"/>
                </a:solidFill>
                <a:latin typeface="微软雅黑" pitchFamily="34" charset="-122"/>
                <a:ea typeface="微软雅黑" pitchFamily="34" charset="-122"/>
              </a:rPr>
              <a:t>PPT</a:t>
            </a:r>
            <a:r>
              <a:rPr lang="zh-CN" altLang="en-US" sz="4500" b="1" dirty="0" smtClean="0">
                <a:solidFill>
                  <a:srgbClr val="FFFFFF"/>
                </a:solidFill>
                <a:latin typeface="微软雅黑" pitchFamily="34" charset="-122"/>
                <a:ea typeface="微软雅黑" pitchFamily="34" charset="-122"/>
              </a:rPr>
              <a:t>模板</a:t>
            </a:r>
            <a:endParaRPr lang="zh-CN" altLang="en-US" sz="4500" b="1" dirty="0">
              <a:solidFill>
                <a:srgbClr val="FFFFFF"/>
              </a:solidFill>
              <a:latin typeface="微软雅黑" pitchFamily="34" charset="-122"/>
              <a:ea typeface="微软雅黑" pitchFamily="34" charset="-122"/>
            </a:endParaRPr>
          </a:p>
        </p:txBody>
      </p:sp>
      <p:sp>
        <p:nvSpPr>
          <p:cNvPr id="49" name="文本框 5"/>
          <p:cNvSpPr txBox="1">
            <a:spLocks noChangeArrowheads="1"/>
          </p:cNvSpPr>
          <p:nvPr/>
        </p:nvSpPr>
        <p:spPr bwMode="auto">
          <a:xfrm>
            <a:off x="2130622" y="2134207"/>
            <a:ext cx="45876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defTabSz="685783"/>
            <a:r>
              <a:rPr lang="en-US" altLang="zh-CN" sz="1200" dirty="0" smtClean="0">
                <a:solidFill>
                  <a:srgbClr val="FFFFFF"/>
                </a:solidFill>
                <a:latin typeface="微软雅黑" pitchFamily="34" charset="-122"/>
                <a:ea typeface="微软雅黑" pitchFamily="34" charset="-122"/>
                <a:cs typeface="Arial" charset="0"/>
              </a:rPr>
              <a:t>GUOJIADIANWANG </a:t>
            </a:r>
            <a:r>
              <a:rPr lang="en-US" altLang="zh-CN" sz="1200" dirty="0">
                <a:solidFill>
                  <a:srgbClr val="FFFFFF"/>
                </a:solidFill>
                <a:latin typeface="微软雅黑" pitchFamily="34" charset="-122"/>
                <a:ea typeface="微软雅黑" pitchFamily="34" charset="-122"/>
                <a:cs typeface="Arial" charset="0"/>
              </a:rPr>
              <a:t>PPT MORE THAN TEMPALTE</a:t>
            </a:r>
            <a:endParaRPr lang="zh-CN" altLang="en-US" sz="1200" dirty="0">
              <a:solidFill>
                <a:srgbClr val="FFFFFF"/>
              </a:solidFill>
              <a:latin typeface="微软雅黑" pitchFamily="34" charset="-122"/>
              <a:ea typeface="微软雅黑" pitchFamily="34" charset="-122"/>
              <a:cs typeface="Arial" charset="0"/>
            </a:endParaRPr>
          </a:p>
        </p:txBody>
      </p:sp>
      <p:sp>
        <p:nvSpPr>
          <p:cNvPr id="50" name="文本框 6"/>
          <p:cNvSpPr txBox="1">
            <a:spLocks noChangeArrowheads="1"/>
          </p:cNvSpPr>
          <p:nvPr/>
        </p:nvSpPr>
        <p:spPr bwMode="auto">
          <a:xfrm>
            <a:off x="2344738" y="2375881"/>
            <a:ext cx="41362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defTabSz="685783"/>
            <a:r>
              <a:rPr lang="zh-CN" altLang="en-US" dirty="0" smtClean="0">
                <a:solidFill>
                  <a:srgbClr val="FFFFFF"/>
                </a:solidFill>
                <a:latin typeface="微软雅黑" pitchFamily="34" charset="-122"/>
                <a:ea typeface="微软雅黑" pitchFamily="34" charset="-122"/>
              </a:rPr>
              <a:t>精美大气电网行业</a:t>
            </a:r>
            <a:r>
              <a:rPr lang="en-US" altLang="zh-CN" dirty="0" smtClean="0">
                <a:solidFill>
                  <a:srgbClr val="FFFFFF"/>
                </a:solidFill>
                <a:latin typeface="微软雅黑" pitchFamily="34" charset="-122"/>
                <a:ea typeface="微软雅黑" pitchFamily="34" charset="-122"/>
              </a:rPr>
              <a:t>PPT</a:t>
            </a:r>
            <a:r>
              <a:rPr lang="zh-CN" altLang="en-US" dirty="0" smtClean="0">
                <a:solidFill>
                  <a:srgbClr val="FFFFFF"/>
                </a:solidFill>
                <a:latin typeface="微软雅黑" pitchFamily="34" charset="-122"/>
                <a:ea typeface="微软雅黑" pitchFamily="34" charset="-122"/>
              </a:rPr>
              <a:t>模板</a:t>
            </a:r>
            <a:endParaRPr lang="zh-CN" altLang="en-US" b="1" dirty="0">
              <a:solidFill>
                <a:srgbClr val="FFFFFF"/>
              </a:solidFill>
              <a:latin typeface="微软雅黑" pitchFamily="34" charset="-122"/>
              <a:ea typeface="微软雅黑" pitchFamily="34" charset="-122"/>
            </a:endParaRPr>
          </a:p>
        </p:txBody>
      </p:sp>
      <p:grpSp>
        <p:nvGrpSpPr>
          <p:cNvPr id="51" name="组合 50"/>
          <p:cNvGrpSpPr/>
          <p:nvPr/>
        </p:nvGrpSpPr>
        <p:grpSpPr>
          <a:xfrm>
            <a:off x="0" y="4117589"/>
            <a:ext cx="9144000" cy="1050471"/>
            <a:chOff x="0" y="4117589"/>
            <a:chExt cx="9144000" cy="1050471"/>
          </a:xfrm>
        </p:grpSpPr>
        <p:sp>
          <p:nvSpPr>
            <p:cNvPr id="52" name="矩形 51"/>
            <p:cNvSpPr/>
            <p:nvPr/>
          </p:nvSpPr>
          <p:spPr>
            <a:xfrm>
              <a:off x="0" y="4117589"/>
              <a:ext cx="9144000" cy="1050471"/>
            </a:xfrm>
            <a:prstGeom prst="rect">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0" y="4166245"/>
              <a:ext cx="9144000" cy="270494"/>
            </a:xfrm>
            <a:prstGeom prst="rect">
              <a:avLst/>
            </a:prstGeom>
            <a:gradFill flip="none" rotWithShape="1">
              <a:gsLst>
                <a:gs pos="0">
                  <a:schemeClr val="bg1">
                    <a:alpha val="2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4" name="Picture 6" descr="E:\1PPT制作\PPT市场\电网\95598.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19073" y="4394737"/>
            <a:ext cx="1343285" cy="62528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组合 54"/>
          <p:cNvGrpSpPr/>
          <p:nvPr/>
        </p:nvGrpSpPr>
        <p:grpSpPr>
          <a:xfrm>
            <a:off x="-108520" y="4264646"/>
            <a:ext cx="4243687" cy="787188"/>
            <a:chOff x="-108520" y="4264646"/>
            <a:chExt cx="4243687" cy="787188"/>
          </a:xfrm>
        </p:grpSpPr>
        <p:pic>
          <p:nvPicPr>
            <p:cNvPr id="56" name="Picture 5" descr="E:\1PPT制作\PPT市场\电网\国家电网标志.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8520" y="4264646"/>
              <a:ext cx="2427163" cy="787188"/>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直接连接符 56"/>
            <p:cNvCxnSpPr/>
            <p:nvPr/>
          </p:nvCxnSpPr>
          <p:spPr>
            <a:xfrm>
              <a:off x="2130196" y="4448423"/>
              <a:ext cx="0" cy="47559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58" name="Picture 7" descr="E:\1PPT制作\PPT市场\电网\努力超越追求卓越.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130466" y="4477451"/>
              <a:ext cx="2004701" cy="4122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627205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16" presetClass="entr" presetSubtype="37" fill="hold" nodeType="withEffect">
                                  <p:stCondLst>
                                    <p:cond delay="1000"/>
                                  </p:stCondLst>
                                  <p:childTnLst>
                                    <p:set>
                                      <p:cBhvr>
                                        <p:cTn id="11" dur="1" fill="hold">
                                          <p:stCondLst>
                                            <p:cond delay="0"/>
                                          </p:stCondLst>
                                        </p:cTn>
                                        <p:tgtEl>
                                          <p:spTgt spid="55"/>
                                        </p:tgtEl>
                                        <p:attrNameLst>
                                          <p:attrName>style.visibility</p:attrName>
                                        </p:attrNameLst>
                                      </p:cBhvr>
                                      <p:to>
                                        <p:strVal val="visible"/>
                                      </p:to>
                                    </p:set>
                                    <p:animEffect transition="in" filter="barn(outVertical)">
                                      <p:cBhvr>
                                        <p:cTn id="12" dur="500"/>
                                        <p:tgtEl>
                                          <p:spTgt spid="55"/>
                                        </p:tgtEl>
                                      </p:cBhvr>
                                    </p:animEffect>
                                  </p:childTnLst>
                                </p:cTn>
                              </p:par>
                              <p:par>
                                <p:cTn id="13" presetID="2" presetClass="entr" presetSubtype="2" fill="hold" nodeType="withEffect">
                                  <p:stCondLst>
                                    <p:cond delay="11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1+#ppt_w/2"/>
                                          </p:val>
                                        </p:tav>
                                        <p:tav tm="100000">
                                          <p:val>
                                            <p:strVal val="#ppt_x"/>
                                          </p:val>
                                        </p:tav>
                                      </p:tavLst>
                                    </p:anim>
                                    <p:anim calcmode="lin" valueType="num">
                                      <p:cBhvr additive="base">
                                        <p:cTn id="16" dur="500" fill="hold"/>
                                        <p:tgtEl>
                                          <p:spTgt spid="54"/>
                                        </p:tgtEl>
                                        <p:attrNameLst>
                                          <p:attrName>ppt_y</p:attrName>
                                        </p:attrNameLst>
                                      </p:cBhvr>
                                      <p:tavLst>
                                        <p:tav tm="0">
                                          <p:val>
                                            <p:strVal val="#ppt_y"/>
                                          </p:val>
                                        </p:tav>
                                        <p:tav tm="100000">
                                          <p:val>
                                            <p:strVal val="#ppt_y"/>
                                          </p:val>
                                        </p:tav>
                                      </p:tavLst>
                                    </p:anim>
                                  </p:childTnLst>
                                </p:cTn>
                              </p:par>
                            </p:childTnLst>
                          </p:cTn>
                        </p:par>
                        <p:par>
                          <p:cTn id="17" fill="hold">
                            <p:stCondLst>
                              <p:cond delay="1600"/>
                            </p:stCondLst>
                            <p:childTnLst>
                              <p:par>
                                <p:cTn id="18" presetID="16" presetClass="entr" presetSubtype="42"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barn(outHorizontal)">
                                      <p:cBhvr>
                                        <p:cTn id="20" dur="1000"/>
                                        <p:tgtEl>
                                          <p:spTgt spid="47"/>
                                        </p:tgtEl>
                                      </p:cBhvr>
                                    </p:animEffect>
                                  </p:childTnLst>
                                </p:cTn>
                              </p:par>
                            </p:childTnLst>
                          </p:cTn>
                        </p:par>
                        <p:par>
                          <p:cTn id="21" fill="hold">
                            <p:stCondLst>
                              <p:cond delay="2600"/>
                            </p:stCondLst>
                            <p:childTnLst>
                              <p:par>
                                <p:cTn id="22" presetID="2" presetClass="entr" presetSubtype="1"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childTnLst>
                          </p:cTn>
                        </p:par>
                        <p:par>
                          <p:cTn id="30" fill="hold">
                            <p:stCondLst>
                              <p:cond delay="3100"/>
                            </p:stCondLst>
                            <p:childTnLst>
                              <p:par>
                                <p:cTn id="31" presetID="23" presetClass="entr" presetSubtype="36" fill="hold" grpId="0" nodeType="afterEffect">
                                  <p:stCondLst>
                                    <p:cond delay="0"/>
                                  </p:stCondLst>
                                  <p:iterate type="lt">
                                    <p:tmPct val="15000"/>
                                  </p:iterate>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strVal val="(6*min(max(#ppt_w*#ppt_h,.3),1)-7.4)/-.7*#ppt_w"/>
                                          </p:val>
                                        </p:tav>
                                        <p:tav tm="100000">
                                          <p:val>
                                            <p:strVal val="#ppt_w"/>
                                          </p:val>
                                        </p:tav>
                                      </p:tavLst>
                                    </p:anim>
                                    <p:anim calcmode="lin" valueType="num">
                                      <p:cBhvr>
                                        <p:cTn id="34" dur="500" fill="hold"/>
                                        <p:tgtEl>
                                          <p:spTgt spid="48"/>
                                        </p:tgtEl>
                                        <p:attrNameLst>
                                          <p:attrName>ppt_h</p:attrName>
                                        </p:attrNameLst>
                                      </p:cBhvr>
                                      <p:tavLst>
                                        <p:tav tm="0">
                                          <p:val>
                                            <p:strVal val="(6*min(max(#ppt_w*#ppt_h,.3),1)-7.4)/-.7*#ppt_h"/>
                                          </p:val>
                                        </p:tav>
                                        <p:tav tm="100000">
                                          <p:val>
                                            <p:strVal val="#ppt_h"/>
                                          </p:val>
                                        </p:tav>
                                      </p:tavLst>
                                    </p:anim>
                                    <p:anim calcmode="lin" valueType="num">
                                      <p:cBhvr>
                                        <p:cTn id="35" dur="500" fill="hold"/>
                                        <p:tgtEl>
                                          <p:spTgt spid="48"/>
                                        </p:tgtEl>
                                        <p:attrNameLst>
                                          <p:attrName>ppt_x</p:attrName>
                                        </p:attrNameLst>
                                      </p:cBhvr>
                                      <p:tavLst>
                                        <p:tav tm="0">
                                          <p:val>
                                            <p:fltVal val="0.5"/>
                                          </p:val>
                                        </p:tav>
                                        <p:tav tm="100000">
                                          <p:val>
                                            <p:strVal val="#ppt_x"/>
                                          </p:val>
                                        </p:tav>
                                      </p:tavLst>
                                    </p:anim>
                                    <p:anim calcmode="lin" valueType="num">
                                      <p:cBhvr>
                                        <p:cTn id="36" dur="50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37" fill="hold">
                            <p:stCondLst>
                              <p:cond delay="42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9"/>
                                        </p:tgtEl>
                                        <p:attrNameLst>
                                          <p:attrName>style.visibility</p:attrName>
                                        </p:attrNameLst>
                                      </p:cBhvr>
                                      <p:to>
                                        <p:strVal val="visible"/>
                                      </p:to>
                                    </p:set>
                                    <p:anim calcmode="lin" valueType="num">
                                      <p:cBhvr>
                                        <p:cTn id="4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9"/>
                                        </p:tgtEl>
                                        <p:attrNameLst>
                                          <p:attrName>ppt_y</p:attrName>
                                        </p:attrNameLst>
                                      </p:cBhvr>
                                      <p:tavLst>
                                        <p:tav tm="0">
                                          <p:val>
                                            <p:strVal val="#ppt_y"/>
                                          </p:val>
                                        </p:tav>
                                        <p:tav tm="100000">
                                          <p:val>
                                            <p:strVal val="#ppt_y"/>
                                          </p:val>
                                        </p:tav>
                                      </p:tavLst>
                                    </p:anim>
                                    <p:anim calcmode="lin" valueType="num">
                                      <p:cBhvr>
                                        <p:cTn id="4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9"/>
                                        </p:tgtEl>
                                      </p:cBhvr>
                                    </p:animEffect>
                                  </p:childTnLst>
                                </p:cTn>
                              </p:par>
                            </p:childTnLst>
                          </p:cTn>
                        </p:par>
                        <p:par>
                          <p:cTn id="45" fill="hold">
                            <p:stCondLst>
                              <p:cond delay="63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50"/>
                                        </p:tgtEl>
                                        <p:attrNameLst>
                                          <p:attrName>ppt_y</p:attrName>
                                        </p:attrNameLst>
                                      </p:cBhvr>
                                      <p:tavLst>
                                        <p:tav tm="0">
                                          <p:val>
                                            <p:strVal val="#ppt_y"/>
                                          </p:val>
                                        </p:tav>
                                        <p:tav tm="100000">
                                          <p:val>
                                            <p:strVal val="#ppt_y"/>
                                          </p:val>
                                        </p:tav>
                                      </p:tavLst>
                                    </p:anim>
                                    <p:anim calcmode="lin" valueType="num">
                                      <p:cBhvr>
                                        <p:cTn id="5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圆角矩形 44"/>
          <p:cNvSpPr/>
          <p:nvPr/>
        </p:nvSpPr>
        <p:spPr>
          <a:xfrm>
            <a:off x="965956" y="946280"/>
            <a:ext cx="7466538" cy="105663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351" b="0" i="0" u="none" strike="noStrike" kern="0" cap="none" spc="0" normalizeH="0" baseline="0" noProof="0">
              <a:ln>
                <a:noFill/>
              </a:ln>
              <a:solidFill>
                <a:srgbClr val="262626">
                  <a:lumMod val="90000"/>
                  <a:lumOff val="10000"/>
                </a:srgbClr>
              </a:solidFill>
              <a:effectLst/>
              <a:uLnTx/>
              <a:uFillTx/>
              <a:latin typeface="等线"/>
              <a:ea typeface="微软雅黑"/>
              <a:cs typeface="+mn-cs"/>
            </a:endParaRPr>
          </a:p>
        </p:txBody>
      </p:sp>
      <p:grpSp>
        <p:nvGrpSpPr>
          <p:cNvPr id="46" name="组合 45"/>
          <p:cNvGrpSpPr/>
          <p:nvPr/>
        </p:nvGrpSpPr>
        <p:grpSpPr>
          <a:xfrm>
            <a:off x="1050031" y="1026907"/>
            <a:ext cx="1746329" cy="902239"/>
            <a:chOff x="717476" y="1291449"/>
            <a:chExt cx="2054324" cy="1106750"/>
          </a:xfrm>
        </p:grpSpPr>
        <p:sp>
          <p:nvSpPr>
            <p:cNvPr id="47" name="圆角矩形 46"/>
            <p:cNvSpPr/>
            <p:nvPr/>
          </p:nvSpPr>
          <p:spPr>
            <a:xfrm>
              <a:off x="717476" y="1291449"/>
              <a:ext cx="2054324" cy="1106750"/>
            </a:xfrm>
            <a:prstGeom prst="roundRect">
              <a:avLst>
                <a:gd name="adj" fmla="val 10880"/>
              </a:avLst>
            </a:prstGeom>
            <a:solidFill>
              <a:srgbClr val="9AD3C3"/>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35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ysClr val="window" lastClr="FFFFFF"/>
            </a:solidFill>
            <a:ln w="9525">
              <a:noFill/>
              <a:round/>
              <a:headEnd/>
              <a:tailEnd/>
            </a:ln>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9" name="TextBox 6"/>
            <p:cNvSpPr txBox="1"/>
            <p:nvPr/>
          </p:nvSpPr>
          <p:spPr>
            <a:xfrm>
              <a:off x="1403649" y="1609636"/>
              <a:ext cx="1224137" cy="581963"/>
            </a:xfrm>
            <a:prstGeom prst="rect">
              <a:avLst/>
            </a:prstGeom>
            <a:noFill/>
          </p:spPr>
          <p:txBody>
            <a:bodyPr wrap="square" rtlCol="0">
              <a:spAutoFit/>
            </a:bodyPr>
            <a:lstStyle/>
            <a:p>
              <a:pPr marL="0" marR="0" lvl="0" indent="0" algn="ctr" defTabSz="914354" rtl="0" eaLnBrk="1" fontAlgn="auto" latinLnBrk="0" hangingPunct="1">
                <a:lnSpc>
                  <a:spcPct val="120000"/>
                </a:lnSpc>
                <a:spcBef>
                  <a:spcPts val="0"/>
                </a:spcBef>
                <a:spcAft>
                  <a:spcPts val="0"/>
                </a:spcAft>
                <a:buClrTx/>
                <a:buSzTx/>
                <a:buFontTx/>
                <a:buNone/>
                <a:tabLst/>
                <a:defRPr/>
              </a:pPr>
              <a:r>
                <a:rPr kumimoji="0" lang="zh-CN" altLang="en-US" sz="2069"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50" name="文本框 58"/>
          <p:cNvSpPr txBox="1"/>
          <p:nvPr/>
        </p:nvSpPr>
        <p:spPr>
          <a:xfrm>
            <a:off x="2981922" y="1130872"/>
            <a:ext cx="4896973" cy="771720"/>
          </a:xfrm>
          <a:prstGeom prst="rect">
            <a:avLst/>
          </a:prstGeom>
          <a:noFill/>
        </p:spPr>
        <p:txBody>
          <a:bodyPr wrap="square" lIns="93315" tIns="46658" rIns="93315" bIns="46658" rtlCol="0">
            <a:spAutoFit/>
          </a:bodyPr>
          <a:lstStyle/>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51" name="圆角矩形 50"/>
          <p:cNvSpPr/>
          <p:nvPr/>
        </p:nvSpPr>
        <p:spPr>
          <a:xfrm>
            <a:off x="965956" y="2219227"/>
            <a:ext cx="7466538" cy="105663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351" b="0" i="0" u="none" strike="noStrike" kern="0" cap="none" spc="0" normalizeH="0" baseline="0" noProof="0">
              <a:ln>
                <a:noFill/>
              </a:ln>
              <a:solidFill>
                <a:srgbClr val="262626">
                  <a:lumMod val="90000"/>
                  <a:lumOff val="10000"/>
                </a:srgbClr>
              </a:solidFill>
              <a:effectLst/>
              <a:uLnTx/>
              <a:uFillTx/>
              <a:latin typeface="等线"/>
              <a:ea typeface="微软雅黑"/>
              <a:cs typeface="+mn-cs"/>
            </a:endParaRPr>
          </a:p>
        </p:txBody>
      </p:sp>
      <p:sp>
        <p:nvSpPr>
          <p:cNvPr id="52" name="文本框 58"/>
          <p:cNvSpPr txBox="1"/>
          <p:nvPr/>
        </p:nvSpPr>
        <p:spPr>
          <a:xfrm>
            <a:off x="2981922" y="2382358"/>
            <a:ext cx="4896973" cy="771720"/>
          </a:xfrm>
          <a:prstGeom prst="rect">
            <a:avLst/>
          </a:prstGeom>
          <a:noFill/>
        </p:spPr>
        <p:txBody>
          <a:bodyPr wrap="square" lIns="93315" tIns="46658" rIns="93315" bIns="46658" rtlCol="0">
            <a:spAutoFit/>
          </a:bodyPr>
          <a:lstStyle/>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53" name="圆角矩形 52"/>
          <p:cNvSpPr/>
          <p:nvPr/>
        </p:nvSpPr>
        <p:spPr>
          <a:xfrm>
            <a:off x="965956" y="3510670"/>
            <a:ext cx="7466538" cy="105663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351" b="0" i="0" u="none" strike="noStrike" kern="0" cap="none" spc="0" normalizeH="0" baseline="0" noProof="0">
              <a:ln>
                <a:noFill/>
              </a:ln>
              <a:solidFill>
                <a:srgbClr val="262626">
                  <a:lumMod val="90000"/>
                  <a:lumOff val="10000"/>
                </a:srgbClr>
              </a:solidFill>
              <a:effectLst/>
              <a:uLnTx/>
              <a:uFillTx/>
              <a:latin typeface="等线"/>
              <a:ea typeface="微软雅黑"/>
              <a:cs typeface="+mn-cs"/>
            </a:endParaRPr>
          </a:p>
        </p:txBody>
      </p:sp>
      <p:sp>
        <p:nvSpPr>
          <p:cNvPr id="54" name="文本框 58"/>
          <p:cNvSpPr txBox="1"/>
          <p:nvPr/>
        </p:nvSpPr>
        <p:spPr>
          <a:xfrm>
            <a:off x="2981922" y="3671221"/>
            <a:ext cx="4896973" cy="771720"/>
          </a:xfrm>
          <a:prstGeom prst="rect">
            <a:avLst/>
          </a:prstGeom>
          <a:noFill/>
        </p:spPr>
        <p:txBody>
          <a:bodyPr wrap="square" lIns="93315" tIns="46658" rIns="93315" bIns="46658" rtlCol="0">
            <a:spAutoFit/>
          </a:bodyPr>
          <a:lstStyle/>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15" marR="0" lvl="0" indent="-291615" algn="l" defTabSz="91435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54"/>
          <p:cNvGrpSpPr/>
          <p:nvPr/>
        </p:nvGrpSpPr>
        <p:grpSpPr>
          <a:xfrm>
            <a:off x="1050031" y="2296425"/>
            <a:ext cx="1746329" cy="902239"/>
            <a:chOff x="710462" y="2852936"/>
            <a:chExt cx="2054324" cy="1106750"/>
          </a:xfrm>
        </p:grpSpPr>
        <p:grpSp>
          <p:nvGrpSpPr>
            <p:cNvPr id="56" name="组合 55"/>
            <p:cNvGrpSpPr/>
            <p:nvPr/>
          </p:nvGrpSpPr>
          <p:grpSpPr>
            <a:xfrm>
              <a:off x="710462" y="2852936"/>
              <a:ext cx="2054324" cy="1106750"/>
              <a:chOff x="717476" y="1291449"/>
              <a:chExt cx="2054324" cy="1106750"/>
            </a:xfrm>
          </p:grpSpPr>
          <p:sp>
            <p:nvSpPr>
              <p:cNvPr id="59" name="圆角矩形 58"/>
              <p:cNvSpPr/>
              <p:nvPr/>
            </p:nvSpPr>
            <p:spPr>
              <a:xfrm>
                <a:off x="717476" y="1291449"/>
                <a:ext cx="2054324" cy="1106750"/>
              </a:xfrm>
              <a:prstGeom prst="roundRect">
                <a:avLst>
                  <a:gd name="adj" fmla="val 10880"/>
                </a:avLst>
              </a:prstGeom>
              <a:solidFill>
                <a:srgbClr val="65BDBC"/>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35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Box 17"/>
              <p:cNvSpPr txBox="1"/>
              <p:nvPr/>
            </p:nvSpPr>
            <p:spPr>
              <a:xfrm>
                <a:off x="1403649" y="1609636"/>
                <a:ext cx="1224137" cy="581963"/>
              </a:xfrm>
              <a:prstGeom prst="rect">
                <a:avLst/>
              </a:prstGeom>
              <a:noFill/>
            </p:spPr>
            <p:txBody>
              <a:bodyPr wrap="square" rtlCol="0">
                <a:spAutoFit/>
              </a:bodyPr>
              <a:lstStyle/>
              <a:p>
                <a:pPr marL="0" marR="0" lvl="0" indent="0" algn="ctr" defTabSz="914354" rtl="0" eaLnBrk="1" fontAlgn="auto" latinLnBrk="0" hangingPunct="1">
                  <a:lnSpc>
                    <a:spcPct val="120000"/>
                  </a:lnSpc>
                  <a:spcBef>
                    <a:spcPts val="0"/>
                  </a:spcBef>
                  <a:spcAft>
                    <a:spcPts val="0"/>
                  </a:spcAft>
                  <a:buClrTx/>
                  <a:buSzTx/>
                  <a:buFontTx/>
                  <a:buNone/>
                  <a:tabLst/>
                  <a:defRPr/>
                </a:pPr>
                <a:r>
                  <a:rPr kumimoji="0" lang="zh-CN" altLang="en-US" sz="2069"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57"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ysClr val="window" lastClr="FFFFFF"/>
            </a:solidFill>
            <a:ln w="9525">
              <a:noFill/>
              <a:round/>
              <a:headEnd/>
              <a:tailEnd/>
            </a:ln>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8"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ysClr val="window" lastClr="FFFFFF"/>
            </a:solidFill>
            <a:ln w="9525">
              <a:noFill/>
              <a:round/>
              <a:headEnd/>
              <a:tailEnd/>
            </a:ln>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1" name="组合 60"/>
          <p:cNvGrpSpPr/>
          <p:nvPr/>
        </p:nvGrpSpPr>
        <p:grpSpPr>
          <a:xfrm>
            <a:off x="1050031" y="3587868"/>
            <a:ext cx="1746329" cy="902239"/>
            <a:chOff x="710462" y="4437112"/>
            <a:chExt cx="2054324" cy="1106750"/>
          </a:xfrm>
        </p:grpSpPr>
        <p:grpSp>
          <p:nvGrpSpPr>
            <p:cNvPr id="62" name="组合 61"/>
            <p:cNvGrpSpPr/>
            <p:nvPr/>
          </p:nvGrpSpPr>
          <p:grpSpPr>
            <a:xfrm>
              <a:off x="710462" y="4437112"/>
              <a:ext cx="2054324" cy="1106750"/>
              <a:chOff x="717476" y="1291449"/>
              <a:chExt cx="2054324" cy="1106750"/>
            </a:xfrm>
          </p:grpSpPr>
          <p:sp>
            <p:nvSpPr>
              <p:cNvPr id="64" name="圆角矩形 63"/>
              <p:cNvSpPr/>
              <p:nvPr/>
            </p:nvSpPr>
            <p:spPr>
              <a:xfrm>
                <a:off x="717476" y="1291449"/>
                <a:ext cx="2054324" cy="1106750"/>
              </a:xfrm>
              <a:prstGeom prst="roundRect">
                <a:avLst>
                  <a:gd name="adj" fmla="val 10880"/>
                </a:avLst>
              </a:prstGeom>
              <a:solidFill>
                <a:srgbClr val="00688D"/>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35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TextBox 22"/>
              <p:cNvSpPr txBox="1"/>
              <p:nvPr/>
            </p:nvSpPr>
            <p:spPr>
              <a:xfrm>
                <a:off x="1403649" y="1609636"/>
                <a:ext cx="1224137" cy="581963"/>
              </a:xfrm>
              <a:prstGeom prst="rect">
                <a:avLst/>
              </a:prstGeom>
              <a:noFill/>
            </p:spPr>
            <p:txBody>
              <a:bodyPr wrap="square" rtlCol="0">
                <a:spAutoFit/>
              </a:bodyPr>
              <a:lstStyle/>
              <a:p>
                <a:pPr marL="0" marR="0" lvl="0" indent="0" algn="ctr" defTabSz="914354" rtl="0" eaLnBrk="1" fontAlgn="auto" latinLnBrk="0" hangingPunct="1">
                  <a:lnSpc>
                    <a:spcPct val="120000"/>
                  </a:lnSpc>
                  <a:spcBef>
                    <a:spcPts val="0"/>
                  </a:spcBef>
                  <a:spcAft>
                    <a:spcPts val="0"/>
                  </a:spcAft>
                  <a:buClrTx/>
                  <a:buSzTx/>
                  <a:buFontTx/>
                  <a:buNone/>
                  <a:tabLst/>
                  <a:defRPr/>
                </a:pPr>
                <a:r>
                  <a:rPr kumimoji="0" lang="zh-CN" altLang="en-US" sz="2069"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63"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ysClr val="window" lastClr="FFFFFF"/>
            </a:solidFill>
            <a:ln w="9525">
              <a:noFill/>
              <a:round/>
              <a:headEnd/>
              <a:tailEnd/>
            </a:ln>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45754961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50"/>
                                        </p:tgtEl>
                                        <p:attrNameLst>
                                          <p:attrName>style.visibility</p:attrName>
                                        </p:attrNameLst>
                                      </p:cBhvr>
                                      <p:to>
                                        <p:strVal val="visible"/>
                                      </p:to>
                                    </p:set>
                                    <p:animEffect transition="in" filter="wipe(left)">
                                      <p:cBhvr>
                                        <p:cTn id="14" dur="500"/>
                                        <p:tgtEl>
                                          <p:spTgt spid="50"/>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0-#ppt_w/2"/>
                                          </p:val>
                                        </p:tav>
                                        <p:tav tm="100000">
                                          <p:val>
                                            <p:strVal val="#ppt_x"/>
                                          </p:val>
                                        </p:tav>
                                      </p:tavLst>
                                    </p:anim>
                                    <p:anim calcmode="lin" valueType="num">
                                      <p:cBhvr additive="base">
                                        <p:cTn id="19" dur="500" fill="hold"/>
                                        <p:tgtEl>
                                          <p:spTgt spid="51"/>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500"/>
                                        <p:tgtEl>
                                          <p:spTgt spid="55"/>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500"/>
                                        <p:tgtEl>
                                          <p:spTgt spid="52"/>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additive="base">
                                        <p:cTn id="29" dur="500" fill="hold"/>
                                        <p:tgtEl>
                                          <p:spTgt spid="53"/>
                                        </p:tgtEl>
                                        <p:attrNameLst>
                                          <p:attrName>ppt_x</p:attrName>
                                        </p:attrNameLst>
                                      </p:cBhvr>
                                      <p:tavLst>
                                        <p:tav tm="0">
                                          <p:val>
                                            <p:strVal val="0-#ppt_w/2"/>
                                          </p:val>
                                        </p:tav>
                                        <p:tav tm="100000">
                                          <p:val>
                                            <p:strVal val="#ppt_x"/>
                                          </p:val>
                                        </p:tav>
                                      </p:tavLst>
                                    </p:anim>
                                    <p:anim calcmode="lin" valueType="num">
                                      <p:cBhvr additive="base">
                                        <p:cTn id="30" dur="500" fill="hold"/>
                                        <p:tgtEl>
                                          <p:spTgt spid="53"/>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54"/>
                                        </p:tgtEl>
                                        <p:attrNameLst>
                                          <p:attrName>style.visibility</p:attrName>
                                        </p:attrNameLst>
                                      </p:cBhvr>
                                      <p:to>
                                        <p:strVal val="visible"/>
                                      </p:to>
                                    </p:set>
                                    <p:animEffect transition="in" filter="wipe(left)">
                                      <p:cBhvr>
                                        <p:cTn id="3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0" grpId="0"/>
      <p:bldP spid="51" grpId="0" animBg="1"/>
      <p:bldP spid="52" grpId="0"/>
      <p:bldP spid="53" grpId="0" animBg="1"/>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组合 162"/>
          <p:cNvGrpSpPr/>
          <p:nvPr/>
        </p:nvGrpSpPr>
        <p:grpSpPr>
          <a:xfrm>
            <a:off x="1071792" y="1074642"/>
            <a:ext cx="6047225" cy="2972845"/>
            <a:chOff x="1357313" y="1119188"/>
            <a:chExt cx="6429376" cy="3160712"/>
          </a:xfrm>
          <a:solidFill>
            <a:srgbClr val="13A0A0"/>
          </a:solidFill>
        </p:grpSpPr>
        <p:sp>
          <p:nvSpPr>
            <p:cNvPr id="164" name="Freeform 6"/>
            <p:cNvSpPr>
              <a:spLocks/>
            </p:cNvSpPr>
            <p:nvPr/>
          </p:nvSpPr>
          <p:spPr bwMode="auto">
            <a:xfrm>
              <a:off x="5356226" y="1220788"/>
              <a:ext cx="47625" cy="25400"/>
            </a:xfrm>
            <a:custGeom>
              <a:avLst/>
              <a:gdLst>
                <a:gd name="T0" fmla="*/ 14 w 13"/>
                <a:gd name="T1" fmla="*/ 2 h 7"/>
                <a:gd name="T2" fmla="*/ 16 w 13"/>
                <a:gd name="T3" fmla="*/ 5 h 7"/>
                <a:gd name="T4" fmla="*/ 23 w 13"/>
                <a:gd name="T5" fmla="*/ 14 h 7"/>
                <a:gd name="T6" fmla="*/ 9 w 13"/>
                <a:gd name="T7" fmla="*/ 9 h 7"/>
                <a:gd name="T8" fmla="*/ 14 w 13"/>
                <a:gd name="T9" fmla="*/ 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7">
                  <a:moveTo>
                    <a:pt x="6" y="1"/>
                  </a:moveTo>
                  <a:cubicBezTo>
                    <a:pt x="7" y="0"/>
                    <a:pt x="7" y="1"/>
                    <a:pt x="7" y="2"/>
                  </a:cubicBezTo>
                  <a:cubicBezTo>
                    <a:pt x="8" y="4"/>
                    <a:pt x="13" y="4"/>
                    <a:pt x="10" y="6"/>
                  </a:cubicBezTo>
                  <a:cubicBezTo>
                    <a:pt x="6" y="7"/>
                    <a:pt x="8" y="2"/>
                    <a:pt x="4" y="4"/>
                  </a:cubicBezTo>
                  <a:cubicBezTo>
                    <a:pt x="0" y="2"/>
                    <a:pt x="9" y="4"/>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65" name="Freeform 7"/>
            <p:cNvSpPr>
              <a:spLocks/>
            </p:cNvSpPr>
            <p:nvPr/>
          </p:nvSpPr>
          <p:spPr bwMode="auto">
            <a:xfrm>
              <a:off x="6027738" y="1220788"/>
              <a:ext cx="93663" cy="47625"/>
            </a:xfrm>
            <a:custGeom>
              <a:avLst/>
              <a:gdLst>
                <a:gd name="T0" fmla="*/ 57 w 25"/>
                <a:gd name="T1" fmla="*/ 23 h 13"/>
                <a:gd name="T2" fmla="*/ 33 w 25"/>
                <a:gd name="T3" fmla="*/ 28 h 13"/>
                <a:gd name="T4" fmla="*/ 7 w 25"/>
                <a:gd name="T5" fmla="*/ 28 h 13"/>
                <a:gd name="T6" fmla="*/ 0 w 25"/>
                <a:gd name="T7" fmla="*/ 23 h 13"/>
                <a:gd name="T8" fmla="*/ 45 w 25"/>
                <a:gd name="T9" fmla="*/ 2 h 13"/>
                <a:gd name="T10" fmla="*/ 54 w 25"/>
                <a:gd name="T11" fmla="*/ 7 h 13"/>
                <a:gd name="T12" fmla="*/ 47 w 25"/>
                <a:gd name="T13" fmla="*/ 9 h 13"/>
                <a:gd name="T14" fmla="*/ 57 w 25"/>
                <a:gd name="T15" fmla="*/ 23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13">
                  <a:moveTo>
                    <a:pt x="24" y="10"/>
                  </a:moveTo>
                  <a:cubicBezTo>
                    <a:pt x="20" y="10"/>
                    <a:pt x="15" y="9"/>
                    <a:pt x="14" y="12"/>
                  </a:cubicBezTo>
                  <a:cubicBezTo>
                    <a:pt x="12" y="11"/>
                    <a:pt x="8" y="13"/>
                    <a:pt x="3" y="12"/>
                  </a:cubicBezTo>
                  <a:cubicBezTo>
                    <a:pt x="3" y="10"/>
                    <a:pt x="2" y="10"/>
                    <a:pt x="0" y="10"/>
                  </a:cubicBezTo>
                  <a:cubicBezTo>
                    <a:pt x="3" y="3"/>
                    <a:pt x="10" y="0"/>
                    <a:pt x="19" y="1"/>
                  </a:cubicBezTo>
                  <a:cubicBezTo>
                    <a:pt x="18" y="4"/>
                    <a:pt x="22" y="2"/>
                    <a:pt x="23" y="3"/>
                  </a:cubicBezTo>
                  <a:cubicBezTo>
                    <a:pt x="23" y="4"/>
                    <a:pt x="20" y="4"/>
                    <a:pt x="20" y="4"/>
                  </a:cubicBezTo>
                  <a:cubicBezTo>
                    <a:pt x="20" y="6"/>
                    <a:pt x="25" y="5"/>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66" name="Freeform 8"/>
            <p:cNvSpPr>
              <a:spLocks/>
            </p:cNvSpPr>
            <p:nvPr/>
          </p:nvSpPr>
          <p:spPr bwMode="auto">
            <a:xfrm>
              <a:off x="5502276" y="1227138"/>
              <a:ext cx="44450" cy="26987"/>
            </a:xfrm>
            <a:custGeom>
              <a:avLst/>
              <a:gdLst>
                <a:gd name="T0" fmla="*/ 28 w 12"/>
                <a:gd name="T1" fmla="*/ 2 h 7"/>
                <a:gd name="T2" fmla="*/ 26 w 12"/>
                <a:gd name="T3" fmla="*/ 15 h 7"/>
                <a:gd name="T4" fmla="*/ 14 w 12"/>
                <a:gd name="T5" fmla="*/ 17 h 7"/>
                <a:gd name="T6" fmla="*/ 0 w 12"/>
                <a:gd name="T7" fmla="*/ 7 h 7"/>
                <a:gd name="T8" fmla="*/ 16 w 12"/>
                <a:gd name="T9" fmla="*/ 7 h 7"/>
                <a:gd name="T10" fmla="*/ 28 w 12"/>
                <a:gd name="T11" fmla="*/ 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
                  <a:moveTo>
                    <a:pt x="12" y="1"/>
                  </a:moveTo>
                  <a:cubicBezTo>
                    <a:pt x="11" y="2"/>
                    <a:pt x="11" y="4"/>
                    <a:pt x="11" y="6"/>
                  </a:cubicBezTo>
                  <a:cubicBezTo>
                    <a:pt x="8" y="5"/>
                    <a:pt x="8" y="6"/>
                    <a:pt x="6" y="7"/>
                  </a:cubicBezTo>
                  <a:cubicBezTo>
                    <a:pt x="4" y="6"/>
                    <a:pt x="0" y="7"/>
                    <a:pt x="0" y="3"/>
                  </a:cubicBezTo>
                  <a:cubicBezTo>
                    <a:pt x="4" y="4"/>
                    <a:pt x="5" y="1"/>
                    <a:pt x="7" y="3"/>
                  </a:cubicBezTo>
                  <a:cubicBezTo>
                    <a:pt x="9" y="3"/>
                    <a:pt x="8"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67" name="Freeform 9"/>
            <p:cNvSpPr>
              <a:spLocks/>
            </p:cNvSpPr>
            <p:nvPr/>
          </p:nvSpPr>
          <p:spPr bwMode="auto">
            <a:xfrm>
              <a:off x="5216526" y="1239838"/>
              <a:ext cx="60325" cy="33337"/>
            </a:xfrm>
            <a:custGeom>
              <a:avLst/>
              <a:gdLst>
                <a:gd name="T0" fmla="*/ 36 w 16"/>
                <a:gd name="T1" fmla="*/ 0 h 9"/>
                <a:gd name="T2" fmla="*/ 31 w 16"/>
                <a:gd name="T3" fmla="*/ 9 h 9"/>
                <a:gd name="T4" fmla="*/ 21 w 16"/>
                <a:gd name="T5" fmla="*/ 16 h 9"/>
                <a:gd name="T6" fmla="*/ 17 w 16"/>
                <a:gd name="T7" fmla="*/ 12 h 9"/>
                <a:gd name="T8" fmla="*/ 7 w 16"/>
                <a:gd name="T9" fmla="*/ 14 h 9"/>
                <a:gd name="T10" fmla="*/ 2 w 16"/>
                <a:gd name="T11" fmla="*/ 9 h 9"/>
                <a:gd name="T12" fmla="*/ 17 w 16"/>
                <a:gd name="T13" fmla="*/ 7 h 9"/>
                <a:gd name="T14" fmla="*/ 17 w 16"/>
                <a:gd name="T15" fmla="*/ 2 h 9"/>
                <a:gd name="T16" fmla="*/ 36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9">
                  <a:moveTo>
                    <a:pt x="15" y="0"/>
                  </a:moveTo>
                  <a:cubicBezTo>
                    <a:pt x="16" y="3"/>
                    <a:pt x="13" y="2"/>
                    <a:pt x="13" y="4"/>
                  </a:cubicBezTo>
                  <a:cubicBezTo>
                    <a:pt x="13" y="5"/>
                    <a:pt x="11" y="7"/>
                    <a:pt x="9" y="7"/>
                  </a:cubicBezTo>
                  <a:cubicBezTo>
                    <a:pt x="7" y="9"/>
                    <a:pt x="7" y="5"/>
                    <a:pt x="7" y="5"/>
                  </a:cubicBezTo>
                  <a:cubicBezTo>
                    <a:pt x="6" y="5"/>
                    <a:pt x="5" y="7"/>
                    <a:pt x="3" y="6"/>
                  </a:cubicBezTo>
                  <a:cubicBezTo>
                    <a:pt x="2" y="6"/>
                    <a:pt x="2" y="3"/>
                    <a:pt x="1" y="4"/>
                  </a:cubicBezTo>
                  <a:cubicBezTo>
                    <a:pt x="0" y="1"/>
                    <a:pt x="5" y="4"/>
                    <a:pt x="7" y="3"/>
                  </a:cubicBezTo>
                  <a:cubicBezTo>
                    <a:pt x="7" y="3"/>
                    <a:pt x="7" y="1"/>
                    <a:pt x="7" y="1"/>
                  </a:cubicBezTo>
                  <a:cubicBezTo>
                    <a:pt x="10" y="1"/>
                    <a:pt x="11" y="1"/>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68" name="Freeform 10"/>
            <p:cNvSpPr>
              <a:spLocks/>
            </p:cNvSpPr>
            <p:nvPr/>
          </p:nvSpPr>
          <p:spPr bwMode="auto">
            <a:xfrm>
              <a:off x="5445126" y="1239838"/>
              <a:ext cx="49213" cy="14287"/>
            </a:xfrm>
            <a:custGeom>
              <a:avLst/>
              <a:gdLst>
                <a:gd name="T0" fmla="*/ 29 w 13"/>
                <a:gd name="T1" fmla="*/ 9 h 4"/>
                <a:gd name="T2" fmla="*/ 5 w 13"/>
                <a:gd name="T3" fmla="*/ 9 h 4"/>
                <a:gd name="T4" fmla="*/ 14 w 13"/>
                <a:gd name="T5" fmla="*/ 0 h 4"/>
                <a:gd name="T6" fmla="*/ 29 w 13"/>
                <a:gd name="T7" fmla="*/ 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4">
                  <a:moveTo>
                    <a:pt x="12" y="4"/>
                  </a:moveTo>
                  <a:cubicBezTo>
                    <a:pt x="8" y="4"/>
                    <a:pt x="5" y="4"/>
                    <a:pt x="2" y="4"/>
                  </a:cubicBezTo>
                  <a:cubicBezTo>
                    <a:pt x="0" y="0"/>
                    <a:pt x="6" y="3"/>
                    <a:pt x="6" y="0"/>
                  </a:cubicBezTo>
                  <a:cubicBezTo>
                    <a:pt x="7" y="3"/>
                    <a:pt x="13"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69" name="Freeform 11"/>
            <p:cNvSpPr>
              <a:spLocks/>
            </p:cNvSpPr>
            <p:nvPr/>
          </p:nvSpPr>
          <p:spPr bwMode="auto">
            <a:xfrm>
              <a:off x="5378451" y="1257300"/>
              <a:ext cx="55563" cy="19050"/>
            </a:xfrm>
            <a:custGeom>
              <a:avLst/>
              <a:gdLst>
                <a:gd name="T0" fmla="*/ 26 w 15"/>
                <a:gd name="T1" fmla="*/ 0 h 5"/>
                <a:gd name="T2" fmla="*/ 26 w 15"/>
                <a:gd name="T3" fmla="*/ 12 h 5"/>
                <a:gd name="T4" fmla="*/ 0 w 15"/>
                <a:gd name="T5" fmla="*/ 7 h 5"/>
                <a:gd name="T6" fmla="*/ 26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11" y="0"/>
                  </a:moveTo>
                  <a:cubicBezTo>
                    <a:pt x="15" y="2"/>
                    <a:pt x="11" y="1"/>
                    <a:pt x="11" y="5"/>
                  </a:cubicBezTo>
                  <a:cubicBezTo>
                    <a:pt x="7" y="4"/>
                    <a:pt x="2" y="5"/>
                    <a:pt x="0" y="3"/>
                  </a:cubicBezTo>
                  <a:cubicBezTo>
                    <a:pt x="2" y="1"/>
                    <a:pt x="9"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0" name="Freeform 12"/>
            <p:cNvSpPr>
              <a:spLocks/>
            </p:cNvSpPr>
            <p:nvPr/>
          </p:nvSpPr>
          <p:spPr bwMode="auto">
            <a:xfrm>
              <a:off x="2568576" y="1276350"/>
              <a:ext cx="26988" cy="15875"/>
            </a:xfrm>
            <a:custGeom>
              <a:avLst/>
              <a:gdLst>
                <a:gd name="T0" fmla="*/ 0 w 7"/>
                <a:gd name="T1" fmla="*/ 0 h 4"/>
                <a:gd name="T2" fmla="*/ 15 w 7"/>
                <a:gd name="T3" fmla="*/ 10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4" y="0"/>
                    <a:pt x="7" y="0"/>
                    <a:pt x="6" y="4"/>
                  </a:cubicBezTo>
                  <a:cubicBezTo>
                    <a:pt x="5" y="3"/>
                    <a:pt x="0"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1" name="Freeform 13"/>
            <p:cNvSpPr>
              <a:spLocks/>
            </p:cNvSpPr>
            <p:nvPr/>
          </p:nvSpPr>
          <p:spPr bwMode="auto">
            <a:xfrm>
              <a:off x="6061076" y="1273175"/>
              <a:ext cx="101600" cy="52387"/>
            </a:xfrm>
            <a:custGeom>
              <a:avLst/>
              <a:gdLst>
                <a:gd name="T0" fmla="*/ 57 w 27"/>
                <a:gd name="T1" fmla="*/ 7 h 14"/>
                <a:gd name="T2" fmla="*/ 64 w 27"/>
                <a:gd name="T3" fmla="*/ 21 h 14"/>
                <a:gd name="T4" fmla="*/ 36 w 27"/>
                <a:gd name="T5" fmla="*/ 28 h 14"/>
                <a:gd name="T6" fmla="*/ 28 w 27"/>
                <a:gd name="T7" fmla="*/ 26 h 14"/>
                <a:gd name="T8" fmla="*/ 19 w 27"/>
                <a:gd name="T9" fmla="*/ 26 h 14"/>
                <a:gd name="T10" fmla="*/ 19 w 27"/>
                <a:gd name="T11" fmla="*/ 21 h 14"/>
                <a:gd name="T12" fmla="*/ 9 w 27"/>
                <a:gd name="T13" fmla="*/ 24 h 14"/>
                <a:gd name="T14" fmla="*/ 12 w 27"/>
                <a:gd name="T15" fmla="*/ 19 h 14"/>
                <a:gd name="T16" fmla="*/ 2 w 27"/>
                <a:gd name="T17" fmla="*/ 17 h 14"/>
                <a:gd name="T18" fmla="*/ 7 w 27"/>
                <a:gd name="T19" fmla="*/ 9 h 14"/>
                <a:gd name="T20" fmla="*/ 17 w 27"/>
                <a:gd name="T21" fmla="*/ 5 h 14"/>
                <a:gd name="T22" fmla="*/ 40 w 27"/>
                <a:gd name="T23" fmla="*/ 2 h 14"/>
                <a:gd name="T24" fmla="*/ 40 w 27"/>
                <a:gd name="T25" fmla="*/ 7 h 14"/>
                <a:gd name="T26" fmla="*/ 57 w 27"/>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 h="14">
                  <a:moveTo>
                    <a:pt x="24" y="3"/>
                  </a:moveTo>
                  <a:cubicBezTo>
                    <a:pt x="23" y="7"/>
                    <a:pt x="20" y="9"/>
                    <a:pt x="27" y="9"/>
                  </a:cubicBezTo>
                  <a:cubicBezTo>
                    <a:pt x="27" y="14"/>
                    <a:pt x="19" y="13"/>
                    <a:pt x="15" y="12"/>
                  </a:cubicBezTo>
                  <a:cubicBezTo>
                    <a:pt x="13" y="12"/>
                    <a:pt x="13" y="12"/>
                    <a:pt x="12" y="11"/>
                  </a:cubicBezTo>
                  <a:cubicBezTo>
                    <a:pt x="10" y="9"/>
                    <a:pt x="11" y="13"/>
                    <a:pt x="8" y="11"/>
                  </a:cubicBezTo>
                  <a:cubicBezTo>
                    <a:pt x="7" y="11"/>
                    <a:pt x="8" y="9"/>
                    <a:pt x="8" y="9"/>
                  </a:cubicBezTo>
                  <a:cubicBezTo>
                    <a:pt x="7" y="9"/>
                    <a:pt x="6" y="11"/>
                    <a:pt x="4" y="10"/>
                  </a:cubicBezTo>
                  <a:cubicBezTo>
                    <a:pt x="4" y="10"/>
                    <a:pt x="6" y="8"/>
                    <a:pt x="5" y="8"/>
                  </a:cubicBezTo>
                  <a:cubicBezTo>
                    <a:pt x="5" y="7"/>
                    <a:pt x="0" y="9"/>
                    <a:pt x="1" y="7"/>
                  </a:cubicBezTo>
                  <a:cubicBezTo>
                    <a:pt x="0" y="4"/>
                    <a:pt x="2" y="5"/>
                    <a:pt x="3" y="4"/>
                  </a:cubicBezTo>
                  <a:cubicBezTo>
                    <a:pt x="5" y="3"/>
                    <a:pt x="4" y="2"/>
                    <a:pt x="7" y="2"/>
                  </a:cubicBezTo>
                  <a:cubicBezTo>
                    <a:pt x="7" y="2"/>
                    <a:pt x="13" y="0"/>
                    <a:pt x="17" y="1"/>
                  </a:cubicBezTo>
                  <a:cubicBezTo>
                    <a:pt x="17" y="1"/>
                    <a:pt x="17" y="3"/>
                    <a:pt x="17" y="3"/>
                  </a:cubicBezTo>
                  <a:cubicBezTo>
                    <a:pt x="19" y="4"/>
                    <a:pt x="23" y="2"/>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2" name="Freeform 14"/>
            <p:cNvSpPr>
              <a:spLocks/>
            </p:cNvSpPr>
            <p:nvPr/>
          </p:nvSpPr>
          <p:spPr bwMode="auto">
            <a:xfrm>
              <a:off x="6019801" y="1273175"/>
              <a:ext cx="41275" cy="25400"/>
            </a:xfrm>
            <a:custGeom>
              <a:avLst/>
              <a:gdLst>
                <a:gd name="T0" fmla="*/ 26 w 11"/>
                <a:gd name="T1" fmla="*/ 9 h 7"/>
                <a:gd name="T2" fmla="*/ 17 w 11"/>
                <a:gd name="T3" fmla="*/ 9 h 7"/>
                <a:gd name="T4" fmla="*/ 14 w 11"/>
                <a:gd name="T5" fmla="*/ 16 h 7"/>
                <a:gd name="T6" fmla="*/ 0 w 11"/>
                <a:gd name="T7" fmla="*/ 9 h 7"/>
                <a:gd name="T8" fmla="*/ 26 w 11"/>
                <a:gd name="T9" fmla="*/ 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7">
                  <a:moveTo>
                    <a:pt x="11" y="4"/>
                  </a:moveTo>
                  <a:cubicBezTo>
                    <a:pt x="10" y="6"/>
                    <a:pt x="8" y="4"/>
                    <a:pt x="7" y="4"/>
                  </a:cubicBezTo>
                  <a:cubicBezTo>
                    <a:pt x="6" y="4"/>
                    <a:pt x="6" y="6"/>
                    <a:pt x="6" y="7"/>
                  </a:cubicBezTo>
                  <a:cubicBezTo>
                    <a:pt x="2" y="7"/>
                    <a:pt x="4" y="3"/>
                    <a:pt x="0" y="4"/>
                  </a:cubicBezTo>
                  <a:cubicBezTo>
                    <a:pt x="2" y="0"/>
                    <a:pt x="7"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3" name="Freeform 15"/>
            <p:cNvSpPr>
              <a:spLocks/>
            </p:cNvSpPr>
            <p:nvPr/>
          </p:nvSpPr>
          <p:spPr bwMode="auto">
            <a:xfrm>
              <a:off x="2479676" y="1303338"/>
              <a:ext cx="104775" cy="60325"/>
            </a:xfrm>
            <a:custGeom>
              <a:avLst/>
              <a:gdLst>
                <a:gd name="T0" fmla="*/ 47 w 28"/>
                <a:gd name="T1" fmla="*/ 10 h 16"/>
                <a:gd name="T2" fmla="*/ 54 w 28"/>
                <a:gd name="T3" fmla="*/ 21 h 16"/>
                <a:gd name="T4" fmla="*/ 64 w 28"/>
                <a:gd name="T5" fmla="*/ 36 h 16"/>
                <a:gd name="T6" fmla="*/ 54 w 28"/>
                <a:gd name="T7" fmla="*/ 36 h 16"/>
                <a:gd name="T8" fmla="*/ 54 w 28"/>
                <a:gd name="T9" fmla="*/ 31 h 16"/>
                <a:gd name="T10" fmla="*/ 50 w 28"/>
                <a:gd name="T11" fmla="*/ 29 h 16"/>
                <a:gd name="T12" fmla="*/ 14 w 28"/>
                <a:gd name="T13" fmla="*/ 24 h 16"/>
                <a:gd name="T14" fmla="*/ 21 w 28"/>
                <a:gd name="T15" fmla="*/ 19 h 16"/>
                <a:gd name="T16" fmla="*/ 17 w 28"/>
                <a:gd name="T17" fmla="*/ 14 h 16"/>
                <a:gd name="T18" fmla="*/ 0 w 28"/>
                <a:gd name="T19" fmla="*/ 5 h 16"/>
                <a:gd name="T20" fmla="*/ 21 w 28"/>
                <a:gd name="T21" fmla="*/ 5 h 16"/>
                <a:gd name="T22" fmla="*/ 26 w 28"/>
                <a:gd name="T23" fmla="*/ 10 h 16"/>
                <a:gd name="T24" fmla="*/ 38 w 28"/>
                <a:gd name="T25" fmla="*/ 10 h 16"/>
                <a:gd name="T26" fmla="*/ 47 w 28"/>
                <a:gd name="T27" fmla="*/ 1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 h="16">
                  <a:moveTo>
                    <a:pt x="20" y="4"/>
                  </a:moveTo>
                  <a:cubicBezTo>
                    <a:pt x="21" y="6"/>
                    <a:pt x="22" y="7"/>
                    <a:pt x="23" y="9"/>
                  </a:cubicBezTo>
                  <a:cubicBezTo>
                    <a:pt x="24" y="11"/>
                    <a:pt x="28" y="12"/>
                    <a:pt x="27" y="15"/>
                  </a:cubicBezTo>
                  <a:cubicBezTo>
                    <a:pt x="26" y="15"/>
                    <a:pt x="24" y="16"/>
                    <a:pt x="23" y="15"/>
                  </a:cubicBezTo>
                  <a:cubicBezTo>
                    <a:pt x="23" y="15"/>
                    <a:pt x="24" y="13"/>
                    <a:pt x="23" y="13"/>
                  </a:cubicBezTo>
                  <a:cubicBezTo>
                    <a:pt x="23" y="12"/>
                    <a:pt x="20" y="15"/>
                    <a:pt x="21" y="12"/>
                  </a:cubicBezTo>
                  <a:cubicBezTo>
                    <a:pt x="14" y="11"/>
                    <a:pt x="9" y="11"/>
                    <a:pt x="6" y="10"/>
                  </a:cubicBezTo>
                  <a:cubicBezTo>
                    <a:pt x="5" y="8"/>
                    <a:pt x="7" y="8"/>
                    <a:pt x="9" y="8"/>
                  </a:cubicBezTo>
                  <a:cubicBezTo>
                    <a:pt x="9" y="7"/>
                    <a:pt x="7" y="7"/>
                    <a:pt x="7" y="6"/>
                  </a:cubicBezTo>
                  <a:cubicBezTo>
                    <a:pt x="2" y="4"/>
                    <a:pt x="0" y="7"/>
                    <a:pt x="0" y="2"/>
                  </a:cubicBezTo>
                  <a:cubicBezTo>
                    <a:pt x="2" y="0"/>
                    <a:pt x="6" y="1"/>
                    <a:pt x="9" y="2"/>
                  </a:cubicBezTo>
                  <a:cubicBezTo>
                    <a:pt x="11" y="3"/>
                    <a:pt x="11" y="2"/>
                    <a:pt x="11" y="4"/>
                  </a:cubicBezTo>
                  <a:cubicBezTo>
                    <a:pt x="13" y="6"/>
                    <a:pt x="16" y="1"/>
                    <a:pt x="16" y="4"/>
                  </a:cubicBezTo>
                  <a:cubicBezTo>
                    <a:pt x="16" y="6"/>
                    <a:pt x="20" y="6"/>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4" name="Freeform 16"/>
            <p:cNvSpPr>
              <a:spLocks/>
            </p:cNvSpPr>
            <p:nvPr/>
          </p:nvSpPr>
          <p:spPr bwMode="auto">
            <a:xfrm>
              <a:off x="6165851" y="1306513"/>
              <a:ext cx="104775" cy="52387"/>
            </a:xfrm>
            <a:custGeom>
              <a:avLst/>
              <a:gdLst>
                <a:gd name="T0" fmla="*/ 28 w 28"/>
                <a:gd name="T1" fmla="*/ 0 h 14"/>
                <a:gd name="T2" fmla="*/ 38 w 28"/>
                <a:gd name="T3" fmla="*/ 7 h 14"/>
                <a:gd name="T4" fmla="*/ 40 w 28"/>
                <a:gd name="T5" fmla="*/ 2 h 14"/>
                <a:gd name="T6" fmla="*/ 47 w 28"/>
                <a:gd name="T7" fmla="*/ 7 h 14"/>
                <a:gd name="T8" fmla="*/ 52 w 28"/>
                <a:gd name="T9" fmla="*/ 7 h 14"/>
                <a:gd name="T10" fmla="*/ 52 w 28"/>
                <a:gd name="T11" fmla="*/ 12 h 14"/>
                <a:gd name="T12" fmla="*/ 64 w 28"/>
                <a:gd name="T13" fmla="*/ 14 h 14"/>
                <a:gd name="T14" fmla="*/ 45 w 28"/>
                <a:gd name="T15" fmla="*/ 19 h 14"/>
                <a:gd name="T16" fmla="*/ 40 w 28"/>
                <a:gd name="T17" fmla="*/ 26 h 14"/>
                <a:gd name="T18" fmla="*/ 17 w 28"/>
                <a:gd name="T19" fmla="*/ 26 h 14"/>
                <a:gd name="T20" fmla="*/ 14 w 28"/>
                <a:gd name="T21" fmla="*/ 31 h 14"/>
                <a:gd name="T22" fmla="*/ 2 w 28"/>
                <a:gd name="T23" fmla="*/ 28 h 14"/>
                <a:gd name="T24" fmla="*/ 2 w 28"/>
                <a:gd name="T25" fmla="*/ 19 h 14"/>
                <a:gd name="T26" fmla="*/ 7 w 28"/>
                <a:gd name="T27" fmla="*/ 19 h 14"/>
                <a:gd name="T28" fmla="*/ 9 w 28"/>
                <a:gd name="T29" fmla="*/ 12 h 14"/>
                <a:gd name="T30" fmla="*/ 17 w 28"/>
                <a:gd name="T31" fmla="*/ 12 h 14"/>
                <a:gd name="T32" fmla="*/ 28 w 28"/>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 h="14">
                  <a:moveTo>
                    <a:pt x="12" y="0"/>
                  </a:moveTo>
                  <a:cubicBezTo>
                    <a:pt x="12" y="2"/>
                    <a:pt x="17" y="0"/>
                    <a:pt x="16" y="3"/>
                  </a:cubicBezTo>
                  <a:cubicBezTo>
                    <a:pt x="17" y="4"/>
                    <a:pt x="17" y="1"/>
                    <a:pt x="17" y="1"/>
                  </a:cubicBezTo>
                  <a:cubicBezTo>
                    <a:pt x="19" y="1"/>
                    <a:pt x="19" y="3"/>
                    <a:pt x="20" y="3"/>
                  </a:cubicBezTo>
                  <a:cubicBezTo>
                    <a:pt x="20" y="4"/>
                    <a:pt x="22" y="3"/>
                    <a:pt x="22" y="3"/>
                  </a:cubicBezTo>
                  <a:cubicBezTo>
                    <a:pt x="22" y="4"/>
                    <a:pt x="22" y="5"/>
                    <a:pt x="22" y="5"/>
                  </a:cubicBezTo>
                  <a:cubicBezTo>
                    <a:pt x="24" y="5"/>
                    <a:pt x="27" y="4"/>
                    <a:pt x="27" y="6"/>
                  </a:cubicBezTo>
                  <a:cubicBezTo>
                    <a:pt x="28" y="10"/>
                    <a:pt x="21" y="7"/>
                    <a:pt x="19" y="8"/>
                  </a:cubicBezTo>
                  <a:cubicBezTo>
                    <a:pt x="17" y="8"/>
                    <a:pt x="18" y="10"/>
                    <a:pt x="17" y="11"/>
                  </a:cubicBezTo>
                  <a:cubicBezTo>
                    <a:pt x="15" y="12"/>
                    <a:pt x="8" y="11"/>
                    <a:pt x="7" y="11"/>
                  </a:cubicBezTo>
                  <a:cubicBezTo>
                    <a:pt x="6" y="11"/>
                    <a:pt x="6" y="12"/>
                    <a:pt x="6" y="13"/>
                  </a:cubicBezTo>
                  <a:cubicBezTo>
                    <a:pt x="3" y="11"/>
                    <a:pt x="3" y="14"/>
                    <a:pt x="1" y="12"/>
                  </a:cubicBezTo>
                  <a:cubicBezTo>
                    <a:pt x="1" y="11"/>
                    <a:pt x="0" y="9"/>
                    <a:pt x="1" y="8"/>
                  </a:cubicBezTo>
                  <a:cubicBezTo>
                    <a:pt x="1" y="8"/>
                    <a:pt x="3" y="9"/>
                    <a:pt x="3" y="8"/>
                  </a:cubicBezTo>
                  <a:cubicBezTo>
                    <a:pt x="4" y="7"/>
                    <a:pt x="4" y="5"/>
                    <a:pt x="4" y="5"/>
                  </a:cubicBezTo>
                  <a:cubicBezTo>
                    <a:pt x="5" y="4"/>
                    <a:pt x="6" y="5"/>
                    <a:pt x="7" y="5"/>
                  </a:cubicBezTo>
                  <a:cubicBezTo>
                    <a:pt x="8" y="3"/>
                    <a:pt x="10"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5" name="Freeform 17"/>
            <p:cNvSpPr>
              <a:spLocks/>
            </p:cNvSpPr>
            <p:nvPr/>
          </p:nvSpPr>
          <p:spPr bwMode="auto">
            <a:xfrm>
              <a:off x="2295526" y="1344613"/>
              <a:ext cx="19050" cy="30162"/>
            </a:xfrm>
            <a:custGeom>
              <a:avLst/>
              <a:gdLst>
                <a:gd name="T0" fmla="*/ 12 w 5"/>
                <a:gd name="T1" fmla="*/ 10 h 8"/>
                <a:gd name="T2" fmla="*/ 12 w 5"/>
                <a:gd name="T3" fmla="*/ 10 h 8"/>
                <a:gd name="T4" fmla="*/ 0 60000 65536"/>
                <a:gd name="T5" fmla="*/ 0 60000 65536"/>
              </a:gdLst>
              <a:ahLst/>
              <a:cxnLst>
                <a:cxn ang="T4">
                  <a:pos x="T0" y="T1"/>
                </a:cxn>
                <a:cxn ang="T5">
                  <a:pos x="T2" y="T3"/>
                </a:cxn>
              </a:cxnLst>
              <a:rect l="0" t="0" r="r" b="b"/>
              <a:pathLst>
                <a:path w="5" h="8">
                  <a:moveTo>
                    <a:pt x="5" y="4"/>
                  </a:moveTo>
                  <a:cubicBezTo>
                    <a:pt x="2" y="8"/>
                    <a:pt x="0" y="0"/>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6" name="Freeform 18"/>
            <p:cNvSpPr>
              <a:spLocks/>
            </p:cNvSpPr>
            <p:nvPr/>
          </p:nvSpPr>
          <p:spPr bwMode="auto">
            <a:xfrm>
              <a:off x="2336801" y="1347788"/>
              <a:ext cx="55563" cy="38100"/>
            </a:xfrm>
            <a:custGeom>
              <a:avLst/>
              <a:gdLst>
                <a:gd name="T0" fmla="*/ 33 w 15"/>
                <a:gd name="T1" fmla="*/ 7 h 10"/>
                <a:gd name="T2" fmla="*/ 9 w 15"/>
                <a:gd name="T3" fmla="*/ 22 h 10"/>
                <a:gd name="T4" fmla="*/ 0 w 15"/>
                <a:gd name="T5" fmla="*/ 12 h 10"/>
                <a:gd name="T6" fmla="*/ 16 w 15"/>
                <a:gd name="T7" fmla="*/ 7 h 10"/>
                <a:gd name="T8" fmla="*/ 33 w 15"/>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14" y="3"/>
                  </a:moveTo>
                  <a:cubicBezTo>
                    <a:pt x="15" y="10"/>
                    <a:pt x="6" y="6"/>
                    <a:pt x="4" y="9"/>
                  </a:cubicBezTo>
                  <a:cubicBezTo>
                    <a:pt x="1" y="9"/>
                    <a:pt x="3" y="5"/>
                    <a:pt x="0" y="5"/>
                  </a:cubicBezTo>
                  <a:cubicBezTo>
                    <a:pt x="0" y="2"/>
                    <a:pt x="7" y="7"/>
                    <a:pt x="7" y="3"/>
                  </a:cubicBezTo>
                  <a:cubicBezTo>
                    <a:pt x="7" y="0"/>
                    <a:pt x="10" y="4"/>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7" name="Freeform 19"/>
            <p:cNvSpPr>
              <a:spLocks/>
            </p:cNvSpPr>
            <p:nvPr/>
          </p:nvSpPr>
          <p:spPr bwMode="auto">
            <a:xfrm>
              <a:off x="2651126" y="1355725"/>
              <a:ext cx="49213" cy="25400"/>
            </a:xfrm>
            <a:custGeom>
              <a:avLst/>
              <a:gdLst>
                <a:gd name="T0" fmla="*/ 26 w 13"/>
                <a:gd name="T1" fmla="*/ 5 h 7"/>
                <a:gd name="T2" fmla="*/ 26 w 13"/>
                <a:gd name="T3" fmla="*/ 11 h 7"/>
                <a:gd name="T4" fmla="*/ 19 w 13"/>
                <a:gd name="T5" fmla="*/ 14 h 7"/>
                <a:gd name="T6" fmla="*/ 17 w 13"/>
                <a:gd name="T7" fmla="*/ 16 h 7"/>
                <a:gd name="T8" fmla="*/ 7 w 13"/>
                <a:gd name="T9" fmla="*/ 14 h 7"/>
                <a:gd name="T10" fmla="*/ 5 w 13"/>
                <a:gd name="T11" fmla="*/ 16 h 7"/>
                <a:gd name="T12" fmla="*/ 2 w 13"/>
                <a:gd name="T13" fmla="*/ 14 h 7"/>
                <a:gd name="T14" fmla="*/ 26 w 13"/>
                <a:gd name="T15" fmla="*/ 5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7">
                  <a:moveTo>
                    <a:pt x="11" y="2"/>
                  </a:moveTo>
                  <a:cubicBezTo>
                    <a:pt x="13" y="3"/>
                    <a:pt x="12" y="4"/>
                    <a:pt x="11" y="5"/>
                  </a:cubicBezTo>
                  <a:cubicBezTo>
                    <a:pt x="10" y="5"/>
                    <a:pt x="9" y="5"/>
                    <a:pt x="8" y="6"/>
                  </a:cubicBezTo>
                  <a:cubicBezTo>
                    <a:pt x="7" y="6"/>
                    <a:pt x="7" y="7"/>
                    <a:pt x="7" y="7"/>
                  </a:cubicBezTo>
                  <a:cubicBezTo>
                    <a:pt x="6" y="7"/>
                    <a:pt x="5" y="6"/>
                    <a:pt x="3" y="6"/>
                  </a:cubicBezTo>
                  <a:cubicBezTo>
                    <a:pt x="3" y="6"/>
                    <a:pt x="3" y="7"/>
                    <a:pt x="2" y="7"/>
                  </a:cubicBezTo>
                  <a:cubicBezTo>
                    <a:pt x="1" y="7"/>
                    <a:pt x="1" y="7"/>
                    <a:pt x="1" y="6"/>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8" name="Freeform 20"/>
            <p:cNvSpPr>
              <a:spLocks/>
            </p:cNvSpPr>
            <p:nvPr/>
          </p:nvSpPr>
          <p:spPr bwMode="auto">
            <a:xfrm>
              <a:off x="2463801" y="1366838"/>
              <a:ext cx="30163" cy="14287"/>
            </a:xfrm>
            <a:custGeom>
              <a:avLst/>
              <a:gdLst>
                <a:gd name="T0" fmla="*/ 0 w 8"/>
                <a:gd name="T1" fmla="*/ 7 h 4"/>
                <a:gd name="T2" fmla="*/ 14 w 8"/>
                <a:gd name="T3" fmla="*/ 9 h 4"/>
                <a:gd name="T4" fmla="*/ 0 w 8"/>
                <a:gd name="T5" fmla="*/ 7 h 4"/>
                <a:gd name="T6" fmla="*/ 0 60000 65536"/>
                <a:gd name="T7" fmla="*/ 0 60000 65536"/>
                <a:gd name="T8" fmla="*/ 0 60000 65536"/>
              </a:gdLst>
              <a:ahLst/>
              <a:cxnLst>
                <a:cxn ang="T6">
                  <a:pos x="T0" y="T1"/>
                </a:cxn>
                <a:cxn ang="T7">
                  <a:pos x="T2" y="T3"/>
                </a:cxn>
                <a:cxn ang="T8">
                  <a:pos x="T4" y="T5"/>
                </a:cxn>
              </a:cxnLst>
              <a:rect l="0" t="0" r="r" b="b"/>
              <a:pathLst>
                <a:path w="8" h="4">
                  <a:moveTo>
                    <a:pt x="0" y="3"/>
                  </a:moveTo>
                  <a:cubicBezTo>
                    <a:pt x="0" y="1"/>
                    <a:pt x="8" y="0"/>
                    <a:pt x="6" y="4"/>
                  </a:cubicBezTo>
                  <a:cubicBezTo>
                    <a:pt x="3" y="2"/>
                    <a:pt x="4"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79" name="Freeform 21"/>
            <p:cNvSpPr>
              <a:spLocks/>
            </p:cNvSpPr>
            <p:nvPr/>
          </p:nvSpPr>
          <p:spPr bwMode="auto">
            <a:xfrm>
              <a:off x="2741613" y="1370013"/>
              <a:ext cx="14288" cy="15875"/>
            </a:xfrm>
            <a:custGeom>
              <a:avLst/>
              <a:gdLst>
                <a:gd name="T0" fmla="*/ 0 w 4"/>
                <a:gd name="T1" fmla="*/ 3 h 4"/>
                <a:gd name="T2" fmla="*/ 9 w 4"/>
                <a:gd name="T3" fmla="*/ 10 h 4"/>
                <a:gd name="T4" fmla="*/ 0 w 4"/>
                <a:gd name="T5" fmla="*/ 10 h 4"/>
                <a:gd name="T6" fmla="*/ 0 w 4"/>
                <a:gd name="T7" fmla="*/ 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1"/>
                  </a:moveTo>
                  <a:cubicBezTo>
                    <a:pt x="3" y="0"/>
                    <a:pt x="4" y="2"/>
                    <a:pt x="4" y="4"/>
                  </a:cubicBezTo>
                  <a:cubicBezTo>
                    <a:pt x="3" y="4"/>
                    <a:pt x="2" y="4"/>
                    <a:pt x="0" y="4"/>
                  </a:cubicBezTo>
                  <a:cubicBezTo>
                    <a:pt x="0" y="3"/>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0" name="Freeform 22"/>
            <p:cNvSpPr>
              <a:spLocks/>
            </p:cNvSpPr>
            <p:nvPr/>
          </p:nvSpPr>
          <p:spPr bwMode="auto">
            <a:xfrm>
              <a:off x="2625726" y="1392238"/>
              <a:ext cx="311150" cy="98425"/>
            </a:xfrm>
            <a:custGeom>
              <a:avLst/>
              <a:gdLst>
                <a:gd name="T0" fmla="*/ 196 w 83"/>
                <a:gd name="T1" fmla="*/ 36 h 26"/>
                <a:gd name="T2" fmla="*/ 196 w 83"/>
                <a:gd name="T3" fmla="*/ 48 h 26"/>
                <a:gd name="T4" fmla="*/ 189 w 83"/>
                <a:gd name="T5" fmla="*/ 55 h 26"/>
                <a:gd name="T6" fmla="*/ 153 w 83"/>
                <a:gd name="T7" fmla="*/ 55 h 26"/>
                <a:gd name="T8" fmla="*/ 144 w 83"/>
                <a:gd name="T9" fmla="*/ 60 h 26"/>
                <a:gd name="T10" fmla="*/ 135 w 83"/>
                <a:gd name="T11" fmla="*/ 57 h 26"/>
                <a:gd name="T12" fmla="*/ 132 w 83"/>
                <a:gd name="T13" fmla="*/ 60 h 26"/>
                <a:gd name="T14" fmla="*/ 120 w 83"/>
                <a:gd name="T15" fmla="*/ 60 h 26"/>
                <a:gd name="T16" fmla="*/ 120 w 83"/>
                <a:gd name="T17" fmla="*/ 57 h 26"/>
                <a:gd name="T18" fmla="*/ 116 w 83"/>
                <a:gd name="T19" fmla="*/ 60 h 26"/>
                <a:gd name="T20" fmla="*/ 104 w 83"/>
                <a:gd name="T21" fmla="*/ 55 h 26"/>
                <a:gd name="T22" fmla="*/ 64 w 83"/>
                <a:gd name="T23" fmla="*/ 55 h 26"/>
                <a:gd name="T24" fmla="*/ 66 w 83"/>
                <a:gd name="T25" fmla="*/ 48 h 26"/>
                <a:gd name="T26" fmla="*/ 59 w 83"/>
                <a:gd name="T27" fmla="*/ 45 h 26"/>
                <a:gd name="T28" fmla="*/ 54 w 83"/>
                <a:gd name="T29" fmla="*/ 36 h 26"/>
                <a:gd name="T30" fmla="*/ 59 w 83"/>
                <a:gd name="T31" fmla="*/ 29 h 26"/>
                <a:gd name="T32" fmla="*/ 54 w 83"/>
                <a:gd name="T33" fmla="*/ 19 h 26"/>
                <a:gd name="T34" fmla="*/ 28 w 83"/>
                <a:gd name="T35" fmla="*/ 21 h 26"/>
                <a:gd name="T36" fmla="*/ 24 w 83"/>
                <a:gd name="T37" fmla="*/ 14 h 26"/>
                <a:gd name="T38" fmla="*/ 19 w 83"/>
                <a:gd name="T39" fmla="*/ 12 h 26"/>
                <a:gd name="T40" fmla="*/ 7 w 83"/>
                <a:gd name="T41" fmla="*/ 14 h 26"/>
                <a:gd name="T42" fmla="*/ 2 w 83"/>
                <a:gd name="T43" fmla="*/ 5 h 26"/>
                <a:gd name="T44" fmla="*/ 33 w 83"/>
                <a:gd name="T45" fmla="*/ 0 h 26"/>
                <a:gd name="T46" fmla="*/ 38 w 83"/>
                <a:gd name="T47" fmla="*/ 5 h 26"/>
                <a:gd name="T48" fmla="*/ 38 w 83"/>
                <a:gd name="T49" fmla="*/ 10 h 26"/>
                <a:gd name="T50" fmla="*/ 47 w 83"/>
                <a:gd name="T51" fmla="*/ 14 h 26"/>
                <a:gd name="T52" fmla="*/ 71 w 83"/>
                <a:gd name="T53" fmla="*/ 14 h 26"/>
                <a:gd name="T54" fmla="*/ 71 w 83"/>
                <a:gd name="T55" fmla="*/ 29 h 26"/>
                <a:gd name="T56" fmla="*/ 90 w 83"/>
                <a:gd name="T57" fmla="*/ 31 h 26"/>
                <a:gd name="T58" fmla="*/ 90 w 83"/>
                <a:gd name="T59" fmla="*/ 38 h 26"/>
                <a:gd name="T60" fmla="*/ 97 w 83"/>
                <a:gd name="T61" fmla="*/ 36 h 26"/>
                <a:gd name="T62" fmla="*/ 130 w 83"/>
                <a:gd name="T63" fmla="*/ 36 h 26"/>
                <a:gd name="T64" fmla="*/ 135 w 83"/>
                <a:gd name="T65" fmla="*/ 38 h 26"/>
                <a:gd name="T66" fmla="*/ 144 w 83"/>
                <a:gd name="T67" fmla="*/ 31 h 26"/>
                <a:gd name="T68" fmla="*/ 151 w 83"/>
                <a:gd name="T69" fmla="*/ 31 h 26"/>
                <a:gd name="T70" fmla="*/ 196 w 83"/>
                <a:gd name="T71" fmla="*/ 3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26">
                  <a:moveTo>
                    <a:pt x="83" y="15"/>
                  </a:moveTo>
                  <a:cubicBezTo>
                    <a:pt x="83" y="17"/>
                    <a:pt x="83" y="19"/>
                    <a:pt x="83" y="20"/>
                  </a:cubicBezTo>
                  <a:cubicBezTo>
                    <a:pt x="81" y="20"/>
                    <a:pt x="80" y="21"/>
                    <a:pt x="80" y="23"/>
                  </a:cubicBezTo>
                  <a:cubicBezTo>
                    <a:pt x="74" y="23"/>
                    <a:pt x="70" y="22"/>
                    <a:pt x="65" y="23"/>
                  </a:cubicBezTo>
                  <a:cubicBezTo>
                    <a:pt x="64" y="23"/>
                    <a:pt x="62" y="25"/>
                    <a:pt x="61" y="25"/>
                  </a:cubicBezTo>
                  <a:cubicBezTo>
                    <a:pt x="59" y="26"/>
                    <a:pt x="59" y="24"/>
                    <a:pt x="57" y="24"/>
                  </a:cubicBezTo>
                  <a:cubicBezTo>
                    <a:pt x="58" y="24"/>
                    <a:pt x="56" y="25"/>
                    <a:pt x="56" y="25"/>
                  </a:cubicBezTo>
                  <a:cubicBezTo>
                    <a:pt x="56" y="25"/>
                    <a:pt x="52" y="25"/>
                    <a:pt x="51" y="25"/>
                  </a:cubicBezTo>
                  <a:cubicBezTo>
                    <a:pt x="51" y="25"/>
                    <a:pt x="51" y="24"/>
                    <a:pt x="51" y="24"/>
                  </a:cubicBezTo>
                  <a:cubicBezTo>
                    <a:pt x="50" y="24"/>
                    <a:pt x="49" y="25"/>
                    <a:pt x="49" y="25"/>
                  </a:cubicBezTo>
                  <a:cubicBezTo>
                    <a:pt x="46" y="25"/>
                    <a:pt x="46" y="23"/>
                    <a:pt x="44" y="23"/>
                  </a:cubicBezTo>
                  <a:cubicBezTo>
                    <a:pt x="39" y="23"/>
                    <a:pt x="34" y="26"/>
                    <a:pt x="27" y="23"/>
                  </a:cubicBezTo>
                  <a:cubicBezTo>
                    <a:pt x="27" y="22"/>
                    <a:pt x="28" y="22"/>
                    <a:pt x="28" y="20"/>
                  </a:cubicBezTo>
                  <a:cubicBezTo>
                    <a:pt x="27" y="19"/>
                    <a:pt x="26" y="20"/>
                    <a:pt x="25" y="19"/>
                  </a:cubicBezTo>
                  <a:cubicBezTo>
                    <a:pt x="24" y="18"/>
                    <a:pt x="26" y="15"/>
                    <a:pt x="23" y="15"/>
                  </a:cubicBezTo>
                  <a:cubicBezTo>
                    <a:pt x="23" y="13"/>
                    <a:pt x="25" y="14"/>
                    <a:pt x="25" y="12"/>
                  </a:cubicBezTo>
                  <a:cubicBezTo>
                    <a:pt x="25" y="10"/>
                    <a:pt x="22" y="11"/>
                    <a:pt x="23" y="8"/>
                  </a:cubicBezTo>
                  <a:cubicBezTo>
                    <a:pt x="21" y="9"/>
                    <a:pt x="16" y="8"/>
                    <a:pt x="12" y="9"/>
                  </a:cubicBezTo>
                  <a:cubicBezTo>
                    <a:pt x="10" y="10"/>
                    <a:pt x="11" y="7"/>
                    <a:pt x="10" y="6"/>
                  </a:cubicBezTo>
                  <a:cubicBezTo>
                    <a:pt x="9" y="6"/>
                    <a:pt x="7" y="7"/>
                    <a:pt x="8" y="5"/>
                  </a:cubicBezTo>
                  <a:cubicBezTo>
                    <a:pt x="7" y="6"/>
                    <a:pt x="5" y="6"/>
                    <a:pt x="3" y="6"/>
                  </a:cubicBezTo>
                  <a:cubicBezTo>
                    <a:pt x="7" y="3"/>
                    <a:pt x="0" y="6"/>
                    <a:pt x="1" y="2"/>
                  </a:cubicBezTo>
                  <a:cubicBezTo>
                    <a:pt x="6" y="2"/>
                    <a:pt x="10" y="1"/>
                    <a:pt x="14" y="0"/>
                  </a:cubicBezTo>
                  <a:cubicBezTo>
                    <a:pt x="13" y="2"/>
                    <a:pt x="16" y="1"/>
                    <a:pt x="16" y="2"/>
                  </a:cubicBezTo>
                  <a:cubicBezTo>
                    <a:pt x="16" y="2"/>
                    <a:pt x="16" y="4"/>
                    <a:pt x="16" y="4"/>
                  </a:cubicBezTo>
                  <a:cubicBezTo>
                    <a:pt x="17" y="5"/>
                    <a:pt x="21" y="3"/>
                    <a:pt x="20" y="6"/>
                  </a:cubicBezTo>
                  <a:cubicBezTo>
                    <a:pt x="23" y="3"/>
                    <a:pt x="26" y="7"/>
                    <a:pt x="30" y="6"/>
                  </a:cubicBezTo>
                  <a:cubicBezTo>
                    <a:pt x="29" y="10"/>
                    <a:pt x="32" y="10"/>
                    <a:pt x="30" y="12"/>
                  </a:cubicBezTo>
                  <a:cubicBezTo>
                    <a:pt x="32" y="13"/>
                    <a:pt x="35" y="12"/>
                    <a:pt x="38" y="13"/>
                  </a:cubicBezTo>
                  <a:cubicBezTo>
                    <a:pt x="39" y="14"/>
                    <a:pt x="33" y="16"/>
                    <a:pt x="38" y="16"/>
                  </a:cubicBezTo>
                  <a:cubicBezTo>
                    <a:pt x="39" y="16"/>
                    <a:pt x="40" y="15"/>
                    <a:pt x="41" y="15"/>
                  </a:cubicBezTo>
                  <a:cubicBezTo>
                    <a:pt x="44" y="14"/>
                    <a:pt x="50" y="14"/>
                    <a:pt x="55" y="15"/>
                  </a:cubicBezTo>
                  <a:cubicBezTo>
                    <a:pt x="56" y="15"/>
                    <a:pt x="58" y="16"/>
                    <a:pt x="57" y="16"/>
                  </a:cubicBezTo>
                  <a:cubicBezTo>
                    <a:pt x="60" y="16"/>
                    <a:pt x="55" y="14"/>
                    <a:pt x="61" y="13"/>
                  </a:cubicBezTo>
                  <a:cubicBezTo>
                    <a:pt x="62" y="13"/>
                    <a:pt x="63" y="14"/>
                    <a:pt x="64" y="13"/>
                  </a:cubicBezTo>
                  <a:cubicBezTo>
                    <a:pt x="69" y="13"/>
                    <a:pt x="76" y="13"/>
                    <a:pt x="8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1" name="Freeform 23"/>
            <p:cNvSpPr>
              <a:spLocks/>
            </p:cNvSpPr>
            <p:nvPr/>
          </p:nvSpPr>
          <p:spPr bwMode="auto">
            <a:xfrm>
              <a:off x="5299076" y="1392238"/>
              <a:ext cx="319088" cy="225425"/>
            </a:xfrm>
            <a:custGeom>
              <a:avLst/>
              <a:gdLst>
                <a:gd name="T0" fmla="*/ 163 w 85"/>
                <a:gd name="T1" fmla="*/ 5 h 60"/>
                <a:gd name="T2" fmla="*/ 199 w 85"/>
                <a:gd name="T3" fmla="*/ 0 h 60"/>
                <a:gd name="T4" fmla="*/ 194 w 85"/>
                <a:gd name="T5" fmla="*/ 14 h 60"/>
                <a:gd name="T6" fmla="*/ 158 w 85"/>
                <a:gd name="T7" fmla="*/ 21 h 60"/>
                <a:gd name="T8" fmla="*/ 154 w 85"/>
                <a:gd name="T9" fmla="*/ 26 h 60"/>
                <a:gd name="T10" fmla="*/ 147 w 85"/>
                <a:gd name="T11" fmla="*/ 26 h 60"/>
                <a:gd name="T12" fmla="*/ 142 w 85"/>
                <a:gd name="T13" fmla="*/ 31 h 60"/>
                <a:gd name="T14" fmla="*/ 137 w 85"/>
                <a:gd name="T15" fmla="*/ 28 h 60"/>
                <a:gd name="T16" fmla="*/ 125 w 85"/>
                <a:gd name="T17" fmla="*/ 31 h 60"/>
                <a:gd name="T18" fmla="*/ 114 w 85"/>
                <a:gd name="T19" fmla="*/ 36 h 60"/>
                <a:gd name="T20" fmla="*/ 111 w 85"/>
                <a:gd name="T21" fmla="*/ 40 h 60"/>
                <a:gd name="T22" fmla="*/ 97 w 85"/>
                <a:gd name="T23" fmla="*/ 47 h 60"/>
                <a:gd name="T24" fmla="*/ 90 w 85"/>
                <a:gd name="T25" fmla="*/ 54 h 60"/>
                <a:gd name="T26" fmla="*/ 83 w 85"/>
                <a:gd name="T27" fmla="*/ 59 h 60"/>
                <a:gd name="T28" fmla="*/ 80 w 85"/>
                <a:gd name="T29" fmla="*/ 66 h 60"/>
                <a:gd name="T30" fmla="*/ 66 w 85"/>
                <a:gd name="T31" fmla="*/ 71 h 60"/>
                <a:gd name="T32" fmla="*/ 64 w 85"/>
                <a:gd name="T33" fmla="*/ 73 h 60"/>
                <a:gd name="T34" fmla="*/ 52 w 85"/>
                <a:gd name="T35" fmla="*/ 78 h 60"/>
                <a:gd name="T36" fmla="*/ 47 w 85"/>
                <a:gd name="T37" fmla="*/ 90 h 60"/>
                <a:gd name="T38" fmla="*/ 50 w 85"/>
                <a:gd name="T39" fmla="*/ 107 h 60"/>
                <a:gd name="T40" fmla="*/ 43 w 85"/>
                <a:gd name="T41" fmla="*/ 114 h 60"/>
                <a:gd name="T42" fmla="*/ 47 w 85"/>
                <a:gd name="T43" fmla="*/ 123 h 60"/>
                <a:gd name="T44" fmla="*/ 45 w 85"/>
                <a:gd name="T45" fmla="*/ 125 h 60"/>
                <a:gd name="T46" fmla="*/ 47 w 85"/>
                <a:gd name="T47" fmla="*/ 130 h 60"/>
                <a:gd name="T48" fmla="*/ 50 w 85"/>
                <a:gd name="T49" fmla="*/ 125 h 60"/>
                <a:gd name="T50" fmla="*/ 59 w 85"/>
                <a:gd name="T51" fmla="*/ 133 h 60"/>
                <a:gd name="T52" fmla="*/ 57 w 85"/>
                <a:gd name="T53" fmla="*/ 142 h 60"/>
                <a:gd name="T54" fmla="*/ 31 w 85"/>
                <a:gd name="T55" fmla="*/ 142 h 60"/>
                <a:gd name="T56" fmla="*/ 33 w 85"/>
                <a:gd name="T57" fmla="*/ 137 h 60"/>
                <a:gd name="T58" fmla="*/ 26 w 85"/>
                <a:gd name="T59" fmla="*/ 135 h 60"/>
                <a:gd name="T60" fmla="*/ 19 w 85"/>
                <a:gd name="T61" fmla="*/ 130 h 60"/>
                <a:gd name="T62" fmla="*/ 14 w 85"/>
                <a:gd name="T63" fmla="*/ 130 h 60"/>
                <a:gd name="T64" fmla="*/ 5 w 85"/>
                <a:gd name="T65" fmla="*/ 130 h 60"/>
                <a:gd name="T66" fmla="*/ 2 w 85"/>
                <a:gd name="T67" fmla="*/ 109 h 60"/>
                <a:gd name="T68" fmla="*/ 17 w 85"/>
                <a:gd name="T69" fmla="*/ 104 h 60"/>
                <a:gd name="T70" fmla="*/ 14 w 85"/>
                <a:gd name="T71" fmla="*/ 102 h 60"/>
                <a:gd name="T72" fmla="*/ 17 w 85"/>
                <a:gd name="T73" fmla="*/ 95 h 60"/>
                <a:gd name="T74" fmla="*/ 31 w 85"/>
                <a:gd name="T75" fmla="*/ 90 h 60"/>
                <a:gd name="T76" fmla="*/ 31 w 85"/>
                <a:gd name="T77" fmla="*/ 78 h 60"/>
                <a:gd name="T78" fmla="*/ 38 w 85"/>
                <a:gd name="T79" fmla="*/ 76 h 60"/>
                <a:gd name="T80" fmla="*/ 45 w 85"/>
                <a:gd name="T81" fmla="*/ 69 h 60"/>
                <a:gd name="T82" fmla="*/ 45 w 85"/>
                <a:gd name="T83" fmla="*/ 54 h 60"/>
                <a:gd name="T84" fmla="*/ 66 w 85"/>
                <a:gd name="T85" fmla="*/ 45 h 60"/>
                <a:gd name="T86" fmla="*/ 69 w 85"/>
                <a:gd name="T87" fmla="*/ 40 h 60"/>
                <a:gd name="T88" fmla="*/ 73 w 85"/>
                <a:gd name="T89" fmla="*/ 43 h 60"/>
                <a:gd name="T90" fmla="*/ 78 w 85"/>
                <a:gd name="T91" fmla="*/ 38 h 60"/>
                <a:gd name="T92" fmla="*/ 80 w 85"/>
                <a:gd name="T93" fmla="*/ 31 h 60"/>
                <a:gd name="T94" fmla="*/ 95 w 85"/>
                <a:gd name="T95" fmla="*/ 28 h 60"/>
                <a:gd name="T96" fmla="*/ 111 w 85"/>
                <a:gd name="T97" fmla="*/ 26 h 60"/>
                <a:gd name="T98" fmla="*/ 114 w 85"/>
                <a:gd name="T99" fmla="*/ 24 h 60"/>
                <a:gd name="T100" fmla="*/ 121 w 85"/>
                <a:gd name="T101" fmla="*/ 26 h 60"/>
                <a:gd name="T102" fmla="*/ 123 w 85"/>
                <a:gd name="T103" fmla="*/ 21 h 60"/>
                <a:gd name="T104" fmla="*/ 125 w 85"/>
                <a:gd name="T105" fmla="*/ 21 h 60"/>
                <a:gd name="T106" fmla="*/ 144 w 85"/>
                <a:gd name="T107" fmla="*/ 19 h 60"/>
                <a:gd name="T108" fmla="*/ 151 w 85"/>
                <a:gd name="T109" fmla="*/ 14 h 60"/>
                <a:gd name="T110" fmla="*/ 154 w 85"/>
                <a:gd name="T111" fmla="*/ 12 h 60"/>
                <a:gd name="T112" fmla="*/ 163 w 85"/>
                <a:gd name="T113" fmla="*/ 5 h 6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 h="60">
                  <a:moveTo>
                    <a:pt x="69" y="2"/>
                  </a:moveTo>
                  <a:cubicBezTo>
                    <a:pt x="73" y="4"/>
                    <a:pt x="79" y="0"/>
                    <a:pt x="84" y="0"/>
                  </a:cubicBezTo>
                  <a:cubicBezTo>
                    <a:pt x="85" y="4"/>
                    <a:pt x="82" y="4"/>
                    <a:pt x="82" y="6"/>
                  </a:cubicBezTo>
                  <a:cubicBezTo>
                    <a:pt x="78" y="4"/>
                    <a:pt x="72" y="8"/>
                    <a:pt x="67" y="9"/>
                  </a:cubicBezTo>
                  <a:cubicBezTo>
                    <a:pt x="66" y="9"/>
                    <a:pt x="66" y="11"/>
                    <a:pt x="65" y="11"/>
                  </a:cubicBezTo>
                  <a:cubicBezTo>
                    <a:pt x="64" y="11"/>
                    <a:pt x="63" y="11"/>
                    <a:pt x="62" y="11"/>
                  </a:cubicBezTo>
                  <a:cubicBezTo>
                    <a:pt x="62" y="11"/>
                    <a:pt x="60" y="13"/>
                    <a:pt x="60" y="13"/>
                  </a:cubicBezTo>
                  <a:cubicBezTo>
                    <a:pt x="59" y="14"/>
                    <a:pt x="59" y="12"/>
                    <a:pt x="58" y="12"/>
                  </a:cubicBezTo>
                  <a:cubicBezTo>
                    <a:pt x="57" y="13"/>
                    <a:pt x="55" y="13"/>
                    <a:pt x="53" y="13"/>
                  </a:cubicBezTo>
                  <a:cubicBezTo>
                    <a:pt x="52" y="14"/>
                    <a:pt x="50" y="14"/>
                    <a:pt x="48" y="15"/>
                  </a:cubicBezTo>
                  <a:cubicBezTo>
                    <a:pt x="47" y="15"/>
                    <a:pt x="48" y="16"/>
                    <a:pt x="47" y="17"/>
                  </a:cubicBezTo>
                  <a:cubicBezTo>
                    <a:pt x="46" y="18"/>
                    <a:pt x="41" y="17"/>
                    <a:pt x="41" y="20"/>
                  </a:cubicBezTo>
                  <a:cubicBezTo>
                    <a:pt x="41" y="22"/>
                    <a:pt x="38" y="22"/>
                    <a:pt x="38" y="23"/>
                  </a:cubicBezTo>
                  <a:cubicBezTo>
                    <a:pt x="37" y="23"/>
                    <a:pt x="36" y="25"/>
                    <a:pt x="35" y="25"/>
                  </a:cubicBezTo>
                  <a:cubicBezTo>
                    <a:pt x="35" y="26"/>
                    <a:pt x="34" y="26"/>
                    <a:pt x="34" y="28"/>
                  </a:cubicBezTo>
                  <a:cubicBezTo>
                    <a:pt x="30" y="29"/>
                    <a:pt x="31" y="27"/>
                    <a:pt x="28" y="30"/>
                  </a:cubicBezTo>
                  <a:cubicBezTo>
                    <a:pt x="28" y="31"/>
                    <a:pt x="27" y="30"/>
                    <a:pt x="27" y="31"/>
                  </a:cubicBezTo>
                  <a:cubicBezTo>
                    <a:pt x="27" y="33"/>
                    <a:pt x="24" y="32"/>
                    <a:pt x="22" y="33"/>
                  </a:cubicBezTo>
                  <a:cubicBezTo>
                    <a:pt x="22" y="36"/>
                    <a:pt x="24" y="39"/>
                    <a:pt x="20" y="38"/>
                  </a:cubicBezTo>
                  <a:cubicBezTo>
                    <a:pt x="21" y="40"/>
                    <a:pt x="19" y="45"/>
                    <a:pt x="21" y="45"/>
                  </a:cubicBezTo>
                  <a:cubicBezTo>
                    <a:pt x="20" y="46"/>
                    <a:pt x="19" y="47"/>
                    <a:pt x="18" y="48"/>
                  </a:cubicBezTo>
                  <a:cubicBezTo>
                    <a:pt x="16" y="51"/>
                    <a:pt x="21" y="50"/>
                    <a:pt x="20" y="52"/>
                  </a:cubicBezTo>
                  <a:cubicBezTo>
                    <a:pt x="20" y="52"/>
                    <a:pt x="18" y="53"/>
                    <a:pt x="19" y="53"/>
                  </a:cubicBezTo>
                  <a:cubicBezTo>
                    <a:pt x="19" y="53"/>
                    <a:pt x="21" y="55"/>
                    <a:pt x="20" y="55"/>
                  </a:cubicBezTo>
                  <a:cubicBezTo>
                    <a:pt x="21" y="55"/>
                    <a:pt x="22" y="54"/>
                    <a:pt x="21" y="53"/>
                  </a:cubicBezTo>
                  <a:cubicBezTo>
                    <a:pt x="22" y="54"/>
                    <a:pt x="22" y="56"/>
                    <a:pt x="25" y="56"/>
                  </a:cubicBezTo>
                  <a:cubicBezTo>
                    <a:pt x="25" y="58"/>
                    <a:pt x="23" y="58"/>
                    <a:pt x="24" y="60"/>
                  </a:cubicBezTo>
                  <a:cubicBezTo>
                    <a:pt x="20" y="60"/>
                    <a:pt x="16" y="60"/>
                    <a:pt x="13" y="60"/>
                  </a:cubicBezTo>
                  <a:cubicBezTo>
                    <a:pt x="13" y="60"/>
                    <a:pt x="15" y="59"/>
                    <a:pt x="14" y="58"/>
                  </a:cubicBezTo>
                  <a:cubicBezTo>
                    <a:pt x="13" y="57"/>
                    <a:pt x="12" y="58"/>
                    <a:pt x="11" y="57"/>
                  </a:cubicBezTo>
                  <a:cubicBezTo>
                    <a:pt x="10" y="57"/>
                    <a:pt x="9" y="55"/>
                    <a:pt x="8" y="55"/>
                  </a:cubicBezTo>
                  <a:cubicBezTo>
                    <a:pt x="8" y="54"/>
                    <a:pt x="6" y="55"/>
                    <a:pt x="6" y="55"/>
                  </a:cubicBezTo>
                  <a:cubicBezTo>
                    <a:pt x="5" y="53"/>
                    <a:pt x="5" y="55"/>
                    <a:pt x="2" y="55"/>
                  </a:cubicBezTo>
                  <a:cubicBezTo>
                    <a:pt x="2" y="52"/>
                    <a:pt x="0" y="50"/>
                    <a:pt x="1" y="46"/>
                  </a:cubicBezTo>
                  <a:cubicBezTo>
                    <a:pt x="5" y="50"/>
                    <a:pt x="2" y="42"/>
                    <a:pt x="7" y="44"/>
                  </a:cubicBezTo>
                  <a:cubicBezTo>
                    <a:pt x="8" y="43"/>
                    <a:pt x="6" y="43"/>
                    <a:pt x="6" y="43"/>
                  </a:cubicBezTo>
                  <a:cubicBezTo>
                    <a:pt x="6" y="42"/>
                    <a:pt x="10" y="41"/>
                    <a:pt x="7" y="40"/>
                  </a:cubicBezTo>
                  <a:cubicBezTo>
                    <a:pt x="8" y="39"/>
                    <a:pt x="11" y="39"/>
                    <a:pt x="13" y="38"/>
                  </a:cubicBezTo>
                  <a:cubicBezTo>
                    <a:pt x="12" y="36"/>
                    <a:pt x="16" y="34"/>
                    <a:pt x="13" y="33"/>
                  </a:cubicBezTo>
                  <a:cubicBezTo>
                    <a:pt x="13" y="32"/>
                    <a:pt x="15" y="32"/>
                    <a:pt x="16" y="32"/>
                  </a:cubicBezTo>
                  <a:cubicBezTo>
                    <a:pt x="16" y="30"/>
                    <a:pt x="17" y="29"/>
                    <a:pt x="19" y="29"/>
                  </a:cubicBezTo>
                  <a:cubicBezTo>
                    <a:pt x="17" y="26"/>
                    <a:pt x="20" y="27"/>
                    <a:pt x="19" y="23"/>
                  </a:cubicBezTo>
                  <a:cubicBezTo>
                    <a:pt x="23" y="23"/>
                    <a:pt x="25" y="20"/>
                    <a:pt x="28" y="19"/>
                  </a:cubicBezTo>
                  <a:cubicBezTo>
                    <a:pt x="30" y="20"/>
                    <a:pt x="29" y="17"/>
                    <a:pt x="29" y="17"/>
                  </a:cubicBezTo>
                  <a:cubicBezTo>
                    <a:pt x="30" y="17"/>
                    <a:pt x="31" y="18"/>
                    <a:pt x="31" y="18"/>
                  </a:cubicBezTo>
                  <a:cubicBezTo>
                    <a:pt x="31" y="18"/>
                    <a:pt x="32" y="16"/>
                    <a:pt x="33" y="16"/>
                  </a:cubicBezTo>
                  <a:cubicBezTo>
                    <a:pt x="33" y="15"/>
                    <a:pt x="34" y="15"/>
                    <a:pt x="34" y="13"/>
                  </a:cubicBezTo>
                  <a:cubicBezTo>
                    <a:pt x="36" y="14"/>
                    <a:pt x="38" y="13"/>
                    <a:pt x="40" y="12"/>
                  </a:cubicBezTo>
                  <a:cubicBezTo>
                    <a:pt x="42" y="11"/>
                    <a:pt x="43" y="12"/>
                    <a:pt x="47" y="11"/>
                  </a:cubicBezTo>
                  <a:cubicBezTo>
                    <a:pt x="48" y="11"/>
                    <a:pt x="48" y="10"/>
                    <a:pt x="48" y="10"/>
                  </a:cubicBezTo>
                  <a:cubicBezTo>
                    <a:pt x="50" y="9"/>
                    <a:pt x="50" y="11"/>
                    <a:pt x="51" y="11"/>
                  </a:cubicBezTo>
                  <a:cubicBezTo>
                    <a:pt x="52" y="11"/>
                    <a:pt x="50" y="9"/>
                    <a:pt x="52" y="9"/>
                  </a:cubicBezTo>
                  <a:cubicBezTo>
                    <a:pt x="52" y="9"/>
                    <a:pt x="53" y="9"/>
                    <a:pt x="53" y="9"/>
                  </a:cubicBezTo>
                  <a:cubicBezTo>
                    <a:pt x="54" y="8"/>
                    <a:pt x="58" y="8"/>
                    <a:pt x="61" y="8"/>
                  </a:cubicBezTo>
                  <a:cubicBezTo>
                    <a:pt x="63" y="7"/>
                    <a:pt x="63" y="7"/>
                    <a:pt x="64" y="6"/>
                  </a:cubicBezTo>
                  <a:cubicBezTo>
                    <a:pt x="64" y="6"/>
                    <a:pt x="65" y="5"/>
                    <a:pt x="65" y="5"/>
                  </a:cubicBezTo>
                  <a:cubicBezTo>
                    <a:pt x="68" y="3"/>
                    <a:pt x="70" y="7"/>
                    <a:pt x="6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2" name="Freeform 24"/>
            <p:cNvSpPr>
              <a:spLocks/>
            </p:cNvSpPr>
            <p:nvPr/>
          </p:nvSpPr>
          <p:spPr bwMode="auto">
            <a:xfrm>
              <a:off x="2543176" y="1408113"/>
              <a:ext cx="33338" cy="11112"/>
            </a:xfrm>
            <a:custGeom>
              <a:avLst/>
              <a:gdLst>
                <a:gd name="T0" fmla="*/ 14 w 9"/>
                <a:gd name="T1" fmla="*/ 0 h 3"/>
                <a:gd name="T2" fmla="*/ 21 w 9"/>
                <a:gd name="T3" fmla="*/ 0 h 3"/>
                <a:gd name="T4" fmla="*/ 14 w 9"/>
                <a:gd name="T5" fmla="*/ 0 h 3"/>
                <a:gd name="T6" fmla="*/ 0 60000 65536"/>
                <a:gd name="T7" fmla="*/ 0 60000 65536"/>
                <a:gd name="T8" fmla="*/ 0 60000 65536"/>
              </a:gdLst>
              <a:ahLst/>
              <a:cxnLst>
                <a:cxn ang="T6">
                  <a:pos x="T0" y="T1"/>
                </a:cxn>
                <a:cxn ang="T7">
                  <a:pos x="T2" y="T3"/>
                </a:cxn>
                <a:cxn ang="T8">
                  <a:pos x="T4" y="T5"/>
                </a:cxn>
              </a:cxnLst>
              <a:rect l="0" t="0" r="r" b="b"/>
              <a:pathLst>
                <a:path w="9" h="3">
                  <a:moveTo>
                    <a:pt x="6" y="0"/>
                  </a:moveTo>
                  <a:cubicBezTo>
                    <a:pt x="7" y="0"/>
                    <a:pt x="8" y="0"/>
                    <a:pt x="9" y="0"/>
                  </a:cubicBezTo>
                  <a:cubicBezTo>
                    <a:pt x="9" y="3"/>
                    <a:pt x="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3" name="Freeform 25"/>
            <p:cNvSpPr>
              <a:spLocks/>
            </p:cNvSpPr>
            <p:nvPr/>
          </p:nvSpPr>
          <p:spPr bwMode="auto">
            <a:xfrm>
              <a:off x="6840538" y="1422400"/>
              <a:ext cx="98425" cy="76200"/>
            </a:xfrm>
            <a:custGeom>
              <a:avLst/>
              <a:gdLst>
                <a:gd name="T0" fmla="*/ 17 w 26"/>
                <a:gd name="T1" fmla="*/ 2 h 20"/>
                <a:gd name="T2" fmla="*/ 19 w 26"/>
                <a:gd name="T3" fmla="*/ 5 h 20"/>
                <a:gd name="T4" fmla="*/ 36 w 26"/>
                <a:gd name="T5" fmla="*/ 12 h 20"/>
                <a:gd name="T6" fmla="*/ 45 w 26"/>
                <a:gd name="T7" fmla="*/ 7 h 20"/>
                <a:gd name="T8" fmla="*/ 62 w 26"/>
                <a:gd name="T9" fmla="*/ 10 h 20"/>
                <a:gd name="T10" fmla="*/ 55 w 26"/>
                <a:gd name="T11" fmla="*/ 24 h 20"/>
                <a:gd name="T12" fmla="*/ 33 w 26"/>
                <a:gd name="T13" fmla="*/ 29 h 20"/>
                <a:gd name="T14" fmla="*/ 33 w 26"/>
                <a:gd name="T15" fmla="*/ 34 h 20"/>
                <a:gd name="T16" fmla="*/ 29 w 26"/>
                <a:gd name="T17" fmla="*/ 38 h 20"/>
                <a:gd name="T18" fmla="*/ 19 w 26"/>
                <a:gd name="T19" fmla="*/ 41 h 20"/>
                <a:gd name="T20" fmla="*/ 7 w 26"/>
                <a:gd name="T21" fmla="*/ 36 h 20"/>
                <a:gd name="T22" fmla="*/ 0 w 26"/>
                <a:gd name="T23" fmla="*/ 12 h 20"/>
                <a:gd name="T24" fmla="*/ 17 w 26"/>
                <a:gd name="T25" fmla="*/ 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0">
                  <a:moveTo>
                    <a:pt x="7" y="1"/>
                  </a:moveTo>
                  <a:cubicBezTo>
                    <a:pt x="8" y="0"/>
                    <a:pt x="8" y="1"/>
                    <a:pt x="8" y="2"/>
                  </a:cubicBezTo>
                  <a:cubicBezTo>
                    <a:pt x="9" y="4"/>
                    <a:pt x="13" y="4"/>
                    <a:pt x="15" y="5"/>
                  </a:cubicBezTo>
                  <a:cubicBezTo>
                    <a:pt x="17" y="6"/>
                    <a:pt x="18" y="3"/>
                    <a:pt x="19" y="3"/>
                  </a:cubicBezTo>
                  <a:cubicBezTo>
                    <a:pt x="20" y="3"/>
                    <a:pt x="22" y="5"/>
                    <a:pt x="26" y="4"/>
                  </a:cubicBezTo>
                  <a:cubicBezTo>
                    <a:pt x="25" y="5"/>
                    <a:pt x="20" y="8"/>
                    <a:pt x="23" y="10"/>
                  </a:cubicBezTo>
                  <a:cubicBezTo>
                    <a:pt x="22" y="13"/>
                    <a:pt x="18" y="13"/>
                    <a:pt x="14" y="12"/>
                  </a:cubicBezTo>
                  <a:cubicBezTo>
                    <a:pt x="13" y="13"/>
                    <a:pt x="13" y="14"/>
                    <a:pt x="14" y="14"/>
                  </a:cubicBezTo>
                  <a:cubicBezTo>
                    <a:pt x="15" y="16"/>
                    <a:pt x="7" y="14"/>
                    <a:pt x="12" y="16"/>
                  </a:cubicBezTo>
                  <a:cubicBezTo>
                    <a:pt x="12" y="20"/>
                    <a:pt x="8" y="14"/>
                    <a:pt x="8" y="17"/>
                  </a:cubicBezTo>
                  <a:cubicBezTo>
                    <a:pt x="6" y="17"/>
                    <a:pt x="7" y="13"/>
                    <a:pt x="3" y="15"/>
                  </a:cubicBezTo>
                  <a:cubicBezTo>
                    <a:pt x="3" y="11"/>
                    <a:pt x="3" y="7"/>
                    <a:pt x="0" y="5"/>
                  </a:cubicBezTo>
                  <a:cubicBezTo>
                    <a:pt x="1" y="3"/>
                    <a:pt x="8" y="5"/>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4" name="Freeform 26"/>
            <p:cNvSpPr>
              <a:spLocks/>
            </p:cNvSpPr>
            <p:nvPr/>
          </p:nvSpPr>
          <p:spPr bwMode="auto">
            <a:xfrm>
              <a:off x="2220913" y="1433513"/>
              <a:ext cx="25400" cy="19050"/>
            </a:xfrm>
            <a:custGeom>
              <a:avLst/>
              <a:gdLst>
                <a:gd name="T0" fmla="*/ 9 w 7"/>
                <a:gd name="T1" fmla="*/ 0 h 5"/>
                <a:gd name="T2" fmla="*/ 11 w 7"/>
                <a:gd name="T3" fmla="*/ 12 h 5"/>
                <a:gd name="T4" fmla="*/ 0 w 7"/>
                <a:gd name="T5" fmla="*/ 10 h 5"/>
                <a:gd name="T6" fmla="*/ 9 w 7"/>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4" y="0"/>
                  </a:moveTo>
                  <a:cubicBezTo>
                    <a:pt x="7" y="1"/>
                    <a:pt x="5" y="2"/>
                    <a:pt x="5" y="5"/>
                  </a:cubicBezTo>
                  <a:cubicBezTo>
                    <a:pt x="4" y="4"/>
                    <a:pt x="2" y="3"/>
                    <a:pt x="0" y="4"/>
                  </a:cubicBezTo>
                  <a:cubicBezTo>
                    <a:pt x="1" y="1"/>
                    <a:pt x="4"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5" name="Freeform 27"/>
            <p:cNvSpPr>
              <a:spLocks/>
            </p:cNvSpPr>
            <p:nvPr/>
          </p:nvSpPr>
          <p:spPr bwMode="auto">
            <a:xfrm>
              <a:off x="6945313" y="1433513"/>
              <a:ext cx="46038" cy="41275"/>
            </a:xfrm>
            <a:custGeom>
              <a:avLst/>
              <a:gdLst>
                <a:gd name="T0" fmla="*/ 0 w 12"/>
                <a:gd name="T1" fmla="*/ 9 h 11"/>
                <a:gd name="T2" fmla="*/ 29 w 12"/>
                <a:gd name="T3" fmla="*/ 14 h 11"/>
                <a:gd name="T4" fmla="*/ 17 w 12"/>
                <a:gd name="T5" fmla="*/ 26 h 11"/>
                <a:gd name="T6" fmla="*/ 12 w 12"/>
                <a:gd name="T7" fmla="*/ 19 h 11"/>
                <a:gd name="T8" fmla="*/ 5 w 12"/>
                <a:gd name="T9" fmla="*/ 19 h 11"/>
                <a:gd name="T10" fmla="*/ 0 w 12"/>
                <a:gd name="T11" fmla="*/ 9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1">
                  <a:moveTo>
                    <a:pt x="0" y="4"/>
                  </a:moveTo>
                  <a:cubicBezTo>
                    <a:pt x="4" y="0"/>
                    <a:pt x="10" y="4"/>
                    <a:pt x="12" y="6"/>
                  </a:cubicBezTo>
                  <a:cubicBezTo>
                    <a:pt x="12" y="9"/>
                    <a:pt x="6" y="7"/>
                    <a:pt x="7" y="11"/>
                  </a:cubicBezTo>
                  <a:cubicBezTo>
                    <a:pt x="6" y="11"/>
                    <a:pt x="6" y="9"/>
                    <a:pt x="5" y="8"/>
                  </a:cubicBezTo>
                  <a:cubicBezTo>
                    <a:pt x="4" y="8"/>
                    <a:pt x="3" y="9"/>
                    <a:pt x="2" y="8"/>
                  </a:cubicBezTo>
                  <a:cubicBezTo>
                    <a:pt x="1" y="7"/>
                    <a:pt x="3"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6" name="Freeform 28"/>
            <p:cNvSpPr>
              <a:spLocks/>
            </p:cNvSpPr>
            <p:nvPr/>
          </p:nvSpPr>
          <p:spPr bwMode="auto">
            <a:xfrm>
              <a:off x="7002463" y="1449388"/>
              <a:ext cx="66675" cy="33337"/>
            </a:xfrm>
            <a:custGeom>
              <a:avLst/>
              <a:gdLst>
                <a:gd name="T0" fmla="*/ 5 w 18"/>
                <a:gd name="T1" fmla="*/ 2 h 9"/>
                <a:gd name="T2" fmla="*/ 9 w 18"/>
                <a:gd name="T3" fmla="*/ 2 h 9"/>
                <a:gd name="T4" fmla="*/ 23 w 18"/>
                <a:gd name="T5" fmla="*/ 7 h 9"/>
                <a:gd name="T6" fmla="*/ 37 w 18"/>
                <a:gd name="T7" fmla="*/ 12 h 9"/>
                <a:gd name="T8" fmla="*/ 42 w 18"/>
                <a:gd name="T9" fmla="*/ 19 h 9"/>
                <a:gd name="T10" fmla="*/ 9 w 18"/>
                <a:gd name="T11" fmla="*/ 12 h 9"/>
                <a:gd name="T12" fmla="*/ 5 w 18"/>
                <a:gd name="T13" fmla="*/ 2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9">
                  <a:moveTo>
                    <a:pt x="2" y="1"/>
                  </a:moveTo>
                  <a:cubicBezTo>
                    <a:pt x="2" y="1"/>
                    <a:pt x="3" y="1"/>
                    <a:pt x="4" y="1"/>
                  </a:cubicBezTo>
                  <a:cubicBezTo>
                    <a:pt x="8" y="0"/>
                    <a:pt x="7" y="3"/>
                    <a:pt x="10" y="3"/>
                  </a:cubicBezTo>
                  <a:cubicBezTo>
                    <a:pt x="12" y="4"/>
                    <a:pt x="14" y="4"/>
                    <a:pt x="16" y="5"/>
                  </a:cubicBezTo>
                  <a:cubicBezTo>
                    <a:pt x="17" y="6"/>
                    <a:pt x="18" y="5"/>
                    <a:pt x="18" y="8"/>
                  </a:cubicBezTo>
                  <a:cubicBezTo>
                    <a:pt x="11" y="9"/>
                    <a:pt x="9" y="6"/>
                    <a:pt x="4" y="5"/>
                  </a:cubicBezTo>
                  <a:cubicBezTo>
                    <a:pt x="5" y="2"/>
                    <a:pt x="0" y="5"/>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7" name="Freeform 29"/>
            <p:cNvSpPr>
              <a:spLocks/>
            </p:cNvSpPr>
            <p:nvPr/>
          </p:nvSpPr>
          <p:spPr bwMode="auto">
            <a:xfrm>
              <a:off x="2520951" y="1504950"/>
              <a:ext cx="111125" cy="90487"/>
            </a:xfrm>
            <a:custGeom>
              <a:avLst/>
              <a:gdLst>
                <a:gd name="T0" fmla="*/ 23 w 30"/>
                <a:gd name="T1" fmla="*/ 12 h 24"/>
                <a:gd name="T2" fmla="*/ 23 w 30"/>
                <a:gd name="T3" fmla="*/ 7 h 24"/>
                <a:gd name="T4" fmla="*/ 54 w 30"/>
                <a:gd name="T5" fmla="*/ 0 h 24"/>
                <a:gd name="T6" fmla="*/ 58 w 30"/>
                <a:gd name="T7" fmla="*/ 12 h 24"/>
                <a:gd name="T8" fmla="*/ 54 w 30"/>
                <a:gd name="T9" fmla="*/ 19 h 24"/>
                <a:gd name="T10" fmla="*/ 68 w 30"/>
                <a:gd name="T11" fmla="*/ 21 h 24"/>
                <a:gd name="T12" fmla="*/ 70 w 30"/>
                <a:gd name="T13" fmla="*/ 45 h 24"/>
                <a:gd name="T14" fmla="*/ 61 w 30"/>
                <a:gd name="T15" fmla="*/ 45 h 24"/>
                <a:gd name="T16" fmla="*/ 61 w 30"/>
                <a:gd name="T17" fmla="*/ 50 h 24"/>
                <a:gd name="T18" fmla="*/ 54 w 30"/>
                <a:gd name="T19" fmla="*/ 50 h 24"/>
                <a:gd name="T20" fmla="*/ 44 w 30"/>
                <a:gd name="T21" fmla="*/ 55 h 24"/>
                <a:gd name="T22" fmla="*/ 37 w 30"/>
                <a:gd name="T23" fmla="*/ 48 h 24"/>
                <a:gd name="T24" fmla="*/ 28 w 30"/>
                <a:gd name="T25" fmla="*/ 38 h 24"/>
                <a:gd name="T26" fmla="*/ 23 w 30"/>
                <a:gd name="T27" fmla="*/ 33 h 24"/>
                <a:gd name="T28" fmla="*/ 9 w 30"/>
                <a:gd name="T29" fmla="*/ 31 h 24"/>
                <a:gd name="T30" fmla="*/ 0 w 30"/>
                <a:gd name="T31" fmla="*/ 24 h 24"/>
                <a:gd name="T32" fmla="*/ 28 w 30"/>
                <a:gd name="T33" fmla="*/ 29 h 24"/>
                <a:gd name="T34" fmla="*/ 30 w 30"/>
                <a:gd name="T35" fmla="*/ 17 h 24"/>
                <a:gd name="T36" fmla="*/ 21 w 30"/>
                <a:gd name="T37" fmla="*/ 7 h 24"/>
                <a:gd name="T38" fmla="*/ 23 w 30"/>
                <a:gd name="T39" fmla="*/ 12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 h="24">
                  <a:moveTo>
                    <a:pt x="10" y="5"/>
                  </a:moveTo>
                  <a:cubicBezTo>
                    <a:pt x="11" y="4"/>
                    <a:pt x="11" y="3"/>
                    <a:pt x="10" y="3"/>
                  </a:cubicBezTo>
                  <a:cubicBezTo>
                    <a:pt x="13" y="1"/>
                    <a:pt x="21" y="4"/>
                    <a:pt x="23" y="0"/>
                  </a:cubicBezTo>
                  <a:cubicBezTo>
                    <a:pt x="24" y="1"/>
                    <a:pt x="25" y="2"/>
                    <a:pt x="25" y="5"/>
                  </a:cubicBezTo>
                  <a:cubicBezTo>
                    <a:pt x="26" y="7"/>
                    <a:pt x="23" y="6"/>
                    <a:pt x="23" y="8"/>
                  </a:cubicBezTo>
                  <a:cubicBezTo>
                    <a:pt x="24" y="12"/>
                    <a:pt x="26" y="10"/>
                    <a:pt x="29" y="9"/>
                  </a:cubicBezTo>
                  <a:cubicBezTo>
                    <a:pt x="30" y="14"/>
                    <a:pt x="29" y="14"/>
                    <a:pt x="30" y="19"/>
                  </a:cubicBezTo>
                  <a:cubicBezTo>
                    <a:pt x="29" y="19"/>
                    <a:pt x="27" y="18"/>
                    <a:pt x="26" y="19"/>
                  </a:cubicBezTo>
                  <a:cubicBezTo>
                    <a:pt x="26" y="19"/>
                    <a:pt x="27" y="21"/>
                    <a:pt x="26" y="21"/>
                  </a:cubicBezTo>
                  <a:cubicBezTo>
                    <a:pt x="25" y="22"/>
                    <a:pt x="24" y="21"/>
                    <a:pt x="23" y="21"/>
                  </a:cubicBezTo>
                  <a:cubicBezTo>
                    <a:pt x="21" y="21"/>
                    <a:pt x="21" y="23"/>
                    <a:pt x="19" y="23"/>
                  </a:cubicBezTo>
                  <a:cubicBezTo>
                    <a:pt x="17" y="24"/>
                    <a:pt x="17" y="21"/>
                    <a:pt x="16" y="20"/>
                  </a:cubicBezTo>
                  <a:cubicBezTo>
                    <a:pt x="15" y="19"/>
                    <a:pt x="11" y="19"/>
                    <a:pt x="12" y="16"/>
                  </a:cubicBezTo>
                  <a:cubicBezTo>
                    <a:pt x="10" y="17"/>
                    <a:pt x="10" y="15"/>
                    <a:pt x="10" y="14"/>
                  </a:cubicBezTo>
                  <a:cubicBezTo>
                    <a:pt x="8" y="15"/>
                    <a:pt x="6" y="14"/>
                    <a:pt x="4" y="13"/>
                  </a:cubicBezTo>
                  <a:cubicBezTo>
                    <a:pt x="2" y="12"/>
                    <a:pt x="0" y="13"/>
                    <a:pt x="0" y="10"/>
                  </a:cubicBezTo>
                  <a:cubicBezTo>
                    <a:pt x="6" y="10"/>
                    <a:pt x="7" y="12"/>
                    <a:pt x="12" y="12"/>
                  </a:cubicBezTo>
                  <a:cubicBezTo>
                    <a:pt x="14" y="11"/>
                    <a:pt x="13" y="9"/>
                    <a:pt x="13" y="7"/>
                  </a:cubicBezTo>
                  <a:cubicBezTo>
                    <a:pt x="14" y="4"/>
                    <a:pt x="7" y="8"/>
                    <a:pt x="9" y="3"/>
                  </a:cubicBezTo>
                  <a:cubicBezTo>
                    <a:pt x="10" y="3"/>
                    <a:pt x="10" y="4"/>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8" name="Freeform 30"/>
            <p:cNvSpPr>
              <a:spLocks/>
            </p:cNvSpPr>
            <p:nvPr/>
          </p:nvSpPr>
          <p:spPr bwMode="auto">
            <a:xfrm>
              <a:off x="2917826" y="1512888"/>
              <a:ext cx="68263" cy="30162"/>
            </a:xfrm>
            <a:custGeom>
              <a:avLst/>
              <a:gdLst>
                <a:gd name="T0" fmla="*/ 0 w 18"/>
                <a:gd name="T1" fmla="*/ 2 h 8"/>
                <a:gd name="T2" fmla="*/ 12 w 18"/>
                <a:gd name="T3" fmla="*/ 0 h 8"/>
                <a:gd name="T4" fmla="*/ 43 w 18"/>
                <a:gd name="T5" fmla="*/ 10 h 8"/>
                <a:gd name="T6" fmla="*/ 41 w 18"/>
                <a:gd name="T7" fmla="*/ 19 h 8"/>
                <a:gd name="T8" fmla="*/ 10 w 18"/>
                <a:gd name="T9" fmla="*/ 10 h 8"/>
                <a:gd name="T10" fmla="*/ 0 w 1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8">
                  <a:moveTo>
                    <a:pt x="0" y="1"/>
                  </a:moveTo>
                  <a:cubicBezTo>
                    <a:pt x="1" y="0"/>
                    <a:pt x="3" y="0"/>
                    <a:pt x="5" y="0"/>
                  </a:cubicBezTo>
                  <a:cubicBezTo>
                    <a:pt x="9" y="1"/>
                    <a:pt x="14" y="3"/>
                    <a:pt x="18" y="4"/>
                  </a:cubicBezTo>
                  <a:cubicBezTo>
                    <a:pt x="18" y="6"/>
                    <a:pt x="17" y="6"/>
                    <a:pt x="17" y="8"/>
                  </a:cubicBezTo>
                  <a:cubicBezTo>
                    <a:pt x="10" y="8"/>
                    <a:pt x="8" y="7"/>
                    <a:pt x="4" y="4"/>
                  </a:cubicBezTo>
                  <a:cubicBezTo>
                    <a:pt x="3" y="3"/>
                    <a:pt x="3"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89" name="Freeform 31"/>
            <p:cNvSpPr>
              <a:spLocks/>
            </p:cNvSpPr>
            <p:nvPr/>
          </p:nvSpPr>
          <p:spPr bwMode="auto">
            <a:xfrm>
              <a:off x="6900863" y="1512888"/>
              <a:ext cx="44450" cy="19050"/>
            </a:xfrm>
            <a:custGeom>
              <a:avLst/>
              <a:gdLst>
                <a:gd name="T0" fmla="*/ 28 w 12"/>
                <a:gd name="T1" fmla="*/ 10 h 5"/>
                <a:gd name="T2" fmla="*/ 0 w 12"/>
                <a:gd name="T3" fmla="*/ 7 h 5"/>
                <a:gd name="T4" fmla="*/ 9 w 12"/>
                <a:gd name="T5" fmla="*/ 0 h 5"/>
                <a:gd name="T6" fmla="*/ 28 w 12"/>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5">
                  <a:moveTo>
                    <a:pt x="12" y="4"/>
                  </a:moveTo>
                  <a:cubicBezTo>
                    <a:pt x="11" y="5"/>
                    <a:pt x="3" y="4"/>
                    <a:pt x="0" y="3"/>
                  </a:cubicBezTo>
                  <a:cubicBezTo>
                    <a:pt x="1" y="1"/>
                    <a:pt x="4" y="2"/>
                    <a:pt x="4" y="0"/>
                  </a:cubicBezTo>
                  <a:cubicBezTo>
                    <a:pt x="7" y="1"/>
                    <a:pt x="12"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0" name="Freeform 32"/>
            <p:cNvSpPr>
              <a:spLocks/>
            </p:cNvSpPr>
            <p:nvPr/>
          </p:nvSpPr>
          <p:spPr bwMode="auto">
            <a:xfrm>
              <a:off x="3405188" y="1609725"/>
              <a:ext cx="38100" cy="23812"/>
            </a:xfrm>
            <a:custGeom>
              <a:avLst/>
              <a:gdLst>
                <a:gd name="T0" fmla="*/ 22 w 10"/>
                <a:gd name="T1" fmla="*/ 13 h 6"/>
                <a:gd name="T2" fmla="*/ 0 w 10"/>
                <a:gd name="T3" fmla="*/ 5 h 6"/>
                <a:gd name="T4" fmla="*/ 22 w 10"/>
                <a:gd name="T5" fmla="*/ 13 h 6"/>
                <a:gd name="T6" fmla="*/ 0 60000 65536"/>
                <a:gd name="T7" fmla="*/ 0 60000 65536"/>
                <a:gd name="T8" fmla="*/ 0 60000 65536"/>
              </a:gdLst>
              <a:ahLst/>
              <a:cxnLst>
                <a:cxn ang="T6">
                  <a:pos x="T0" y="T1"/>
                </a:cxn>
                <a:cxn ang="T7">
                  <a:pos x="T2" y="T3"/>
                </a:cxn>
                <a:cxn ang="T8">
                  <a:pos x="T4" y="T5"/>
                </a:cxn>
              </a:cxnLst>
              <a:rect l="0" t="0" r="r" b="b"/>
              <a:pathLst>
                <a:path w="10" h="6">
                  <a:moveTo>
                    <a:pt x="9" y="5"/>
                  </a:moveTo>
                  <a:cubicBezTo>
                    <a:pt x="4" y="6"/>
                    <a:pt x="5" y="2"/>
                    <a:pt x="0" y="2"/>
                  </a:cubicBezTo>
                  <a:cubicBezTo>
                    <a:pt x="2" y="0"/>
                    <a:pt x="10" y="1"/>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1" name="Freeform 33"/>
            <p:cNvSpPr>
              <a:spLocks/>
            </p:cNvSpPr>
            <p:nvPr/>
          </p:nvSpPr>
          <p:spPr bwMode="auto">
            <a:xfrm>
              <a:off x="3379788" y="1636713"/>
              <a:ext cx="52388" cy="25400"/>
            </a:xfrm>
            <a:custGeom>
              <a:avLst/>
              <a:gdLst>
                <a:gd name="T0" fmla="*/ 33 w 14"/>
                <a:gd name="T1" fmla="*/ 9 h 7"/>
                <a:gd name="T2" fmla="*/ 5 w 14"/>
                <a:gd name="T3" fmla="*/ 9 h 7"/>
                <a:gd name="T4" fmla="*/ 14 w 14"/>
                <a:gd name="T5" fmla="*/ 0 h 7"/>
                <a:gd name="T6" fmla="*/ 33 w 14"/>
                <a:gd name="T7" fmla="*/ 9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7">
                  <a:moveTo>
                    <a:pt x="14" y="4"/>
                  </a:moveTo>
                  <a:cubicBezTo>
                    <a:pt x="13" y="7"/>
                    <a:pt x="4" y="7"/>
                    <a:pt x="2" y="4"/>
                  </a:cubicBezTo>
                  <a:cubicBezTo>
                    <a:pt x="0" y="0"/>
                    <a:pt x="6" y="3"/>
                    <a:pt x="6" y="0"/>
                  </a:cubicBezTo>
                  <a:cubicBezTo>
                    <a:pt x="8" y="2"/>
                    <a:pt x="10" y="3"/>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2" name="Freeform 34"/>
            <p:cNvSpPr>
              <a:spLocks/>
            </p:cNvSpPr>
            <p:nvPr/>
          </p:nvSpPr>
          <p:spPr bwMode="auto">
            <a:xfrm>
              <a:off x="5235576" y="1655763"/>
              <a:ext cx="33338" cy="25400"/>
            </a:xfrm>
            <a:custGeom>
              <a:avLst/>
              <a:gdLst>
                <a:gd name="T0" fmla="*/ 9 w 9"/>
                <a:gd name="T1" fmla="*/ 0 h 7"/>
                <a:gd name="T2" fmla="*/ 21 w 9"/>
                <a:gd name="T3" fmla="*/ 11 h 7"/>
                <a:gd name="T4" fmla="*/ 7 w 9"/>
                <a:gd name="T5" fmla="*/ 16 h 7"/>
                <a:gd name="T6" fmla="*/ 5 w 9"/>
                <a:gd name="T7" fmla="*/ 2 h 7"/>
                <a:gd name="T8" fmla="*/ 9 w 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4" y="0"/>
                  </a:moveTo>
                  <a:cubicBezTo>
                    <a:pt x="7" y="0"/>
                    <a:pt x="9" y="2"/>
                    <a:pt x="9" y="5"/>
                  </a:cubicBezTo>
                  <a:cubicBezTo>
                    <a:pt x="6" y="4"/>
                    <a:pt x="3" y="4"/>
                    <a:pt x="3" y="7"/>
                  </a:cubicBezTo>
                  <a:cubicBezTo>
                    <a:pt x="0" y="7"/>
                    <a:pt x="2" y="3"/>
                    <a:pt x="2" y="1"/>
                  </a:cubicBezTo>
                  <a:cubicBezTo>
                    <a:pt x="3"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3" name="Freeform 35"/>
            <p:cNvSpPr>
              <a:spLocks/>
            </p:cNvSpPr>
            <p:nvPr/>
          </p:nvSpPr>
          <p:spPr bwMode="auto">
            <a:xfrm>
              <a:off x="2419351" y="1670050"/>
              <a:ext cx="33338" cy="26987"/>
            </a:xfrm>
            <a:custGeom>
              <a:avLst/>
              <a:gdLst>
                <a:gd name="T0" fmla="*/ 21 w 9"/>
                <a:gd name="T1" fmla="*/ 12 h 7"/>
                <a:gd name="T2" fmla="*/ 0 w 9"/>
                <a:gd name="T3" fmla="*/ 17 h 7"/>
                <a:gd name="T4" fmla="*/ 21 w 9"/>
                <a:gd name="T5" fmla="*/ 12 h 7"/>
                <a:gd name="T6" fmla="*/ 0 60000 65536"/>
                <a:gd name="T7" fmla="*/ 0 60000 65536"/>
                <a:gd name="T8" fmla="*/ 0 60000 65536"/>
              </a:gdLst>
              <a:ahLst/>
              <a:cxnLst>
                <a:cxn ang="T6">
                  <a:pos x="T0" y="T1"/>
                </a:cxn>
                <a:cxn ang="T7">
                  <a:pos x="T2" y="T3"/>
                </a:cxn>
                <a:cxn ang="T8">
                  <a:pos x="T4" y="T5"/>
                </a:cxn>
              </a:cxnLst>
              <a:rect l="0" t="0" r="r" b="b"/>
              <a:pathLst>
                <a:path w="9" h="7">
                  <a:moveTo>
                    <a:pt x="9" y="5"/>
                  </a:moveTo>
                  <a:cubicBezTo>
                    <a:pt x="5" y="5"/>
                    <a:pt x="3" y="6"/>
                    <a:pt x="0" y="7"/>
                  </a:cubicBezTo>
                  <a:cubicBezTo>
                    <a:pt x="1" y="4"/>
                    <a:pt x="9" y="0"/>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4" name="Freeform 36"/>
            <p:cNvSpPr>
              <a:spLocks/>
            </p:cNvSpPr>
            <p:nvPr/>
          </p:nvSpPr>
          <p:spPr bwMode="auto">
            <a:xfrm>
              <a:off x="2973388" y="1689100"/>
              <a:ext cx="57150" cy="33337"/>
            </a:xfrm>
            <a:custGeom>
              <a:avLst/>
              <a:gdLst>
                <a:gd name="T0" fmla="*/ 29 w 15"/>
                <a:gd name="T1" fmla="*/ 5 h 9"/>
                <a:gd name="T2" fmla="*/ 34 w 15"/>
                <a:gd name="T3" fmla="*/ 21 h 9"/>
                <a:gd name="T4" fmla="*/ 5 w 15"/>
                <a:gd name="T5" fmla="*/ 14 h 9"/>
                <a:gd name="T6" fmla="*/ 10 w 15"/>
                <a:gd name="T7" fmla="*/ 5 h 9"/>
                <a:gd name="T8" fmla="*/ 29 w 15"/>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2" y="2"/>
                  </a:moveTo>
                  <a:cubicBezTo>
                    <a:pt x="14" y="3"/>
                    <a:pt x="15" y="7"/>
                    <a:pt x="14" y="9"/>
                  </a:cubicBezTo>
                  <a:cubicBezTo>
                    <a:pt x="9" y="8"/>
                    <a:pt x="3" y="9"/>
                    <a:pt x="2" y="6"/>
                  </a:cubicBezTo>
                  <a:cubicBezTo>
                    <a:pt x="0" y="2"/>
                    <a:pt x="6" y="5"/>
                    <a:pt x="4" y="2"/>
                  </a:cubicBezTo>
                  <a:cubicBezTo>
                    <a:pt x="8" y="0"/>
                    <a:pt x="12" y="3"/>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5" name="Freeform 37"/>
            <p:cNvSpPr>
              <a:spLocks/>
            </p:cNvSpPr>
            <p:nvPr/>
          </p:nvSpPr>
          <p:spPr bwMode="auto">
            <a:xfrm>
              <a:off x="2955926" y="1782763"/>
              <a:ext cx="66675" cy="30162"/>
            </a:xfrm>
            <a:custGeom>
              <a:avLst/>
              <a:gdLst>
                <a:gd name="T0" fmla="*/ 37 w 18"/>
                <a:gd name="T1" fmla="*/ 10 h 8"/>
                <a:gd name="T2" fmla="*/ 28 w 18"/>
                <a:gd name="T3" fmla="*/ 14 h 8"/>
                <a:gd name="T4" fmla="*/ 16 w 18"/>
                <a:gd name="T5" fmla="*/ 17 h 8"/>
                <a:gd name="T6" fmla="*/ 5 w 18"/>
                <a:gd name="T7" fmla="*/ 14 h 8"/>
                <a:gd name="T8" fmla="*/ 7 w 18"/>
                <a:gd name="T9" fmla="*/ 5 h 8"/>
                <a:gd name="T10" fmla="*/ 16 w 18"/>
                <a:gd name="T11" fmla="*/ 0 h 8"/>
                <a:gd name="T12" fmla="*/ 37 w 18"/>
                <a:gd name="T13" fmla="*/ 1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8">
                  <a:moveTo>
                    <a:pt x="16" y="4"/>
                  </a:moveTo>
                  <a:cubicBezTo>
                    <a:pt x="18" y="7"/>
                    <a:pt x="13" y="6"/>
                    <a:pt x="12" y="6"/>
                  </a:cubicBezTo>
                  <a:cubicBezTo>
                    <a:pt x="11" y="6"/>
                    <a:pt x="8" y="8"/>
                    <a:pt x="7" y="7"/>
                  </a:cubicBezTo>
                  <a:cubicBezTo>
                    <a:pt x="6" y="6"/>
                    <a:pt x="4" y="7"/>
                    <a:pt x="2" y="6"/>
                  </a:cubicBezTo>
                  <a:cubicBezTo>
                    <a:pt x="0" y="3"/>
                    <a:pt x="7" y="4"/>
                    <a:pt x="3" y="2"/>
                  </a:cubicBezTo>
                  <a:cubicBezTo>
                    <a:pt x="4" y="1"/>
                    <a:pt x="7" y="2"/>
                    <a:pt x="7" y="0"/>
                  </a:cubicBezTo>
                  <a:cubicBezTo>
                    <a:pt x="10" y="1"/>
                    <a:pt x="14" y="2"/>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6" name="Freeform 38"/>
            <p:cNvSpPr>
              <a:spLocks/>
            </p:cNvSpPr>
            <p:nvPr/>
          </p:nvSpPr>
          <p:spPr bwMode="auto">
            <a:xfrm>
              <a:off x="2955926" y="1831975"/>
              <a:ext cx="33338" cy="14287"/>
            </a:xfrm>
            <a:custGeom>
              <a:avLst/>
              <a:gdLst>
                <a:gd name="T0" fmla="*/ 16 w 9"/>
                <a:gd name="T1" fmla="*/ 9 h 4"/>
                <a:gd name="T2" fmla="*/ 5 w 9"/>
                <a:gd name="T3" fmla="*/ 9 h 4"/>
                <a:gd name="T4" fmla="*/ 16 w 9"/>
                <a:gd name="T5" fmla="*/ 9 h 4"/>
                <a:gd name="T6" fmla="*/ 0 60000 65536"/>
                <a:gd name="T7" fmla="*/ 0 60000 65536"/>
                <a:gd name="T8" fmla="*/ 0 60000 65536"/>
              </a:gdLst>
              <a:ahLst/>
              <a:cxnLst>
                <a:cxn ang="T6">
                  <a:pos x="T0" y="T1"/>
                </a:cxn>
                <a:cxn ang="T7">
                  <a:pos x="T2" y="T3"/>
                </a:cxn>
                <a:cxn ang="T8">
                  <a:pos x="T4" y="T5"/>
                </a:cxn>
              </a:cxnLst>
              <a:rect l="0" t="0" r="r" b="b"/>
              <a:pathLst>
                <a:path w="9" h="4">
                  <a:moveTo>
                    <a:pt x="7" y="4"/>
                  </a:moveTo>
                  <a:cubicBezTo>
                    <a:pt x="5" y="2"/>
                    <a:pt x="5" y="4"/>
                    <a:pt x="2" y="4"/>
                  </a:cubicBezTo>
                  <a:cubicBezTo>
                    <a:pt x="0" y="0"/>
                    <a:pt x="9"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7" name="Freeform 39"/>
            <p:cNvSpPr>
              <a:spLocks/>
            </p:cNvSpPr>
            <p:nvPr/>
          </p:nvSpPr>
          <p:spPr bwMode="auto">
            <a:xfrm>
              <a:off x="2857501" y="1851025"/>
              <a:ext cx="38100" cy="22225"/>
            </a:xfrm>
            <a:custGeom>
              <a:avLst/>
              <a:gdLst>
                <a:gd name="T0" fmla="*/ 19 w 10"/>
                <a:gd name="T1" fmla="*/ 2 h 6"/>
                <a:gd name="T2" fmla="*/ 22 w 10"/>
                <a:gd name="T3" fmla="*/ 7 h 6"/>
                <a:gd name="T4" fmla="*/ 12 w 10"/>
                <a:gd name="T5" fmla="*/ 9 h 6"/>
                <a:gd name="T6" fmla="*/ 0 w 10"/>
                <a:gd name="T7" fmla="*/ 9 h 6"/>
                <a:gd name="T8" fmla="*/ 19 w 10"/>
                <a:gd name="T9" fmla="*/ 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8" y="1"/>
                  </a:moveTo>
                  <a:cubicBezTo>
                    <a:pt x="8" y="2"/>
                    <a:pt x="8" y="3"/>
                    <a:pt x="9" y="3"/>
                  </a:cubicBezTo>
                  <a:cubicBezTo>
                    <a:pt x="10" y="5"/>
                    <a:pt x="5" y="3"/>
                    <a:pt x="5" y="4"/>
                  </a:cubicBezTo>
                  <a:cubicBezTo>
                    <a:pt x="3" y="6"/>
                    <a:pt x="4" y="4"/>
                    <a:pt x="0" y="4"/>
                  </a:cubicBezTo>
                  <a:cubicBezTo>
                    <a:pt x="2" y="3"/>
                    <a:pt x="4" y="0"/>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8" name="Freeform 40"/>
            <p:cNvSpPr>
              <a:spLocks/>
            </p:cNvSpPr>
            <p:nvPr/>
          </p:nvSpPr>
          <p:spPr bwMode="auto">
            <a:xfrm>
              <a:off x="2925763" y="1873250"/>
              <a:ext cx="11113" cy="22225"/>
            </a:xfrm>
            <a:custGeom>
              <a:avLst/>
              <a:gdLst>
                <a:gd name="T0" fmla="*/ 2 w 3"/>
                <a:gd name="T1" fmla="*/ 0 h 6"/>
                <a:gd name="T2" fmla="*/ 7 w 3"/>
                <a:gd name="T3" fmla="*/ 9 h 6"/>
                <a:gd name="T4" fmla="*/ 2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1" y="0"/>
                  </a:moveTo>
                  <a:cubicBezTo>
                    <a:pt x="3" y="0"/>
                    <a:pt x="3" y="2"/>
                    <a:pt x="3" y="4"/>
                  </a:cubicBezTo>
                  <a:cubicBezTo>
                    <a:pt x="0" y="6"/>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199" name="Freeform 41"/>
            <p:cNvSpPr>
              <a:spLocks/>
            </p:cNvSpPr>
            <p:nvPr/>
          </p:nvSpPr>
          <p:spPr bwMode="auto">
            <a:xfrm>
              <a:off x="4189413" y="2055813"/>
              <a:ext cx="79375" cy="95250"/>
            </a:xfrm>
            <a:custGeom>
              <a:avLst/>
              <a:gdLst>
                <a:gd name="T0" fmla="*/ 19 w 21"/>
                <a:gd name="T1" fmla="*/ 0 h 25"/>
                <a:gd name="T2" fmla="*/ 21 w 21"/>
                <a:gd name="T3" fmla="*/ 2 h 25"/>
                <a:gd name="T4" fmla="*/ 40 w 21"/>
                <a:gd name="T5" fmla="*/ 2 h 25"/>
                <a:gd name="T6" fmla="*/ 50 w 21"/>
                <a:gd name="T7" fmla="*/ 10 h 25"/>
                <a:gd name="T8" fmla="*/ 45 w 21"/>
                <a:gd name="T9" fmla="*/ 14 h 25"/>
                <a:gd name="T10" fmla="*/ 40 w 21"/>
                <a:gd name="T11" fmla="*/ 17 h 25"/>
                <a:gd name="T12" fmla="*/ 45 w 21"/>
                <a:gd name="T13" fmla="*/ 31 h 25"/>
                <a:gd name="T14" fmla="*/ 43 w 21"/>
                <a:gd name="T15" fmla="*/ 46 h 25"/>
                <a:gd name="T16" fmla="*/ 29 w 21"/>
                <a:gd name="T17" fmla="*/ 46 h 25"/>
                <a:gd name="T18" fmla="*/ 26 w 21"/>
                <a:gd name="T19" fmla="*/ 53 h 25"/>
                <a:gd name="T20" fmla="*/ 21 w 21"/>
                <a:gd name="T21" fmla="*/ 60 h 25"/>
                <a:gd name="T22" fmla="*/ 5 w 21"/>
                <a:gd name="T23" fmla="*/ 60 h 25"/>
                <a:gd name="T24" fmla="*/ 10 w 21"/>
                <a:gd name="T25" fmla="*/ 43 h 25"/>
                <a:gd name="T26" fmla="*/ 10 w 21"/>
                <a:gd name="T27" fmla="*/ 31 h 25"/>
                <a:gd name="T28" fmla="*/ 5 w 21"/>
                <a:gd name="T29" fmla="*/ 17 h 25"/>
                <a:gd name="T30" fmla="*/ 14 w 21"/>
                <a:gd name="T31" fmla="*/ 19 h 25"/>
                <a:gd name="T32" fmla="*/ 19 w 21"/>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25">
                  <a:moveTo>
                    <a:pt x="8" y="0"/>
                  </a:moveTo>
                  <a:cubicBezTo>
                    <a:pt x="9" y="0"/>
                    <a:pt x="9" y="1"/>
                    <a:pt x="9" y="1"/>
                  </a:cubicBezTo>
                  <a:cubicBezTo>
                    <a:pt x="9" y="3"/>
                    <a:pt x="14" y="0"/>
                    <a:pt x="17" y="1"/>
                  </a:cubicBezTo>
                  <a:cubicBezTo>
                    <a:pt x="17" y="3"/>
                    <a:pt x="18" y="4"/>
                    <a:pt x="21" y="4"/>
                  </a:cubicBezTo>
                  <a:cubicBezTo>
                    <a:pt x="21" y="5"/>
                    <a:pt x="20" y="6"/>
                    <a:pt x="19" y="6"/>
                  </a:cubicBezTo>
                  <a:cubicBezTo>
                    <a:pt x="19" y="7"/>
                    <a:pt x="18" y="7"/>
                    <a:pt x="17" y="7"/>
                  </a:cubicBezTo>
                  <a:cubicBezTo>
                    <a:pt x="17" y="10"/>
                    <a:pt x="19" y="10"/>
                    <a:pt x="19" y="13"/>
                  </a:cubicBezTo>
                  <a:cubicBezTo>
                    <a:pt x="19" y="15"/>
                    <a:pt x="18" y="16"/>
                    <a:pt x="18" y="19"/>
                  </a:cubicBezTo>
                  <a:cubicBezTo>
                    <a:pt x="16" y="19"/>
                    <a:pt x="14" y="19"/>
                    <a:pt x="12" y="19"/>
                  </a:cubicBezTo>
                  <a:cubicBezTo>
                    <a:pt x="11" y="19"/>
                    <a:pt x="12" y="21"/>
                    <a:pt x="11" y="22"/>
                  </a:cubicBezTo>
                  <a:cubicBezTo>
                    <a:pt x="11" y="23"/>
                    <a:pt x="8" y="23"/>
                    <a:pt x="9" y="25"/>
                  </a:cubicBezTo>
                  <a:cubicBezTo>
                    <a:pt x="6" y="25"/>
                    <a:pt x="4" y="25"/>
                    <a:pt x="2" y="25"/>
                  </a:cubicBezTo>
                  <a:cubicBezTo>
                    <a:pt x="2" y="22"/>
                    <a:pt x="0" y="17"/>
                    <a:pt x="4" y="18"/>
                  </a:cubicBezTo>
                  <a:cubicBezTo>
                    <a:pt x="4" y="14"/>
                    <a:pt x="2" y="15"/>
                    <a:pt x="4" y="13"/>
                  </a:cubicBezTo>
                  <a:cubicBezTo>
                    <a:pt x="5" y="9"/>
                    <a:pt x="1" y="11"/>
                    <a:pt x="2" y="7"/>
                  </a:cubicBezTo>
                  <a:cubicBezTo>
                    <a:pt x="4" y="7"/>
                    <a:pt x="5" y="8"/>
                    <a:pt x="6" y="8"/>
                  </a:cubicBezTo>
                  <a:cubicBezTo>
                    <a:pt x="9" y="8"/>
                    <a:pt x="7" y="2"/>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0" name="Freeform 42"/>
            <p:cNvSpPr>
              <a:spLocks/>
            </p:cNvSpPr>
            <p:nvPr/>
          </p:nvSpPr>
          <p:spPr bwMode="auto">
            <a:xfrm>
              <a:off x="1406526" y="2060575"/>
              <a:ext cx="22225" cy="22225"/>
            </a:xfrm>
            <a:custGeom>
              <a:avLst/>
              <a:gdLst>
                <a:gd name="T0" fmla="*/ 12 w 6"/>
                <a:gd name="T1" fmla="*/ 0 h 6"/>
                <a:gd name="T2" fmla="*/ 9 w 6"/>
                <a:gd name="T3" fmla="*/ 7 h 6"/>
                <a:gd name="T4" fmla="*/ 0 w 6"/>
                <a:gd name="T5" fmla="*/ 9 h 6"/>
                <a:gd name="T6" fmla="*/ 12 w 6"/>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0"/>
                  </a:moveTo>
                  <a:cubicBezTo>
                    <a:pt x="6" y="2"/>
                    <a:pt x="5" y="2"/>
                    <a:pt x="4" y="3"/>
                  </a:cubicBezTo>
                  <a:cubicBezTo>
                    <a:pt x="3" y="5"/>
                    <a:pt x="2" y="6"/>
                    <a:pt x="0" y="4"/>
                  </a:cubicBezTo>
                  <a:cubicBezTo>
                    <a:pt x="0"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1" name="Freeform 43"/>
            <p:cNvSpPr>
              <a:spLocks/>
            </p:cNvSpPr>
            <p:nvPr/>
          </p:nvSpPr>
          <p:spPr bwMode="auto">
            <a:xfrm>
              <a:off x="1979613" y="2079625"/>
              <a:ext cx="30163" cy="44450"/>
            </a:xfrm>
            <a:custGeom>
              <a:avLst/>
              <a:gdLst>
                <a:gd name="T0" fmla="*/ 5 w 8"/>
                <a:gd name="T1" fmla="*/ 0 h 12"/>
                <a:gd name="T2" fmla="*/ 19 w 8"/>
                <a:gd name="T3" fmla="*/ 19 h 12"/>
                <a:gd name="T4" fmla="*/ 7 w 8"/>
                <a:gd name="T5" fmla="*/ 14 h 12"/>
                <a:gd name="T6" fmla="*/ 5 w 8"/>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2">
                  <a:moveTo>
                    <a:pt x="2" y="0"/>
                  </a:moveTo>
                  <a:cubicBezTo>
                    <a:pt x="4" y="2"/>
                    <a:pt x="5" y="7"/>
                    <a:pt x="8" y="8"/>
                  </a:cubicBezTo>
                  <a:cubicBezTo>
                    <a:pt x="6" y="12"/>
                    <a:pt x="3" y="8"/>
                    <a:pt x="3" y="6"/>
                  </a:cubicBezTo>
                  <a:cubicBezTo>
                    <a:pt x="0" y="6"/>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2" name="Freeform 44"/>
            <p:cNvSpPr>
              <a:spLocks/>
            </p:cNvSpPr>
            <p:nvPr/>
          </p:nvSpPr>
          <p:spPr bwMode="auto">
            <a:xfrm>
              <a:off x="6923088" y="2060575"/>
              <a:ext cx="46038" cy="206375"/>
            </a:xfrm>
            <a:custGeom>
              <a:avLst/>
              <a:gdLst>
                <a:gd name="T0" fmla="*/ 10 w 12"/>
                <a:gd name="T1" fmla="*/ 14 h 55"/>
                <a:gd name="T2" fmla="*/ 15 w 12"/>
                <a:gd name="T3" fmla="*/ 33 h 55"/>
                <a:gd name="T4" fmla="*/ 17 w 12"/>
                <a:gd name="T5" fmla="*/ 45 h 55"/>
                <a:gd name="T6" fmla="*/ 17 w 12"/>
                <a:gd name="T7" fmla="*/ 54 h 55"/>
                <a:gd name="T8" fmla="*/ 19 w 12"/>
                <a:gd name="T9" fmla="*/ 76 h 55"/>
                <a:gd name="T10" fmla="*/ 29 w 12"/>
                <a:gd name="T11" fmla="*/ 87 h 55"/>
                <a:gd name="T12" fmla="*/ 17 w 12"/>
                <a:gd name="T13" fmla="*/ 90 h 55"/>
                <a:gd name="T14" fmla="*/ 17 w 12"/>
                <a:gd name="T15" fmla="*/ 109 h 55"/>
                <a:gd name="T16" fmla="*/ 12 w 12"/>
                <a:gd name="T17" fmla="*/ 109 h 55"/>
                <a:gd name="T18" fmla="*/ 17 w 12"/>
                <a:gd name="T19" fmla="*/ 128 h 55"/>
                <a:gd name="T20" fmla="*/ 2 w 12"/>
                <a:gd name="T21" fmla="*/ 125 h 55"/>
                <a:gd name="T22" fmla="*/ 7 w 12"/>
                <a:gd name="T23" fmla="*/ 109 h 55"/>
                <a:gd name="T24" fmla="*/ 0 w 12"/>
                <a:gd name="T25" fmla="*/ 102 h 55"/>
                <a:gd name="T26" fmla="*/ 7 w 12"/>
                <a:gd name="T27" fmla="*/ 66 h 55"/>
                <a:gd name="T28" fmla="*/ 0 w 12"/>
                <a:gd name="T29" fmla="*/ 54 h 55"/>
                <a:gd name="T30" fmla="*/ 0 w 12"/>
                <a:gd name="T31" fmla="*/ 33 h 55"/>
                <a:gd name="T32" fmla="*/ 10 w 12"/>
                <a:gd name="T33" fmla="*/ 26 h 55"/>
                <a:gd name="T34" fmla="*/ 12 w 12"/>
                <a:gd name="T35" fmla="*/ 17 h 55"/>
                <a:gd name="T36" fmla="*/ 10 w 12"/>
                <a:gd name="T37" fmla="*/ 14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 h="55">
                  <a:moveTo>
                    <a:pt x="4" y="6"/>
                  </a:moveTo>
                  <a:cubicBezTo>
                    <a:pt x="9" y="0"/>
                    <a:pt x="4" y="13"/>
                    <a:pt x="6" y="14"/>
                  </a:cubicBezTo>
                  <a:cubicBezTo>
                    <a:pt x="8" y="16"/>
                    <a:pt x="5" y="16"/>
                    <a:pt x="7" y="19"/>
                  </a:cubicBezTo>
                  <a:cubicBezTo>
                    <a:pt x="9" y="21"/>
                    <a:pt x="7" y="21"/>
                    <a:pt x="7" y="23"/>
                  </a:cubicBezTo>
                  <a:cubicBezTo>
                    <a:pt x="7" y="24"/>
                    <a:pt x="10" y="28"/>
                    <a:pt x="8" y="32"/>
                  </a:cubicBezTo>
                  <a:cubicBezTo>
                    <a:pt x="8" y="35"/>
                    <a:pt x="10" y="36"/>
                    <a:pt x="12" y="37"/>
                  </a:cubicBezTo>
                  <a:cubicBezTo>
                    <a:pt x="12" y="39"/>
                    <a:pt x="9" y="39"/>
                    <a:pt x="7" y="38"/>
                  </a:cubicBezTo>
                  <a:cubicBezTo>
                    <a:pt x="7" y="41"/>
                    <a:pt x="7" y="46"/>
                    <a:pt x="7" y="46"/>
                  </a:cubicBezTo>
                  <a:cubicBezTo>
                    <a:pt x="7" y="46"/>
                    <a:pt x="5" y="46"/>
                    <a:pt x="5" y="46"/>
                  </a:cubicBezTo>
                  <a:cubicBezTo>
                    <a:pt x="5" y="49"/>
                    <a:pt x="8" y="50"/>
                    <a:pt x="7" y="54"/>
                  </a:cubicBezTo>
                  <a:cubicBezTo>
                    <a:pt x="4" y="53"/>
                    <a:pt x="4" y="55"/>
                    <a:pt x="1" y="53"/>
                  </a:cubicBezTo>
                  <a:cubicBezTo>
                    <a:pt x="4" y="50"/>
                    <a:pt x="1" y="50"/>
                    <a:pt x="3" y="46"/>
                  </a:cubicBezTo>
                  <a:cubicBezTo>
                    <a:pt x="3" y="44"/>
                    <a:pt x="2" y="43"/>
                    <a:pt x="0" y="43"/>
                  </a:cubicBezTo>
                  <a:cubicBezTo>
                    <a:pt x="1" y="40"/>
                    <a:pt x="4" y="35"/>
                    <a:pt x="3" y="28"/>
                  </a:cubicBezTo>
                  <a:cubicBezTo>
                    <a:pt x="2" y="26"/>
                    <a:pt x="0" y="25"/>
                    <a:pt x="0" y="23"/>
                  </a:cubicBezTo>
                  <a:cubicBezTo>
                    <a:pt x="0" y="19"/>
                    <a:pt x="3" y="17"/>
                    <a:pt x="0" y="14"/>
                  </a:cubicBezTo>
                  <a:cubicBezTo>
                    <a:pt x="1" y="13"/>
                    <a:pt x="2" y="11"/>
                    <a:pt x="4" y="11"/>
                  </a:cubicBezTo>
                  <a:cubicBezTo>
                    <a:pt x="4" y="9"/>
                    <a:pt x="4" y="7"/>
                    <a:pt x="5" y="7"/>
                  </a:cubicBezTo>
                  <a:cubicBezTo>
                    <a:pt x="5" y="6"/>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3" name="Freeform 45"/>
            <p:cNvSpPr>
              <a:spLocks/>
            </p:cNvSpPr>
            <p:nvPr/>
          </p:nvSpPr>
          <p:spPr bwMode="auto">
            <a:xfrm>
              <a:off x="1368426" y="2082800"/>
              <a:ext cx="15875" cy="19050"/>
            </a:xfrm>
            <a:custGeom>
              <a:avLst/>
              <a:gdLst>
                <a:gd name="T0" fmla="*/ 3 w 4"/>
                <a:gd name="T1" fmla="*/ 0 h 5"/>
                <a:gd name="T2" fmla="*/ 0 w 4"/>
                <a:gd name="T3" fmla="*/ 10 h 5"/>
                <a:gd name="T4" fmla="*/ 0 w 4"/>
                <a:gd name="T5" fmla="*/ 2 h 5"/>
                <a:gd name="T6" fmla="*/ 3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1" y="0"/>
                  </a:moveTo>
                  <a:cubicBezTo>
                    <a:pt x="4" y="0"/>
                    <a:pt x="3" y="5"/>
                    <a:pt x="0" y="4"/>
                  </a:cubicBezTo>
                  <a:cubicBezTo>
                    <a:pt x="0" y="3"/>
                    <a:pt x="0" y="2"/>
                    <a:pt x="0" y="1"/>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4" name="Freeform 46"/>
            <p:cNvSpPr>
              <a:spLocks/>
            </p:cNvSpPr>
            <p:nvPr/>
          </p:nvSpPr>
          <p:spPr bwMode="auto">
            <a:xfrm>
              <a:off x="3300413" y="2154238"/>
              <a:ext cx="131763" cy="112712"/>
            </a:xfrm>
            <a:custGeom>
              <a:avLst/>
              <a:gdLst>
                <a:gd name="T0" fmla="*/ 36 w 35"/>
                <a:gd name="T1" fmla="*/ 0 h 30"/>
                <a:gd name="T2" fmla="*/ 45 w 35"/>
                <a:gd name="T3" fmla="*/ 5 h 30"/>
                <a:gd name="T4" fmla="*/ 40 w 35"/>
                <a:gd name="T5" fmla="*/ 17 h 30"/>
                <a:gd name="T6" fmla="*/ 52 w 35"/>
                <a:gd name="T7" fmla="*/ 21 h 30"/>
                <a:gd name="T8" fmla="*/ 69 w 35"/>
                <a:gd name="T9" fmla="*/ 28 h 30"/>
                <a:gd name="T10" fmla="*/ 66 w 35"/>
                <a:gd name="T11" fmla="*/ 38 h 30"/>
                <a:gd name="T12" fmla="*/ 74 w 35"/>
                <a:gd name="T13" fmla="*/ 43 h 30"/>
                <a:gd name="T14" fmla="*/ 81 w 35"/>
                <a:gd name="T15" fmla="*/ 50 h 30"/>
                <a:gd name="T16" fmla="*/ 74 w 35"/>
                <a:gd name="T17" fmla="*/ 64 h 30"/>
                <a:gd name="T18" fmla="*/ 71 w 35"/>
                <a:gd name="T19" fmla="*/ 59 h 30"/>
                <a:gd name="T20" fmla="*/ 55 w 35"/>
                <a:gd name="T21" fmla="*/ 59 h 30"/>
                <a:gd name="T22" fmla="*/ 45 w 35"/>
                <a:gd name="T23" fmla="*/ 69 h 30"/>
                <a:gd name="T24" fmla="*/ 38 w 35"/>
                <a:gd name="T25" fmla="*/ 62 h 30"/>
                <a:gd name="T26" fmla="*/ 31 w 35"/>
                <a:gd name="T27" fmla="*/ 59 h 30"/>
                <a:gd name="T28" fmla="*/ 19 w 35"/>
                <a:gd name="T29" fmla="*/ 50 h 30"/>
                <a:gd name="T30" fmla="*/ 0 w 35"/>
                <a:gd name="T31" fmla="*/ 52 h 30"/>
                <a:gd name="T32" fmla="*/ 2 w 35"/>
                <a:gd name="T33" fmla="*/ 43 h 30"/>
                <a:gd name="T34" fmla="*/ 14 w 35"/>
                <a:gd name="T35" fmla="*/ 36 h 30"/>
                <a:gd name="T36" fmla="*/ 19 w 35"/>
                <a:gd name="T37" fmla="*/ 26 h 30"/>
                <a:gd name="T38" fmla="*/ 21 w 35"/>
                <a:gd name="T39" fmla="*/ 12 h 30"/>
                <a:gd name="T40" fmla="*/ 26 w 35"/>
                <a:gd name="T41" fmla="*/ 12 h 30"/>
                <a:gd name="T42" fmla="*/ 26 w 35"/>
                <a:gd name="T43" fmla="*/ 5 h 30"/>
                <a:gd name="T44" fmla="*/ 36 w 35"/>
                <a:gd name="T45" fmla="*/ 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 h="30">
                  <a:moveTo>
                    <a:pt x="15" y="0"/>
                  </a:moveTo>
                  <a:cubicBezTo>
                    <a:pt x="17" y="0"/>
                    <a:pt x="17" y="2"/>
                    <a:pt x="19" y="2"/>
                  </a:cubicBezTo>
                  <a:cubicBezTo>
                    <a:pt x="18" y="5"/>
                    <a:pt x="15" y="5"/>
                    <a:pt x="17" y="7"/>
                  </a:cubicBezTo>
                  <a:cubicBezTo>
                    <a:pt x="17" y="10"/>
                    <a:pt x="20" y="8"/>
                    <a:pt x="22" y="9"/>
                  </a:cubicBezTo>
                  <a:cubicBezTo>
                    <a:pt x="23" y="10"/>
                    <a:pt x="24" y="13"/>
                    <a:pt x="29" y="12"/>
                  </a:cubicBezTo>
                  <a:cubicBezTo>
                    <a:pt x="29" y="15"/>
                    <a:pt x="31" y="15"/>
                    <a:pt x="28" y="16"/>
                  </a:cubicBezTo>
                  <a:cubicBezTo>
                    <a:pt x="28" y="18"/>
                    <a:pt x="31" y="17"/>
                    <a:pt x="31" y="18"/>
                  </a:cubicBezTo>
                  <a:cubicBezTo>
                    <a:pt x="32" y="18"/>
                    <a:pt x="31" y="22"/>
                    <a:pt x="34" y="21"/>
                  </a:cubicBezTo>
                  <a:cubicBezTo>
                    <a:pt x="35" y="25"/>
                    <a:pt x="31" y="23"/>
                    <a:pt x="31" y="27"/>
                  </a:cubicBezTo>
                  <a:cubicBezTo>
                    <a:pt x="30" y="27"/>
                    <a:pt x="31" y="26"/>
                    <a:pt x="30" y="25"/>
                  </a:cubicBezTo>
                  <a:cubicBezTo>
                    <a:pt x="26" y="25"/>
                    <a:pt x="27" y="26"/>
                    <a:pt x="23" y="25"/>
                  </a:cubicBezTo>
                  <a:cubicBezTo>
                    <a:pt x="22" y="26"/>
                    <a:pt x="18" y="26"/>
                    <a:pt x="19" y="29"/>
                  </a:cubicBezTo>
                  <a:cubicBezTo>
                    <a:pt x="16" y="30"/>
                    <a:pt x="17" y="27"/>
                    <a:pt x="16" y="26"/>
                  </a:cubicBezTo>
                  <a:cubicBezTo>
                    <a:pt x="15" y="25"/>
                    <a:pt x="13" y="25"/>
                    <a:pt x="13" y="25"/>
                  </a:cubicBezTo>
                  <a:cubicBezTo>
                    <a:pt x="12" y="24"/>
                    <a:pt x="11" y="22"/>
                    <a:pt x="8" y="21"/>
                  </a:cubicBezTo>
                  <a:cubicBezTo>
                    <a:pt x="4" y="21"/>
                    <a:pt x="4" y="23"/>
                    <a:pt x="0" y="22"/>
                  </a:cubicBezTo>
                  <a:cubicBezTo>
                    <a:pt x="1" y="21"/>
                    <a:pt x="1" y="20"/>
                    <a:pt x="1" y="18"/>
                  </a:cubicBezTo>
                  <a:cubicBezTo>
                    <a:pt x="5" y="19"/>
                    <a:pt x="2" y="14"/>
                    <a:pt x="6" y="15"/>
                  </a:cubicBezTo>
                  <a:cubicBezTo>
                    <a:pt x="4" y="12"/>
                    <a:pt x="7" y="12"/>
                    <a:pt x="8" y="11"/>
                  </a:cubicBezTo>
                  <a:cubicBezTo>
                    <a:pt x="9" y="9"/>
                    <a:pt x="8" y="7"/>
                    <a:pt x="9" y="5"/>
                  </a:cubicBezTo>
                  <a:cubicBezTo>
                    <a:pt x="9" y="4"/>
                    <a:pt x="11" y="5"/>
                    <a:pt x="11" y="5"/>
                  </a:cubicBezTo>
                  <a:cubicBezTo>
                    <a:pt x="12" y="4"/>
                    <a:pt x="11" y="3"/>
                    <a:pt x="11" y="2"/>
                  </a:cubicBezTo>
                  <a:cubicBezTo>
                    <a:pt x="13" y="1"/>
                    <a:pt x="15"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5" name="Freeform 47"/>
            <p:cNvSpPr>
              <a:spLocks/>
            </p:cNvSpPr>
            <p:nvPr/>
          </p:nvSpPr>
          <p:spPr bwMode="auto">
            <a:xfrm>
              <a:off x="3228976" y="2187575"/>
              <a:ext cx="30163" cy="30162"/>
            </a:xfrm>
            <a:custGeom>
              <a:avLst/>
              <a:gdLst>
                <a:gd name="T0" fmla="*/ 0 w 8"/>
                <a:gd name="T1" fmla="*/ 0 h 8"/>
                <a:gd name="T2" fmla="*/ 19 w 8"/>
                <a:gd name="T3" fmla="*/ 10 h 8"/>
                <a:gd name="T4" fmla="*/ 0 w 8"/>
                <a:gd name="T5" fmla="*/ 0 h 8"/>
                <a:gd name="T6" fmla="*/ 0 60000 65536"/>
                <a:gd name="T7" fmla="*/ 0 60000 65536"/>
                <a:gd name="T8" fmla="*/ 0 60000 65536"/>
              </a:gdLst>
              <a:ahLst/>
              <a:cxnLst>
                <a:cxn ang="T6">
                  <a:pos x="T0" y="T1"/>
                </a:cxn>
                <a:cxn ang="T7">
                  <a:pos x="T2" y="T3"/>
                </a:cxn>
                <a:cxn ang="T8">
                  <a:pos x="T4" y="T5"/>
                </a:cxn>
              </a:cxnLst>
              <a:rect l="0" t="0" r="r" b="b"/>
              <a:pathLst>
                <a:path w="8" h="8">
                  <a:moveTo>
                    <a:pt x="0" y="0"/>
                  </a:moveTo>
                  <a:cubicBezTo>
                    <a:pt x="4" y="0"/>
                    <a:pt x="4" y="4"/>
                    <a:pt x="8" y="4"/>
                  </a:cubicBezTo>
                  <a:cubicBezTo>
                    <a:pt x="7" y="8"/>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6" name="Freeform 48"/>
            <p:cNvSpPr>
              <a:spLocks/>
            </p:cNvSpPr>
            <p:nvPr/>
          </p:nvSpPr>
          <p:spPr bwMode="auto">
            <a:xfrm>
              <a:off x="6908801" y="2300288"/>
              <a:ext cx="88900" cy="63500"/>
            </a:xfrm>
            <a:custGeom>
              <a:avLst/>
              <a:gdLst>
                <a:gd name="T0" fmla="*/ 16 w 24"/>
                <a:gd name="T1" fmla="*/ 0 h 17"/>
                <a:gd name="T2" fmla="*/ 19 w 24"/>
                <a:gd name="T3" fmla="*/ 2 h 17"/>
                <a:gd name="T4" fmla="*/ 28 w 24"/>
                <a:gd name="T5" fmla="*/ 14 h 17"/>
                <a:gd name="T6" fmla="*/ 56 w 24"/>
                <a:gd name="T7" fmla="*/ 12 h 17"/>
                <a:gd name="T8" fmla="*/ 47 w 24"/>
                <a:gd name="T9" fmla="*/ 28 h 17"/>
                <a:gd name="T10" fmla="*/ 37 w 24"/>
                <a:gd name="T11" fmla="*/ 24 h 17"/>
                <a:gd name="T12" fmla="*/ 26 w 24"/>
                <a:gd name="T13" fmla="*/ 31 h 17"/>
                <a:gd name="T14" fmla="*/ 23 w 24"/>
                <a:gd name="T15" fmla="*/ 38 h 17"/>
                <a:gd name="T16" fmla="*/ 9 w 24"/>
                <a:gd name="T17" fmla="*/ 33 h 17"/>
                <a:gd name="T18" fmla="*/ 16 w 24"/>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 h="17">
                  <a:moveTo>
                    <a:pt x="7" y="0"/>
                  </a:moveTo>
                  <a:cubicBezTo>
                    <a:pt x="8" y="0"/>
                    <a:pt x="8" y="0"/>
                    <a:pt x="8" y="1"/>
                  </a:cubicBezTo>
                  <a:cubicBezTo>
                    <a:pt x="8" y="4"/>
                    <a:pt x="12" y="3"/>
                    <a:pt x="12" y="6"/>
                  </a:cubicBezTo>
                  <a:cubicBezTo>
                    <a:pt x="16" y="4"/>
                    <a:pt x="20" y="6"/>
                    <a:pt x="24" y="5"/>
                  </a:cubicBezTo>
                  <a:cubicBezTo>
                    <a:pt x="24" y="8"/>
                    <a:pt x="20" y="8"/>
                    <a:pt x="20" y="12"/>
                  </a:cubicBezTo>
                  <a:cubicBezTo>
                    <a:pt x="18" y="12"/>
                    <a:pt x="18" y="10"/>
                    <a:pt x="16" y="10"/>
                  </a:cubicBezTo>
                  <a:cubicBezTo>
                    <a:pt x="14" y="10"/>
                    <a:pt x="12" y="16"/>
                    <a:pt x="11" y="13"/>
                  </a:cubicBezTo>
                  <a:cubicBezTo>
                    <a:pt x="10" y="13"/>
                    <a:pt x="10" y="15"/>
                    <a:pt x="10" y="16"/>
                  </a:cubicBezTo>
                  <a:cubicBezTo>
                    <a:pt x="7" y="17"/>
                    <a:pt x="7" y="10"/>
                    <a:pt x="4" y="14"/>
                  </a:cubicBezTo>
                  <a:cubicBezTo>
                    <a:pt x="0" y="11"/>
                    <a:pt x="3"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7" name="Freeform 49"/>
            <p:cNvSpPr>
              <a:spLocks/>
            </p:cNvSpPr>
            <p:nvPr/>
          </p:nvSpPr>
          <p:spPr bwMode="auto">
            <a:xfrm>
              <a:off x="6743701" y="2379663"/>
              <a:ext cx="179388" cy="152400"/>
            </a:xfrm>
            <a:custGeom>
              <a:avLst/>
              <a:gdLst>
                <a:gd name="T0" fmla="*/ 99 w 48"/>
                <a:gd name="T1" fmla="*/ 0 h 41"/>
                <a:gd name="T2" fmla="*/ 108 w 48"/>
                <a:gd name="T3" fmla="*/ 2 h 41"/>
                <a:gd name="T4" fmla="*/ 108 w 48"/>
                <a:gd name="T5" fmla="*/ 44 h 41"/>
                <a:gd name="T6" fmla="*/ 106 w 48"/>
                <a:gd name="T7" fmla="*/ 37 h 41"/>
                <a:gd name="T8" fmla="*/ 106 w 48"/>
                <a:gd name="T9" fmla="*/ 56 h 41"/>
                <a:gd name="T10" fmla="*/ 99 w 48"/>
                <a:gd name="T11" fmla="*/ 52 h 41"/>
                <a:gd name="T12" fmla="*/ 99 w 48"/>
                <a:gd name="T13" fmla="*/ 80 h 41"/>
                <a:gd name="T14" fmla="*/ 94 w 48"/>
                <a:gd name="T15" fmla="*/ 77 h 41"/>
                <a:gd name="T16" fmla="*/ 85 w 48"/>
                <a:gd name="T17" fmla="*/ 82 h 41"/>
                <a:gd name="T18" fmla="*/ 80 w 48"/>
                <a:gd name="T19" fmla="*/ 80 h 41"/>
                <a:gd name="T20" fmla="*/ 68 w 48"/>
                <a:gd name="T21" fmla="*/ 82 h 41"/>
                <a:gd name="T22" fmla="*/ 57 w 48"/>
                <a:gd name="T23" fmla="*/ 84 h 41"/>
                <a:gd name="T24" fmla="*/ 49 w 48"/>
                <a:gd name="T25" fmla="*/ 96 h 41"/>
                <a:gd name="T26" fmla="*/ 38 w 48"/>
                <a:gd name="T27" fmla="*/ 82 h 41"/>
                <a:gd name="T28" fmla="*/ 33 w 48"/>
                <a:gd name="T29" fmla="*/ 89 h 41"/>
                <a:gd name="T30" fmla="*/ 28 w 48"/>
                <a:gd name="T31" fmla="*/ 84 h 41"/>
                <a:gd name="T32" fmla="*/ 0 w 48"/>
                <a:gd name="T33" fmla="*/ 91 h 41"/>
                <a:gd name="T34" fmla="*/ 2 w 48"/>
                <a:gd name="T35" fmla="*/ 80 h 41"/>
                <a:gd name="T36" fmla="*/ 9 w 48"/>
                <a:gd name="T37" fmla="*/ 82 h 41"/>
                <a:gd name="T38" fmla="*/ 12 w 48"/>
                <a:gd name="T39" fmla="*/ 77 h 41"/>
                <a:gd name="T40" fmla="*/ 49 w 48"/>
                <a:gd name="T41" fmla="*/ 75 h 41"/>
                <a:gd name="T42" fmla="*/ 57 w 48"/>
                <a:gd name="T43" fmla="*/ 56 h 41"/>
                <a:gd name="T44" fmla="*/ 61 w 48"/>
                <a:gd name="T45" fmla="*/ 49 h 41"/>
                <a:gd name="T46" fmla="*/ 78 w 48"/>
                <a:gd name="T47" fmla="*/ 52 h 41"/>
                <a:gd name="T48" fmla="*/ 78 w 48"/>
                <a:gd name="T49" fmla="*/ 42 h 41"/>
                <a:gd name="T50" fmla="*/ 80 w 48"/>
                <a:gd name="T51" fmla="*/ 47 h 41"/>
                <a:gd name="T52" fmla="*/ 82 w 48"/>
                <a:gd name="T53" fmla="*/ 33 h 41"/>
                <a:gd name="T54" fmla="*/ 92 w 48"/>
                <a:gd name="T55" fmla="*/ 12 h 41"/>
                <a:gd name="T56" fmla="*/ 99 w 48"/>
                <a:gd name="T57" fmla="*/ 0 h 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 h="41">
                  <a:moveTo>
                    <a:pt x="42" y="0"/>
                  </a:moveTo>
                  <a:cubicBezTo>
                    <a:pt x="44" y="0"/>
                    <a:pt x="44" y="1"/>
                    <a:pt x="46" y="1"/>
                  </a:cubicBezTo>
                  <a:cubicBezTo>
                    <a:pt x="46" y="10"/>
                    <a:pt x="48" y="14"/>
                    <a:pt x="46" y="19"/>
                  </a:cubicBezTo>
                  <a:cubicBezTo>
                    <a:pt x="45" y="19"/>
                    <a:pt x="45" y="17"/>
                    <a:pt x="45" y="16"/>
                  </a:cubicBezTo>
                  <a:cubicBezTo>
                    <a:pt x="41" y="18"/>
                    <a:pt x="45" y="21"/>
                    <a:pt x="45" y="24"/>
                  </a:cubicBezTo>
                  <a:cubicBezTo>
                    <a:pt x="44" y="23"/>
                    <a:pt x="44" y="22"/>
                    <a:pt x="42" y="22"/>
                  </a:cubicBezTo>
                  <a:cubicBezTo>
                    <a:pt x="42" y="26"/>
                    <a:pt x="42" y="30"/>
                    <a:pt x="42" y="34"/>
                  </a:cubicBezTo>
                  <a:cubicBezTo>
                    <a:pt x="41" y="34"/>
                    <a:pt x="41" y="33"/>
                    <a:pt x="40" y="33"/>
                  </a:cubicBezTo>
                  <a:cubicBezTo>
                    <a:pt x="38" y="32"/>
                    <a:pt x="37" y="35"/>
                    <a:pt x="36" y="35"/>
                  </a:cubicBezTo>
                  <a:cubicBezTo>
                    <a:pt x="36" y="35"/>
                    <a:pt x="35" y="34"/>
                    <a:pt x="34" y="34"/>
                  </a:cubicBezTo>
                  <a:cubicBezTo>
                    <a:pt x="34" y="34"/>
                    <a:pt x="31" y="35"/>
                    <a:pt x="29" y="35"/>
                  </a:cubicBezTo>
                  <a:cubicBezTo>
                    <a:pt x="29" y="35"/>
                    <a:pt x="27" y="37"/>
                    <a:pt x="24" y="36"/>
                  </a:cubicBezTo>
                  <a:cubicBezTo>
                    <a:pt x="21" y="37"/>
                    <a:pt x="23" y="40"/>
                    <a:pt x="21" y="41"/>
                  </a:cubicBezTo>
                  <a:cubicBezTo>
                    <a:pt x="19" y="40"/>
                    <a:pt x="16" y="39"/>
                    <a:pt x="16" y="35"/>
                  </a:cubicBezTo>
                  <a:cubicBezTo>
                    <a:pt x="14" y="34"/>
                    <a:pt x="15" y="37"/>
                    <a:pt x="14" y="38"/>
                  </a:cubicBezTo>
                  <a:cubicBezTo>
                    <a:pt x="13" y="38"/>
                    <a:pt x="12" y="36"/>
                    <a:pt x="12" y="36"/>
                  </a:cubicBezTo>
                  <a:cubicBezTo>
                    <a:pt x="8" y="37"/>
                    <a:pt x="3" y="41"/>
                    <a:pt x="0" y="39"/>
                  </a:cubicBezTo>
                  <a:cubicBezTo>
                    <a:pt x="1" y="38"/>
                    <a:pt x="1" y="36"/>
                    <a:pt x="1" y="34"/>
                  </a:cubicBezTo>
                  <a:cubicBezTo>
                    <a:pt x="2" y="33"/>
                    <a:pt x="3" y="35"/>
                    <a:pt x="4" y="35"/>
                  </a:cubicBezTo>
                  <a:cubicBezTo>
                    <a:pt x="5" y="35"/>
                    <a:pt x="4" y="33"/>
                    <a:pt x="5" y="33"/>
                  </a:cubicBezTo>
                  <a:cubicBezTo>
                    <a:pt x="9" y="32"/>
                    <a:pt x="16" y="34"/>
                    <a:pt x="21" y="32"/>
                  </a:cubicBezTo>
                  <a:cubicBezTo>
                    <a:pt x="19" y="27"/>
                    <a:pt x="25" y="28"/>
                    <a:pt x="24" y="24"/>
                  </a:cubicBezTo>
                  <a:cubicBezTo>
                    <a:pt x="26" y="25"/>
                    <a:pt x="26" y="25"/>
                    <a:pt x="26" y="21"/>
                  </a:cubicBezTo>
                  <a:cubicBezTo>
                    <a:pt x="28" y="24"/>
                    <a:pt x="31" y="20"/>
                    <a:pt x="33" y="22"/>
                  </a:cubicBezTo>
                  <a:cubicBezTo>
                    <a:pt x="34" y="22"/>
                    <a:pt x="32" y="18"/>
                    <a:pt x="33" y="18"/>
                  </a:cubicBezTo>
                  <a:cubicBezTo>
                    <a:pt x="34" y="17"/>
                    <a:pt x="34" y="20"/>
                    <a:pt x="34" y="20"/>
                  </a:cubicBezTo>
                  <a:cubicBezTo>
                    <a:pt x="35" y="20"/>
                    <a:pt x="38" y="19"/>
                    <a:pt x="35" y="14"/>
                  </a:cubicBezTo>
                  <a:cubicBezTo>
                    <a:pt x="40" y="13"/>
                    <a:pt x="37" y="8"/>
                    <a:pt x="39" y="5"/>
                  </a:cubicBezTo>
                  <a:cubicBezTo>
                    <a:pt x="40" y="3"/>
                    <a:pt x="44" y="3"/>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8" name="Freeform 50"/>
            <p:cNvSpPr>
              <a:spLocks/>
            </p:cNvSpPr>
            <p:nvPr/>
          </p:nvSpPr>
          <p:spPr bwMode="auto">
            <a:xfrm>
              <a:off x="4527551" y="2386013"/>
              <a:ext cx="28575" cy="38100"/>
            </a:xfrm>
            <a:custGeom>
              <a:avLst/>
              <a:gdLst>
                <a:gd name="T0" fmla="*/ 5 w 8"/>
                <a:gd name="T1" fmla="*/ 0 h 10"/>
                <a:gd name="T2" fmla="*/ 0 w 8"/>
                <a:gd name="T3" fmla="*/ 22 h 10"/>
                <a:gd name="T4" fmla="*/ 5 w 8"/>
                <a:gd name="T5" fmla="*/ 0 h 10"/>
                <a:gd name="T6" fmla="*/ 0 60000 65536"/>
                <a:gd name="T7" fmla="*/ 0 60000 65536"/>
                <a:gd name="T8" fmla="*/ 0 60000 65536"/>
              </a:gdLst>
              <a:ahLst/>
              <a:cxnLst>
                <a:cxn ang="T6">
                  <a:pos x="T0" y="T1"/>
                </a:cxn>
                <a:cxn ang="T7">
                  <a:pos x="T2" y="T3"/>
                </a:cxn>
                <a:cxn ang="T8">
                  <a:pos x="T4" y="T5"/>
                </a:cxn>
              </a:cxnLst>
              <a:rect l="0" t="0" r="r" b="b"/>
              <a:pathLst>
                <a:path w="8" h="10">
                  <a:moveTo>
                    <a:pt x="2" y="0"/>
                  </a:moveTo>
                  <a:cubicBezTo>
                    <a:pt x="8" y="0"/>
                    <a:pt x="6" y="10"/>
                    <a:pt x="0" y="9"/>
                  </a:cubicBezTo>
                  <a:cubicBezTo>
                    <a:pt x="3" y="8"/>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09" name="Freeform 51"/>
            <p:cNvSpPr>
              <a:spLocks/>
            </p:cNvSpPr>
            <p:nvPr/>
          </p:nvSpPr>
          <p:spPr bwMode="auto">
            <a:xfrm>
              <a:off x="4602163" y="2438400"/>
              <a:ext cx="44450" cy="34925"/>
            </a:xfrm>
            <a:custGeom>
              <a:avLst/>
              <a:gdLst>
                <a:gd name="T0" fmla="*/ 21 w 12"/>
                <a:gd name="T1" fmla="*/ 5 h 9"/>
                <a:gd name="T2" fmla="*/ 28 w 12"/>
                <a:gd name="T3" fmla="*/ 20 h 9"/>
                <a:gd name="T4" fmla="*/ 14 w 12"/>
                <a:gd name="T5" fmla="*/ 20 h 9"/>
                <a:gd name="T6" fmla="*/ 14 w 12"/>
                <a:gd name="T7" fmla="*/ 15 h 9"/>
                <a:gd name="T8" fmla="*/ 2 w 12"/>
                <a:gd name="T9" fmla="*/ 12 h 9"/>
                <a:gd name="T10" fmla="*/ 21 w 12"/>
                <a:gd name="T11" fmla="*/ 5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9" y="2"/>
                  </a:moveTo>
                  <a:cubicBezTo>
                    <a:pt x="11" y="3"/>
                    <a:pt x="12" y="5"/>
                    <a:pt x="12" y="8"/>
                  </a:cubicBezTo>
                  <a:cubicBezTo>
                    <a:pt x="11" y="7"/>
                    <a:pt x="7" y="9"/>
                    <a:pt x="6" y="8"/>
                  </a:cubicBezTo>
                  <a:cubicBezTo>
                    <a:pt x="6" y="7"/>
                    <a:pt x="6" y="6"/>
                    <a:pt x="6" y="6"/>
                  </a:cubicBezTo>
                  <a:cubicBezTo>
                    <a:pt x="4" y="6"/>
                    <a:pt x="1" y="7"/>
                    <a:pt x="1" y="5"/>
                  </a:cubicBezTo>
                  <a:cubicBezTo>
                    <a:pt x="0" y="0"/>
                    <a:pt x="9" y="5"/>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0" name="Freeform 52"/>
            <p:cNvSpPr>
              <a:spLocks/>
            </p:cNvSpPr>
            <p:nvPr/>
          </p:nvSpPr>
          <p:spPr bwMode="auto">
            <a:xfrm>
              <a:off x="4957763" y="2498725"/>
              <a:ext cx="33338" cy="19050"/>
            </a:xfrm>
            <a:custGeom>
              <a:avLst/>
              <a:gdLst>
                <a:gd name="T0" fmla="*/ 0 w 9"/>
                <a:gd name="T1" fmla="*/ 10 h 5"/>
                <a:gd name="T2" fmla="*/ 12 w 9"/>
                <a:gd name="T3" fmla="*/ 2 h 5"/>
                <a:gd name="T4" fmla="*/ 9 w 9"/>
                <a:gd name="T5" fmla="*/ 5 h 5"/>
                <a:gd name="T6" fmla="*/ 0 w 9"/>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0" y="4"/>
                  </a:moveTo>
                  <a:cubicBezTo>
                    <a:pt x="0" y="1"/>
                    <a:pt x="2" y="1"/>
                    <a:pt x="5" y="1"/>
                  </a:cubicBezTo>
                  <a:cubicBezTo>
                    <a:pt x="9" y="0"/>
                    <a:pt x="7" y="3"/>
                    <a:pt x="4" y="2"/>
                  </a:cubicBezTo>
                  <a:cubicBezTo>
                    <a:pt x="3" y="3"/>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1" name="Freeform 53"/>
            <p:cNvSpPr>
              <a:spLocks/>
            </p:cNvSpPr>
            <p:nvPr/>
          </p:nvSpPr>
          <p:spPr bwMode="auto">
            <a:xfrm>
              <a:off x="6757988" y="2528888"/>
              <a:ext cx="33338" cy="19050"/>
            </a:xfrm>
            <a:custGeom>
              <a:avLst/>
              <a:gdLst>
                <a:gd name="T0" fmla="*/ 19 w 9"/>
                <a:gd name="T1" fmla="*/ 0 h 5"/>
                <a:gd name="T2" fmla="*/ 12 w 9"/>
                <a:gd name="T3" fmla="*/ 12 h 5"/>
                <a:gd name="T4" fmla="*/ 2 w 9"/>
                <a:gd name="T5" fmla="*/ 2 h 5"/>
                <a:gd name="T6" fmla="*/ 19 w 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8" y="0"/>
                  </a:moveTo>
                  <a:cubicBezTo>
                    <a:pt x="9" y="4"/>
                    <a:pt x="4" y="1"/>
                    <a:pt x="5" y="5"/>
                  </a:cubicBezTo>
                  <a:cubicBezTo>
                    <a:pt x="2" y="5"/>
                    <a:pt x="0" y="4"/>
                    <a:pt x="1" y="1"/>
                  </a:cubicBezTo>
                  <a:cubicBezTo>
                    <a:pt x="4"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2" name="Freeform 54"/>
            <p:cNvSpPr>
              <a:spLocks/>
            </p:cNvSpPr>
            <p:nvPr/>
          </p:nvSpPr>
          <p:spPr bwMode="auto">
            <a:xfrm>
              <a:off x="6702426" y="2528888"/>
              <a:ext cx="47625" cy="49212"/>
            </a:xfrm>
            <a:custGeom>
              <a:avLst/>
              <a:gdLst>
                <a:gd name="T0" fmla="*/ 25 w 13"/>
                <a:gd name="T1" fmla="*/ 5 h 13"/>
                <a:gd name="T2" fmla="*/ 25 w 13"/>
                <a:gd name="T3" fmla="*/ 26 h 13"/>
                <a:gd name="T4" fmla="*/ 9 w 13"/>
                <a:gd name="T5" fmla="*/ 29 h 13"/>
                <a:gd name="T6" fmla="*/ 0 w 13"/>
                <a:gd name="T7" fmla="*/ 17 h 13"/>
                <a:gd name="T8" fmla="*/ 25 w 13"/>
                <a:gd name="T9" fmla="*/ 5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1" y="2"/>
                  </a:moveTo>
                  <a:cubicBezTo>
                    <a:pt x="13" y="6"/>
                    <a:pt x="7" y="9"/>
                    <a:pt x="11" y="11"/>
                  </a:cubicBezTo>
                  <a:cubicBezTo>
                    <a:pt x="11" y="13"/>
                    <a:pt x="6" y="11"/>
                    <a:pt x="4" y="12"/>
                  </a:cubicBezTo>
                  <a:cubicBezTo>
                    <a:pt x="4" y="7"/>
                    <a:pt x="5" y="5"/>
                    <a:pt x="0" y="7"/>
                  </a:cubicBezTo>
                  <a:cubicBezTo>
                    <a:pt x="0" y="1"/>
                    <a:pt x="6"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3" name="Freeform 55"/>
            <p:cNvSpPr>
              <a:spLocks/>
            </p:cNvSpPr>
            <p:nvPr/>
          </p:nvSpPr>
          <p:spPr bwMode="auto">
            <a:xfrm>
              <a:off x="6537326" y="2705100"/>
              <a:ext cx="25400" cy="44450"/>
            </a:xfrm>
            <a:custGeom>
              <a:avLst/>
              <a:gdLst>
                <a:gd name="T0" fmla="*/ 16 w 7"/>
                <a:gd name="T1" fmla="*/ 12 h 12"/>
                <a:gd name="T2" fmla="*/ 9 w 7"/>
                <a:gd name="T3" fmla="*/ 28 h 12"/>
                <a:gd name="T4" fmla="*/ 0 w 7"/>
                <a:gd name="T5" fmla="*/ 28 h 12"/>
                <a:gd name="T6" fmla="*/ 2 w 7"/>
                <a:gd name="T7" fmla="*/ 9 h 12"/>
                <a:gd name="T8" fmla="*/ 16 w 7"/>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2">
                  <a:moveTo>
                    <a:pt x="7" y="5"/>
                  </a:moveTo>
                  <a:cubicBezTo>
                    <a:pt x="7" y="8"/>
                    <a:pt x="3" y="7"/>
                    <a:pt x="4" y="12"/>
                  </a:cubicBezTo>
                  <a:cubicBezTo>
                    <a:pt x="3" y="12"/>
                    <a:pt x="1" y="12"/>
                    <a:pt x="0" y="12"/>
                  </a:cubicBezTo>
                  <a:cubicBezTo>
                    <a:pt x="0" y="10"/>
                    <a:pt x="4" y="5"/>
                    <a:pt x="1" y="4"/>
                  </a:cubicBezTo>
                  <a:cubicBezTo>
                    <a:pt x="2" y="1"/>
                    <a:pt x="7" y="0"/>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4" name="Freeform 56"/>
            <p:cNvSpPr>
              <a:spLocks/>
            </p:cNvSpPr>
            <p:nvPr/>
          </p:nvSpPr>
          <p:spPr bwMode="auto">
            <a:xfrm>
              <a:off x="2381251" y="2727325"/>
              <a:ext cx="19050" cy="15875"/>
            </a:xfrm>
            <a:custGeom>
              <a:avLst/>
              <a:gdLst>
                <a:gd name="T0" fmla="*/ 0 w 5"/>
                <a:gd name="T1" fmla="*/ 3 h 4"/>
                <a:gd name="T2" fmla="*/ 12 w 5"/>
                <a:gd name="T3" fmla="*/ 0 h 4"/>
                <a:gd name="T4" fmla="*/ 7 w 5"/>
                <a:gd name="T5" fmla="*/ 10 h 4"/>
                <a:gd name="T6" fmla="*/ 2 w 5"/>
                <a:gd name="T7" fmla="*/ 10 h 4"/>
                <a:gd name="T8" fmla="*/ 0 w 5"/>
                <a:gd name="T9" fmla="*/ 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1"/>
                  </a:moveTo>
                  <a:cubicBezTo>
                    <a:pt x="0" y="0"/>
                    <a:pt x="3" y="0"/>
                    <a:pt x="5" y="0"/>
                  </a:cubicBezTo>
                  <a:cubicBezTo>
                    <a:pt x="5" y="2"/>
                    <a:pt x="3" y="2"/>
                    <a:pt x="3" y="4"/>
                  </a:cubicBezTo>
                  <a:cubicBezTo>
                    <a:pt x="3" y="4"/>
                    <a:pt x="2" y="4"/>
                    <a:pt x="1" y="4"/>
                  </a:cubicBezTo>
                  <a:cubicBezTo>
                    <a:pt x="1" y="2"/>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5" name="Freeform 57"/>
            <p:cNvSpPr>
              <a:spLocks/>
            </p:cNvSpPr>
            <p:nvPr/>
          </p:nvSpPr>
          <p:spPr bwMode="auto">
            <a:xfrm>
              <a:off x="2851151" y="2743200"/>
              <a:ext cx="179388" cy="66675"/>
            </a:xfrm>
            <a:custGeom>
              <a:avLst/>
              <a:gdLst>
                <a:gd name="T0" fmla="*/ 111 w 48"/>
                <a:gd name="T1" fmla="*/ 28 h 18"/>
                <a:gd name="T2" fmla="*/ 85 w 48"/>
                <a:gd name="T3" fmla="*/ 37 h 18"/>
                <a:gd name="T4" fmla="*/ 80 w 48"/>
                <a:gd name="T5" fmla="*/ 23 h 18"/>
                <a:gd name="T6" fmla="*/ 49 w 48"/>
                <a:gd name="T7" fmla="*/ 19 h 18"/>
                <a:gd name="T8" fmla="*/ 47 w 48"/>
                <a:gd name="T9" fmla="*/ 9 h 18"/>
                <a:gd name="T10" fmla="*/ 19 w 48"/>
                <a:gd name="T11" fmla="*/ 9 h 18"/>
                <a:gd name="T12" fmla="*/ 0 w 48"/>
                <a:gd name="T13" fmla="*/ 16 h 18"/>
                <a:gd name="T14" fmla="*/ 9 w 48"/>
                <a:gd name="T15" fmla="*/ 2 h 18"/>
                <a:gd name="T16" fmla="*/ 35 w 48"/>
                <a:gd name="T17" fmla="*/ 0 h 18"/>
                <a:gd name="T18" fmla="*/ 42 w 48"/>
                <a:gd name="T19" fmla="*/ 5 h 18"/>
                <a:gd name="T20" fmla="*/ 52 w 48"/>
                <a:gd name="T21" fmla="*/ 7 h 18"/>
                <a:gd name="T22" fmla="*/ 73 w 48"/>
                <a:gd name="T23" fmla="*/ 9 h 18"/>
                <a:gd name="T24" fmla="*/ 82 w 48"/>
                <a:gd name="T25" fmla="*/ 23 h 18"/>
                <a:gd name="T26" fmla="*/ 89 w 48"/>
                <a:gd name="T27" fmla="*/ 26 h 18"/>
                <a:gd name="T28" fmla="*/ 111 w 48"/>
                <a:gd name="T29" fmla="*/ 28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8">
                  <a:moveTo>
                    <a:pt x="47" y="12"/>
                  </a:moveTo>
                  <a:cubicBezTo>
                    <a:pt x="48" y="18"/>
                    <a:pt x="37" y="12"/>
                    <a:pt x="36" y="16"/>
                  </a:cubicBezTo>
                  <a:cubicBezTo>
                    <a:pt x="34" y="16"/>
                    <a:pt x="36" y="11"/>
                    <a:pt x="34" y="10"/>
                  </a:cubicBezTo>
                  <a:cubicBezTo>
                    <a:pt x="30" y="9"/>
                    <a:pt x="25" y="9"/>
                    <a:pt x="21" y="8"/>
                  </a:cubicBezTo>
                  <a:cubicBezTo>
                    <a:pt x="20" y="7"/>
                    <a:pt x="20" y="6"/>
                    <a:pt x="20" y="4"/>
                  </a:cubicBezTo>
                  <a:cubicBezTo>
                    <a:pt x="15" y="5"/>
                    <a:pt x="11" y="4"/>
                    <a:pt x="8" y="4"/>
                  </a:cubicBezTo>
                  <a:cubicBezTo>
                    <a:pt x="5" y="5"/>
                    <a:pt x="3" y="8"/>
                    <a:pt x="0" y="7"/>
                  </a:cubicBezTo>
                  <a:cubicBezTo>
                    <a:pt x="0" y="3"/>
                    <a:pt x="5" y="5"/>
                    <a:pt x="4" y="1"/>
                  </a:cubicBezTo>
                  <a:cubicBezTo>
                    <a:pt x="7" y="0"/>
                    <a:pt x="14" y="2"/>
                    <a:pt x="15" y="0"/>
                  </a:cubicBezTo>
                  <a:cubicBezTo>
                    <a:pt x="20" y="0"/>
                    <a:pt x="13" y="1"/>
                    <a:pt x="18" y="2"/>
                  </a:cubicBezTo>
                  <a:cubicBezTo>
                    <a:pt x="18" y="2"/>
                    <a:pt x="22" y="3"/>
                    <a:pt x="22" y="3"/>
                  </a:cubicBezTo>
                  <a:cubicBezTo>
                    <a:pt x="23" y="4"/>
                    <a:pt x="27" y="5"/>
                    <a:pt x="31" y="4"/>
                  </a:cubicBezTo>
                  <a:cubicBezTo>
                    <a:pt x="30" y="9"/>
                    <a:pt x="37" y="5"/>
                    <a:pt x="35" y="10"/>
                  </a:cubicBezTo>
                  <a:cubicBezTo>
                    <a:pt x="37" y="9"/>
                    <a:pt x="38" y="9"/>
                    <a:pt x="38" y="11"/>
                  </a:cubicBezTo>
                  <a:cubicBezTo>
                    <a:pt x="41" y="12"/>
                    <a:pt x="46" y="10"/>
                    <a:pt x="4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6" name="Freeform 58"/>
            <p:cNvSpPr>
              <a:spLocks/>
            </p:cNvSpPr>
            <p:nvPr/>
          </p:nvSpPr>
          <p:spPr bwMode="auto">
            <a:xfrm>
              <a:off x="3060701" y="2801938"/>
              <a:ext cx="74613" cy="41275"/>
            </a:xfrm>
            <a:custGeom>
              <a:avLst/>
              <a:gdLst>
                <a:gd name="T0" fmla="*/ 2 w 20"/>
                <a:gd name="T1" fmla="*/ 0 h 11"/>
                <a:gd name="T2" fmla="*/ 26 w 20"/>
                <a:gd name="T3" fmla="*/ 2 h 11"/>
                <a:gd name="T4" fmla="*/ 35 w 20"/>
                <a:gd name="T5" fmla="*/ 5 h 11"/>
                <a:gd name="T6" fmla="*/ 47 w 20"/>
                <a:gd name="T7" fmla="*/ 12 h 11"/>
                <a:gd name="T8" fmla="*/ 9 w 20"/>
                <a:gd name="T9" fmla="*/ 17 h 11"/>
                <a:gd name="T10" fmla="*/ 14 w 20"/>
                <a:gd name="T11" fmla="*/ 14 h 11"/>
                <a:gd name="T12" fmla="*/ 2 w 20"/>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1">
                  <a:moveTo>
                    <a:pt x="1" y="0"/>
                  </a:moveTo>
                  <a:cubicBezTo>
                    <a:pt x="4" y="2"/>
                    <a:pt x="8" y="0"/>
                    <a:pt x="11" y="1"/>
                  </a:cubicBezTo>
                  <a:cubicBezTo>
                    <a:pt x="11" y="1"/>
                    <a:pt x="14" y="6"/>
                    <a:pt x="15" y="2"/>
                  </a:cubicBezTo>
                  <a:cubicBezTo>
                    <a:pt x="17" y="3"/>
                    <a:pt x="16" y="6"/>
                    <a:pt x="20" y="5"/>
                  </a:cubicBezTo>
                  <a:cubicBezTo>
                    <a:pt x="20" y="11"/>
                    <a:pt x="8" y="8"/>
                    <a:pt x="4" y="7"/>
                  </a:cubicBezTo>
                  <a:cubicBezTo>
                    <a:pt x="3" y="6"/>
                    <a:pt x="6" y="6"/>
                    <a:pt x="6" y="6"/>
                  </a:cubicBezTo>
                  <a:cubicBezTo>
                    <a:pt x="6" y="4"/>
                    <a:pt x="0" y="4"/>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7" name="Freeform 59"/>
            <p:cNvSpPr>
              <a:spLocks/>
            </p:cNvSpPr>
            <p:nvPr/>
          </p:nvSpPr>
          <p:spPr bwMode="auto">
            <a:xfrm>
              <a:off x="6327776" y="2806700"/>
              <a:ext cx="36513" cy="25400"/>
            </a:xfrm>
            <a:custGeom>
              <a:avLst/>
              <a:gdLst>
                <a:gd name="T0" fmla="*/ 21 w 10"/>
                <a:gd name="T1" fmla="*/ 0 h 7"/>
                <a:gd name="T2" fmla="*/ 14 w 10"/>
                <a:gd name="T3" fmla="*/ 16 h 7"/>
                <a:gd name="T4" fmla="*/ 0 w 10"/>
                <a:gd name="T5" fmla="*/ 7 h 7"/>
                <a:gd name="T6" fmla="*/ 7 w 10"/>
                <a:gd name="T7" fmla="*/ 0 h 7"/>
                <a:gd name="T8" fmla="*/ 21 w 10"/>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9" y="0"/>
                  </a:moveTo>
                  <a:cubicBezTo>
                    <a:pt x="10" y="5"/>
                    <a:pt x="6" y="4"/>
                    <a:pt x="6" y="7"/>
                  </a:cubicBezTo>
                  <a:cubicBezTo>
                    <a:pt x="3" y="7"/>
                    <a:pt x="0" y="6"/>
                    <a:pt x="0" y="3"/>
                  </a:cubicBezTo>
                  <a:cubicBezTo>
                    <a:pt x="2" y="3"/>
                    <a:pt x="3" y="2"/>
                    <a:pt x="3" y="0"/>
                  </a:cubicBezTo>
                  <a:cubicBezTo>
                    <a:pt x="5" y="0"/>
                    <a:pt x="7"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8" name="Freeform 60"/>
            <p:cNvSpPr>
              <a:spLocks/>
            </p:cNvSpPr>
            <p:nvPr/>
          </p:nvSpPr>
          <p:spPr bwMode="auto">
            <a:xfrm>
              <a:off x="3033713" y="2817813"/>
              <a:ext cx="30163" cy="19050"/>
            </a:xfrm>
            <a:custGeom>
              <a:avLst/>
              <a:gdLst>
                <a:gd name="T0" fmla="*/ 14 w 8"/>
                <a:gd name="T1" fmla="*/ 12 h 5"/>
                <a:gd name="T2" fmla="*/ 0 w 8"/>
                <a:gd name="T3" fmla="*/ 10 h 5"/>
                <a:gd name="T4" fmla="*/ 14 w 8"/>
                <a:gd name="T5" fmla="*/ 12 h 5"/>
                <a:gd name="T6" fmla="*/ 0 60000 65536"/>
                <a:gd name="T7" fmla="*/ 0 60000 65536"/>
                <a:gd name="T8" fmla="*/ 0 60000 65536"/>
              </a:gdLst>
              <a:ahLst/>
              <a:cxnLst>
                <a:cxn ang="T6">
                  <a:pos x="T0" y="T1"/>
                </a:cxn>
                <a:cxn ang="T7">
                  <a:pos x="T2" y="T3"/>
                </a:cxn>
                <a:cxn ang="T8">
                  <a:pos x="T4" y="T5"/>
                </a:cxn>
              </a:cxnLst>
              <a:rect l="0" t="0" r="r" b="b"/>
              <a:pathLst>
                <a:path w="8" h="5">
                  <a:moveTo>
                    <a:pt x="6" y="5"/>
                  </a:moveTo>
                  <a:cubicBezTo>
                    <a:pt x="5" y="4"/>
                    <a:pt x="3" y="4"/>
                    <a:pt x="0" y="4"/>
                  </a:cubicBezTo>
                  <a:cubicBezTo>
                    <a:pt x="1" y="2"/>
                    <a:pt x="8" y="0"/>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19" name="Freeform 61"/>
            <p:cNvSpPr>
              <a:spLocks/>
            </p:cNvSpPr>
            <p:nvPr/>
          </p:nvSpPr>
          <p:spPr bwMode="auto">
            <a:xfrm>
              <a:off x="2959101" y="2820988"/>
              <a:ext cx="33338" cy="22225"/>
            </a:xfrm>
            <a:custGeom>
              <a:avLst/>
              <a:gdLst>
                <a:gd name="T0" fmla="*/ 2 w 9"/>
                <a:gd name="T1" fmla="*/ 5 h 6"/>
                <a:gd name="T2" fmla="*/ 19 w 9"/>
                <a:gd name="T3" fmla="*/ 9 h 6"/>
                <a:gd name="T4" fmla="*/ 2 w 9"/>
                <a:gd name="T5" fmla="*/ 5 h 6"/>
                <a:gd name="T6" fmla="*/ 0 60000 65536"/>
                <a:gd name="T7" fmla="*/ 0 60000 65536"/>
                <a:gd name="T8" fmla="*/ 0 60000 65536"/>
              </a:gdLst>
              <a:ahLst/>
              <a:cxnLst>
                <a:cxn ang="T6">
                  <a:pos x="T0" y="T1"/>
                </a:cxn>
                <a:cxn ang="T7">
                  <a:pos x="T2" y="T3"/>
                </a:cxn>
                <a:cxn ang="T8">
                  <a:pos x="T4" y="T5"/>
                </a:cxn>
              </a:cxnLst>
              <a:rect l="0" t="0" r="r" b="b"/>
              <a:pathLst>
                <a:path w="9" h="6">
                  <a:moveTo>
                    <a:pt x="1" y="2"/>
                  </a:moveTo>
                  <a:cubicBezTo>
                    <a:pt x="4" y="3"/>
                    <a:pt x="9" y="0"/>
                    <a:pt x="8" y="4"/>
                  </a:cubicBezTo>
                  <a:cubicBezTo>
                    <a:pt x="6" y="4"/>
                    <a:pt x="0" y="6"/>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0" name="Freeform 62"/>
            <p:cNvSpPr>
              <a:spLocks/>
            </p:cNvSpPr>
            <p:nvPr/>
          </p:nvSpPr>
          <p:spPr bwMode="auto">
            <a:xfrm>
              <a:off x="6526213" y="2832100"/>
              <a:ext cx="47625" cy="87312"/>
            </a:xfrm>
            <a:custGeom>
              <a:avLst/>
              <a:gdLst>
                <a:gd name="T0" fmla="*/ 14 w 13"/>
                <a:gd name="T1" fmla="*/ 0 h 23"/>
                <a:gd name="T2" fmla="*/ 25 w 13"/>
                <a:gd name="T3" fmla="*/ 0 h 23"/>
                <a:gd name="T4" fmla="*/ 30 w 13"/>
                <a:gd name="T5" fmla="*/ 19 h 23"/>
                <a:gd name="T6" fmla="*/ 23 w 13"/>
                <a:gd name="T7" fmla="*/ 29 h 23"/>
                <a:gd name="T8" fmla="*/ 21 w 13"/>
                <a:gd name="T9" fmla="*/ 38 h 23"/>
                <a:gd name="T10" fmla="*/ 16 w 13"/>
                <a:gd name="T11" fmla="*/ 50 h 23"/>
                <a:gd name="T12" fmla="*/ 9 w 13"/>
                <a:gd name="T13" fmla="*/ 43 h 23"/>
                <a:gd name="T14" fmla="*/ 0 w 13"/>
                <a:gd name="T15" fmla="*/ 31 h 23"/>
                <a:gd name="T16" fmla="*/ 7 w 13"/>
                <a:gd name="T17" fmla="*/ 14 h 23"/>
                <a:gd name="T18" fmla="*/ 14 w 1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23">
                  <a:moveTo>
                    <a:pt x="6" y="0"/>
                  </a:moveTo>
                  <a:cubicBezTo>
                    <a:pt x="8" y="0"/>
                    <a:pt x="9" y="0"/>
                    <a:pt x="11" y="0"/>
                  </a:cubicBezTo>
                  <a:cubicBezTo>
                    <a:pt x="12" y="2"/>
                    <a:pt x="12" y="6"/>
                    <a:pt x="13" y="8"/>
                  </a:cubicBezTo>
                  <a:cubicBezTo>
                    <a:pt x="11" y="9"/>
                    <a:pt x="12" y="12"/>
                    <a:pt x="10" y="12"/>
                  </a:cubicBezTo>
                  <a:cubicBezTo>
                    <a:pt x="10" y="14"/>
                    <a:pt x="10" y="15"/>
                    <a:pt x="9" y="16"/>
                  </a:cubicBezTo>
                  <a:cubicBezTo>
                    <a:pt x="8" y="17"/>
                    <a:pt x="10" y="22"/>
                    <a:pt x="7" y="21"/>
                  </a:cubicBezTo>
                  <a:cubicBezTo>
                    <a:pt x="3" y="23"/>
                    <a:pt x="7" y="18"/>
                    <a:pt x="4" y="18"/>
                  </a:cubicBezTo>
                  <a:cubicBezTo>
                    <a:pt x="2" y="18"/>
                    <a:pt x="2" y="15"/>
                    <a:pt x="0" y="13"/>
                  </a:cubicBezTo>
                  <a:cubicBezTo>
                    <a:pt x="0" y="10"/>
                    <a:pt x="4" y="11"/>
                    <a:pt x="3" y="6"/>
                  </a:cubicBezTo>
                  <a:cubicBezTo>
                    <a:pt x="6" y="9"/>
                    <a:pt x="6" y="3"/>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1" name="Freeform 63"/>
            <p:cNvSpPr>
              <a:spLocks/>
            </p:cNvSpPr>
            <p:nvPr/>
          </p:nvSpPr>
          <p:spPr bwMode="auto">
            <a:xfrm>
              <a:off x="6573838" y="2908300"/>
              <a:ext cx="68263" cy="66675"/>
            </a:xfrm>
            <a:custGeom>
              <a:avLst/>
              <a:gdLst>
                <a:gd name="T0" fmla="*/ 24 w 18"/>
                <a:gd name="T1" fmla="*/ 2 h 18"/>
                <a:gd name="T2" fmla="*/ 31 w 18"/>
                <a:gd name="T3" fmla="*/ 12 h 18"/>
                <a:gd name="T4" fmla="*/ 29 w 18"/>
                <a:gd name="T5" fmla="*/ 14 h 18"/>
                <a:gd name="T6" fmla="*/ 31 w 18"/>
                <a:gd name="T7" fmla="*/ 21 h 18"/>
                <a:gd name="T8" fmla="*/ 43 w 18"/>
                <a:gd name="T9" fmla="*/ 33 h 18"/>
                <a:gd name="T10" fmla="*/ 38 w 18"/>
                <a:gd name="T11" fmla="*/ 42 h 18"/>
                <a:gd name="T12" fmla="*/ 29 w 18"/>
                <a:gd name="T13" fmla="*/ 42 h 18"/>
                <a:gd name="T14" fmla="*/ 14 w 18"/>
                <a:gd name="T15" fmla="*/ 28 h 18"/>
                <a:gd name="T16" fmla="*/ 19 w 18"/>
                <a:gd name="T17" fmla="*/ 23 h 18"/>
                <a:gd name="T18" fmla="*/ 0 w 18"/>
                <a:gd name="T19" fmla="*/ 7 h 18"/>
                <a:gd name="T20" fmla="*/ 24 w 18"/>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8">
                  <a:moveTo>
                    <a:pt x="10" y="1"/>
                  </a:moveTo>
                  <a:cubicBezTo>
                    <a:pt x="7" y="5"/>
                    <a:pt x="12" y="4"/>
                    <a:pt x="13" y="5"/>
                  </a:cubicBezTo>
                  <a:cubicBezTo>
                    <a:pt x="14" y="6"/>
                    <a:pt x="12" y="6"/>
                    <a:pt x="12" y="6"/>
                  </a:cubicBezTo>
                  <a:cubicBezTo>
                    <a:pt x="12" y="6"/>
                    <a:pt x="13" y="8"/>
                    <a:pt x="13" y="9"/>
                  </a:cubicBezTo>
                  <a:cubicBezTo>
                    <a:pt x="14" y="11"/>
                    <a:pt x="18" y="11"/>
                    <a:pt x="18" y="14"/>
                  </a:cubicBezTo>
                  <a:cubicBezTo>
                    <a:pt x="15" y="14"/>
                    <a:pt x="16" y="16"/>
                    <a:pt x="16" y="18"/>
                  </a:cubicBezTo>
                  <a:cubicBezTo>
                    <a:pt x="15" y="17"/>
                    <a:pt x="12" y="16"/>
                    <a:pt x="12" y="18"/>
                  </a:cubicBezTo>
                  <a:cubicBezTo>
                    <a:pt x="9" y="17"/>
                    <a:pt x="10" y="13"/>
                    <a:pt x="6" y="12"/>
                  </a:cubicBezTo>
                  <a:cubicBezTo>
                    <a:pt x="6" y="11"/>
                    <a:pt x="8" y="11"/>
                    <a:pt x="8" y="10"/>
                  </a:cubicBezTo>
                  <a:cubicBezTo>
                    <a:pt x="6" y="8"/>
                    <a:pt x="4" y="4"/>
                    <a:pt x="0" y="3"/>
                  </a:cubicBezTo>
                  <a:cubicBezTo>
                    <a:pt x="3" y="0"/>
                    <a:pt x="5"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2" name="Freeform 64"/>
            <p:cNvSpPr>
              <a:spLocks/>
            </p:cNvSpPr>
            <p:nvPr/>
          </p:nvSpPr>
          <p:spPr bwMode="auto">
            <a:xfrm>
              <a:off x="6548438" y="2933700"/>
              <a:ext cx="14288" cy="11112"/>
            </a:xfrm>
            <a:custGeom>
              <a:avLst/>
              <a:gdLst>
                <a:gd name="T0" fmla="*/ 0 w 4"/>
                <a:gd name="T1" fmla="*/ 0 h 3"/>
                <a:gd name="T2" fmla="*/ 9 w 4"/>
                <a:gd name="T3" fmla="*/ 0 h 3"/>
                <a:gd name="T4" fmla="*/ 9 w 4"/>
                <a:gd name="T5" fmla="*/ 7 h 3"/>
                <a:gd name="T6" fmla="*/ 0 w 4"/>
                <a:gd name="T7" fmla="*/ 7 h 3"/>
                <a:gd name="T8" fmla="*/ 0 w 4"/>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3" name="Freeform 65"/>
            <p:cNvSpPr>
              <a:spLocks/>
            </p:cNvSpPr>
            <p:nvPr/>
          </p:nvSpPr>
          <p:spPr bwMode="auto">
            <a:xfrm>
              <a:off x="6570663" y="2949575"/>
              <a:ext cx="38100" cy="52387"/>
            </a:xfrm>
            <a:custGeom>
              <a:avLst/>
              <a:gdLst>
                <a:gd name="T0" fmla="*/ 22 w 10"/>
                <a:gd name="T1" fmla="*/ 28 h 14"/>
                <a:gd name="T2" fmla="*/ 10 w 10"/>
                <a:gd name="T3" fmla="*/ 31 h 14"/>
                <a:gd name="T4" fmla="*/ 0 w 10"/>
                <a:gd name="T5" fmla="*/ 17 h 14"/>
                <a:gd name="T6" fmla="*/ 22 w 10"/>
                <a:gd name="T7" fmla="*/ 28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4">
                  <a:moveTo>
                    <a:pt x="9" y="12"/>
                  </a:moveTo>
                  <a:cubicBezTo>
                    <a:pt x="10" y="14"/>
                    <a:pt x="5" y="12"/>
                    <a:pt x="4" y="13"/>
                  </a:cubicBezTo>
                  <a:cubicBezTo>
                    <a:pt x="4" y="10"/>
                    <a:pt x="5" y="5"/>
                    <a:pt x="0" y="7"/>
                  </a:cubicBezTo>
                  <a:cubicBezTo>
                    <a:pt x="4" y="0"/>
                    <a:pt x="4" y="13"/>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4" name="Freeform 66"/>
            <p:cNvSpPr>
              <a:spLocks/>
            </p:cNvSpPr>
            <p:nvPr/>
          </p:nvSpPr>
          <p:spPr bwMode="auto">
            <a:xfrm>
              <a:off x="5810251" y="2994025"/>
              <a:ext cx="36513" cy="63500"/>
            </a:xfrm>
            <a:custGeom>
              <a:avLst/>
              <a:gdLst>
                <a:gd name="T0" fmla="*/ 5 w 10"/>
                <a:gd name="T1" fmla="*/ 2 h 17"/>
                <a:gd name="T2" fmla="*/ 12 w 10"/>
                <a:gd name="T3" fmla="*/ 9 h 17"/>
                <a:gd name="T4" fmla="*/ 14 w 10"/>
                <a:gd name="T5" fmla="*/ 14 h 17"/>
                <a:gd name="T6" fmla="*/ 21 w 10"/>
                <a:gd name="T7" fmla="*/ 19 h 17"/>
                <a:gd name="T8" fmla="*/ 18 w 10"/>
                <a:gd name="T9" fmla="*/ 21 h 17"/>
                <a:gd name="T10" fmla="*/ 21 w 10"/>
                <a:gd name="T11" fmla="*/ 35 h 17"/>
                <a:gd name="T12" fmla="*/ 14 w 10"/>
                <a:gd name="T13" fmla="*/ 40 h 17"/>
                <a:gd name="T14" fmla="*/ 5 w 10"/>
                <a:gd name="T15" fmla="*/ 2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 h="17">
                  <a:moveTo>
                    <a:pt x="2" y="1"/>
                  </a:moveTo>
                  <a:cubicBezTo>
                    <a:pt x="4" y="0"/>
                    <a:pt x="5" y="3"/>
                    <a:pt x="5" y="4"/>
                  </a:cubicBezTo>
                  <a:cubicBezTo>
                    <a:pt x="6" y="5"/>
                    <a:pt x="6" y="4"/>
                    <a:pt x="6" y="6"/>
                  </a:cubicBezTo>
                  <a:cubicBezTo>
                    <a:pt x="7" y="7"/>
                    <a:pt x="9" y="7"/>
                    <a:pt x="9" y="8"/>
                  </a:cubicBezTo>
                  <a:cubicBezTo>
                    <a:pt x="9" y="9"/>
                    <a:pt x="8" y="9"/>
                    <a:pt x="8" y="9"/>
                  </a:cubicBezTo>
                  <a:cubicBezTo>
                    <a:pt x="7" y="10"/>
                    <a:pt x="10" y="12"/>
                    <a:pt x="9" y="15"/>
                  </a:cubicBezTo>
                  <a:cubicBezTo>
                    <a:pt x="7" y="15"/>
                    <a:pt x="7" y="16"/>
                    <a:pt x="6" y="17"/>
                  </a:cubicBezTo>
                  <a:cubicBezTo>
                    <a:pt x="0" y="15"/>
                    <a:pt x="1" y="8"/>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5" name="Freeform 67"/>
            <p:cNvSpPr>
              <a:spLocks/>
            </p:cNvSpPr>
            <p:nvPr/>
          </p:nvSpPr>
          <p:spPr bwMode="auto">
            <a:xfrm>
              <a:off x="6604001" y="2997200"/>
              <a:ext cx="46038" cy="71437"/>
            </a:xfrm>
            <a:custGeom>
              <a:avLst/>
              <a:gdLst>
                <a:gd name="T0" fmla="*/ 24 w 12"/>
                <a:gd name="T1" fmla="*/ 0 h 19"/>
                <a:gd name="T2" fmla="*/ 29 w 12"/>
                <a:gd name="T3" fmla="*/ 21 h 19"/>
                <a:gd name="T4" fmla="*/ 22 w 12"/>
                <a:gd name="T5" fmla="*/ 24 h 19"/>
                <a:gd name="T6" fmla="*/ 22 w 12"/>
                <a:gd name="T7" fmla="*/ 45 h 19"/>
                <a:gd name="T8" fmla="*/ 7 w 12"/>
                <a:gd name="T9" fmla="*/ 36 h 19"/>
                <a:gd name="T10" fmla="*/ 10 w 12"/>
                <a:gd name="T11" fmla="*/ 24 h 19"/>
                <a:gd name="T12" fmla="*/ 10 w 12"/>
                <a:gd name="T13" fmla="*/ 19 h 19"/>
                <a:gd name="T14" fmla="*/ 7 w 12"/>
                <a:gd name="T15" fmla="*/ 19 h 19"/>
                <a:gd name="T16" fmla="*/ 12 w 12"/>
                <a:gd name="T17" fmla="*/ 12 h 19"/>
                <a:gd name="T18" fmla="*/ 19 w 12"/>
                <a:gd name="T19" fmla="*/ 2 h 19"/>
                <a:gd name="T20" fmla="*/ 24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9">
                  <a:moveTo>
                    <a:pt x="10" y="0"/>
                  </a:moveTo>
                  <a:cubicBezTo>
                    <a:pt x="10" y="4"/>
                    <a:pt x="10" y="8"/>
                    <a:pt x="12" y="9"/>
                  </a:cubicBezTo>
                  <a:cubicBezTo>
                    <a:pt x="12" y="11"/>
                    <a:pt x="10" y="10"/>
                    <a:pt x="9" y="10"/>
                  </a:cubicBezTo>
                  <a:cubicBezTo>
                    <a:pt x="11" y="12"/>
                    <a:pt x="8" y="14"/>
                    <a:pt x="9" y="19"/>
                  </a:cubicBezTo>
                  <a:cubicBezTo>
                    <a:pt x="5" y="19"/>
                    <a:pt x="6" y="15"/>
                    <a:pt x="3" y="15"/>
                  </a:cubicBezTo>
                  <a:cubicBezTo>
                    <a:pt x="2" y="13"/>
                    <a:pt x="4" y="12"/>
                    <a:pt x="4" y="10"/>
                  </a:cubicBezTo>
                  <a:cubicBezTo>
                    <a:pt x="4" y="9"/>
                    <a:pt x="2" y="8"/>
                    <a:pt x="4" y="8"/>
                  </a:cubicBezTo>
                  <a:cubicBezTo>
                    <a:pt x="4" y="7"/>
                    <a:pt x="3" y="7"/>
                    <a:pt x="3" y="8"/>
                  </a:cubicBezTo>
                  <a:cubicBezTo>
                    <a:pt x="0" y="8"/>
                    <a:pt x="3" y="3"/>
                    <a:pt x="5" y="5"/>
                  </a:cubicBezTo>
                  <a:cubicBezTo>
                    <a:pt x="5" y="3"/>
                    <a:pt x="7" y="2"/>
                    <a:pt x="8" y="1"/>
                  </a:cubicBezTo>
                  <a:cubicBezTo>
                    <a:pt x="8" y="1"/>
                    <a:pt x="9"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6" name="Freeform 68"/>
            <p:cNvSpPr>
              <a:spLocks/>
            </p:cNvSpPr>
            <p:nvPr/>
          </p:nvSpPr>
          <p:spPr bwMode="auto">
            <a:xfrm>
              <a:off x="6567488" y="3008313"/>
              <a:ext cx="36513" cy="34925"/>
            </a:xfrm>
            <a:custGeom>
              <a:avLst/>
              <a:gdLst>
                <a:gd name="T0" fmla="*/ 14 w 10"/>
                <a:gd name="T1" fmla="*/ 0 h 9"/>
                <a:gd name="T2" fmla="*/ 21 w 10"/>
                <a:gd name="T3" fmla="*/ 10 h 9"/>
                <a:gd name="T4" fmla="*/ 18 w 10"/>
                <a:gd name="T5" fmla="*/ 12 h 9"/>
                <a:gd name="T6" fmla="*/ 2 w 10"/>
                <a:gd name="T7" fmla="*/ 22 h 9"/>
                <a:gd name="T8" fmla="*/ 14 w 10"/>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6" y="0"/>
                  </a:moveTo>
                  <a:cubicBezTo>
                    <a:pt x="8" y="0"/>
                    <a:pt x="10" y="1"/>
                    <a:pt x="9" y="4"/>
                  </a:cubicBezTo>
                  <a:cubicBezTo>
                    <a:pt x="7" y="4"/>
                    <a:pt x="7" y="5"/>
                    <a:pt x="8" y="5"/>
                  </a:cubicBezTo>
                  <a:cubicBezTo>
                    <a:pt x="7" y="6"/>
                    <a:pt x="4" y="8"/>
                    <a:pt x="1" y="9"/>
                  </a:cubicBezTo>
                  <a:cubicBezTo>
                    <a:pt x="0" y="4"/>
                    <a:pt x="6"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7" name="Freeform 69"/>
            <p:cNvSpPr>
              <a:spLocks/>
            </p:cNvSpPr>
            <p:nvPr/>
          </p:nvSpPr>
          <p:spPr bwMode="auto">
            <a:xfrm>
              <a:off x="6669088" y="3125788"/>
              <a:ext cx="22225" cy="44450"/>
            </a:xfrm>
            <a:custGeom>
              <a:avLst/>
              <a:gdLst>
                <a:gd name="T0" fmla="*/ 2 w 6"/>
                <a:gd name="T1" fmla="*/ 0 h 12"/>
                <a:gd name="T2" fmla="*/ 14 w 6"/>
                <a:gd name="T3" fmla="*/ 7 h 12"/>
                <a:gd name="T4" fmla="*/ 0 w 6"/>
                <a:gd name="T5" fmla="*/ 26 h 12"/>
                <a:gd name="T6" fmla="*/ 5 w 6"/>
                <a:gd name="T7" fmla="*/ 21 h 12"/>
                <a:gd name="T8" fmla="*/ 2 w 6"/>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
                  <a:moveTo>
                    <a:pt x="1" y="0"/>
                  </a:moveTo>
                  <a:cubicBezTo>
                    <a:pt x="4" y="0"/>
                    <a:pt x="2" y="5"/>
                    <a:pt x="6" y="3"/>
                  </a:cubicBezTo>
                  <a:cubicBezTo>
                    <a:pt x="5" y="7"/>
                    <a:pt x="5" y="12"/>
                    <a:pt x="0" y="11"/>
                  </a:cubicBezTo>
                  <a:cubicBezTo>
                    <a:pt x="0" y="9"/>
                    <a:pt x="1" y="10"/>
                    <a:pt x="2" y="9"/>
                  </a:cubicBezTo>
                  <a:cubicBezTo>
                    <a:pt x="1" y="5"/>
                    <a:pt x="0" y="6"/>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8" name="Freeform 70"/>
            <p:cNvSpPr>
              <a:spLocks/>
            </p:cNvSpPr>
            <p:nvPr/>
          </p:nvSpPr>
          <p:spPr bwMode="auto">
            <a:xfrm>
              <a:off x="6529388" y="3136900"/>
              <a:ext cx="90488" cy="30162"/>
            </a:xfrm>
            <a:custGeom>
              <a:avLst/>
              <a:gdLst>
                <a:gd name="T0" fmla="*/ 57 w 24"/>
                <a:gd name="T1" fmla="*/ 7 h 8"/>
                <a:gd name="T2" fmla="*/ 40 w 24"/>
                <a:gd name="T3" fmla="*/ 14 h 8"/>
                <a:gd name="T4" fmla="*/ 0 w 24"/>
                <a:gd name="T5" fmla="*/ 19 h 8"/>
                <a:gd name="T6" fmla="*/ 48 w 24"/>
                <a:gd name="T7" fmla="*/ 5 h 8"/>
                <a:gd name="T8" fmla="*/ 57 w 24"/>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8">
                  <a:moveTo>
                    <a:pt x="24" y="3"/>
                  </a:moveTo>
                  <a:cubicBezTo>
                    <a:pt x="24" y="6"/>
                    <a:pt x="20" y="6"/>
                    <a:pt x="17" y="6"/>
                  </a:cubicBezTo>
                  <a:cubicBezTo>
                    <a:pt x="12" y="7"/>
                    <a:pt x="5" y="6"/>
                    <a:pt x="0" y="8"/>
                  </a:cubicBezTo>
                  <a:cubicBezTo>
                    <a:pt x="1" y="0"/>
                    <a:pt x="18" y="8"/>
                    <a:pt x="20" y="2"/>
                  </a:cubicBezTo>
                  <a:cubicBezTo>
                    <a:pt x="21" y="2"/>
                    <a:pt x="22" y="3"/>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29" name="Freeform 71"/>
            <p:cNvSpPr>
              <a:spLocks/>
            </p:cNvSpPr>
            <p:nvPr/>
          </p:nvSpPr>
          <p:spPr bwMode="auto">
            <a:xfrm>
              <a:off x="6724651" y="3170238"/>
              <a:ext cx="60325" cy="38100"/>
            </a:xfrm>
            <a:custGeom>
              <a:avLst/>
              <a:gdLst>
                <a:gd name="T0" fmla="*/ 38 w 16"/>
                <a:gd name="T1" fmla="*/ 17 h 10"/>
                <a:gd name="T2" fmla="*/ 31 w 16"/>
                <a:gd name="T3" fmla="*/ 22 h 10"/>
                <a:gd name="T4" fmla="*/ 14 w 16"/>
                <a:gd name="T5" fmla="*/ 22 h 10"/>
                <a:gd name="T6" fmla="*/ 12 w 16"/>
                <a:gd name="T7" fmla="*/ 19 h 10"/>
                <a:gd name="T8" fmla="*/ 0 w 16"/>
                <a:gd name="T9" fmla="*/ 10 h 10"/>
                <a:gd name="T10" fmla="*/ 14 w 16"/>
                <a:gd name="T11" fmla="*/ 5 h 10"/>
                <a:gd name="T12" fmla="*/ 24 w 16"/>
                <a:gd name="T13" fmla="*/ 2 h 10"/>
                <a:gd name="T14" fmla="*/ 24 w 16"/>
                <a:gd name="T15" fmla="*/ 5 h 10"/>
                <a:gd name="T16" fmla="*/ 26 w 16"/>
                <a:gd name="T17" fmla="*/ 2 h 10"/>
                <a:gd name="T18" fmla="*/ 38 w 16"/>
                <a:gd name="T19" fmla="*/ 17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10">
                  <a:moveTo>
                    <a:pt x="16" y="7"/>
                  </a:moveTo>
                  <a:cubicBezTo>
                    <a:pt x="15" y="7"/>
                    <a:pt x="13" y="8"/>
                    <a:pt x="13" y="9"/>
                  </a:cubicBezTo>
                  <a:cubicBezTo>
                    <a:pt x="11" y="7"/>
                    <a:pt x="9" y="10"/>
                    <a:pt x="6" y="9"/>
                  </a:cubicBezTo>
                  <a:cubicBezTo>
                    <a:pt x="6" y="9"/>
                    <a:pt x="6" y="8"/>
                    <a:pt x="5" y="8"/>
                  </a:cubicBezTo>
                  <a:cubicBezTo>
                    <a:pt x="4" y="8"/>
                    <a:pt x="2" y="5"/>
                    <a:pt x="0" y="4"/>
                  </a:cubicBezTo>
                  <a:cubicBezTo>
                    <a:pt x="1" y="3"/>
                    <a:pt x="4" y="3"/>
                    <a:pt x="6" y="2"/>
                  </a:cubicBezTo>
                  <a:cubicBezTo>
                    <a:pt x="6" y="2"/>
                    <a:pt x="9" y="0"/>
                    <a:pt x="10" y="1"/>
                  </a:cubicBezTo>
                  <a:cubicBezTo>
                    <a:pt x="10" y="1"/>
                    <a:pt x="10" y="2"/>
                    <a:pt x="10" y="2"/>
                  </a:cubicBezTo>
                  <a:cubicBezTo>
                    <a:pt x="10" y="2"/>
                    <a:pt x="11" y="1"/>
                    <a:pt x="11" y="1"/>
                  </a:cubicBezTo>
                  <a:cubicBezTo>
                    <a:pt x="13" y="2"/>
                    <a:pt x="15" y="4"/>
                    <a:pt x="1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0" name="Freeform 72"/>
            <p:cNvSpPr>
              <a:spLocks/>
            </p:cNvSpPr>
            <p:nvPr/>
          </p:nvSpPr>
          <p:spPr bwMode="auto">
            <a:xfrm>
              <a:off x="6757988" y="3192463"/>
              <a:ext cx="319088" cy="168275"/>
            </a:xfrm>
            <a:custGeom>
              <a:avLst/>
              <a:gdLst>
                <a:gd name="T0" fmla="*/ 66 w 85"/>
                <a:gd name="T1" fmla="*/ 52 h 45"/>
                <a:gd name="T2" fmla="*/ 54 w 85"/>
                <a:gd name="T3" fmla="*/ 47 h 45"/>
                <a:gd name="T4" fmla="*/ 50 w 85"/>
                <a:gd name="T5" fmla="*/ 35 h 45"/>
                <a:gd name="T6" fmla="*/ 19 w 85"/>
                <a:gd name="T7" fmla="*/ 26 h 45"/>
                <a:gd name="T8" fmla="*/ 2 w 85"/>
                <a:gd name="T9" fmla="*/ 26 h 45"/>
                <a:gd name="T10" fmla="*/ 0 w 85"/>
                <a:gd name="T11" fmla="*/ 16 h 45"/>
                <a:gd name="T12" fmla="*/ 7 w 85"/>
                <a:gd name="T13" fmla="*/ 16 h 45"/>
                <a:gd name="T14" fmla="*/ 17 w 85"/>
                <a:gd name="T15" fmla="*/ 14 h 45"/>
                <a:gd name="T16" fmla="*/ 28 w 85"/>
                <a:gd name="T17" fmla="*/ 19 h 45"/>
                <a:gd name="T18" fmla="*/ 40 w 85"/>
                <a:gd name="T19" fmla="*/ 9 h 45"/>
                <a:gd name="T20" fmla="*/ 64 w 85"/>
                <a:gd name="T21" fmla="*/ 2 h 45"/>
                <a:gd name="T22" fmla="*/ 69 w 85"/>
                <a:gd name="T23" fmla="*/ 7 h 45"/>
                <a:gd name="T24" fmla="*/ 90 w 85"/>
                <a:gd name="T25" fmla="*/ 16 h 45"/>
                <a:gd name="T26" fmla="*/ 97 w 85"/>
                <a:gd name="T27" fmla="*/ 14 h 45"/>
                <a:gd name="T28" fmla="*/ 102 w 85"/>
                <a:gd name="T29" fmla="*/ 19 h 45"/>
                <a:gd name="T30" fmla="*/ 116 w 85"/>
                <a:gd name="T31" fmla="*/ 19 h 45"/>
                <a:gd name="T32" fmla="*/ 128 w 85"/>
                <a:gd name="T33" fmla="*/ 24 h 45"/>
                <a:gd name="T34" fmla="*/ 128 w 85"/>
                <a:gd name="T35" fmla="*/ 33 h 45"/>
                <a:gd name="T36" fmla="*/ 132 w 85"/>
                <a:gd name="T37" fmla="*/ 31 h 45"/>
                <a:gd name="T38" fmla="*/ 135 w 85"/>
                <a:gd name="T39" fmla="*/ 38 h 45"/>
                <a:gd name="T40" fmla="*/ 149 w 85"/>
                <a:gd name="T41" fmla="*/ 47 h 45"/>
                <a:gd name="T42" fmla="*/ 173 w 85"/>
                <a:gd name="T43" fmla="*/ 54 h 45"/>
                <a:gd name="T44" fmla="*/ 168 w 85"/>
                <a:gd name="T45" fmla="*/ 64 h 45"/>
                <a:gd name="T46" fmla="*/ 177 w 85"/>
                <a:gd name="T47" fmla="*/ 68 h 45"/>
                <a:gd name="T48" fmla="*/ 177 w 85"/>
                <a:gd name="T49" fmla="*/ 73 h 45"/>
                <a:gd name="T50" fmla="*/ 189 w 85"/>
                <a:gd name="T51" fmla="*/ 85 h 45"/>
                <a:gd name="T52" fmla="*/ 201 w 85"/>
                <a:gd name="T53" fmla="*/ 99 h 45"/>
                <a:gd name="T54" fmla="*/ 182 w 85"/>
                <a:gd name="T55" fmla="*/ 99 h 45"/>
                <a:gd name="T56" fmla="*/ 166 w 85"/>
                <a:gd name="T57" fmla="*/ 87 h 45"/>
                <a:gd name="T58" fmla="*/ 161 w 85"/>
                <a:gd name="T59" fmla="*/ 82 h 45"/>
                <a:gd name="T60" fmla="*/ 158 w 85"/>
                <a:gd name="T61" fmla="*/ 80 h 45"/>
                <a:gd name="T62" fmla="*/ 149 w 85"/>
                <a:gd name="T63" fmla="*/ 71 h 45"/>
                <a:gd name="T64" fmla="*/ 128 w 85"/>
                <a:gd name="T65" fmla="*/ 68 h 45"/>
                <a:gd name="T66" fmla="*/ 116 w 85"/>
                <a:gd name="T67" fmla="*/ 94 h 45"/>
                <a:gd name="T68" fmla="*/ 99 w 85"/>
                <a:gd name="T69" fmla="*/ 87 h 45"/>
                <a:gd name="T70" fmla="*/ 90 w 85"/>
                <a:gd name="T71" fmla="*/ 85 h 45"/>
                <a:gd name="T72" fmla="*/ 80 w 85"/>
                <a:gd name="T73" fmla="*/ 71 h 45"/>
                <a:gd name="T74" fmla="*/ 69 w 85"/>
                <a:gd name="T75" fmla="*/ 82 h 45"/>
                <a:gd name="T76" fmla="*/ 59 w 85"/>
                <a:gd name="T77" fmla="*/ 78 h 45"/>
                <a:gd name="T78" fmla="*/ 69 w 85"/>
                <a:gd name="T79" fmla="*/ 68 h 45"/>
                <a:gd name="T80" fmla="*/ 73 w 85"/>
                <a:gd name="T81" fmla="*/ 57 h 45"/>
                <a:gd name="T82" fmla="*/ 71 w 85"/>
                <a:gd name="T83" fmla="*/ 64 h 45"/>
                <a:gd name="T84" fmla="*/ 66 w 85"/>
                <a:gd name="T85" fmla="*/ 52 h 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 h="45">
                  <a:moveTo>
                    <a:pt x="28" y="22"/>
                  </a:moveTo>
                  <a:cubicBezTo>
                    <a:pt x="25" y="22"/>
                    <a:pt x="26" y="19"/>
                    <a:pt x="23" y="20"/>
                  </a:cubicBezTo>
                  <a:cubicBezTo>
                    <a:pt x="22" y="18"/>
                    <a:pt x="21" y="17"/>
                    <a:pt x="21" y="15"/>
                  </a:cubicBezTo>
                  <a:cubicBezTo>
                    <a:pt x="16" y="15"/>
                    <a:pt x="11" y="14"/>
                    <a:pt x="8" y="11"/>
                  </a:cubicBezTo>
                  <a:cubicBezTo>
                    <a:pt x="4" y="13"/>
                    <a:pt x="5" y="12"/>
                    <a:pt x="1" y="11"/>
                  </a:cubicBezTo>
                  <a:cubicBezTo>
                    <a:pt x="1" y="10"/>
                    <a:pt x="1" y="7"/>
                    <a:pt x="0" y="7"/>
                  </a:cubicBezTo>
                  <a:cubicBezTo>
                    <a:pt x="0" y="4"/>
                    <a:pt x="2" y="7"/>
                    <a:pt x="3" y="7"/>
                  </a:cubicBezTo>
                  <a:cubicBezTo>
                    <a:pt x="5" y="7"/>
                    <a:pt x="5" y="5"/>
                    <a:pt x="7" y="6"/>
                  </a:cubicBezTo>
                  <a:cubicBezTo>
                    <a:pt x="9" y="6"/>
                    <a:pt x="10" y="8"/>
                    <a:pt x="12" y="8"/>
                  </a:cubicBezTo>
                  <a:cubicBezTo>
                    <a:pt x="15" y="9"/>
                    <a:pt x="16" y="5"/>
                    <a:pt x="17" y="4"/>
                  </a:cubicBezTo>
                  <a:cubicBezTo>
                    <a:pt x="20" y="3"/>
                    <a:pt x="24" y="3"/>
                    <a:pt x="27" y="1"/>
                  </a:cubicBezTo>
                  <a:cubicBezTo>
                    <a:pt x="29" y="0"/>
                    <a:pt x="28" y="3"/>
                    <a:pt x="29" y="3"/>
                  </a:cubicBezTo>
                  <a:cubicBezTo>
                    <a:pt x="31" y="4"/>
                    <a:pt x="39" y="2"/>
                    <a:pt x="38" y="7"/>
                  </a:cubicBezTo>
                  <a:cubicBezTo>
                    <a:pt x="40" y="8"/>
                    <a:pt x="41" y="5"/>
                    <a:pt x="41" y="6"/>
                  </a:cubicBezTo>
                  <a:cubicBezTo>
                    <a:pt x="42" y="6"/>
                    <a:pt x="42" y="8"/>
                    <a:pt x="43" y="8"/>
                  </a:cubicBezTo>
                  <a:cubicBezTo>
                    <a:pt x="45" y="9"/>
                    <a:pt x="47" y="7"/>
                    <a:pt x="49" y="8"/>
                  </a:cubicBezTo>
                  <a:cubicBezTo>
                    <a:pt x="50" y="8"/>
                    <a:pt x="50" y="12"/>
                    <a:pt x="54" y="10"/>
                  </a:cubicBezTo>
                  <a:cubicBezTo>
                    <a:pt x="55" y="12"/>
                    <a:pt x="54" y="12"/>
                    <a:pt x="54" y="14"/>
                  </a:cubicBezTo>
                  <a:cubicBezTo>
                    <a:pt x="55" y="14"/>
                    <a:pt x="56" y="13"/>
                    <a:pt x="56" y="13"/>
                  </a:cubicBezTo>
                  <a:cubicBezTo>
                    <a:pt x="57" y="13"/>
                    <a:pt x="57" y="15"/>
                    <a:pt x="57" y="16"/>
                  </a:cubicBezTo>
                  <a:cubicBezTo>
                    <a:pt x="58" y="18"/>
                    <a:pt x="61" y="18"/>
                    <a:pt x="63" y="20"/>
                  </a:cubicBezTo>
                  <a:cubicBezTo>
                    <a:pt x="64" y="20"/>
                    <a:pt x="69" y="23"/>
                    <a:pt x="73" y="23"/>
                  </a:cubicBezTo>
                  <a:cubicBezTo>
                    <a:pt x="73" y="25"/>
                    <a:pt x="71" y="25"/>
                    <a:pt x="71" y="27"/>
                  </a:cubicBezTo>
                  <a:cubicBezTo>
                    <a:pt x="72" y="28"/>
                    <a:pt x="74" y="28"/>
                    <a:pt x="75" y="29"/>
                  </a:cubicBezTo>
                  <a:cubicBezTo>
                    <a:pt x="75" y="29"/>
                    <a:pt x="74" y="31"/>
                    <a:pt x="75" y="31"/>
                  </a:cubicBezTo>
                  <a:cubicBezTo>
                    <a:pt x="76" y="33"/>
                    <a:pt x="78" y="34"/>
                    <a:pt x="80" y="36"/>
                  </a:cubicBezTo>
                  <a:cubicBezTo>
                    <a:pt x="81" y="38"/>
                    <a:pt x="82" y="41"/>
                    <a:pt x="85" y="42"/>
                  </a:cubicBezTo>
                  <a:cubicBezTo>
                    <a:pt x="83" y="45"/>
                    <a:pt x="79" y="42"/>
                    <a:pt x="77" y="42"/>
                  </a:cubicBezTo>
                  <a:cubicBezTo>
                    <a:pt x="75" y="41"/>
                    <a:pt x="73" y="40"/>
                    <a:pt x="70" y="37"/>
                  </a:cubicBezTo>
                  <a:cubicBezTo>
                    <a:pt x="69" y="37"/>
                    <a:pt x="69" y="36"/>
                    <a:pt x="68" y="35"/>
                  </a:cubicBezTo>
                  <a:cubicBezTo>
                    <a:pt x="67" y="34"/>
                    <a:pt x="67" y="35"/>
                    <a:pt x="67" y="34"/>
                  </a:cubicBezTo>
                  <a:cubicBezTo>
                    <a:pt x="67" y="34"/>
                    <a:pt x="63" y="30"/>
                    <a:pt x="63" y="30"/>
                  </a:cubicBezTo>
                  <a:cubicBezTo>
                    <a:pt x="60" y="29"/>
                    <a:pt x="57" y="31"/>
                    <a:pt x="54" y="29"/>
                  </a:cubicBezTo>
                  <a:cubicBezTo>
                    <a:pt x="51" y="32"/>
                    <a:pt x="50" y="36"/>
                    <a:pt x="49" y="40"/>
                  </a:cubicBezTo>
                  <a:cubicBezTo>
                    <a:pt x="48" y="38"/>
                    <a:pt x="44" y="39"/>
                    <a:pt x="42" y="37"/>
                  </a:cubicBezTo>
                  <a:cubicBezTo>
                    <a:pt x="40" y="36"/>
                    <a:pt x="43" y="34"/>
                    <a:pt x="38" y="36"/>
                  </a:cubicBezTo>
                  <a:cubicBezTo>
                    <a:pt x="41" y="30"/>
                    <a:pt x="32" y="35"/>
                    <a:pt x="34" y="30"/>
                  </a:cubicBezTo>
                  <a:cubicBezTo>
                    <a:pt x="31" y="31"/>
                    <a:pt x="28" y="31"/>
                    <a:pt x="29" y="35"/>
                  </a:cubicBezTo>
                  <a:cubicBezTo>
                    <a:pt x="28" y="34"/>
                    <a:pt x="28" y="32"/>
                    <a:pt x="25" y="33"/>
                  </a:cubicBezTo>
                  <a:cubicBezTo>
                    <a:pt x="26" y="31"/>
                    <a:pt x="28" y="30"/>
                    <a:pt x="29" y="29"/>
                  </a:cubicBezTo>
                  <a:cubicBezTo>
                    <a:pt x="30" y="28"/>
                    <a:pt x="32" y="28"/>
                    <a:pt x="31" y="24"/>
                  </a:cubicBezTo>
                  <a:cubicBezTo>
                    <a:pt x="30" y="24"/>
                    <a:pt x="30" y="27"/>
                    <a:pt x="30" y="27"/>
                  </a:cubicBezTo>
                  <a:cubicBezTo>
                    <a:pt x="28" y="26"/>
                    <a:pt x="29" y="19"/>
                    <a:pt x="28"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1" name="Freeform 73"/>
            <p:cNvSpPr>
              <a:spLocks/>
            </p:cNvSpPr>
            <p:nvPr/>
          </p:nvSpPr>
          <p:spPr bwMode="auto">
            <a:xfrm>
              <a:off x="6680201" y="3211513"/>
              <a:ext cx="33338" cy="30162"/>
            </a:xfrm>
            <a:custGeom>
              <a:avLst/>
              <a:gdLst>
                <a:gd name="T0" fmla="*/ 21 w 9"/>
                <a:gd name="T1" fmla="*/ 7 h 8"/>
                <a:gd name="T2" fmla="*/ 0 w 9"/>
                <a:gd name="T3" fmla="*/ 10 h 8"/>
                <a:gd name="T4" fmla="*/ 21 w 9"/>
                <a:gd name="T5" fmla="*/ 7 h 8"/>
                <a:gd name="T6" fmla="*/ 0 60000 65536"/>
                <a:gd name="T7" fmla="*/ 0 60000 65536"/>
                <a:gd name="T8" fmla="*/ 0 60000 65536"/>
              </a:gdLst>
              <a:ahLst/>
              <a:cxnLst>
                <a:cxn ang="T6">
                  <a:pos x="T0" y="T1"/>
                </a:cxn>
                <a:cxn ang="T7">
                  <a:pos x="T2" y="T3"/>
                </a:cxn>
                <a:cxn ang="T8">
                  <a:pos x="T4" y="T5"/>
                </a:cxn>
              </a:cxnLst>
              <a:rect l="0" t="0" r="r" b="b"/>
              <a:pathLst>
                <a:path w="9" h="8">
                  <a:moveTo>
                    <a:pt x="9" y="3"/>
                  </a:moveTo>
                  <a:cubicBezTo>
                    <a:pt x="9" y="8"/>
                    <a:pt x="2" y="4"/>
                    <a:pt x="0" y="4"/>
                  </a:cubicBezTo>
                  <a:cubicBezTo>
                    <a:pt x="2" y="3"/>
                    <a:pt x="7" y="0"/>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2" name="Freeform 74"/>
            <p:cNvSpPr>
              <a:spLocks/>
            </p:cNvSpPr>
            <p:nvPr/>
          </p:nvSpPr>
          <p:spPr bwMode="auto">
            <a:xfrm>
              <a:off x="6638926" y="3219450"/>
              <a:ext cx="22225" cy="11112"/>
            </a:xfrm>
            <a:custGeom>
              <a:avLst/>
              <a:gdLst>
                <a:gd name="T0" fmla="*/ 2 w 6"/>
                <a:gd name="T1" fmla="*/ 5 h 3"/>
                <a:gd name="T2" fmla="*/ 9 w 6"/>
                <a:gd name="T3" fmla="*/ 7 h 3"/>
                <a:gd name="T4" fmla="*/ 5 w 6"/>
                <a:gd name="T5" fmla="*/ 7 h 3"/>
                <a:gd name="T6" fmla="*/ 2 w 6"/>
                <a:gd name="T7" fmla="*/ 5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1" y="2"/>
                  </a:moveTo>
                  <a:cubicBezTo>
                    <a:pt x="0" y="0"/>
                    <a:pt x="6" y="0"/>
                    <a:pt x="4" y="3"/>
                  </a:cubicBezTo>
                  <a:cubicBezTo>
                    <a:pt x="4" y="3"/>
                    <a:pt x="3" y="3"/>
                    <a:pt x="2" y="3"/>
                  </a:cubicBezTo>
                  <a:cubicBezTo>
                    <a:pt x="2" y="2"/>
                    <a:pt x="2"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3" name="Freeform 75"/>
            <p:cNvSpPr>
              <a:spLocks/>
            </p:cNvSpPr>
            <p:nvPr/>
          </p:nvSpPr>
          <p:spPr bwMode="auto">
            <a:xfrm>
              <a:off x="7050088" y="3244850"/>
              <a:ext cx="65088" cy="46037"/>
            </a:xfrm>
            <a:custGeom>
              <a:avLst/>
              <a:gdLst>
                <a:gd name="T0" fmla="*/ 31 w 17"/>
                <a:gd name="T1" fmla="*/ 0 h 12"/>
                <a:gd name="T2" fmla="*/ 41 w 17"/>
                <a:gd name="T3" fmla="*/ 0 h 12"/>
                <a:gd name="T4" fmla="*/ 41 w 17"/>
                <a:gd name="T5" fmla="*/ 7 h 12"/>
                <a:gd name="T6" fmla="*/ 36 w 17"/>
                <a:gd name="T7" fmla="*/ 10 h 12"/>
                <a:gd name="T8" fmla="*/ 36 w 17"/>
                <a:gd name="T9" fmla="*/ 19 h 12"/>
                <a:gd name="T10" fmla="*/ 29 w 17"/>
                <a:gd name="T11" fmla="*/ 22 h 12"/>
                <a:gd name="T12" fmla="*/ 5 w 17"/>
                <a:gd name="T13" fmla="*/ 15 h 12"/>
                <a:gd name="T14" fmla="*/ 31 w 17"/>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12">
                  <a:moveTo>
                    <a:pt x="13" y="0"/>
                  </a:moveTo>
                  <a:cubicBezTo>
                    <a:pt x="15" y="0"/>
                    <a:pt x="16" y="0"/>
                    <a:pt x="17" y="0"/>
                  </a:cubicBezTo>
                  <a:cubicBezTo>
                    <a:pt x="17" y="1"/>
                    <a:pt x="17" y="2"/>
                    <a:pt x="17" y="3"/>
                  </a:cubicBezTo>
                  <a:cubicBezTo>
                    <a:pt x="17" y="4"/>
                    <a:pt x="15" y="4"/>
                    <a:pt x="15" y="4"/>
                  </a:cubicBezTo>
                  <a:cubicBezTo>
                    <a:pt x="14" y="5"/>
                    <a:pt x="16" y="7"/>
                    <a:pt x="15" y="8"/>
                  </a:cubicBezTo>
                  <a:cubicBezTo>
                    <a:pt x="13" y="7"/>
                    <a:pt x="12" y="7"/>
                    <a:pt x="12" y="9"/>
                  </a:cubicBezTo>
                  <a:cubicBezTo>
                    <a:pt x="8" y="8"/>
                    <a:pt x="0" y="12"/>
                    <a:pt x="2" y="6"/>
                  </a:cubicBezTo>
                  <a:cubicBezTo>
                    <a:pt x="8" y="8"/>
                    <a:pt x="12" y="5"/>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4" name="Freeform 76"/>
            <p:cNvSpPr>
              <a:spLocks/>
            </p:cNvSpPr>
            <p:nvPr/>
          </p:nvSpPr>
          <p:spPr bwMode="auto">
            <a:xfrm>
              <a:off x="6477001" y="3313113"/>
              <a:ext cx="38100" cy="17462"/>
            </a:xfrm>
            <a:custGeom>
              <a:avLst/>
              <a:gdLst>
                <a:gd name="T0" fmla="*/ 24 w 10"/>
                <a:gd name="T1" fmla="*/ 2 h 5"/>
                <a:gd name="T2" fmla="*/ 0 w 10"/>
                <a:gd name="T3" fmla="*/ 9 h 5"/>
                <a:gd name="T4" fmla="*/ 24 w 10"/>
                <a:gd name="T5" fmla="*/ 2 h 5"/>
                <a:gd name="T6" fmla="*/ 0 60000 65536"/>
                <a:gd name="T7" fmla="*/ 0 60000 65536"/>
                <a:gd name="T8" fmla="*/ 0 60000 65536"/>
              </a:gdLst>
              <a:ahLst/>
              <a:cxnLst>
                <a:cxn ang="T6">
                  <a:pos x="T0" y="T1"/>
                </a:cxn>
                <a:cxn ang="T7">
                  <a:pos x="T2" y="T3"/>
                </a:cxn>
                <a:cxn ang="T8">
                  <a:pos x="T4" y="T5"/>
                </a:cxn>
              </a:cxnLst>
              <a:rect l="0" t="0" r="r" b="b"/>
              <a:pathLst>
                <a:path w="10" h="5">
                  <a:moveTo>
                    <a:pt x="10" y="1"/>
                  </a:moveTo>
                  <a:cubicBezTo>
                    <a:pt x="8" y="3"/>
                    <a:pt x="5" y="5"/>
                    <a:pt x="0" y="4"/>
                  </a:cubicBezTo>
                  <a:cubicBezTo>
                    <a:pt x="1"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5" name="Freeform 77"/>
            <p:cNvSpPr>
              <a:spLocks/>
            </p:cNvSpPr>
            <p:nvPr/>
          </p:nvSpPr>
          <p:spPr bwMode="auto">
            <a:xfrm>
              <a:off x="6529388" y="3313113"/>
              <a:ext cx="38100" cy="11112"/>
            </a:xfrm>
            <a:custGeom>
              <a:avLst/>
              <a:gdLst>
                <a:gd name="T0" fmla="*/ 24 w 10"/>
                <a:gd name="T1" fmla="*/ 2 h 3"/>
                <a:gd name="T2" fmla="*/ 0 w 10"/>
                <a:gd name="T3" fmla="*/ 7 h 3"/>
                <a:gd name="T4" fmla="*/ 24 w 10"/>
                <a:gd name="T5" fmla="*/ 2 h 3"/>
                <a:gd name="T6" fmla="*/ 0 60000 65536"/>
                <a:gd name="T7" fmla="*/ 0 60000 65536"/>
                <a:gd name="T8" fmla="*/ 0 60000 65536"/>
              </a:gdLst>
              <a:ahLst/>
              <a:cxnLst>
                <a:cxn ang="T6">
                  <a:pos x="T0" y="T1"/>
                </a:cxn>
                <a:cxn ang="T7">
                  <a:pos x="T2" y="T3"/>
                </a:cxn>
                <a:cxn ang="T8">
                  <a:pos x="T4" y="T5"/>
                </a:cxn>
              </a:cxnLst>
              <a:rect l="0" t="0" r="r" b="b"/>
              <a:pathLst>
                <a:path w="10" h="3">
                  <a:moveTo>
                    <a:pt x="10" y="1"/>
                  </a:moveTo>
                  <a:cubicBezTo>
                    <a:pt x="9" y="3"/>
                    <a:pt x="4" y="3"/>
                    <a:pt x="0" y="3"/>
                  </a:cubicBezTo>
                  <a:cubicBezTo>
                    <a:pt x="2"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6" name="Freeform 78"/>
            <p:cNvSpPr>
              <a:spLocks/>
            </p:cNvSpPr>
            <p:nvPr/>
          </p:nvSpPr>
          <p:spPr bwMode="auto">
            <a:xfrm>
              <a:off x="6597651" y="3313113"/>
              <a:ext cx="58738" cy="41275"/>
            </a:xfrm>
            <a:custGeom>
              <a:avLst/>
              <a:gdLst>
                <a:gd name="T0" fmla="*/ 35 w 16"/>
                <a:gd name="T1" fmla="*/ 2 h 11"/>
                <a:gd name="T2" fmla="*/ 32 w 16"/>
                <a:gd name="T3" fmla="*/ 12 h 11"/>
                <a:gd name="T4" fmla="*/ 28 w 16"/>
                <a:gd name="T5" fmla="*/ 12 h 11"/>
                <a:gd name="T6" fmla="*/ 2 w 16"/>
                <a:gd name="T7" fmla="*/ 24 h 11"/>
                <a:gd name="T8" fmla="*/ 12 w 16"/>
                <a:gd name="T9" fmla="*/ 14 h 11"/>
                <a:gd name="T10" fmla="*/ 16 w 16"/>
                <a:gd name="T11" fmla="*/ 9 h 11"/>
                <a:gd name="T12" fmla="*/ 23 w 16"/>
                <a:gd name="T13" fmla="*/ 5 h 11"/>
                <a:gd name="T14" fmla="*/ 35 w 16"/>
                <a:gd name="T15" fmla="*/ 2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1">
                  <a:moveTo>
                    <a:pt x="15" y="1"/>
                  </a:moveTo>
                  <a:cubicBezTo>
                    <a:pt x="16" y="3"/>
                    <a:pt x="15" y="4"/>
                    <a:pt x="14" y="5"/>
                  </a:cubicBezTo>
                  <a:cubicBezTo>
                    <a:pt x="14" y="6"/>
                    <a:pt x="12" y="5"/>
                    <a:pt x="12" y="5"/>
                  </a:cubicBezTo>
                  <a:cubicBezTo>
                    <a:pt x="10" y="7"/>
                    <a:pt x="7" y="11"/>
                    <a:pt x="1" y="10"/>
                  </a:cubicBezTo>
                  <a:cubicBezTo>
                    <a:pt x="0" y="7"/>
                    <a:pt x="4" y="7"/>
                    <a:pt x="5" y="6"/>
                  </a:cubicBezTo>
                  <a:cubicBezTo>
                    <a:pt x="6" y="6"/>
                    <a:pt x="6" y="5"/>
                    <a:pt x="7" y="4"/>
                  </a:cubicBezTo>
                  <a:cubicBezTo>
                    <a:pt x="8" y="3"/>
                    <a:pt x="9" y="3"/>
                    <a:pt x="10" y="2"/>
                  </a:cubicBezTo>
                  <a:cubicBezTo>
                    <a:pt x="13" y="3"/>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7" name="Freeform 79"/>
            <p:cNvSpPr>
              <a:spLocks/>
            </p:cNvSpPr>
            <p:nvPr/>
          </p:nvSpPr>
          <p:spPr bwMode="auto">
            <a:xfrm>
              <a:off x="7493001" y="3819525"/>
              <a:ext cx="34925" cy="44450"/>
            </a:xfrm>
            <a:custGeom>
              <a:avLst/>
              <a:gdLst>
                <a:gd name="T0" fmla="*/ 2 w 9"/>
                <a:gd name="T1" fmla="*/ 0 h 12"/>
                <a:gd name="T2" fmla="*/ 5 w 9"/>
                <a:gd name="T3" fmla="*/ 5 h 12"/>
                <a:gd name="T4" fmla="*/ 15 w 9"/>
                <a:gd name="T5" fmla="*/ 14 h 12"/>
                <a:gd name="T6" fmla="*/ 17 w 9"/>
                <a:gd name="T7" fmla="*/ 28 h 12"/>
                <a:gd name="T8" fmla="*/ 10 w 9"/>
                <a:gd name="T9" fmla="*/ 28 h 12"/>
                <a:gd name="T10" fmla="*/ 0 w 9"/>
                <a:gd name="T11" fmla="*/ 5 h 12"/>
                <a:gd name="T12" fmla="*/ 2 w 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2">
                  <a:moveTo>
                    <a:pt x="1" y="0"/>
                  </a:moveTo>
                  <a:cubicBezTo>
                    <a:pt x="2" y="0"/>
                    <a:pt x="2" y="1"/>
                    <a:pt x="2" y="2"/>
                  </a:cubicBezTo>
                  <a:cubicBezTo>
                    <a:pt x="1" y="4"/>
                    <a:pt x="8" y="4"/>
                    <a:pt x="6" y="6"/>
                  </a:cubicBezTo>
                  <a:cubicBezTo>
                    <a:pt x="4" y="8"/>
                    <a:pt x="9" y="6"/>
                    <a:pt x="7" y="12"/>
                  </a:cubicBezTo>
                  <a:cubicBezTo>
                    <a:pt x="5" y="12"/>
                    <a:pt x="4" y="10"/>
                    <a:pt x="4" y="12"/>
                  </a:cubicBezTo>
                  <a:cubicBezTo>
                    <a:pt x="2" y="10"/>
                    <a:pt x="1" y="5"/>
                    <a:pt x="0" y="2"/>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8" name="Freeform 80"/>
            <p:cNvSpPr>
              <a:spLocks/>
            </p:cNvSpPr>
            <p:nvPr/>
          </p:nvSpPr>
          <p:spPr bwMode="auto">
            <a:xfrm>
              <a:off x="7500938" y="3856038"/>
              <a:ext cx="71438" cy="98425"/>
            </a:xfrm>
            <a:custGeom>
              <a:avLst/>
              <a:gdLst>
                <a:gd name="T0" fmla="*/ 14 w 19"/>
                <a:gd name="T1" fmla="*/ 0 h 26"/>
                <a:gd name="T2" fmla="*/ 19 w 19"/>
                <a:gd name="T3" fmla="*/ 5 h 26"/>
                <a:gd name="T4" fmla="*/ 24 w 19"/>
                <a:gd name="T5" fmla="*/ 5 h 26"/>
                <a:gd name="T6" fmla="*/ 45 w 19"/>
                <a:gd name="T7" fmla="*/ 14 h 26"/>
                <a:gd name="T8" fmla="*/ 45 w 19"/>
                <a:gd name="T9" fmla="*/ 29 h 26"/>
                <a:gd name="T10" fmla="*/ 38 w 19"/>
                <a:gd name="T11" fmla="*/ 29 h 26"/>
                <a:gd name="T12" fmla="*/ 36 w 19"/>
                <a:gd name="T13" fmla="*/ 36 h 26"/>
                <a:gd name="T14" fmla="*/ 31 w 19"/>
                <a:gd name="T15" fmla="*/ 52 h 26"/>
                <a:gd name="T16" fmla="*/ 28 w 19"/>
                <a:gd name="T17" fmla="*/ 57 h 26"/>
                <a:gd name="T18" fmla="*/ 14 w 19"/>
                <a:gd name="T19" fmla="*/ 60 h 26"/>
                <a:gd name="T20" fmla="*/ 12 w 19"/>
                <a:gd name="T21" fmla="*/ 52 h 26"/>
                <a:gd name="T22" fmla="*/ 19 w 19"/>
                <a:gd name="T23" fmla="*/ 45 h 26"/>
                <a:gd name="T24" fmla="*/ 0 w 19"/>
                <a:gd name="T25" fmla="*/ 38 h 26"/>
                <a:gd name="T26" fmla="*/ 12 w 19"/>
                <a:gd name="T27" fmla="*/ 26 h 26"/>
                <a:gd name="T28" fmla="*/ 14 w 19"/>
                <a:gd name="T29" fmla="*/ 0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 h="26">
                  <a:moveTo>
                    <a:pt x="6" y="0"/>
                  </a:moveTo>
                  <a:cubicBezTo>
                    <a:pt x="7" y="0"/>
                    <a:pt x="7" y="1"/>
                    <a:pt x="8" y="2"/>
                  </a:cubicBezTo>
                  <a:cubicBezTo>
                    <a:pt x="7" y="4"/>
                    <a:pt x="10" y="2"/>
                    <a:pt x="10" y="2"/>
                  </a:cubicBezTo>
                  <a:cubicBezTo>
                    <a:pt x="14" y="4"/>
                    <a:pt x="12" y="8"/>
                    <a:pt x="19" y="6"/>
                  </a:cubicBezTo>
                  <a:cubicBezTo>
                    <a:pt x="19" y="8"/>
                    <a:pt x="19" y="10"/>
                    <a:pt x="19" y="12"/>
                  </a:cubicBezTo>
                  <a:cubicBezTo>
                    <a:pt x="18" y="12"/>
                    <a:pt x="17" y="12"/>
                    <a:pt x="16" y="12"/>
                  </a:cubicBezTo>
                  <a:cubicBezTo>
                    <a:pt x="16" y="14"/>
                    <a:pt x="16" y="14"/>
                    <a:pt x="15" y="15"/>
                  </a:cubicBezTo>
                  <a:cubicBezTo>
                    <a:pt x="17" y="17"/>
                    <a:pt x="14" y="18"/>
                    <a:pt x="13" y="22"/>
                  </a:cubicBezTo>
                  <a:cubicBezTo>
                    <a:pt x="13" y="23"/>
                    <a:pt x="10" y="23"/>
                    <a:pt x="12" y="24"/>
                  </a:cubicBezTo>
                  <a:cubicBezTo>
                    <a:pt x="12" y="26"/>
                    <a:pt x="8" y="24"/>
                    <a:pt x="6" y="25"/>
                  </a:cubicBezTo>
                  <a:cubicBezTo>
                    <a:pt x="7" y="23"/>
                    <a:pt x="5" y="23"/>
                    <a:pt x="5" y="22"/>
                  </a:cubicBezTo>
                  <a:cubicBezTo>
                    <a:pt x="5" y="20"/>
                    <a:pt x="6" y="19"/>
                    <a:pt x="8" y="19"/>
                  </a:cubicBezTo>
                  <a:cubicBezTo>
                    <a:pt x="6" y="18"/>
                    <a:pt x="5" y="15"/>
                    <a:pt x="0" y="16"/>
                  </a:cubicBezTo>
                  <a:cubicBezTo>
                    <a:pt x="0" y="12"/>
                    <a:pt x="4" y="13"/>
                    <a:pt x="5" y="11"/>
                  </a:cubicBezTo>
                  <a:cubicBezTo>
                    <a:pt x="6" y="5"/>
                    <a:pt x="5"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39" name="Freeform 81"/>
            <p:cNvSpPr>
              <a:spLocks/>
            </p:cNvSpPr>
            <p:nvPr/>
          </p:nvSpPr>
          <p:spPr bwMode="auto">
            <a:xfrm>
              <a:off x="6986588" y="3938588"/>
              <a:ext cx="60325" cy="63500"/>
            </a:xfrm>
            <a:custGeom>
              <a:avLst/>
              <a:gdLst>
                <a:gd name="T0" fmla="*/ 36 w 16"/>
                <a:gd name="T1" fmla="*/ 2 h 17"/>
                <a:gd name="T2" fmla="*/ 36 w 16"/>
                <a:gd name="T3" fmla="*/ 19 h 17"/>
                <a:gd name="T4" fmla="*/ 33 w 16"/>
                <a:gd name="T5" fmla="*/ 12 h 17"/>
                <a:gd name="T6" fmla="*/ 31 w 16"/>
                <a:gd name="T7" fmla="*/ 16 h 17"/>
                <a:gd name="T8" fmla="*/ 31 w 16"/>
                <a:gd name="T9" fmla="*/ 31 h 17"/>
                <a:gd name="T10" fmla="*/ 24 w 16"/>
                <a:gd name="T11" fmla="*/ 31 h 17"/>
                <a:gd name="T12" fmla="*/ 24 w 16"/>
                <a:gd name="T13" fmla="*/ 35 h 17"/>
                <a:gd name="T14" fmla="*/ 17 w 16"/>
                <a:gd name="T15" fmla="*/ 40 h 17"/>
                <a:gd name="T16" fmla="*/ 10 w 16"/>
                <a:gd name="T17" fmla="*/ 33 h 17"/>
                <a:gd name="T18" fmla="*/ 5 w 16"/>
                <a:gd name="T19" fmla="*/ 26 h 17"/>
                <a:gd name="T20" fmla="*/ 0 w 16"/>
                <a:gd name="T21" fmla="*/ 9 h 17"/>
                <a:gd name="T22" fmla="*/ 21 w 16"/>
                <a:gd name="T23" fmla="*/ 5 h 17"/>
                <a:gd name="T24" fmla="*/ 36 w 16"/>
                <a:gd name="T25" fmla="*/ 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7">
                  <a:moveTo>
                    <a:pt x="15" y="1"/>
                  </a:moveTo>
                  <a:cubicBezTo>
                    <a:pt x="14" y="3"/>
                    <a:pt x="16" y="5"/>
                    <a:pt x="15" y="8"/>
                  </a:cubicBezTo>
                  <a:cubicBezTo>
                    <a:pt x="15" y="8"/>
                    <a:pt x="14" y="6"/>
                    <a:pt x="14" y="5"/>
                  </a:cubicBezTo>
                  <a:cubicBezTo>
                    <a:pt x="14" y="6"/>
                    <a:pt x="13" y="6"/>
                    <a:pt x="13" y="7"/>
                  </a:cubicBezTo>
                  <a:cubicBezTo>
                    <a:pt x="12" y="8"/>
                    <a:pt x="13" y="11"/>
                    <a:pt x="13" y="13"/>
                  </a:cubicBezTo>
                  <a:cubicBezTo>
                    <a:pt x="13" y="13"/>
                    <a:pt x="11" y="12"/>
                    <a:pt x="10" y="13"/>
                  </a:cubicBezTo>
                  <a:cubicBezTo>
                    <a:pt x="10" y="13"/>
                    <a:pt x="11" y="15"/>
                    <a:pt x="10" y="15"/>
                  </a:cubicBezTo>
                  <a:cubicBezTo>
                    <a:pt x="9" y="16"/>
                    <a:pt x="7" y="15"/>
                    <a:pt x="7" y="17"/>
                  </a:cubicBezTo>
                  <a:cubicBezTo>
                    <a:pt x="6" y="17"/>
                    <a:pt x="5" y="15"/>
                    <a:pt x="4" y="14"/>
                  </a:cubicBezTo>
                  <a:cubicBezTo>
                    <a:pt x="4" y="13"/>
                    <a:pt x="2" y="12"/>
                    <a:pt x="2" y="11"/>
                  </a:cubicBezTo>
                  <a:cubicBezTo>
                    <a:pt x="1" y="9"/>
                    <a:pt x="2" y="6"/>
                    <a:pt x="0" y="4"/>
                  </a:cubicBezTo>
                  <a:cubicBezTo>
                    <a:pt x="1" y="3"/>
                    <a:pt x="5" y="3"/>
                    <a:pt x="9" y="2"/>
                  </a:cubicBezTo>
                  <a:cubicBezTo>
                    <a:pt x="11" y="2"/>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0" name="Freeform 82"/>
            <p:cNvSpPr>
              <a:spLocks/>
            </p:cNvSpPr>
            <p:nvPr/>
          </p:nvSpPr>
          <p:spPr bwMode="auto">
            <a:xfrm>
              <a:off x="3063876" y="1119188"/>
              <a:ext cx="1084263" cy="809625"/>
            </a:xfrm>
            <a:custGeom>
              <a:avLst/>
              <a:gdLst>
                <a:gd name="T0" fmla="*/ 484 w 289"/>
                <a:gd name="T1" fmla="*/ 57 h 216"/>
                <a:gd name="T2" fmla="*/ 513 w 289"/>
                <a:gd name="T3" fmla="*/ 59 h 216"/>
                <a:gd name="T4" fmla="*/ 551 w 289"/>
                <a:gd name="T5" fmla="*/ 52 h 216"/>
                <a:gd name="T6" fmla="*/ 574 w 289"/>
                <a:gd name="T7" fmla="*/ 54 h 216"/>
                <a:gd name="T8" fmla="*/ 572 w 289"/>
                <a:gd name="T9" fmla="*/ 61 h 216"/>
                <a:gd name="T10" fmla="*/ 643 w 289"/>
                <a:gd name="T11" fmla="*/ 47 h 216"/>
                <a:gd name="T12" fmla="*/ 683 w 289"/>
                <a:gd name="T13" fmla="*/ 57 h 216"/>
                <a:gd name="T14" fmla="*/ 633 w 289"/>
                <a:gd name="T15" fmla="*/ 83 h 216"/>
                <a:gd name="T16" fmla="*/ 619 w 289"/>
                <a:gd name="T17" fmla="*/ 102 h 216"/>
                <a:gd name="T18" fmla="*/ 593 w 289"/>
                <a:gd name="T19" fmla="*/ 130 h 216"/>
                <a:gd name="T20" fmla="*/ 598 w 289"/>
                <a:gd name="T21" fmla="*/ 153 h 216"/>
                <a:gd name="T22" fmla="*/ 581 w 289"/>
                <a:gd name="T23" fmla="*/ 179 h 216"/>
                <a:gd name="T24" fmla="*/ 603 w 289"/>
                <a:gd name="T25" fmla="*/ 213 h 216"/>
                <a:gd name="T26" fmla="*/ 586 w 289"/>
                <a:gd name="T27" fmla="*/ 238 h 216"/>
                <a:gd name="T28" fmla="*/ 565 w 289"/>
                <a:gd name="T29" fmla="*/ 260 h 216"/>
                <a:gd name="T30" fmla="*/ 593 w 289"/>
                <a:gd name="T31" fmla="*/ 309 h 216"/>
                <a:gd name="T32" fmla="*/ 548 w 289"/>
                <a:gd name="T33" fmla="*/ 305 h 216"/>
                <a:gd name="T34" fmla="*/ 546 w 289"/>
                <a:gd name="T35" fmla="*/ 321 h 216"/>
                <a:gd name="T36" fmla="*/ 527 w 289"/>
                <a:gd name="T37" fmla="*/ 349 h 216"/>
                <a:gd name="T38" fmla="*/ 482 w 289"/>
                <a:gd name="T39" fmla="*/ 359 h 216"/>
                <a:gd name="T40" fmla="*/ 461 w 289"/>
                <a:gd name="T41" fmla="*/ 373 h 216"/>
                <a:gd name="T42" fmla="*/ 447 w 289"/>
                <a:gd name="T43" fmla="*/ 390 h 216"/>
                <a:gd name="T44" fmla="*/ 385 w 289"/>
                <a:gd name="T45" fmla="*/ 406 h 216"/>
                <a:gd name="T46" fmla="*/ 369 w 289"/>
                <a:gd name="T47" fmla="*/ 432 h 216"/>
                <a:gd name="T48" fmla="*/ 352 w 289"/>
                <a:gd name="T49" fmla="*/ 453 h 216"/>
                <a:gd name="T50" fmla="*/ 345 w 289"/>
                <a:gd name="T51" fmla="*/ 477 h 216"/>
                <a:gd name="T52" fmla="*/ 310 w 289"/>
                <a:gd name="T53" fmla="*/ 498 h 216"/>
                <a:gd name="T54" fmla="*/ 269 w 289"/>
                <a:gd name="T55" fmla="*/ 479 h 216"/>
                <a:gd name="T56" fmla="*/ 248 w 289"/>
                <a:gd name="T57" fmla="*/ 451 h 216"/>
                <a:gd name="T58" fmla="*/ 234 w 289"/>
                <a:gd name="T59" fmla="*/ 432 h 216"/>
                <a:gd name="T60" fmla="*/ 222 w 289"/>
                <a:gd name="T61" fmla="*/ 390 h 216"/>
                <a:gd name="T62" fmla="*/ 229 w 289"/>
                <a:gd name="T63" fmla="*/ 375 h 216"/>
                <a:gd name="T64" fmla="*/ 248 w 289"/>
                <a:gd name="T65" fmla="*/ 354 h 216"/>
                <a:gd name="T66" fmla="*/ 236 w 289"/>
                <a:gd name="T67" fmla="*/ 326 h 216"/>
                <a:gd name="T68" fmla="*/ 243 w 289"/>
                <a:gd name="T69" fmla="*/ 305 h 216"/>
                <a:gd name="T70" fmla="*/ 215 w 289"/>
                <a:gd name="T71" fmla="*/ 295 h 216"/>
                <a:gd name="T72" fmla="*/ 196 w 289"/>
                <a:gd name="T73" fmla="*/ 260 h 216"/>
                <a:gd name="T74" fmla="*/ 175 w 289"/>
                <a:gd name="T75" fmla="*/ 220 h 216"/>
                <a:gd name="T76" fmla="*/ 125 w 289"/>
                <a:gd name="T77" fmla="*/ 196 h 216"/>
                <a:gd name="T78" fmla="*/ 57 w 289"/>
                <a:gd name="T79" fmla="*/ 198 h 216"/>
                <a:gd name="T80" fmla="*/ 57 w 289"/>
                <a:gd name="T81" fmla="*/ 182 h 216"/>
                <a:gd name="T82" fmla="*/ 28 w 289"/>
                <a:gd name="T83" fmla="*/ 156 h 216"/>
                <a:gd name="T84" fmla="*/ 43 w 289"/>
                <a:gd name="T85" fmla="*/ 132 h 216"/>
                <a:gd name="T86" fmla="*/ 76 w 289"/>
                <a:gd name="T87" fmla="*/ 118 h 216"/>
                <a:gd name="T88" fmla="*/ 80 w 289"/>
                <a:gd name="T89" fmla="*/ 102 h 216"/>
                <a:gd name="T90" fmla="*/ 73 w 289"/>
                <a:gd name="T91" fmla="*/ 90 h 216"/>
                <a:gd name="T92" fmla="*/ 97 w 289"/>
                <a:gd name="T93" fmla="*/ 83 h 216"/>
                <a:gd name="T94" fmla="*/ 125 w 289"/>
                <a:gd name="T95" fmla="*/ 54 h 216"/>
                <a:gd name="T96" fmla="*/ 210 w 289"/>
                <a:gd name="T97" fmla="*/ 43 h 216"/>
                <a:gd name="T98" fmla="*/ 248 w 289"/>
                <a:gd name="T99" fmla="*/ 54 h 216"/>
                <a:gd name="T100" fmla="*/ 284 w 289"/>
                <a:gd name="T101" fmla="*/ 35 h 216"/>
                <a:gd name="T102" fmla="*/ 317 w 289"/>
                <a:gd name="T103" fmla="*/ 38 h 216"/>
                <a:gd name="T104" fmla="*/ 329 w 289"/>
                <a:gd name="T105" fmla="*/ 19 h 216"/>
                <a:gd name="T106" fmla="*/ 392 w 289"/>
                <a:gd name="T107" fmla="*/ 5 h 216"/>
                <a:gd name="T108" fmla="*/ 482 w 289"/>
                <a:gd name="T109" fmla="*/ 0 h 216"/>
                <a:gd name="T110" fmla="*/ 548 w 289"/>
                <a:gd name="T111" fmla="*/ 24 h 216"/>
                <a:gd name="T112" fmla="*/ 572 w 289"/>
                <a:gd name="T113" fmla="*/ 40 h 216"/>
                <a:gd name="T114" fmla="*/ 477 w 289"/>
                <a:gd name="T115" fmla="*/ 43 h 2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16">
                  <a:moveTo>
                    <a:pt x="196" y="22"/>
                  </a:moveTo>
                  <a:cubicBezTo>
                    <a:pt x="196" y="23"/>
                    <a:pt x="198" y="22"/>
                    <a:pt x="198" y="24"/>
                  </a:cubicBezTo>
                  <a:cubicBezTo>
                    <a:pt x="200" y="25"/>
                    <a:pt x="201" y="23"/>
                    <a:pt x="202" y="23"/>
                  </a:cubicBezTo>
                  <a:cubicBezTo>
                    <a:pt x="203" y="23"/>
                    <a:pt x="204" y="24"/>
                    <a:pt x="205" y="24"/>
                  </a:cubicBezTo>
                  <a:cubicBezTo>
                    <a:pt x="206" y="24"/>
                    <a:pt x="206" y="23"/>
                    <a:pt x="207" y="23"/>
                  </a:cubicBezTo>
                  <a:cubicBezTo>
                    <a:pt x="209" y="23"/>
                    <a:pt x="210" y="23"/>
                    <a:pt x="211" y="23"/>
                  </a:cubicBezTo>
                  <a:cubicBezTo>
                    <a:pt x="216" y="22"/>
                    <a:pt x="221" y="20"/>
                    <a:pt x="224" y="22"/>
                  </a:cubicBezTo>
                  <a:cubicBezTo>
                    <a:pt x="223" y="24"/>
                    <a:pt x="218" y="23"/>
                    <a:pt x="217" y="25"/>
                  </a:cubicBezTo>
                  <a:cubicBezTo>
                    <a:pt x="217" y="28"/>
                    <a:pt x="219" y="25"/>
                    <a:pt x="219" y="25"/>
                  </a:cubicBezTo>
                  <a:cubicBezTo>
                    <a:pt x="221" y="25"/>
                    <a:pt x="221" y="27"/>
                    <a:pt x="225" y="25"/>
                  </a:cubicBezTo>
                  <a:cubicBezTo>
                    <a:pt x="226" y="25"/>
                    <a:pt x="227" y="24"/>
                    <a:pt x="227" y="24"/>
                  </a:cubicBezTo>
                  <a:cubicBezTo>
                    <a:pt x="228" y="24"/>
                    <a:pt x="233" y="22"/>
                    <a:pt x="233" y="22"/>
                  </a:cubicBezTo>
                  <a:cubicBezTo>
                    <a:pt x="236" y="25"/>
                    <a:pt x="232" y="21"/>
                    <a:pt x="235" y="20"/>
                  </a:cubicBezTo>
                  <a:cubicBezTo>
                    <a:pt x="235" y="20"/>
                    <a:pt x="238" y="21"/>
                    <a:pt x="238" y="20"/>
                  </a:cubicBezTo>
                  <a:cubicBezTo>
                    <a:pt x="239" y="20"/>
                    <a:pt x="241" y="19"/>
                    <a:pt x="244" y="19"/>
                  </a:cubicBezTo>
                  <a:cubicBezTo>
                    <a:pt x="244" y="21"/>
                    <a:pt x="244" y="23"/>
                    <a:pt x="243" y="23"/>
                  </a:cubicBezTo>
                  <a:cubicBezTo>
                    <a:pt x="242" y="24"/>
                    <a:pt x="241" y="24"/>
                    <a:pt x="240" y="25"/>
                  </a:cubicBezTo>
                  <a:cubicBezTo>
                    <a:pt x="239" y="27"/>
                    <a:pt x="239" y="29"/>
                    <a:pt x="236" y="29"/>
                  </a:cubicBezTo>
                  <a:cubicBezTo>
                    <a:pt x="237" y="32"/>
                    <a:pt x="238" y="28"/>
                    <a:pt x="240" y="29"/>
                  </a:cubicBezTo>
                  <a:cubicBezTo>
                    <a:pt x="242" y="29"/>
                    <a:pt x="241" y="27"/>
                    <a:pt x="242" y="26"/>
                  </a:cubicBezTo>
                  <a:cubicBezTo>
                    <a:pt x="243" y="25"/>
                    <a:pt x="247" y="27"/>
                    <a:pt x="248" y="24"/>
                  </a:cubicBezTo>
                  <a:cubicBezTo>
                    <a:pt x="250" y="28"/>
                    <a:pt x="257" y="22"/>
                    <a:pt x="259" y="25"/>
                  </a:cubicBezTo>
                  <a:cubicBezTo>
                    <a:pt x="260" y="24"/>
                    <a:pt x="262" y="23"/>
                    <a:pt x="263" y="22"/>
                  </a:cubicBezTo>
                  <a:cubicBezTo>
                    <a:pt x="267" y="23"/>
                    <a:pt x="269" y="20"/>
                    <a:pt x="272" y="20"/>
                  </a:cubicBezTo>
                  <a:cubicBezTo>
                    <a:pt x="272" y="20"/>
                    <a:pt x="273" y="22"/>
                    <a:pt x="273" y="22"/>
                  </a:cubicBezTo>
                  <a:cubicBezTo>
                    <a:pt x="274" y="22"/>
                    <a:pt x="279" y="21"/>
                    <a:pt x="279" y="22"/>
                  </a:cubicBezTo>
                  <a:cubicBezTo>
                    <a:pt x="281" y="23"/>
                    <a:pt x="280" y="21"/>
                    <a:pt x="282" y="22"/>
                  </a:cubicBezTo>
                  <a:cubicBezTo>
                    <a:pt x="284" y="22"/>
                    <a:pt x="286" y="24"/>
                    <a:pt x="289" y="24"/>
                  </a:cubicBezTo>
                  <a:cubicBezTo>
                    <a:pt x="289" y="26"/>
                    <a:pt x="287" y="26"/>
                    <a:pt x="286" y="26"/>
                  </a:cubicBezTo>
                  <a:cubicBezTo>
                    <a:pt x="286" y="27"/>
                    <a:pt x="285" y="28"/>
                    <a:pt x="284" y="29"/>
                  </a:cubicBezTo>
                  <a:cubicBezTo>
                    <a:pt x="281" y="30"/>
                    <a:pt x="276" y="30"/>
                    <a:pt x="276" y="33"/>
                  </a:cubicBezTo>
                  <a:cubicBezTo>
                    <a:pt x="273" y="33"/>
                    <a:pt x="269" y="33"/>
                    <a:pt x="268" y="35"/>
                  </a:cubicBezTo>
                  <a:cubicBezTo>
                    <a:pt x="269" y="36"/>
                    <a:pt x="271" y="37"/>
                    <a:pt x="266" y="37"/>
                  </a:cubicBezTo>
                  <a:cubicBezTo>
                    <a:pt x="267" y="38"/>
                    <a:pt x="268" y="38"/>
                    <a:pt x="270" y="38"/>
                  </a:cubicBezTo>
                  <a:cubicBezTo>
                    <a:pt x="268" y="41"/>
                    <a:pt x="262" y="41"/>
                    <a:pt x="262" y="45"/>
                  </a:cubicBezTo>
                  <a:cubicBezTo>
                    <a:pt x="260" y="45"/>
                    <a:pt x="262" y="43"/>
                    <a:pt x="262" y="43"/>
                  </a:cubicBezTo>
                  <a:cubicBezTo>
                    <a:pt x="261" y="42"/>
                    <a:pt x="258" y="45"/>
                    <a:pt x="256" y="45"/>
                  </a:cubicBezTo>
                  <a:cubicBezTo>
                    <a:pt x="256" y="46"/>
                    <a:pt x="257" y="46"/>
                    <a:pt x="258" y="46"/>
                  </a:cubicBezTo>
                  <a:cubicBezTo>
                    <a:pt x="255" y="49"/>
                    <a:pt x="257" y="48"/>
                    <a:pt x="256" y="52"/>
                  </a:cubicBezTo>
                  <a:cubicBezTo>
                    <a:pt x="256" y="53"/>
                    <a:pt x="252" y="54"/>
                    <a:pt x="251" y="55"/>
                  </a:cubicBezTo>
                  <a:cubicBezTo>
                    <a:pt x="251" y="55"/>
                    <a:pt x="252" y="58"/>
                    <a:pt x="251" y="58"/>
                  </a:cubicBezTo>
                  <a:cubicBezTo>
                    <a:pt x="250" y="59"/>
                    <a:pt x="248" y="59"/>
                    <a:pt x="246" y="59"/>
                  </a:cubicBezTo>
                  <a:cubicBezTo>
                    <a:pt x="247" y="61"/>
                    <a:pt x="248" y="61"/>
                    <a:pt x="249" y="63"/>
                  </a:cubicBezTo>
                  <a:cubicBezTo>
                    <a:pt x="249" y="65"/>
                    <a:pt x="252" y="64"/>
                    <a:pt x="253" y="65"/>
                  </a:cubicBezTo>
                  <a:cubicBezTo>
                    <a:pt x="254" y="65"/>
                    <a:pt x="253" y="67"/>
                    <a:pt x="253" y="68"/>
                  </a:cubicBezTo>
                  <a:cubicBezTo>
                    <a:pt x="254" y="68"/>
                    <a:pt x="256" y="68"/>
                    <a:pt x="257" y="69"/>
                  </a:cubicBezTo>
                  <a:cubicBezTo>
                    <a:pt x="257" y="71"/>
                    <a:pt x="258" y="71"/>
                    <a:pt x="258" y="73"/>
                  </a:cubicBezTo>
                  <a:cubicBezTo>
                    <a:pt x="254" y="75"/>
                    <a:pt x="251" y="74"/>
                    <a:pt x="246" y="76"/>
                  </a:cubicBezTo>
                  <a:cubicBezTo>
                    <a:pt x="249" y="79"/>
                    <a:pt x="252" y="82"/>
                    <a:pt x="258" y="82"/>
                  </a:cubicBezTo>
                  <a:cubicBezTo>
                    <a:pt x="258" y="84"/>
                    <a:pt x="259" y="84"/>
                    <a:pt x="260" y="84"/>
                  </a:cubicBezTo>
                  <a:cubicBezTo>
                    <a:pt x="261" y="87"/>
                    <a:pt x="258" y="86"/>
                    <a:pt x="258" y="88"/>
                  </a:cubicBezTo>
                  <a:cubicBezTo>
                    <a:pt x="258" y="89"/>
                    <a:pt x="256" y="90"/>
                    <a:pt x="255" y="90"/>
                  </a:cubicBezTo>
                  <a:cubicBezTo>
                    <a:pt x="253" y="94"/>
                    <a:pt x="259" y="92"/>
                    <a:pt x="258" y="96"/>
                  </a:cubicBezTo>
                  <a:cubicBezTo>
                    <a:pt x="256" y="95"/>
                    <a:pt x="256" y="97"/>
                    <a:pt x="257" y="97"/>
                  </a:cubicBezTo>
                  <a:cubicBezTo>
                    <a:pt x="256" y="100"/>
                    <a:pt x="253" y="96"/>
                    <a:pt x="251" y="97"/>
                  </a:cubicBezTo>
                  <a:cubicBezTo>
                    <a:pt x="249" y="97"/>
                    <a:pt x="250" y="101"/>
                    <a:pt x="248" y="101"/>
                  </a:cubicBezTo>
                  <a:cubicBezTo>
                    <a:pt x="247" y="103"/>
                    <a:pt x="248" y="104"/>
                    <a:pt x="250" y="104"/>
                  </a:cubicBezTo>
                  <a:cubicBezTo>
                    <a:pt x="250" y="106"/>
                    <a:pt x="247" y="105"/>
                    <a:pt x="245" y="105"/>
                  </a:cubicBezTo>
                  <a:cubicBezTo>
                    <a:pt x="242" y="106"/>
                    <a:pt x="239" y="108"/>
                    <a:pt x="236" y="109"/>
                  </a:cubicBezTo>
                  <a:cubicBezTo>
                    <a:pt x="236" y="110"/>
                    <a:pt x="238" y="109"/>
                    <a:pt x="239" y="110"/>
                  </a:cubicBezTo>
                  <a:cubicBezTo>
                    <a:pt x="241" y="111"/>
                    <a:pt x="241" y="115"/>
                    <a:pt x="244" y="113"/>
                  </a:cubicBezTo>
                  <a:cubicBezTo>
                    <a:pt x="245" y="116"/>
                    <a:pt x="242" y="116"/>
                    <a:pt x="242" y="117"/>
                  </a:cubicBezTo>
                  <a:cubicBezTo>
                    <a:pt x="241" y="119"/>
                    <a:pt x="243" y="122"/>
                    <a:pt x="240" y="123"/>
                  </a:cubicBezTo>
                  <a:cubicBezTo>
                    <a:pt x="242" y="128"/>
                    <a:pt x="250" y="126"/>
                    <a:pt x="251" y="131"/>
                  </a:cubicBezTo>
                  <a:cubicBezTo>
                    <a:pt x="249" y="131"/>
                    <a:pt x="247" y="132"/>
                    <a:pt x="246" y="130"/>
                  </a:cubicBezTo>
                  <a:cubicBezTo>
                    <a:pt x="245" y="130"/>
                    <a:pt x="246" y="131"/>
                    <a:pt x="246" y="131"/>
                  </a:cubicBezTo>
                  <a:cubicBezTo>
                    <a:pt x="243" y="135"/>
                    <a:pt x="241" y="134"/>
                    <a:pt x="236" y="133"/>
                  </a:cubicBezTo>
                  <a:cubicBezTo>
                    <a:pt x="237" y="129"/>
                    <a:pt x="230" y="133"/>
                    <a:pt x="232" y="129"/>
                  </a:cubicBezTo>
                  <a:cubicBezTo>
                    <a:pt x="229" y="128"/>
                    <a:pt x="229" y="131"/>
                    <a:pt x="225" y="130"/>
                  </a:cubicBezTo>
                  <a:cubicBezTo>
                    <a:pt x="226" y="131"/>
                    <a:pt x="226" y="132"/>
                    <a:pt x="224" y="132"/>
                  </a:cubicBezTo>
                  <a:cubicBezTo>
                    <a:pt x="224" y="134"/>
                    <a:pt x="231" y="134"/>
                    <a:pt x="225" y="135"/>
                  </a:cubicBezTo>
                  <a:cubicBezTo>
                    <a:pt x="226" y="137"/>
                    <a:pt x="229" y="136"/>
                    <a:pt x="231" y="136"/>
                  </a:cubicBezTo>
                  <a:cubicBezTo>
                    <a:pt x="234" y="136"/>
                    <a:pt x="237" y="138"/>
                    <a:pt x="240" y="137"/>
                  </a:cubicBezTo>
                  <a:cubicBezTo>
                    <a:pt x="238" y="141"/>
                    <a:pt x="235" y="144"/>
                    <a:pt x="232" y="146"/>
                  </a:cubicBezTo>
                  <a:cubicBezTo>
                    <a:pt x="229" y="146"/>
                    <a:pt x="227" y="147"/>
                    <a:pt x="225" y="148"/>
                  </a:cubicBezTo>
                  <a:cubicBezTo>
                    <a:pt x="225" y="148"/>
                    <a:pt x="223" y="147"/>
                    <a:pt x="223" y="148"/>
                  </a:cubicBezTo>
                  <a:cubicBezTo>
                    <a:pt x="222" y="149"/>
                    <a:pt x="222" y="148"/>
                    <a:pt x="220" y="148"/>
                  </a:cubicBezTo>
                  <a:cubicBezTo>
                    <a:pt x="217" y="148"/>
                    <a:pt x="214" y="150"/>
                    <a:pt x="210" y="150"/>
                  </a:cubicBezTo>
                  <a:cubicBezTo>
                    <a:pt x="208" y="150"/>
                    <a:pt x="210" y="151"/>
                    <a:pt x="210" y="151"/>
                  </a:cubicBezTo>
                  <a:cubicBezTo>
                    <a:pt x="208" y="154"/>
                    <a:pt x="208" y="152"/>
                    <a:pt x="204" y="152"/>
                  </a:cubicBezTo>
                  <a:cubicBezTo>
                    <a:pt x="204" y="153"/>
                    <a:pt x="205" y="153"/>
                    <a:pt x="206" y="154"/>
                  </a:cubicBezTo>
                  <a:cubicBezTo>
                    <a:pt x="206" y="155"/>
                    <a:pt x="198" y="156"/>
                    <a:pt x="199" y="152"/>
                  </a:cubicBezTo>
                  <a:cubicBezTo>
                    <a:pt x="198" y="153"/>
                    <a:pt x="195" y="153"/>
                    <a:pt x="195" y="154"/>
                  </a:cubicBezTo>
                  <a:cubicBezTo>
                    <a:pt x="194" y="155"/>
                    <a:pt x="195" y="157"/>
                    <a:pt x="195" y="158"/>
                  </a:cubicBezTo>
                  <a:cubicBezTo>
                    <a:pt x="195" y="158"/>
                    <a:pt x="191" y="157"/>
                    <a:pt x="191" y="158"/>
                  </a:cubicBezTo>
                  <a:cubicBezTo>
                    <a:pt x="191" y="159"/>
                    <a:pt x="193" y="160"/>
                    <a:pt x="192" y="162"/>
                  </a:cubicBezTo>
                  <a:cubicBezTo>
                    <a:pt x="191" y="163"/>
                    <a:pt x="190" y="162"/>
                    <a:pt x="189" y="162"/>
                  </a:cubicBezTo>
                  <a:cubicBezTo>
                    <a:pt x="189" y="163"/>
                    <a:pt x="189" y="164"/>
                    <a:pt x="189" y="165"/>
                  </a:cubicBezTo>
                  <a:cubicBezTo>
                    <a:pt x="188" y="165"/>
                    <a:pt x="187" y="165"/>
                    <a:pt x="186" y="165"/>
                  </a:cubicBezTo>
                  <a:cubicBezTo>
                    <a:pt x="185" y="166"/>
                    <a:pt x="186" y="167"/>
                    <a:pt x="185" y="168"/>
                  </a:cubicBezTo>
                  <a:cubicBezTo>
                    <a:pt x="183" y="168"/>
                    <a:pt x="178" y="167"/>
                    <a:pt x="179" y="171"/>
                  </a:cubicBezTo>
                  <a:cubicBezTo>
                    <a:pt x="174" y="172"/>
                    <a:pt x="169" y="173"/>
                    <a:pt x="163" y="172"/>
                  </a:cubicBezTo>
                  <a:cubicBezTo>
                    <a:pt x="160" y="174"/>
                    <a:pt x="159" y="180"/>
                    <a:pt x="156" y="177"/>
                  </a:cubicBezTo>
                  <a:cubicBezTo>
                    <a:pt x="156" y="178"/>
                    <a:pt x="157" y="179"/>
                    <a:pt x="157" y="181"/>
                  </a:cubicBezTo>
                  <a:cubicBezTo>
                    <a:pt x="157" y="181"/>
                    <a:pt x="155" y="180"/>
                    <a:pt x="155" y="181"/>
                  </a:cubicBezTo>
                  <a:cubicBezTo>
                    <a:pt x="154" y="181"/>
                    <a:pt x="156" y="182"/>
                    <a:pt x="156" y="183"/>
                  </a:cubicBezTo>
                  <a:cubicBezTo>
                    <a:pt x="156" y="183"/>
                    <a:pt x="155" y="183"/>
                    <a:pt x="155" y="184"/>
                  </a:cubicBezTo>
                  <a:cubicBezTo>
                    <a:pt x="154" y="185"/>
                    <a:pt x="151" y="188"/>
                    <a:pt x="153" y="189"/>
                  </a:cubicBezTo>
                  <a:cubicBezTo>
                    <a:pt x="154" y="190"/>
                    <a:pt x="152" y="189"/>
                    <a:pt x="151" y="190"/>
                  </a:cubicBezTo>
                  <a:cubicBezTo>
                    <a:pt x="150" y="190"/>
                    <a:pt x="149" y="192"/>
                    <a:pt x="149" y="192"/>
                  </a:cubicBezTo>
                  <a:cubicBezTo>
                    <a:pt x="148" y="193"/>
                    <a:pt x="149" y="194"/>
                    <a:pt x="149" y="195"/>
                  </a:cubicBezTo>
                  <a:cubicBezTo>
                    <a:pt x="147" y="196"/>
                    <a:pt x="148" y="197"/>
                    <a:pt x="147" y="199"/>
                  </a:cubicBezTo>
                  <a:cubicBezTo>
                    <a:pt x="147" y="200"/>
                    <a:pt x="145" y="199"/>
                    <a:pt x="145" y="199"/>
                  </a:cubicBezTo>
                  <a:cubicBezTo>
                    <a:pt x="145" y="200"/>
                    <a:pt x="146" y="201"/>
                    <a:pt x="146" y="202"/>
                  </a:cubicBezTo>
                  <a:cubicBezTo>
                    <a:pt x="147" y="204"/>
                    <a:pt x="145" y="204"/>
                    <a:pt x="145" y="205"/>
                  </a:cubicBezTo>
                  <a:cubicBezTo>
                    <a:pt x="145" y="206"/>
                    <a:pt x="146" y="208"/>
                    <a:pt x="146" y="208"/>
                  </a:cubicBezTo>
                  <a:cubicBezTo>
                    <a:pt x="145" y="212"/>
                    <a:pt x="143" y="213"/>
                    <a:pt x="139" y="216"/>
                  </a:cubicBezTo>
                  <a:cubicBezTo>
                    <a:pt x="135" y="215"/>
                    <a:pt x="133" y="213"/>
                    <a:pt x="131" y="211"/>
                  </a:cubicBezTo>
                  <a:cubicBezTo>
                    <a:pt x="127" y="215"/>
                    <a:pt x="121" y="209"/>
                    <a:pt x="122" y="209"/>
                  </a:cubicBezTo>
                  <a:cubicBezTo>
                    <a:pt x="121" y="208"/>
                    <a:pt x="120" y="211"/>
                    <a:pt x="120" y="211"/>
                  </a:cubicBezTo>
                  <a:cubicBezTo>
                    <a:pt x="119" y="210"/>
                    <a:pt x="119" y="209"/>
                    <a:pt x="118" y="208"/>
                  </a:cubicBezTo>
                  <a:cubicBezTo>
                    <a:pt x="117" y="206"/>
                    <a:pt x="114" y="206"/>
                    <a:pt x="114" y="203"/>
                  </a:cubicBezTo>
                  <a:cubicBezTo>
                    <a:pt x="113" y="201"/>
                    <a:pt x="111" y="201"/>
                    <a:pt x="110" y="199"/>
                  </a:cubicBezTo>
                  <a:cubicBezTo>
                    <a:pt x="110" y="198"/>
                    <a:pt x="111" y="199"/>
                    <a:pt x="112" y="198"/>
                  </a:cubicBezTo>
                  <a:cubicBezTo>
                    <a:pt x="112" y="195"/>
                    <a:pt x="109" y="196"/>
                    <a:pt x="107" y="195"/>
                  </a:cubicBezTo>
                  <a:cubicBezTo>
                    <a:pt x="106" y="194"/>
                    <a:pt x="107" y="192"/>
                    <a:pt x="105" y="191"/>
                  </a:cubicBezTo>
                  <a:cubicBezTo>
                    <a:pt x="103" y="194"/>
                    <a:pt x="105" y="189"/>
                    <a:pt x="105" y="190"/>
                  </a:cubicBezTo>
                  <a:cubicBezTo>
                    <a:pt x="105" y="188"/>
                    <a:pt x="103" y="190"/>
                    <a:pt x="103" y="189"/>
                  </a:cubicBezTo>
                  <a:cubicBezTo>
                    <a:pt x="102" y="188"/>
                    <a:pt x="104" y="185"/>
                    <a:pt x="102" y="185"/>
                  </a:cubicBezTo>
                  <a:cubicBezTo>
                    <a:pt x="99" y="185"/>
                    <a:pt x="101" y="180"/>
                    <a:pt x="99" y="183"/>
                  </a:cubicBezTo>
                  <a:cubicBezTo>
                    <a:pt x="98" y="182"/>
                    <a:pt x="98" y="180"/>
                    <a:pt x="96" y="181"/>
                  </a:cubicBezTo>
                  <a:cubicBezTo>
                    <a:pt x="96" y="179"/>
                    <a:pt x="98" y="179"/>
                    <a:pt x="98" y="177"/>
                  </a:cubicBezTo>
                  <a:cubicBezTo>
                    <a:pt x="98" y="175"/>
                    <a:pt x="95" y="176"/>
                    <a:pt x="93" y="176"/>
                  </a:cubicBezTo>
                  <a:cubicBezTo>
                    <a:pt x="92" y="171"/>
                    <a:pt x="93" y="169"/>
                    <a:pt x="94" y="165"/>
                  </a:cubicBezTo>
                  <a:cubicBezTo>
                    <a:pt x="92" y="164"/>
                    <a:pt x="97" y="162"/>
                    <a:pt x="92" y="162"/>
                  </a:cubicBezTo>
                  <a:cubicBezTo>
                    <a:pt x="92" y="160"/>
                    <a:pt x="94" y="161"/>
                    <a:pt x="94" y="161"/>
                  </a:cubicBezTo>
                  <a:cubicBezTo>
                    <a:pt x="95" y="160"/>
                    <a:pt x="94" y="158"/>
                    <a:pt x="94" y="158"/>
                  </a:cubicBezTo>
                  <a:cubicBezTo>
                    <a:pt x="95" y="158"/>
                    <a:pt x="96" y="160"/>
                    <a:pt x="97" y="159"/>
                  </a:cubicBezTo>
                  <a:cubicBezTo>
                    <a:pt x="97" y="157"/>
                    <a:pt x="97" y="155"/>
                    <a:pt x="97" y="152"/>
                  </a:cubicBezTo>
                  <a:cubicBezTo>
                    <a:pt x="99" y="152"/>
                    <a:pt x="100" y="151"/>
                    <a:pt x="100" y="150"/>
                  </a:cubicBezTo>
                  <a:cubicBezTo>
                    <a:pt x="101" y="150"/>
                    <a:pt x="101" y="151"/>
                    <a:pt x="102" y="152"/>
                  </a:cubicBezTo>
                  <a:cubicBezTo>
                    <a:pt x="103" y="152"/>
                    <a:pt x="103" y="150"/>
                    <a:pt x="105" y="150"/>
                  </a:cubicBezTo>
                  <a:cubicBezTo>
                    <a:pt x="106" y="149"/>
                    <a:pt x="104" y="148"/>
                    <a:pt x="104" y="148"/>
                  </a:cubicBezTo>
                  <a:cubicBezTo>
                    <a:pt x="104" y="146"/>
                    <a:pt x="107" y="146"/>
                    <a:pt x="107" y="145"/>
                  </a:cubicBezTo>
                  <a:cubicBezTo>
                    <a:pt x="108" y="143"/>
                    <a:pt x="104" y="142"/>
                    <a:pt x="106" y="139"/>
                  </a:cubicBezTo>
                  <a:cubicBezTo>
                    <a:pt x="101" y="142"/>
                    <a:pt x="108" y="137"/>
                    <a:pt x="100" y="138"/>
                  </a:cubicBezTo>
                  <a:cubicBezTo>
                    <a:pt x="100" y="134"/>
                    <a:pt x="104" y="135"/>
                    <a:pt x="107" y="135"/>
                  </a:cubicBezTo>
                  <a:cubicBezTo>
                    <a:pt x="107" y="133"/>
                    <a:pt x="105" y="134"/>
                    <a:pt x="105" y="132"/>
                  </a:cubicBezTo>
                  <a:cubicBezTo>
                    <a:pt x="105" y="131"/>
                    <a:pt x="103" y="132"/>
                    <a:pt x="103" y="131"/>
                  </a:cubicBezTo>
                  <a:cubicBezTo>
                    <a:pt x="102" y="131"/>
                    <a:pt x="103" y="129"/>
                    <a:pt x="103" y="129"/>
                  </a:cubicBezTo>
                  <a:cubicBezTo>
                    <a:pt x="102" y="128"/>
                    <a:pt x="100" y="126"/>
                    <a:pt x="99" y="126"/>
                  </a:cubicBezTo>
                  <a:cubicBezTo>
                    <a:pt x="98" y="126"/>
                    <a:pt x="97" y="123"/>
                    <a:pt x="96" y="122"/>
                  </a:cubicBezTo>
                  <a:cubicBezTo>
                    <a:pt x="94" y="123"/>
                    <a:pt x="93" y="125"/>
                    <a:pt x="92" y="122"/>
                  </a:cubicBezTo>
                  <a:cubicBezTo>
                    <a:pt x="91" y="122"/>
                    <a:pt x="91" y="124"/>
                    <a:pt x="91" y="125"/>
                  </a:cubicBezTo>
                  <a:cubicBezTo>
                    <a:pt x="89" y="125"/>
                    <a:pt x="87" y="125"/>
                    <a:pt x="85" y="125"/>
                  </a:cubicBezTo>
                  <a:cubicBezTo>
                    <a:pt x="81" y="120"/>
                    <a:pt x="84" y="117"/>
                    <a:pt x="85" y="111"/>
                  </a:cubicBezTo>
                  <a:cubicBezTo>
                    <a:pt x="84" y="110"/>
                    <a:pt x="84" y="109"/>
                    <a:pt x="84" y="108"/>
                  </a:cubicBezTo>
                  <a:cubicBezTo>
                    <a:pt x="83" y="108"/>
                    <a:pt x="83" y="109"/>
                    <a:pt x="83" y="110"/>
                  </a:cubicBezTo>
                  <a:cubicBezTo>
                    <a:pt x="80" y="110"/>
                    <a:pt x="84" y="103"/>
                    <a:pt x="79" y="105"/>
                  </a:cubicBezTo>
                  <a:cubicBezTo>
                    <a:pt x="81" y="103"/>
                    <a:pt x="81" y="102"/>
                    <a:pt x="79" y="101"/>
                  </a:cubicBezTo>
                  <a:cubicBezTo>
                    <a:pt x="79" y="99"/>
                    <a:pt x="77" y="100"/>
                    <a:pt x="76" y="99"/>
                  </a:cubicBezTo>
                  <a:cubicBezTo>
                    <a:pt x="75" y="97"/>
                    <a:pt x="75" y="95"/>
                    <a:pt x="74" y="93"/>
                  </a:cubicBezTo>
                  <a:cubicBezTo>
                    <a:pt x="74" y="92"/>
                    <a:pt x="71" y="92"/>
                    <a:pt x="72" y="89"/>
                  </a:cubicBezTo>
                  <a:cubicBezTo>
                    <a:pt x="70" y="90"/>
                    <a:pt x="69" y="88"/>
                    <a:pt x="69" y="88"/>
                  </a:cubicBezTo>
                  <a:cubicBezTo>
                    <a:pt x="68" y="87"/>
                    <a:pt x="66" y="88"/>
                    <a:pt x="66" y="88"/>
                  </a:cubicBezTo>
                  <a:cubicBezTo>
                    <a:pt x="65" y="86"/>
                    <a:pt x="56" y="87"/>
                    <a:pt x="53" y="83"/>
                  </a:cubicBezTo>
                  <a:cubicBezTo>
                    <a:pt x="49" y="85"/>
                    <a:pt x="39" y="80"/>
                    <a:pt x="37" y="83"/>
                  </a:cubicBezTo>
                  <a:cubicBezTo>
                    <a:pt x="35" y="85"/>
                    <a:pt x="35" y="83"/>
                    <a:pt x="33" y="83"/>
                  </a:cubicBezTo>
                  <a:cubicBezTo>
                    <a:pt x="30" y="83"/>
                    <a:pt x="28" y="85"/>
                    <a:pt x="25" y="85"/>
                  </a:cubicBezTo>
                  <a:cubicBezTo>
                    <a:pt x="25" y="85"/>
                    <a:pt x="24" y="84"/>
                    <a:pt x="24" y="84"/>
                  </a:cubicBezTo>
                  <a:cubicBezTo>
                    <a:pt x="23" y="84"/>
                    <a:pt x="21" y="84"/>
                    <a:pt x="20" y="84"/>
                  </a:cubicBezTo>
                  <a:cubicBezTo>
                    <a:pt x="20" y="82"/>
                    <a:pt x="19" y="81"/>
                    <a:pt x="18" y="81"/>
                  </a:cubicBezTo>
                  <a:cubicBezTo>
                    <a:pt x="18" y="79"/>
                    <a:pt x="21" y="80"/>
                    <a:pt x="21" y="79"/>
                  </a:cubicBezTo>
                  <a:cubicBezTo>
                    <a:pt x="22" y="79"/>
                    <a:pt x="18" y="76"/>
                    <a:pt x="24" y="77"/>
                  </a:cubicBezTo>
                  <a:cubicBezTo>
                    <a:pt x="22" y="74"/>
                    <a:pt x="13" y="78"/>
                    <a:pt x="11" y="75"/>
                  </a:cubicBezTo>
                  <a:cubicBezTo>
                    <a:pt x="13" y="69"/>
                    <a:pt x="21" y="75"/>
                    <a:pt x="25" y="70"/>
                  </a:cubicBezTo>
                  <a:cubicBezTo>
                    <a:pt x="23" y="67"/>
                    <a:pt x="15" y="69"/>
                    <a:pt x="12" y="70"/>
                  </a:cubicBezTo>
                  <a:cubicBezTo>
                    <a:pt x="11" y="68"/>
                    <a:pt x="12" y="68"/>
                    <a:pt x="12" y="66"/>
                  </a:cubicBezTo>
                  <a:cubicBezTo>
                    <a:pt x="11" y="66"/>
                    <a:pt x="11" y="67"/>
                    <a:pt x="11" y="68"/>
                  </a:cubicBezTo>
                  <a:cubicBezTo>
                    <a:pt x="10" y="68"/>
                    <a:pt x="10" y="66"/>
                    <a:pt x="10" y="65"/>
                  </a:cubicBezTo>
                  <a:cubicBezTo>
                    <a:pt x="5" y="66"/>
                    <a:pt x="3" y="64"/>
                    <a:pt x="0" y="63"/>
                  </a:cubicBezTo>
                  <a:cubicBezTo>
                    <a:pt x="3" y="55"/>
                    <a:pt x="12" y="57"/>
                    <a:pt x="18" y="56"/>
                  </a:cubicBezTo>
                  <a:cubicBezTo>
                    <a:pt x="20" y="55"/>
                    <a:pt x="19" y="56"/>
                    <a:pt x="20" y="55"/>
                  </a:cubicBezTo>
                  <a:cubicBezTo>
                    <a:pt x="20" y="55"/>
                    <a:pt x="22" y="53"/>
                    <a:pt x="21" y="53"/>
                  </a:cubicBezTo>
                  <a:cubicBezTo>
                    <a:pt x="25" y="52"/>
                    <a:pt x="29" y="53"/>
                    <a:pt x="31" y="52"/>
                  </a:cubicBezTo>
                  <a:cubicBezTo>
                    <a:pt x="32" y="52"/>
                    <a:pt x="31" y="51"/>
                    <a:pt x="32" y="50"/>
                  </a:cubicBezTo>
                  <a:cubicBezTo>
                    <a:pt x="33" y="49"/>
                    <a:pt x="35" y="49"/>
                    <a:pt x="36" y="49"/>
                  </a:cubicBezTo>
                  <a:cubicBezTo>
                    <a:pt x="37" y="48"/>
                    <a:pt x="37" y="47"/>
                    <a:pt x="39" y="45"/>
                  </a:cubicBezTo>
                  <a:cubicBezTo>
                    <a:pt x="41" y="41"/>
                    <a:pt x="35" y="44"/>
                    <a:pt x="37" y="40"/>
                  </a:cubicBezTo>
                  <a:cubicBezTo>
                    <a:pt x="34" y="39"/>
                    <a:pt x="35" y="43"/>
                    <a:pt x="34" y="43"/>
                  </a:cubicBezTo>
                  <a:cubicBezTo>
                    <a:pt x="34" y="43"/>
                    <a:pt x="28" y="40"/>
                    <a:pt x="25" y="42"/>
                  </a:cubicBezTo>
                  <a:cubicBezTo>
                    <a:pt x="24" y="39"/>
                    <a:pt x="28" y="40"/>
                    <a:pt x="29" y="39"/>
                  </a:cubicBezTo>
                  <a:cubicBezTo>
                    <a:pt x="29" y="39"/>
                    <a:pt x="28" y="38"/>
                    <a:pt x="29" y="38"/>
                  </a:cubicBezTo>
                  <a:cubicBezTo>
                    <a:pt x="29" y="38"/>
                    <a:pt x="31" y="39"/>
                    <a:pt x="31" y="38"/>
                  </a:cubicBezTo>
                  <a:cubicBezTo>
                    <a:pt x="31" y="38"/>
                    <a:pt x="32" y="36"/>
                    <a:pt x="32" y="36"/>
                  </a:cubicBezTo>
                  <a:cubicBezTo>
                    <a:pt x="33" y="35"/>
                    <a:pt x="33" y="37"/>
                    <a:pt x="33" y="37"/>
                  </a:cubicBezTo>
                  <a:cubicBezTo>
                    <a:pt x="34" y="37"/>
                    <a:pt x="37" y="36"/>
                    <a:pt x="37" y="33"/>
                  </a:cubicBezTo>
                  <a:cubicBezTo>
                    <a:pt x="39" y="33"/>
                    <a:pt x="39" y="35"/>
                    <a:pt x="41" y="35"/>
                  </a:cubicBezTo>
                  <a:cubicBezTo>
                    <a:pt x="43" y="35"/>
                    <a:pt x="42" y="33"/>
                    <a:pt x="41" y="33"/>
                  </a:cubicBezTo>
                  <a:cubicBezTo>
                    <a:pt x="42" y="32"/>
                    <a:pt x="44" y="32"/>
                    <a:pt x="44" y="30"/>
                  </a:cubicBezTo>
                  <a:cubicBezTo>
                    <a:pt x="47" y="30"/>
                    <a:pt x="49" y="30"/>
                    <a:pt x="52" y="30"/>
                  </a:cubicBezTo>
                  <a:cubicBezTo>
                    <a:pt x="55" y="30"/>
                    <a:pt x="53" y="25"/>
                    <a:pt x="53" y="23"/>
                  </a:cubicBezTo>
                  <a:cubicBezTo>
                    <a:pt x="57" y="24"/>
                    <a:pt x="61" y="25"/>
                    <a:pt x="65" y="23"/>
                  </a:cubicBezTo>
                  <a:cubicBezTo>
                    <a:pt x="65" y="22"/>
                    <a:pt x="64" y="22"/>
                    <a:pt x="63" y="22"/>
                  </a:cubicBezTo>
                  <a:cubicBezTo>
                    <a:pt x="64" y="20"/>
                    <a:pt x="68" y="21"/>
                    <a:pt x="70" y="19"/>
                  </a:cubicBezTo>
                  <a:cubicBezTo>
                    <a:pt x="73" y="17"/>
                    <a:pt x="82" y="19"/>
                    <a:pt x="89" y="18"/>
                  </a:cubicBezTo>
                  <a:cubicBezTo>
                    <a:pt x="90" y="18"/>
                    <a:pt x="91" y="17"/>
                    <a:pt x="92" y="17"/>
                  </a:cubicBezTo>
                  <a:cubicBezTo>
                    <a:pt x="96" y="17"/>
                    <a:pt x="98" y="18"/>
                    <a:pt x="100" y="17"/>
                  </a:cubicBezTo>
                  <a:cubicBezTo>
                    <a:pt x="100" y="18"/>
                    <a:pt x="101" y="21"/>
                    <a:pt x="102" y="20"/>
                  </a:cubicBezTo>
                  <a:cubicBezTo>
                    <a:pt x="103" y="18"/>
                    <a:pt x="102" y="20"/>
                    <a:pt x="105" y="23"/>
                  </a:cubicBezTo>
                  <a:cubicBezTo>
                    <a:pt x="107" y="22"/>
                    <a:pt x="103" y="19"/>
                    <a:pt x="109" y="20"/>
                  </a:cubicBezTo>
                  <a:cubicBezTo>
                    <a:pt x="107" y="18"/>
                    <a:pt x="110" y="16"/>
                    <a:pt x="105" y="16"/>
                  </a:cubicBezTo>
                  <a:cubicBezTo>
                    <a:pt x="106" y="13"/>
                    <a:pt x="114" y="10"/>
                    <a:pt x="114" y="15"/>
                  </a:cubicBezTo>
                  <a:cubicBezTo>
                    <a:pt x="118" y="15"/>
                    <a:pt x="118" y="13"/>
                    <a:pt x="120" y="15"/>
                  </a:cubicBezTo>
                  <a:cubicBezTo>
                    <a:pt x="122" y="15"/>
                    <a:pt x="123" y="16"/>
                    <a:pt x="124" y="17"/>
                  </a:cubicBezTo>
                  <a:cubicBezTo>
                    <a:pt x="125" y="18"/>
                    <a:pt x="129" y="18"/>
                    <a:pt x="133" y="19"/>
                  </a:cubicBezTo>
                  <a:cubicBezTo>
                    <a:pt x="133" y="18"/>
                    <a:pt x="132" y="18"/>
                    <a:pt x="131" y="18"/>
                  </a:cubicBezTo>
                  <a:cubicBezTo>
                    <a:pt x="131" y="17"/>
                    <a:pt x="132" y="16"/>
                    <a:pt x="134" y="16"/>
                  </a:cubicBezTo>
                  <a:cubicBezTo>
                    <a:pt x="132" y="13"/>
                    <a:pt x="128" y="13"/>
                    <a:pt x="124" y="12"/>
                  </a:cubicBezTo>
                  <a:cubicBezTo>
                    <a:pt x="124" y="9"/>
                    <a:pt x="129" y="10"/>
                    <a:pt x="132" y="10"/>
                  </a:cubicBezTo>
                  <a:cubicBezTo>
                    <a:pt x="133" y="7"/>
                    <a:pt x="130" y="8"/>
                    <a:pt x="129" y="8"/>
                  </a:cubicBezTo>
                  <a:cubicBezTo>
                    <a:pt x="131" y="3"/>
                    <a:pt x="136" y="7"/>
                    <a:pt x="139" y="8"/>
                  </a:cubicBezTo>
                  <a:cubicBezTo>
                    <a:pt x="141" y="8"/>
                    <a:pt x="142" y="6"/>
                    <a:pt x="144" y="6"/>
                  </a:cubicBezTo>
                  <a:cubicBezTo>
                    <a:pt x="150" y="7"/>
                    <a:pt x="154" y="9"/>
                    <a:pt x="158" y="6"/>
                  </a:cubicBezTo>
                  <a:cubicBezTo>
                    <a:pt x="160" y="5"/>
                    <a:pt x="162" y="6"/>
                    <a:pt x="165" y="5"/>
                  </a:cubicBezTo>
                  <a:cubicBezTo>
                    <a:pt x="166" y="5"/>
                    <a:pt x="166" y="3"/>
                    <a:pt x="166" y="2"/>
                  </a:cubicBezTo>
                  <a:cubicBezTo>
                    <a:pt x="168" y="1"/>
                    <a:pt x="170" y="2"/>
                    <a:pt x="172" y="2"/>
                  </a:cubicBezTo>
                  <a:cubicBezTo>
                    <a:pt x="174" y="1"/>
                    <a:pt x="174" y="0"/>
                    <a:pt x="176" y="0"/>
                  </a:cubicBezTo>
                  <a:cubicBezTo>
                    <a:pt x="178" y="0"/>
                    <a:pt x="181" y="2"/>
                    <a:pt x="186" y="2"/>
                  </a:cubicBezTo>
                  <a:cubicBezTo>
                    <a:pt x="190" y="1"/>
                    <a:pt x="197" y="0"/>
                    <a:pt x="204" y="0"/>
                  </a:cubicBezTo>
                  <a:cubicBezTo>
                    <a:pt x="206" y="1"/>
                    <a:pt x="206" y="1"/>
                    <a:pt x="207" y="2"/>
                  </a:cubicBezTo>
                  <a:cubicBezTo>
                    <a:pt x="214" y="3"/>
                    <a:pt x="220" y="1"/>
                    <a:pt x="220" y="6"/>
                  </a:cubicBezTo>
                  <a:cubicBezTo>
                    <a:pt x="224" y="7"/>
                    <a:pt x="223" y="5"/>
                    <a:pt x="226" y="5"/>
                  </a:cubicBezTo>
                  <a:cubicBezTo>
                    <a:pt x="226" y="9"/>
                    <a:pt x="231" y="8"/>
                    <a:pt x="232" y="10"/>
                  </a:cubicBezTo>
                  <a:cubicBezTo>
                    <a:pt x="236" y="11"/>
                    <a:pt x="235" y="8"/>
                    <a:pt x="238" y="9"/>
                  </a:cubicBezTo>
                  <a:cubicBezTo>
                    <a:pt x="237" y="13"/>
                    <a:pt x="243" y="10"/>
                    <a:pt x="245" y="11"/>
                  </a:cubicBezTo>
                  <a:cubicBezTo>
                    <a:pt x="243" y="13"/>
                    <a:pt x="243" y="12"/>
                    <a:pt x="244" y="16"/>
                  </a:cubicBezTo>
                  <a:cubicBezTo>
                    <a:pt x="243" y="14"/>
                    <a:pt x="242" y="15"/>
                    <a:pt x="242" y="17"/>
                  </a:cubicBezTo>
                  <a:cubicBezTo>
                    <a:pt x="229" y="18"/>
                    <a:pt x="214" y="18"/>
                    <a:pt x="205" y="19"/>
                  </a:cubicBezTo>
                  <a:cubicBezTo>
                    <a:pt x="204" y="19"/>
                    <a:pt x="204" y="20"/>
                    <a:pt x="204" y="20"/>
                  </a:cubicBezTo>
                  <a:cubicBezTo>
                    <a:pt x="203" y="20"/>
                    <a:pt x="203" y="19"/>
                    <a:pt x="204" y="19"/>
                  </a:cubicBezTo>
                  <a:cubicBezTo>
                    <a:pt x="204" y="19"/>
                    <a:pt x="202" y="18"/>
                    <a:pt x="202" y="18"/>
                  </a:cubicBezTo>
                  <a:cubicBezTo>
                    <a:pt x="201" y="18"/>
                    <a:pt x="202" y="20"/>
                    <a:pt x="202" y="20"/>
                  </a:cubicBezTo>
                  <a:cubicBezTo>
                    <a:pt x="199" y="21"/>
                    <a:pt x="197" y="20"/>
                    <a:pt x="19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1" name="Freeform 83"/>
            <p:cNvSpPr>
              <a:spLocks/>
            </p:cNvSpPr>
            <p:nvPr/>
          </p:nvSpPr>
          <p:spPr bwMode="auto">
            <a:xfrm>
              <a:off x="2733676" y="1141413"/>
              <a:ext cx="536575" cy="288925"/>
            </a:xfrm>
            <a:custGeom>
              <a:avLst/>
              <a:gdLst>
                <a:gd name="T0" fmla="*/ 314 w 143"/>
                <a:gd name="T1" fmla="*/ 17 h 77"/>
                <a:gd name="T2" fmla="*/ 333 w 143"/>
                <a:gd name="T3" fmla="*/ 28 h 77"/>
                <a:gd name="T4" fmla="*/ 326 w 143"/>
                <a:gd name="T5" fmla="*/ 33 h 77"/>
                <a:gd name="T6" fmla="*/ 312 w 143"/>
                <a:gd name="T7" fmla="*/ 40 h 77"/>
                <a:gd name="T8" fmla="*/ 272 w 143"/>
                <a:gd name="T9" fmla="*/ 47 h 77"/>
                <a:gd name="T10" fmla="*/ 288 w 143"/>
                <a:gd name="T11" fmla="*/ 54 h 77"/>
                <a:gd name="T12" fmla="*/ 255 w 143"/>
                <a:gd name="T13" fmla="*/ 69 h 77"/>
                <a:gd name="T14" fmla="*/ 246 w 143"/>
                <a:gd name="T15" fmla="*/ 73 h 77"/>
                <a:gd name="T16" fmla="*/ 229 w 143"/>
                <a:gd name="T17" fmla="*/ 80 h 77"/>
                <a:gd name="T18" fmla="*/ 201 w 143"/>
                <a:gd name="T19" fmla="*/ 92 h 77"/>
                <a:gd name="T20" fmla="*/ 191 w 143"/>
                <a:gd name="T21" fmla="*/ 102 h 77"/>
                <a:gd name="T22" fmla="*/ 173 w 143"/>
                <a:gd name="T23" fmla="*/ 104 h 77"/>
                <a:gd name="T24" fmla="*/ 184 w 143"/>
                <a:gd name="T25" fmla="*/ 121 h 77"/>
                <a:gd name="T26" fmla="*/ 163 w 143"/>
                <a:gd name="T27" fmla="*/ 135 h 77"/>
                <a:gd name="T28" fmla="*/ 151 w 143"/>
                <a:gd name="T29" fmla="*/ 142 h 77"/>
                <a:gd name="T30" fmla="*/ 125 w 143"/>
                <a:gd name="T31" fmla="*/ 158 h 77"/>
                <a:gd name="T32" fmla="*/ 132 w 143"/>
                <a:gd name="T33" fmla="*/ 173 h 77"/>
                <a:gd name="T34" fmla="*/ 111 w 143"/>
                <a:gd name="T35" fmla="*/ 180 h 77"/>
                <a:gd name="T36" fmla="*/ 69 w 143"/>
                <a:gd name="T37" fmla="*/ 170 h 77"/>
                <a:gd name="T38" fmla="*/ 57 w 143"/>
                <a:gd name="T39" fmla="*/ 173 h 77"/>
                <a:gd name="T40" fmla="*/ 35 w 143"/>
                <a:gd name="T41" fmla="*/ 158 h 77"/>
                <a:gd name="T42" fmla="*/ 57 w 143"/>
                <a:gd name="T43" fmla="*/ 142 h 77"/>
                <a:gd name="T44" fmla="*/ 78 w 143"/>
                <a:gd name="T45" fmla="*/ 142 h 77"/>
                <a:gd name="T46" fmla="*/ 38 w 143"/>
                <a:gd name="T47" fmla="*/ 135 h 77"/>
                <a:gd name="T48" fmla="*/ 61 w 143"/>
                <a:gd name="T49" fmla="*/ 118 h 77"/>
                <a:gd name="T50" fmla="*/ 80 w 143"/>
                <a:gd name="T51" fmla="*/ 118 h 77"/>
                <a:gd name="T52" fmla="*/ 80 w 143"/>
                <a:gd name="T53" fmla="*/ 106 h 77"/>
                <a:gd name="T54" fmla="*/ 76 w 143"/>
                <a:gd name="T55" fmla="*/ 92 h 77"/>
                <a:gd name="T56" fmla="*/ 61 w 143"/>
                <a:gd name="T57" fmla="*/ 87 h 77"/>
                <a:gd name="T58" fmla="*/ 92 w 143"/>
                <a:gd name="T59" fmla="*/ 85 h 77"/>
                <a:gd name="T60" fmla="*/ 104 w 143"/>
                <a:gd name="T61" fmla="*/ 78 h 77"/>
                <a:gd name="T62" fmla="*/ 125 w 143"/>
                <a:gd name="T63" fmla="*/ 61 h 77"/>
                <a:gd name="T64" fmla="*/ 78 w 143"/>
                <a:gd name="T65" fmla="*/ 71 h 77"/>
                <a:gd name="T66" fmla="*/ 45 w 143"/>
                <a:gd name="T67" fmla="*/ 61 h 77"/>
                <a:gd name="T68" fmla="*/ 12 w 143"/>
                <a:gd name="T69" fmla="*/ 54 h 77"/>
                <a:gd name="T70" fmla="*/ 5 w 143"/>
                <a:gd name="T71" fmla="*/ 38 h 77"/>
                <a:gd name="T72" fmla="*/ 61 w 143"/>
                <a:gd name="T73" fmla="*/ 24 h 77"/>
                <a:gd name="T74" fmla="*/ 99 w 143"/>
                <a:gd name="T75" fmla="*/ 14 h 77"/>
                <a:gd name="T76" fmla="*/ 147 w 143"/>
                <a:gd name="T77" fmla="*/ 7 h 77"/>
                <a:gd name="T78" fmla="*/ 194 w 143"/>
                <a:gd name="T79" fmla="*/ 5 h 77"/>
                <a:gd name="T80" fmla="*/ 220 w 143"/>
                <a:gd name="T81" fmla="*/ 5 h 77"/>
                <a:gd name="T82" fmla="*/ 267 w 143"/>
                <a:gd name="T83" fmla="*/ 5 h 77"/>
                <a:gd name="T84" fmla="*/ 314 w 143"/>
                <a:gd name="T85" fmla="*/ 7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3" h="77">
                  <a:moveTo>
                    <a:pt x="133" y="3"/>
                  </a:moveTo>
                  <a:cubicBezTo>
                    <a:pt x="131" y="5"/>
                    <a:pt x="133" y="4"/>
                    <a:pt x="133" y="7"/>
                  </a:cubicBezTo>
                  <a:cubicBezTo>
                    <a:pt x="136" y="7"/>
                    <a:pt x="139" y="7"/>
                    <a:pt x="142" y="7"/>
                  </a:cubicBezTo>
                  <a:cubicBezTo>
                    <a:pt x="143" y="10"/>
                    <a:pt x="141" y="10"/>
                    <a:pt x="141" y="12"/>
                  </a:cubicBezTo>
                  <a:cubicBezTo>
                    <a:pt x="141" y="13"/>
                    <a:pt x="138" y="12"/>
                    <a:pt x="138" y="12"/>
                  </a:cubicBezTo>
                  <a:cubicBezTo>
                    <a:pt x="137" y="12"/>
                    <a:pt x="138" y="14"/>
                    <a:pt x="138" y="14"/>
                  </a:cubicBezTo>
                  <a:cubicBezTo>
                    <a:pt x="136" y="15"/>
                    <a:pt x="133" y="16"/>
                    <a:pt x="133" y="14"/>
                  </a:cubicBezTo>
                  <a:cubicBezTo>
                    <a:pt x="132" y="14"/>
                    <a:pt x="132" y="16"/>
                    <a:pt x="132" y="17"/>
                  </a:cubicBezTo>
                  <a:cubicBezTo>
                    <a:pt x="131" y="18"/>
                    <a:pt x="127" y="16"/>
                    <a:pt x="127" y="18"/>
                  </a:cubicBezTo>
                  <a:cubicBezTo>
                    <a:pt x="123" y="18"/>
                    <a:pt x="118" y="16"/>
                    <a:pt x="115" y="20"/>
                  </a:cubicBezTo>
                  <a:cubicBezTo>
                    <a:pt x="116" y="23"/>
                    <a:pt x="121" y="20"/>
                    <a:pt x="122" y="19"/>
                  </a:cubicBezTo>
                  <a:cubicBezTo>
                    <a:pt x="124" y="20"/>
                    <a:pt x="122" y="21"/>
                    <a:pt x="122" y="23"/>
                  </a:cubicBezTo>
                  <a:cubicBezTo>
                    <a:pt x="118" y="23"/>
                    <a:pt x="116" y="25"/>
                    <a:pt x="112" y="25"/>
                  </a:cubicBezTo>
                  <a:cubicBezTo>
                    <a:pt x="110" y="26"/>
                    <a:pt x="109" y="27"/>
                    <a:pt x="108" y="29"/>
                  </a:cubicBezTo>
                  <a:cubicBezTo>
                    <a:pt x="107" y="29"/>
                    <a:pt x="106" y="28"/>
                    <a:pt x="105" y="29"/>
                  </a:cubicBezTo>
                  <a:cubicBezTo>
                    <a:pt x="103" y="29"/>
                    <a:pt x="104" y="30"/>
                    <a:pt x="104" y="31"/>
                  </a:cubicBezTo>
                  <a:cubicBezTo>
                    <a:pt x="102" y="32"/>
                    <a:pt x="100" y="30"/>
                    <a:pt x="100" y="32"/>
                  </a:cubicBezTo>
                  <a:cubicBezTo>
                    <a:pt x="100" y="34"/>
                    <a:pt x="97" y="33"/>
                    <a:pt x="97" y="34"/>
                  </a:cubicBezTo>
                  <a:cubicBezTo>
                    <a:pt x="96" y="37"/>
                    <a:pt x="93" y="35"/>
                    <a:pt x="92" y="37"/>
                  </a:cubicBezTo>
                  <a:cubicBezTo>
                    <a:pt x="90" y="39"/>
                    <a:pt x="88" y="38"/>
                    <a:pt x="85" y="39"/>
                  </a:cubicBezTo>
                  <a:cubicBezTo>
                    <a:pt x="84" y="39"/>
                    <a:pt x="85" y="40"/>
                    <a:pt x="84" y="40"/>
                  </a:cubicBezTo>
                  <a:cubicBezTo>
                    <a:pt x="81" y="41"/>
                    <a:pt x="83" y="41"/>
                    <a:pt x="81" y="43"/>
                  </a:cubicBezTo>
                  <a:cubicBezTo>
                    <a:pt x="81" y="43"/>
                    <a:pt x="80" y="43"/>
                    <a:pt x="80" y="43"/>
                  </a:cubicBezTo>
                  <a:cubicBezTo>
                    <a:pt x="79" y="43"/>
                    <a:pt x="77" y="45"/>
                    <a:pt x="73" y="44"/>
                  </a:cubicBezTo>
                  <a:cubicBezTo>
                    <a:pt x="73" y="45"/>
                    <a:pt x="78" y="46"/>
                    <a:pt x="73" y="46"/>
                  </a:cubicBezTo>
                  <a:cubicBezTo>
                    <a:pt x="74" y="49"/>
                    <a:pt x="79" y="47"/>
                    <a:pt x="78" y="51"/>
                  </a:cubicBezTo>
                  <a:cubicBezTo>
                    <a:pt x="75" y="48"/>
                    <a:pt x="75" y="51"/>
                    <a:pt x="75" y="55"/>
                  </a:cubicBezTo>
                  <a:cubicBezTo>
                    <a:pt x="73" y="51"/>
                    <a:pt x="72" y="56"/>
                    <a:pt x="69" y="57"/>
                  </a:cubicBezTo>
                  <a:cubicBezTo>
                    <a:pt x="67" y="58"/>
                    <a:pt x="64" y="57"/>
                    <a:pt x="62" y="59"/>
                  </a:cubicBezTo>
                  <a:cubicBezTo>
                    <a:pt x="62" y="60"/>
                    <a:pt x="64" y="60"/>
                    <a:pt x="64" y="60"/>
                  </a:cubicBezTo>
                  <a:cubicBezTo>
                    <a:pt x="64" y="61"/>
                    <a:pt x="60" y="62"/>
                    <a:pt x="62" y="63"/>
                  </a:cubicBezTo>
                  <a:cubicBezTo>
                    <a:pt x="61" y="66"/>
                    <a:pt x="54" y="64"/>
                    <a:pt x="53" y="67"/>
                  </a:cubicBezTo>
                  <a:cubicBezTo>
                    <a:pt x="55" y="69"/>
                    <a:pt x="58" y="70"/>
                    <a:pt x="62" y="70"/>
                  </a:cubicBezTo>
                  <a:cubicBezTo>
                    <a:pt x="63" y="74"/>
                    <a:pt x="57" y="70"/>
                    <a:pt x="56" y="73"/>
                  </a:cubicBezTo>
                  <a:cubicBezTo>
                    <a:pt x="56" y="75"/>
                    <a:pt x="55" y="73"/>
                    <a:pt x="54" y="73"/>
                  </a:cubicBezTo>
                  <a:cubicBezTo>
                    <a:pt x="51" y="73"/>
                    <a:pt x="50" y="77"/>
                    <a:pt x="47" y="76"/>
                  </a:cubicBezTo>
                  <a:cubicBezTo>
                    <a:pt x="46" y="74"/>
                    <a:pt x="44" y="74"/>
                    <a:pt x="45" y="72"/>
                  </a:cubicBezTo>
                  <a:cubicBezTo>
                    <a:pt x="39" y="71"/>
                    <a:pt x="35" y="73"/>
                    <a:pt x="29" y="72"/>
                  </a:cubicBezTo>
                  <a:cubicBezTo>
                    <a:pt x="29" y="72"/>
                    <a:pt x="28" y="71"/>
                    <a:pt x="28" y="71"/>
                  </a:cubicBezTo>
                  <a:cubicBezTo>
                    <a:pt x="26" y="71"/>
                    <a:pt x="25" y="73"/>
                    <a:pt x="24" y="73"/>
                  </a:cubicBezTo>
                  <a:cubicBezTo>
                    <a:pt x="18" y="74"/>
                    <a:pt x="13" y="72"/>
                    <a:pt x="7" y="71"/>
                  </a:cubicBezTo>
                  <a:cubicBezTo>
                    <a:pt x="9" y="69"/>
                    <a:pt x="11" y="67"/>
                    <a:pt x="15" y="67"/>
                  </a:cubicBezTo>
                  <a:cubicBezTo>
                    <a:pt x="18" y="67"/>
                    <a:pt x="16" y="62"/>
                    <a:pt x="18" y="62"/>
                  </a:cubicBezTo>
                  <a:cubicBezTo>
                    <a:pt x="21" y="63"/>
                    <a:pt x="21" y="60"/>
                    <a:pt x="24" y="60"/>
                  </a:cubicBezTo>
                  <a:cubicBezTo>
                    <a:pt x="23" y="64"/>
                    <a:pt x="28" y="64"/>
                    <a:pt x="32" y="64"/>
                  </a:cubicBezTo>
                  <a:cubicBezTo>
                    <a:pt x="34" y="63"/>
                    <a:pt x="30" y="62"/>
                    <a:pt x="33" y="60"/>
                  </a:cubicBezTo>
                  <a:cubicBezTo>
                    <a:pt x="32" y="58"/>
                    <a:pt x="26" y="61"/>
                    <a:pt x="28" y="56"/>
                  </a:cubicBezTo>
                  <a:cubicBezTo>
                    <a:pt x="23" y="57"/>
                    <a:pt x="22" y="58"/>
                    <a:pt x="16" y="57"/>
                  </a:cubicBezTo>
                  <a:cubicBezTo>
                    <a:pt x="17" y="55"/>
                    <a:pt x="20" y="54"/>
                    <a:pt x="22" y="53"/>
                  </a:cubicBezTo>
                  <a:cubicBezTo>
                    <a:pt x="24" y="52"/>
                    <a:pt x="25" y="51"/>
                    <a:pt x="26" y="50"/>
                  </a:cubicBezTo>
                  <a:cubicBezTo>
                    <a:pt x="27" y="50"/>
                    <a:pt x="28" y="50"/>
                    <a:pt x="28" y="49"/>
                  </a:cubicBezTo>
                  <a:cubicBezTo>
                    <a:pt x="31" y="48"/>
                    <a:pt x="33" y="49"/>
                    <a:pt x="34" y="50"/>
                  </a:cubicBezTo>
                  <a:cubicBezTo>
                    <a:pt x="36" y="49"/>
                    <a:pt x="37" y="48"/>
                    <a:pt x="38" y="46"/>
                  </a:cubicBezTo>
                  <a:cubicBezTo>
                    <a:pt x="38" y="44"/>
                    <a:pt x="35" y="46"/>
                    <a:pt x="34" y="45"/>
                  </a:cubicBezTo>
                  <a:cubicBezTo>
                    <a:pt x="34" y="45"/>
                    <a:pt x="33" y="42"/>
                    <a:pt x="33" y="42"/>
                  </a:cubicBezTo>
                  <a:cubicBezTo>
                    <a:pt x="33" y="41"/>
                    <a:pt x="31" y="40"/>
                    <a:pt x="32" y="39"/>
                  </a:cubicBezTo>
                  <a:cubicBezTo>
                    <a:pt x="31" y="40"/>
                    <a:pt x="30" y="40"/>
                    <a:pt x="28" y="40"/>
                  </a:cubicBezTo>
                  <a:cubicBezTo>
                    <a:pt x="29" y="38"/>
                    <a:pt x="28" y="37"/>
                    <a:pt x="26" y="37"/>
                  </a:cubicBezTo>
                  <a:cubicBezTo>
                    <a:pt x="27" y="35"/>
                    <a:pt x="28" y="33"/>
                    <a:pt x="32" y="33"/>
                  </a:cubicBezTo>
                  <a:cubicBezTo>
                    <a:pt x="35" y="33"/>
                    <a:pt x="34" y="37"/>
                    <a:pt x="39" y="36"/>
                  </a:cubicBezTo>
                  <a:cubicBezTo>
                    <a:pt x="39" y="37"/>
                    <a:pt x="39" y="38"/>
                    <a:pt x="40" y="38"/>
                  </a:cubicBezTo>
                  <a:cubicBezTo>
                    <a:pt x="44" y="39"/>
                    <a:pt x="42" y="34"/>
                    <a:pt x="44" y="33"/>
                  </a:cubicBezTo>
                  <a:cubicBezTo>
                    <a:pt x="49" y="32"/>
                    <a:pt x="55" y="30"/>
                    <a:pt x="58" y="26"/>
                  </a:cubicBezTo>
                  <a:cubicBezTo>
                    <a:pt x="57" y="23"/>
                    <a:pt x="56" y="28"/>
                    <a:pt x="53" y="26"/>
                  </a:cubicBezTo>
                  <a:cubicBezTo>
                    <a:pt x="51" y="28"/>
                    <a:pt x="48" y="28"/>
                    <a:pt x="47" y="30"/>
                  </a:cubicBezTo>
                  <a:cubicBezTo>
                    <a:pt x="44" y="29"/>
                    <a:pt x="38" y="30"/>
                    <a:pt x="33" y="30"/>
                  </a:cubicBezTo>
                  <a:cubicBezTo>
                    <a:pt x="30" y="30"/>
                    <a:pt x="28" y="28"/>
                    <a:pt x="25" y="30"/>
                  </a:cubicBezTo>
                  <a:cubicBezTo>
                    <a:pt x="24" y="26"/>
                    <a:pt x="21" y="30"/>
                    <a:pt x="19" y="26"/>
                  </a:cubicBezTo>
                  <a:cubicBezTo>
                    <a:pt x="17" y="28"/>
                    <a:pt x="14" y="25"/>
                    <a:pt x="9" y="26"/>
                  </a:cubicBezTo>
                  <a:cubicBezTo>
                    <a:pt x="10" y="22"/>
                    <a:pt x="6" y="25"/>
                    <a:pt x="5" y="23"/>
                  </a:cubicBezTo>
                  <a:cubicBezTo>
                    <a:pt x="4" y="20"/>
                    <a:pt x="7" y="20"/>
                    <a:pt x="8" y="19"/>
                  </a:cubicBezTo>
                  <a:cubicBezTo>
                    <a:pt x="8" y="16"/>
                    <a:pt x="0" y="21"/>
                    <a:pt x="2" y="16"/>
                  </a:cubicBezTo>
                  <a:cubicBezTo>
                    <a:pt x="8" y="14"/>
                    <a:pt x="16" y="13"/>
                    <a:pt x="25" y="12"/>
                  </a:cubicBezTo>
                  <a:cubicBezTo>
                    <a:pt x="26" y="12"/>
                    <a:pt x="26" y="11"/>
                    <a:pt x="26" y="10"/>
                  </a:cubicBezTo>
                  <a:cubicBezTo>
                    <a:pt x="32" y="11"/>
                    <a:pt x="37" y="8"/>
                    <a:pt x="40" y="10"/>
                  </a:cubicBezTo>
                  <a:cubicBezTo>
                    <a:pt x="41" y="9"/>
                    <a:pt x="42" y="8"/>
                    <a:pt x="42" y="6"/>
                  </a:cubicBezTo>
                  <a:cubicBezTo>
                    <a:pt x="49" y="6"/>
                    <a:pt x="56" y="4"/>
                    <a:pt x="61" y="5"/>
                  </a:cubicBezTo>
                  <a:cubicBezTo>
                    <a:pt x="62" y="5"/>
                    <a:pt x="62" y="4"/>
                    <a:pt x="62" y="3"/>
                  </a:cubicBezTo>
                  <a:cubicBezTo>
                    <a:pt x="67" y="3"/>
                    <a:pt x="74" y="2"/>
                    <a:pt x="76" y="4"/>
                  </a:cubicBezTo>
                  <a:cubicBezTo>
                    <a:pt x="77" y="2"/>
                    <a:pt x="82" y="4"/>
                    <a:pt x="82" y="2"/>
                  </a:cubicBezTo>
                  <a:cubicBezTo>
                    <a:pt x="85" y="3"/>
                    <a:pt x="90" y="3"/>
                    <a:pt x="94" y="3"/>
                  </a:cubicBezTo>
                  <a:cubicBezTo>
                    <a:pt x="94" y="2"/>
                    <a:pt x="94" y="2"/>
                    <a:pt x="93" y="2"/>
                  </a:cubicBezTo>
                  <a:cubicBezTo>
                    <a:pt x="93" y="0"/>
                    <a:pt x="94" y="1"/>
                    <a:pt x="94" y="2"/>
                  </a:cubicBezTo>
                  <a:cubicBezTo>
                    <a:pt x="99" y="2"/>
                    <a:pt x="108" y="0"/>
                    <a:pt x="113" y="2"/>
                  </a:cubicBezTo>
                  <a:cubicBezTo>
                    <a:pt x="113" y="2"/>
                    <a:pt x="113" y="4"/>
                    <a:pt x="113" y="4"/>
                  </a:cubicBezTo>
                  <a:cubicBezTo>
                    <a:pt x="122" y="4"/>
                    <a:pt x="123" y="2"/>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2" name="Freeform 84"/>
            <p:cNvSpPr>
              <a:spLocks/>
            </p:cNvSpPr>
            <p:nvPr/>
          </p:nvSpPr>
          <p:spPr bwMode="auto">
            <a:xfrm>
              <a:off x="4706938" y="1250950"/>
              <a:ext cx="153988" cy="55562"/>
            </a:xfrm>
            <a:custGeom>
              <a:avLst/>
              <a:gdLst>
                <a:gd name="T0" fmla="*/ 26 w 41"/>
                <a:gd name="T1" fmla="*/ 5 h 15"/>
                <a:gd name="T2" fmla="*/ 26 w 41"/>
                <a:gd name="T3" fmla="*/ 7 h 15"/>
                <a:gd name="T4" fmla="*/ 33 w 41"/>
                <a:gd name="T5" fmla="*/ 16 h 15"/>
                <a:gd name="T6" fmla="*/ 43 w 41"/>
                <a:gd name="T7" fmla="*/ 9 h 15"/>
                <a:gd name="T8" fmla="*/ 57 w 41"/>
                <a:gd name="T9" fmla="*/ 16 h 15"/>
                <a:gd name="T10" fmla="*/ 80 w 41"/>
                <a:gd name="T11" fmla="*/ 9 h 15"/>
                <a:gd name="T12" fmla="*/ 92 w 41"/>
                <a:gd name="T13" fmla="*/ 16 h 15"/>
                <a:gd name="T14" fmla="*/ 88 w 41"/>
                <a:gd name="T15" fmla="*/ 26 h 15"/>
                <a:gd name="T16" fmla="*/ 62 w 41"/>
                <a:gd name="T17" fmla="*/ 30 h 15"/>
                <a:gd name="T18" fmla="*/ 45 w 41"/>
                <a:gd name="T19" fmla="*/ 35 h 15"/>
                <a:gd name="T20" fmla="*/ 17 w 41"/>
                <a:gd name="T21" fmla="*/ 16 h 15"/>
                <a:gd name="T22" fmla="*/ 2 w 41"/>
                <a:gd name="T23" fmla="*/ 12 h 15"/>
                <a:gd name="T24" fmla="*/ 26 w 41"/>
                <a:gd name="T25" fmla="*/ 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5">
                  <a:moveTo>
                    <a:pt x="11" y="2"/>
                  </a:moveTo>
                  <a:cubicBezTo>
                    <a:pt x="12" y="2"/>
                    <a:pt x="11" y="3"/>
                    <a:pt x="11" y="3"/>
                  </a:cubicBezTo>
                  <a:cubicBezTo>
                    <a:pt x="10" y="6"/>
                    <a:pt x="16" y="2"/>
                    <a:pt x="14" y="7"/>
                  </a:cubicBezTo>
                  <a:cubicBezTo>
                    <a:pt x="17" y="7"/>
                    <a:pt x="16" y="4"/>
                    <a:pt x="18" y="4"/>
                  </a:cubicBezTo>
                  <a:cubicBezTo>
                    <a:pt x="21" y="7"/>
                    <a:pt x="23" y="2"/>
                    <a:pt x="24" y="7"/>
                  </a:cubicBezTo>
                  <a:cubicBezTo>
                    <a:pt x="27" y="6"/>
                    <a:pt x="31" y="5"/>
                    <a:pt x="34" y="4"/>
                  </a:cubicBezTo>
                  <a:cubicBezTo>
                    <a:pt x="34" y="8"/>
                    <a:pt x="40" y="3"/>
                    <a:pt x="39" y="7"/>
                  </a:cubicBezTo>
                  <a:cubicBezTo>
                    <a:pt x="41" y="10"/>
                    <a:pt x="32" y="9"/>
                    <a:pt x="37" y="11"/>
                  </a:cubicBezTo>
                  <a:cubicBezTo>
                    <a:pt x="35" y="14"/>
                    <a:pt x="29" y="12"/>
                    <a:pt x="26" y="13"/>
                  </a:cubicBezTo>
                  <a:cubicBezTo>
                    <a:pt x="23" y="13"/>
                    <a:pt x="21" y="14"/>
                    <a:pt x="19" y="15"/>
                  </a:cubicBezTo>
                  <a:cubicBezTo>
                    <a:pt x="14" y="13"/>
                    <a:pt x="10" y="11"/>
                    <a:pt x="7" y="7"/>
                  </a:cubicBezTo>
                  <a:cubicBezTo>
                    <a:pt x="6" y="6"/>
                    <a:pt x="1" y="8"/>
                    <a:pt x="1" y="5"/>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3" name="Freeform 85"/>
            <p:cNvSpPr>
              <a:spLocks/>
            </p:cNvSpPr>
            <p:nvPr/>
          </p:nvSpPr>
          <p:spPr bwMode="auto">
            <a:xfrm>
              <a:off x="2328863" y="1328738"/>
              <a:ext cx="68263" cy="19050"/>
            </a:xfrm>
            <a:custGeom>
              <a:avLst/>
              <a:gdLst>
                <a:gd name="T0" fmla="*/ 41 w 18"/>
                <a:gd name="T1" fmla="*/ 0 h 5"/>
                <a:gd name="T2" fmla="*/ 24 w 18"/>
                <a:gd name="T3" fmla="*/ 7 h 5"/>
                <a:gd name="T4" fmla="*/ 19 w 18"/>
                <a:gd name="T5" fmla="*/ 12 h 5"/>
                <a:gd name="T6" fmla="*/ 7 w 18"/>
                <a:gd name="T7" fmla="*/ 12 h 5"/>
                <a:gd name="T8" fmla="*/ 14 w 18"/>
                <a:gd name="T9" fmla="*/ 2 h 5"/>
                <a:gd name="T10" fmla="*/ 41 w 18"/>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5">
                  <a:moveTo>
                    <a:pt x="17" y="0"/>
                  </a:moveTo>
                  <a:cubicBezTo>
                    <a:pt x="18" y="3"/>
                    <a:pt x="13" y="3"/>
                    <a:pt x="10" y="3"/>
                  </a:cubicBezTo>
                  <a:cubicBezTo>
                    <a:pt x="9" y="3"/>
                    <a:pt x="9" y="4"/>
                    <a:pt x="8" y="5"/>
                  </a:cubicBezTo>
                  <a:cubicBezTo>
                    <a:pt x="6" y="5"/>
                    <a:pt x="3" y="3"/>
                    <a:pt x="3" y="5"/>
                  </a:cubicBezTo>
                  <a:cubicBezTo>
                    <a:pt x="0" y="5"/>
                    <a:pt x="5" y="1"/>
                    <a:pt x="6" y="1"/>
                  </a:cubicBezTo>
                  <a:cubicBezTo>
                    <a:pt x="8" y="3"/>
                    <a:pt x="1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4" name="Freeform 86"/>
            <p:cNvSpPr>
              <a:spLocks/>
            </p:cNvSpPr>
            <p:nvPr/>
          </p:nvSpPr>
          <p:spPr bwMode="auto">
            <a:xfrm>
              <a:off x="2606676" y="1328738"/>
              <a:ext cx="63500" cy="38100"/>
            </a:xfrm>
            <a:custGeom>
              <a:avLst/>
              <a:gdLst>
                <a:gd name="T0" fmla="*/ 19 w 17"/>
                <a:gd name="T1" fmla="*/ 0 h 10"/>
                <a:gd name="T2" fmla="*/ 14 w 17"/>
                <a:gd name="T3" fmla="*/ 2 h 10"/>
                <a:gd name="T4" fmla="*/ 28 w 17"/>
                <a:gd name="T5" fmla="*/ 12 h 10"/>
                <a:gd name="T6" fmla="*/ 33 w 17"/>
                <a:gd name="T7" fmla="*/ 7 h 10"/>
                <a:gd name="T8" fmla="*/ 16 w 17"/>
                <a:gd name="T9" fmla="*/ 24 h 10"/>
                <a:gd name="T10" fmla="*/ 0 w 17"/>
                <a:gd name="T11" fmla="*/ 5 h 10"/>
                <a:gd name="T12" fmla="*/ 19 w 17"/>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
                  <a:moveTo>
                    <a:pt x="8" y="0"/>
                  </a:moveTo>
                  <a:cubicBezTo>
                    <a:pt x="8" y="1"/>
                    <a:pt x="7" y="1"/>
                    <a:pt x="6" y="1"/>
                  </a:cubicBezTo>
                  <a:cubicBezTo>
                    <a:pt x="6" y="4"/>
                    <a:pt x="13" y="0"/>
                    <a:pt x="12" y="5"/>
                  </a:cubicBezTo>
                  <a:cubicBezTo>
                    <a:pt x="13" y="5"/>
                    <a:pt x="14" y="4"/>
                    <a:pt x="14" y="3"/>
                  </a:cubicBezTo>
                  <a:cubicBezTo>
                    <a:pt x="17" y="7"/>
                    <a:pt x="8" y="7"/>
                    <a:pt x="7" y="10"/>
                  </a:cubicBezTo>
                  <a:cubicBezTo>
                    <a:pt x="4" y="8"/>
                    <a:pt x="4" y="3"/>
                    <a:pt x="0" y="2"/>
                  </a:cubicBezTo>
                  <a:cubicBezTo>
                    <a:pt x="1" y="0"/>
                    <a:pt x="6"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5" name="Freeform 87"/>
            <p:cNvSpPr>
              <a:spLocks noEditPoints="1"/>
            </p:cNvSpPr>
            <p:nvPr/>
          </p:nvSpPr>
          <p:spPr bwMode="auto">
            <a:xfrm>
              <a:off x="4054476" y="1374775"/>
              <a:ext cx="3732213" cy="2444750"/>
            </a:xfrm>
            <a:custGeom>
              <a:avLst/>
              <a:gdLst>
                <a:gd name="T0" fmla="*/ 1396 w 995"/>
                <a:gd name="T1" fmla="*/ 106 h 652"/>
                <a:gd name="T2" fmla="*/ 1649 w 995"/>
                <a:gd name="T3" fmla="*/ 106 h 652"/>
                <a:gd name="T4" fmla="*/ 1862 w 995"/>
                <a:gd name="T5" fmla="*/ 128 h 652"/>
                <a:gd name="T6" fmla="*/ 2136 w 995"/>
                <a:gd name="T7" fmla="*/ 172 h 652"/>
                <a:gd name="T8" fmla="*/ 2351 w 995"/>
                <a:gd name="T9" fmla="*/ 241 h 652"/>
                <a:gd name="T10" fmla="*/ 2214 w 995"/>
                <a:gd name="T11" fmla="*/ 274 h 652"/>
                <a:gd name="T12" fmla="*/ 2039 w 995"/>
                <a:gd name="T13" fmla="*/ 409 h 652"/>
                <a:gd name="T14" fmla="*/ 1971 w 995"/>
                <a:gd name="T15" fmla="*/ 449 h 652"/>
                <a:gd name="T16" fmla="*/ 2060 w 995"/>
                <a:gd name="T17" fmla="*/ 309 h 652"/>
                <a:gd name="T18" fmla="*/ 1862 w 995"/>
                <a:gd name="T19" fmla="*/ 368 h 652"/>
                <a:gd name="T20" fmla="*/ 1798 w 995"/>
                <a:gd name="T21" fmla="*/ 465 h 652"/>
                <a:gd name="T22" fmla="*/ 1685 w 995"/>
                <a:gd name="T23" fmla="*/ 619 h 652"/>
                <a:gd name="T24" fmla="*/ 1614 w 995"/>
                <a:gd name="T25" fmla="*/ 654 h 652"/>
                <a:gd name="T26" fmla="*/ 1583 w 995"/>
                <a:gd name="T27" fmla="*/ 692 h 652"/>
                <a:gd name="T28" fmla="*/ 1484 w 995"/>
                <a:gd name="T29" fmla="*/ 874 h 652"/>
                <a:gd name="T30" fmla="*/ 1427 w 995"/>
                <a:gd name="T31" fmla="*/ 1006 h 652"/>
                <a:gd name="T32" fmla="*/ 1335 w 995"/>
                <a:gd name="T33" fmla="*/ 1023 h 652"/>
                <a:gd name="T34" fmla="*/ 1316 w 995"/>
                <a:gd name="T35" fmla="*/ 1027 h 652"/>
                <a:gd name="T36" fmla="*/ 1266 w 995"/>
                <a:gd name="T37" fmla="*/ 898 h 652"/>
                <a:gd name="T38" fmla="*/ 1108 w 995"/>
                <a:gd name="T39" fmla="*/ 980 h 652"/>
                <a:gd name="T40" fmla="*/ 992 w 995"/>
                <a:gd name="T41" fmla="*/ 864 h 652"/>
                <a:gd name="T42" fmla="*/ 782 w 995"/>
                <a:gd name="T43" fmla="*/ 831 h 652"/>
                <a:gd name="T44" fmla="*/ 832 w 995"/>
                <a:gd name="T45" fmla="*/ 919 h 652"/>
                <a:gd name="T46" fmla="*/ 676 w 995"/>
                <a:gd name="T47" fmla="*/ 928 h 652"/>
                <a:gd name="T48" fmla="*/ 584 w 995"/>
                <a:gd name="T49" fmla="*/ 815 h 652"/>
                <a:gd name="T50" fmla="*/ 657 w 995"/>
                <a:gd name="T51" fmla="*/ 964 h 652"/>
                <a:gd name="T52" fmla="*/ 702 w 995"/>
                <a:gd name="T53" fmla="*/ 1117 h 652"/>
                <a:gd name="T54" fmla="*/ 614 w 995"/>
                <a:gd name="T55" fmla="*/ 1339 h 652"/>
                <a:gd name="T56" fmla="*/ 525 w 995"/>
                <a:gd name="T57" fmla="*/ 1512 h 652"/>
                <a:gd name="T58" fmla="*/ 354 w 995"/>
                <a:gd name="T59" fmla="*/ 1379 h 652"/>
                <a:gd name="T60" fmla="*/ 333 w 995"/>
                <a:gd name="T61" fmla="*/ 1176 h 652"/>
                <a:gd name="T62" fmla="*/ 69 w 995"/>
                <a:gd name="T63" fmla="*/ 1046 h 652"/>
                <a:gd name="T64" fmla="*/ 9 w 995"/>
                <a:gd name="T65" fmla="*/ 879 h 652"/>
                <a:gd name="T66" fmla="*/ 241 w 995"/>
                <a:gd name="T67" fmla="*/ 694 h 652"/>
                <a:gd name="T68" fmla="*/ 392 w 995"/>
                <a:gd name="T69" fmla="*/ 763 h 652"/>
                <a:gd name="T70" fmla="*/ 565 w 995"/>
                <a:gd name="T71" fmla="*/ 763 h 652"/>
                <a:gd name="T72" fmla="*/ 461 w 995"/>
                <a:gd name="T73" fmla="*/ 650 h 652"/>
                <a:gd name="T74" fmla="*/ 380 w 995"/>
                <a:gd name="T75" fmla="*/ 600 h 652"/>
                <a:gd name="T76" fmla="*/ 388 w 995"/>
                <a:gd name="T77" fmla="*/ 645 h 652"/>
                <a:gd name="T78" fmla="*/ 236 w 995"/>
                <a:gd name="T79" fmla="*/ 607 h 652"/>
                <a:gd name="T80" fmla="*/ 172 w 995"/>
                <a:gd name="T81" fmla="*/ 605 h 652"/>
                <a:gd name="T82" fmla="*/ 236 w 995"/>
                <a:gd name="T83" fmla="*/ 491 h 652"/>
                <a:gd name="T84" fmla="*/ 319 w 995"/>
                <a:gd name="T85" fmla="*/ 435 h 652"/>
                <a:gd name="T86" fmla="*/ 473 w 995"/>
                <a:gd name="T87" fmla="*/ 368 h 652"/>
                <a:gd name="T88" fmla="*/ 468 w 995"/>
                <a:gd name="T89" fmla="*/ 293 h 652"/>
                <a:gd name="T90" fmla="*/ 413 w 995"/>
                <a:gd name="T91" fmla="*/ 354 h 652"/>
                <a:gd name="T92" fmla="*/ 272 w 995"/>
                <a:gd name="T93" fmla="*/ 373 h 652"/>
                <a:gd name="T94" fmla="*/ 340 w 995"/>
                <a:gd name="T95" fmla="*/ 250 h 652"/>
                <a:gd name="T96" fmla="*/ 529 w 995"/>
                <a:gd name="T97" fmla="*/ 158 h 652"/>
                <a:gd name="T98" fmla="*/ 593 w 995"/>
                <a:gd name="T99" fmla="*/ 229 h 652"/>
                <a:gd name="T100" fmla="*/ 702 w 995"/>
                <a:gd name="T101" fmla="*/ 198 h 652"/>
                <a:gd name="T102" fmla="*/ 891 w 995"/>
                <a:gd name="T103" fmla="*/ 189 h 652"/>
                <a:gd name="T104" fmla="*/ 985 w 995"/>
                <a:gd name="T105" fmla="*/ 125 h 652"/>
                <a:gd name="T106" fmla="*/ 1051 w 995"/>
                <a:gd name="T107" fmla="*/ 194 h 652"/>
                <a:gd name="T108" fmla="*/ 1096 w 995"/>
                <a:gd name="T109" fmla="*/ 120 h 652"/>
                <a:gd name="T110" fmla="*/ 1328 w 995"/>
                <a:gd name="T111" fmla="*/ 26 h 652"/>
                <a:gd name="T112" fmla="*/ 555 w 995"/>
                <a:gd name="T113" fmla="*/ 557 h 652"/>
                <a:gd name="T114" fmla="*/ 671 w 995"/>
                <a:gd name="T115" fmla="*/ 633 h 652"/>
                <a:gd name="T116" fmla="*/ 794 w 995"/>
                <a:gd name="T117" fmla="*/ 614 h 652"/>
                <a:gd name="T118" fmla="*/ 754 w 995"/>
                <a:gd name="T119" fmla="*/ 671 h 652"/>
                <a:gd name="T120" fmla="*/ 560 w 995"/>
                <a:gd name="T121" fmla="*/ 1136 h 6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95" h="652">
                  <a:moveTo>
                    <a:pt x="599" y="7"/>
                  </a:moveTo>
                  <a:cubicBezTo>
                    <a:pt x="599" y="8"/>
                    <a:pt x="601" y="8"/>
                    <a:pt x="603" y="8"/>
                  </a:cubicBezTo>
                  <a:cubicBezTo>
                    <a:pt x="603" y="9"/>
                    <a:pt x="601" y="9"/>
                    <a:pt x="599" y="9"/>
                  </a:cubicBezTo>
                  <a:cubicBezTo>
                    <a:pt x="604" y="14"/>
                    <a:pt x="609" y="7"/>
                    <a:pt x="618" y="9"/>
                  </a:cubicBezTo>
                  <a:cubicBezTo>
                    <a:pt x="620" y="12"/>
                    <a:pt x="623" y="14"/>
                    <a:pt x="628" y="15"/>
                  </a:cubicBezTo>
                  <a:cubicBezTo>
                    <a:pt x="628" y="16"/>
                    <a:pt x="627" y="18"/>
                    <a:pt x="628" y="20"/>
                  </a:cubicBezTo>
                  <a:cubicBezTo>
                    <a:pt x="628" y="21"/>
                    <a:pt x="630" y="21"/>
                    <a:pt x="630" y="23"/>
                  </a:cubicBezTo>
                  <a:cubicBezTo>
                    <a:pt x="627" y="23"/>
                    <a:pt x="628" y="25"/>
                    <a:pt x="628" y="27"/>
                  </a:cubicBezTo>
                  <a:cubicBezTo>
                    <a:pt x="626" y="26"/>
                    <a:pt x="625" y="25"/>
                    <a:pt x="623" y="25"/>
                  </a:cubicBezTo>
                  <a:cubicBezTo>
                    <a:pt x="621" y="26"/>
                    <a:pt x="623" y="27"/>
                    <a:pt x="622" y="28"/>
                  </a:cubicBezTo>
                  <a:cubicBezTo>
                    <a:pt x="621" y="28"/>
                    <a:pt x="620" y="27"/>
                    <a:pt x="619" y="27"/>
                  </a:cubicBezTo>
                  <a:cubicBezTo>
                    <a:pt x="618" y="27"/>
                    <a:pt x="616" y="29"/>
                    <a:pt x="612" y="28"/>
                  </a:cubicBezTo>
                  <a:cubicBezTo>
                    <a:pt x="611" y="27"/>
                    <a:pt x="612" y="30"/>
                    <a:pt x="611" y="30"/>
                  </a:cubicBezTo>
                  <a:cubicBezTo>
                    <a:pt x="611" y="30"/>
                    <a:pt x="609" y="30"/>
                    <a:pt x="609" y="30"/>
                  </a:cubicBezTo>
                  <a:cubicBezTo>
                    <a:pt x="608" y="31"/>
                    <a:pt x="611" y="32"/>
                    <a:pt x="609" y="35"/>
                  </a:cubicBezTo>
                  <a:cubicBezTo>
                    <a:pt x="608" y="33"/>
                    <a:pt x="602" y="35"/>
                    <a:pt x="605" y="36"/>
                  </a:cubicBezTo>
                  <a:cubicBezTo>
                    <a:pt x="603" y="38"/>
                    <a:pt x="599" y="37"/>
                    <a:pt x="596" y="38"/>
                  </a:cubicBezTo>
                  <a:cubicBezTo>
                    <a:pt x="594" y="39"/>
                    <a:pt x="592" y="42"/>
                    <a:pt x="590" y="42"/>
                  </a:cubicBezTo>
                  <a:cubicBezTo>
                    <a:pt x="590" y="44"/>
                    <a:pt x="590" y="45"/>
                    <a:pt x="589" y="45"/>
                  </a:cubicBezTo>
                  <a:cubicBezTo>
                    <a:pt x="589" y="47"/>
                    <a:pt x="590" y="45"/>
                    <a:pt x="591" y="45"/>
                  </a:cubicBezTo>
                  <a:cubicBezTo>
                    <a:pt x="595" y="46"/>
                    <a:pt x="596" y="43"/>
                    <a:pt x="598" y="42"/>
                  </a:cubicBezTo>
                  <a:cubicBezTo>
                    <a:pt x="600" y="41"/>
                    <a:pt x="600" y="43"/>
                    <a:pt x="602" y="43"/>
                  </a:cubicBezTo>
                  <a:cubicBezTo>
                    <a:pt x="603" y="43"/>
                    <a:pt x="603" y="41"/>
                    <a:pt x="604" y="41"/>
                  </a:cubicBezTo>
                  <a:cubicBezTo>
                    <a:pt x="606" y="40"/>
                    <a:pt x="609" y="41"/>
                    <a:pt x="612" y="40"/>
                  </a:cubicBezTo>
                  <a:cubicBezTo>
                    <a:pt x="614" y="39"/>
                    <a:pt x="611" y="38"/>
                    <a:pt x="613" y="37"/>
                  </a:cubicBezTo>
                  <a:cubicBezTo>
                    <a:pt x="614" y="37"/>
                    <a:pt x="615" y="38"/>
                    <a:pt x="616" y="37"/>
                  </a:cubicBezTo>
                  <a:cubicBezTo>
                    <a:pt x="616" y="37"/>
                    <a:pt x="617" y="35"/>
                    <a:pt x="617" y="35"/>
                  </a:cubicBezTo>
                  <a:cubicBezTo>
                    <a:pt x="617" y="35"/>
                    <a:pt x="620" y="36"/>
                    <a:pt x="622" y="36"/>
                  </a:cubicBezTo>
                  <a:cubicBezTo>
                    <a:pt x="624" y="36"/>
                    <a:pt x="625" y="35"/>
                    <a:pt x="628" y="35"/>
                  </a:cubicBezTo>
                  <a:cubicBezTo>
                    <a:pt x="628" y="36"/>
                    <a:pt x="628" y="37"/>
                    <a:pt x="628" y="38"/>
                  </a:cubicBezTo>
                  <a:cubicBezTo>
                    <a:pt x="629" y="37"/>
                    <a:pt x="630" y="37"/>
                    <a:pt x="630" y="40"/>
                  </a:cubicBezTo>
                  <a:cubicBezTo>
                    <a:pt x="636" y="39"/>
                    <a:pt x="646" y="40"/>
                    <a:pt x="656" y="40"/>
                  </a:cubicBezTo>
                  <a:cubicBezTo>
                    <a:pt x="655" y="45"/>
                    <a:pt x="664" y="41"/>
                    <a:pt x="663" y="47"/>
                  </a:cubicBezTo>
                  <a:cubicBezTo>
                    <a:pt x="664" y="45"/>
                    <a:pt x="666" y="47"/>
                    <a:pt x="668" y="47"/>
                  </a:cubicBezTo>
                  <a:cubicBezTo>
                    <a:pt x="671" y="47"/>
                    <a:pt x="675" y="46"/>
                    <a:pt x="677" y="47"/>
                  </a:cubicBezTo>
                  <a:cubicBezTo>
                    <a:pt x="679" y="46"/>
                    <a:pt x="677" y="41"/>
                    <a:pt x="679" y="41"/>
                  </a:cubicBezTo>
                  <a:cubicBezTo>
                    <a:pt x="683" y="42"/>
                    <a:pt x="687" y="41"/>
                    <a:pt x="691" y="42"/>
                  </a:cubicBezTo>
                  <a:cubicBezTo>
                    <a:pt x="691" y="42"/>
                    <a:pt x="691" y="43"/>
                    <a:pt x="691" y="43"/>
                  </a:cubicBezTo>
                  <a:cubicBezTo>
                    <a:pt x="693" y="43"/>
                    <a:pt x="695" y="43"/>
                    <a:pt x="697" y="43"/>
                  </a:cubicBezTo>
                  <a:cubicBezTo>
                    <a:pt x="698" y="43"/>
                    <a:pt x="698" y="45"/>
                    <a:pt x="698" y="45"/>
                  </a:cubicBezTo>
                  <a:cubicBezTo>
                    <a:pt x="700" y="46"/>
                    <a:pt x="703" y="45"/>
                    <a:pt x="704" y="47"/>
                  </a:cubicBezTo>
                  <a:cubicBezTo>
                    <a:pt x="704" y="49"/>
                    <a:pt x="704" y="52"/>
                    <a:pt x="700" y="51"/>
                  </a:cubicBezTo>
                  <a:cubicBezTo>
                    <a:pt x="701" y="53"/>
                    <a:pt x="703" y="54"/>
                    <a:pt x="705" y="54"/>
                  </a:cubicBezTo>
                  <a:cubicBezTo>
                    <a:pt x="704" y="61"/>
                    <a:pt x="710" y="61"/>
                    <a:pt x="712" y="64"/>
                  </a:cubicBezTo>
                  <a:cubicBezTo>
                    <a:pt x="714" y="63"/>
                    <a:pt x="717" y="62"/>
                    <a:pt x="718" y="61"/>
                  </a:cubicBezTo>
                  <a:cubicBezTo>
                    <a:pt x="719" y="60"/>
                    <a:pt x="718" y="58"/>
                    <a:pt x="719" y="57"/>
                  </a:cubicBezTo>
                  <a:cubicBezTo>
                    <a:pt x="720" y="57"/>
                    <a:pt x="722" y="58"/>
                    <a:pt x="722" y="56"/>
                  </a:cubicBezTo>
                  <a:cubicBezTo>
                    <a:pt x="725" y="55"/>
                    <a:pt x="724" y="59"/>
                    <a:pt x="725" y="60"/>
                  </a:cubicBezTo>
                  <a:cubicBezTo>
                    <a:pt x="728" y="60"/>
                    <a:pt x="731" y="60"/>
                    <a:pt x="733" y="60"/>
                  </a:cubicBezTo>
                  <a:cubicBezTo>
                    <a:pt x="735" y="58"/>
                    <a:pt x="738" y="59"/>
                    <a:pt x="737" y="56"/>
                  </a:cubicBezTo>
                  <a:cubicBezTo>
                    <a:pt x="741" y="57"/>
                    <a:pt x="750" y="53"/>
                    <a:pt x="750" y="58"/>
                  </a:cubicBezTo>
                  <a:cubicBezTo>
                    <a:pt x="753" y="59"/>
                    <a:pt x="752" y="54"/>
                    <a:pt x="757" y="56"/>
                  </a:cubicBezTo>
                  <a:cubicBezTo>
                    <a:pt x="757" y="55"/>
                    <a:pt x="756" y="55"/>
                    <a:pt x="755" y="55"/>
                  </a:cubicBezTo>
                  <a:cubicBezTo>
                    <a:pt x="756" y="54"/>
                    <a:pt x="755" y="52"/>
                    <a:pt x="757" y="51"/>
                  </a:cubicBezTo>
                  <a:cubicBezTo>
                    <a:pt x="760" y="52"/>
                    <a:pt x="759" y="47"/>
                    <a:pt x="764" y="49"/>
                  </a:cubicBezTo>
                  <a:cubicBezTo>
                    <a:pt x="766" y="49"/>
                    <a:pt x="764" y="48"/>
                    <a:pt x="764" y="48"/>
                  </a:cubicBezTo>
                  <a:cubicBezTo>
                    <a:pt x="766" y="45"/>
                    <a:pt x="769" y="47"/>
                    <a:pt x="773" y="47"/>
                  </a:cubicBezTo>
                  <a:cubicBezTo>
                    <a:pt x="773" y="53"/>
                    <a:pt x="780" y="45"/>
                    <a:pt x="778" y="50"/>
                  </a:cubicBezTo>
                  <a:cubicBezTo>
                    <a:pt x="783" y="51"/>
                    <a:pt x="787" y="50"/>
                    <a:pt x="791" y="49"/>
                  </a:cubicBezTo>
                  <a:cubicBezTo>
                    <a:pt x="792" y="52"/>
                    <a:pt x="787" y="50"/>
                    <a:pt x="788" y="54"/>
                  </a:cubicBezTo>
                  <a:cubicBezTo>
                    <a:pt x="788" y="56"/>
                    <a:pt x="792" y="55"/>
                    <a:pt x="795" y="55"/>
                  </a:cubicBezTo>
                  <a:cubicBezTo>
                    <a:pt x="799" y="55"/>
                    <a:pt x="803" y="55"/>
                    <a:pt x="806" y="54"/>
                  </a:cubicBezTo>
                  <a:cubicBezTo>
                    <a:pt x="807" y="58"/>
                    <a:pt x="813" y="58"/>
                    <a:pt x="815" y="62"/>
                  </a:cubicBezTo>
                  <a:cubicBezTo>
                    <a:pt x="817" y="61"/>
                    <a:pt x="818" y="63"/>
                    <a:pt x="821" y="63"/>
                  </a:cubicBezTo>
                  <a:cubicBezTo>
                    <a:pt x="828" y="64"/>
                    <a:pt x="836" y="62"/>
                    <a:pt x="843" y="63"/>
                  </a:cubicBezTo>
                  <a:cubicBezTo>
                    <a:pt x="846" y="64"/>
                    <a:pt x="848" y="67"/>
                    <a:pt x="851" y="65"/>
                  </a:cubicBezTo>
                  <a:cubicBezTo>
                    <a:pt x="851" y="67"/>
                    <a:pt x="852" y="68"/>
                    <a:pt x="854" y="68"/>
                  </a:cubicBezTo>
                  <a:cubicBezTo>
                    <a:pt x="854" y="69"/>
                    <a:pt x="854" y="71"/>
                    <a:pt x="854" y="73"/>
                  </a:cubicBezTo>
                  <a:cubicBezTo>
                    <a:pt x="853" y="75"/>
                    <a:pt x="857" y="73"/>
                    <a:pt x="858" y="74"/>
                  </a:cubicBezTo>
                  <a:cubicBezTo>
                    <a:pt x="860" y="75"/>
                    <a:pt x="859" y="73"/>
                    <a:pt x="861" y="74"/>
                  </a:cubicBezTo>
                  <a:cubicBezTo>
                    <a:pt x="861" y="74"/>
                    <a:pt x="861" y="75"/>
                    <a:pt x="862" y="75"/>
                  </a:cubicBezTo>
                  <a:cubicBezTo>
                    <a:pt x="864" y="75"/>
                    <a:pt x="876" y="76"/>
                    <a:pt x="877" y="75"/>
                  </a:cubicBezTo>
                  <a:cubicBezTo>
                    <a:pt x="877" y="75"/>
                    <a:pt x="877" y="74"/>
                    <a:pt x="877" y="74"/>
                  </a:cubicBezTo>
                  <a:cubicBezTo>
                    <a:pt x="878" y="74"/>
                    <a:pt x="880" y="75"/>
                    <a:pt x="881" y="75"/>
                  </a:cubicBezTo>
                  <a:cubicBezTo>
                    <a:pt x="882" y="74"/>
                    <a:pt x="884" y="73"/>
                    <a:pt x="884" y="75"/>
                  </a:cubicBezTo>
                  <a:cubicBezTo>
                    <a:pt x="886" y="73"/>
                    <a:pt x="890" y="72"/>
                    <a:pt x="894" y="71"/>
                  </a:cubicBezTo>
                  <a:cubicBezTo>
                    <a:pt x="893" y="75"/>
                    <a:pt x="894" y="77"/>
                    <a:pt x="895" y="80"/>
                  </a:cubicBezTo>
                  <a:cubicBezTo>
                    <a:pt x="900" y="79"/>
                    <a:pt x="901" y="82"/>
                    <a:pt x="905" y="80"/>
                  </a:cubicBezTo>
                  <a:cubicBezTo>
                    <a:pt x="906" y="78"/>
                    <a:pt x="904" y="77"/>
                    <a:pt x="903" y="77"/>
                  </a:cubicBezTo>
                  <a:cubicBezTo>
                    <a:pt x="904" y="76"/>
                    <a:pt x="904" y="75"/>
                    <a:pt x="904" y="73"/>
                  </a:cubicBezTo>
                  <a:cubicBezTo>
                    <a:pt x="907" y="70"/>
                    <a:pt x="914" y="71"/>
                    <a:pt x="916" y="74"/>
                  </a:cubicBezTo>
                  <a:cubicBezTo>
                    <a:pt x="921" y="74"/>
                    <a:pt x="926" y="73"/>
                    <a:pt x="931" y="74"/>
                  </a:cubicBezTo>
                  <a:cubicBezTo>
                    <a:pt x="933" y="74"/>
                    <a:pt x="936" y="77"/>
                    <a:pt x="937" y="74"/>
                  </a:cubicBezTo>
                  <a:cubicBezTo>
                    <a:pt x="940" y="75"/>
                    <a:pt x="939" y="76"/>
                    <a:pt x="943" y="77"/>
                  </a:cubicBezTo>
                  <a:cubicBezTo>
                    <a:pt x="944" y="78"/>
                    <a:pt x="945" y="80"/>
                    <a:pt x="945" y="80"/>
                  </a:cubicBezTo>
                  <a:cubicBezTo>
                    <a:pt x="946" y="80"/>
                    <a:pt x="947" y="79"/>
                    <a:pt x="947" y="78"/>
                  </a:cubicBezTo>
                  <a:cubicBezTo>
                    <a:pt x="948" y="79"/>
                    <a:pt x="947" y="80"/>
                    <a:pt x="948" y="81"/>
                  </a:cubicBezTo>
                  <a:cubicBezTo>
                    <a:pt x="948" y="81"/>
                    <a:pt x="950" y="80"/>
                    <a:pt x="950" y="81"/>
                  </a:cubicBezTo>
                  <a:cubicBezTo>
                    <a:pt x="951" y="82"/>
                    <a:pt x="953" y="82"/>
                    <a:pt x="956" y="83"/>
                  </a:cubicBezTo>
                  <a:cubicBezTo>
                    <a:pt x="958" y="84"/>
                    <a:pt x="961" y="84"/>
                    <a:pt x="963" y="86"/>
                  </a:cubicBezTo>
                  <a:cubicBezTo>
                    <a:pt x="964" y="86"/>
                    <a:pt x="964" y="88"/>
                    <a:pt x="964" y="88"/>
                  </a:cubicBezTo>
                  <a:cubicBezTo>
                    <a:pt x="965" y="88"/>
                    <a:pt x="966" y="87"/>
                    <a:pt x="967" y="88"/>
                  </a:cubicBezTo>
                  <a:cubicBezTo>
                    <a:pt x="967" y="88"/>
                    <a:pt x="966" y="90"/>
                    <a:pt x="967" y="90"/>
                  </a:cubicBezTo>
                  <a:cubicBezTo>
                    <a:pt x="967" y="91"/>
                    <a:pt x="969" y="90"/>
                    <a:pt x="969" y="90"/>
                  </a:cubicBezTo>
                  <a:cubicBezTo>
                    <a:pt x="970" y="91"/>
                    <a:pt x="968" y="95"/>
                    <a:pt x="972" y="94"/>
                  </a:cubicBezTo>
                  <a:cubicBezTo>
                    <a:pt x="972" y="97"/>
                    <a:pt x="972" y="99"/>
                    <a:pt x="972" y="102"/>
                  </a:cubicBezTo>
                  <a:cubicBezTo>
                    <a:pt x="977" y="102"/>
                    <a:pt x="980" y="101"/>
                    <a:pt x="981" y="97"/>
                  </a:cubicBezTo>
                  <a:cubicBezTo>
                    <a:pt x="984" y="99"/>
                    <a:pt x="988" y="98"/>
                    <a:pt x="991" y="100"/>
                  </a:cubicBezTo>
                  <a:cubicBezTo>
                    <a:pt x="992" y="100"/>
                    <a:pt x="991" y="102"/>
                    <a:pt x="991" y="102"/>
                  </a:cubicBezTo>
                  <a:cubicBezTo>
                    <a:pt x="992" y="103"/>
                    <a:pt x="994" y="102"/>
                    <a:pt x="995" y="102"/>
                  </a:cubicBezTo>
                  <a:cubicBezTo>
                    <a:pt x="994" y="103"/>
                    <a:pt x="992" y="103"/>
                    <a:pt x="992" y="106"/>
                  </a:cubicBezTo>
                  <a:cubicBezTo>
                    <a:pt x="991" y="106"/>
                    <a:pt x="990" y="104"/>
                    <a:pt x="989" y="104"/>
                  </a:cubicBezTo>
                  <a:cubicBezTo>
                    <a:pt x="988" y="105"/>
                    <a:pt x="988" y="107"/>
                    <a:pt x="985" y="107"/>
                  </a:cubicBezTo>
                  <a:cubicBezTo>
                    <a:pt x="986" y="109"/>
                    <a:pt x="989" y="108"/>
                    <a:pt x="988" y="111"/>
                  </a:cubicBezTo>
                  <a:cubicBezTo>
                    <a:pt x="983" y="108"/>
                    <a:pt x="987" y="113"/>
                    <a:pt x="984" y="114"/>
                  </a:cubicBezTo>
                  <a:cubicBezTo>
                    <a:pt x="983" y="114"/>
                    <a:pt x="982" y="115"/>
                    <a:pt x="982" y="116"/>
                  </a:cubicBezTo>
                  <a:cubicBezTo>
                    <a:pt x="980" y="116"/>
                    <a:pt x="979" y="116"/>
                    <a:pt x="978" y="115"/>
                  </a:cubicBezTo>
                  <a:cubicBezTo>
                    <a:pt x="978" y="115"/>
                    <a:pt x="977" y="113"/>
                    <a:pt x="976" y="113"/>
                  </a:cubicBezTo>
                  <a:cubicBezTo>
                    <a:pt x="974" y="112"/>
                    <a:pt x="973" y="112"/>
                    <a:pt x="971" y="111"/>
                  </a:cubicBezTo>
                  <a:cubicBezTo>
                    <a:pt x="970" y="111"/>
                    <a:pt x="969" y="109"/>
                    <a:pt x="969" y="109"/>
                  </a:cubicBezTo>
                  <a:cubicBezTo>
                    <a:pt x="968" y="108"/>
                    <a:pt x="966" y="109"/>
                    <a:pt x="964" y="109"/>
                  </a:cubicBezTo>
                  <a:cubicBezTo>
                    <a:pt x="964" y="109"/>
                    <a:pt x="964" y="108"/>
                    <a:pt x="963" y="108"/>
                  </a:cubicBezTo>
                  <a:cubicBezTo>
                    <a:pt x="962" y="108"/>
                    <a:pt x="960" y="104"/>
                    <a:pt x="958" y="107"/>
                  </a:cubicBezTo>
                  <a:cubicBezTo>
                    <a:pt x="957" y="107"/>
                    <a:pt x="957" y="105"/>
                    <a:pt x="957" y="103"/>
                  </a:cubicBezTo>
                  <a:cubicBezTo>
                    <a:pt x="955" y="103"/>
                    <a:pt x="952" y="103"/>
                    <a:pt x="950" y="103"/>
                  </a:cubicBezTo>
                  <a:cubicBezTo>
                    <a:pt x="948" y="103"/>
                    <a:pt x="950" y="106"/>
                    <a:pt x="950" y="106"/>
                  </a:cubicBezTo>
                  <a:cubicBezTo>
                    <a:pt x="950" y="107"/>
                    <a:pt x="947" y="108"/>
                    <a:pt x="948" y="110"/>
                  </a:cubicBezTo>
                  <a:cubicBezTo>
                    <a:pt x="943" y="110"/>
                    <a:pt x="942" y="114"/>
                    <a:pt x="936" y="113"/>
                  </a:cubicBezTo>
                  <a:cubicBezTo>
                    <a:pt x="935" y="113"/>
                    <a:pt x="935" y="115"/>
                    <a:pt x="932" y="115"/>
                  </a:cubicBezTo>
                  <a:cubicBezTo>
                    <a:pt x="933" y="117"/>
                    <a:pt x="935" y="116"/>
                    <a:pt x="937" y="116"/>
                  </a:cubicBezTo>
                  <a:cubicBezTo>
                    <a:pt x="939" y="117"/>
                    <a:pt x="939" y="118"/>
                    <a:pt x="941" y="118"/>
                  </a:cubicBezTo>
                  <a:cubicBezTo>
                    <a:pt x="940" y="122"/>
                    <a:pt x="940" y="121"/>
                    <a:pt x="942" y="123"/>
                  </a:cubicBezTo>
                  <a:cubicBezTo>
                    <a:pt x="943" y="126"/>
                    <a:pt x="946" y="126"/>
                    <a:pt x="948" y="128"/>
                  </a:cubicBezTo>
                  <a:cubicBezTo>
                    <a:pt x="948" y="128"/>
                    <a:pt x="944" y="131"/>
                    <a:pt x="944" y="131"/>
                  </a:cubicBezTo>
                  <a:cubicBezTo>
                    <a:pt x="941" y="132"/>
                    <a:pt x="941" y="129"/>
                    <a:pt x="940" y="129"/>
                  </a:cubicBezTo>
                  <a:cubicBezTo>
                    <a:pt x="940" y="129"/>
                    <a:pt x="941" y="131"/>
                    <a:pt x="940" y="131"/>
                  </a:cubicBezTo>
                  <a:cubicBezTo>
                    <a:pt x="936" y="132"/>
                    <a:pt x="930" y="131"/>
                    <a:pt x="927" y="133"/>
                  </a:cubicBezTo>
                  <a:cubicBezTo>
                    <a:pt x="925" y="133"/>
                    <a:pt x="920" y="135"/>
                    <a:pt x="921" y="137"/>
                  </a:cubicBezTo>
                  <a:cubicBezTo>
                    <a:pt x="915" y="136"/>
                    <a:pt x="915" y="140"/>
                    <a:pt x="911" y="141"/>
                  </a:cubicBezTo>
                  <a:cubicBezTo>
                    <a:pt x="910" y="142"/>
                    <a:pt x="910" y="142"/>
                    <a:pt x="909" y="143"/>
                  </a:cubicBezTo>
                  <a:cubicBezTo>
                    <a:pt x="908" y="144"/>
                    <a:pt x="907" y="145"/>
                    <a:pt x="905" y="146"/>
                  </a:cubicBezTo>
                  <a:cubicBezTo>
                    <a:pt x="904" y="146"/>
                    <a:pt x="903" y="147"/>
                    <a:pt x="903" y="148"/>
                  </a:cubicBezTo>
                  <a:cubicBezTo>
                    <a:pt x="899" y="147"/>
                    <a:pt x="893" y="149"/>
                    <a:pt x="891" y="147"/>
                  </a:cubicBezTo>
                  <a:cubicBezTo>
                    <a:pt x="890" y="148"/>
                    <a:pt x="887" y="147"/>
                    <a:pt x="888" y="150"/>
                  </a:cubicBezTo>
                  <a:cubicBezTo>
                    <a:pt x="881" y="151"/>
                    <a:pt x="880" y="151"/>
                    <a:pt x="874" y="150"/>
                  </a:cubicBezTo>
                  <a:cubicBezTo>
                    <a:pt x="873" y="150"/>
                    <a:pt x="872" y="151"/>
                    <a:pt x="871" y="151"/>
                  </a:cubicBezTo>
                  <a:cubicBezTo>
                    <a:pt x="870" y="152"/>
                    <a:pt x="868" y="153"/>
                    <a:pt x="868" y="155"/>
                  </a:cubicBezTo>
                  <a:cubicBezTo>
                    <a:pt x="868" y="158"/>
                    <a:pt x="862" y="157"/>
                    <a:pt x="863" y="162"/>
                  </a:cubicBezTo>
                  <a:cubicBezTo>
                    <a:pt x="862" y="166"/>
                    <a:pt x="866" y="165"/>
                    <a:pt x="868" y="167"/>
                  </a:cubicBezTo>
                  <a:cubicBezTo>
                    <a:pt x="867" y="170"/>
                    <a:pt x="867" y="173"/>
                    <a:pt x="863" y="173"/>
                  </a:cubicBezTo>
                  <a:cubicBezTo>
                    <a:pt x="863" y="175"/>
                    <a:pt x="863" y="176"/>
                    <a:pt x="861" y="176"/>
                  </a:cubicBezTo>
                  <a:cubicBezTo>
                    <a:pt x="861" y="178"/>
                    <a:pt x="861" y="179"/>
                    <a:pt x="861" y="181"/>
                  </a:cubicBezTo>
                  <a:cubicBezTo>
                    <a:pt x="861" y="183"/>
                    <a:pt x="863" y="180"/>
                    <a:pt x="863" y="182"/>
                  </a:cubicBezTo>
                  <a:cubicBezTo>
                    <a:pt x="864" y="185"/>
                    <a:pt x="861" y="184"/>
                    <a:pt x="861" y="184"/>
                  </a:cubicBezTo>
                  <a:cubicBezTo>
                    <a:pt x="860" y="185"/>
                    <a:pt x="860" y="188"/>
                    <a:pt x="859" y="188"/>
                  </a:cubicBezTo>
                  <a:cubicBezTo>
                    <a:pt x="858" y="189"/>
                    <a:pt x="855" y="188"/>
                    <a:pt x="854" y="189"/>
                  </a:cubicBezTo>
                  <a:cubicBezTo>
                    <a:pt x="853" y="190"/>
                    <a:pt x="854" y="193"/>
                    <a:pt x="854" y="194"/>
                  </a:cubicBezTo>
                  <a:cubicBezTo>
                    <a:pt x="853" y="195"/>
                    <a:pt x="853" y="192"/>
                    <a:pt x="852" y="191"/>
                  </a:cubicBezTo>
                  <a:cubicBezTo>
                    <a:pt x="852" y="191"/>
                    <a:pt x="849" y="192"/>
                    <a:pt x="851" y="197"/>
                  </a:cubicBezTo>
                  <a:cubicBezTo>
                    <a:pt x="849" y="196"/>
                    <a:pt x="850" y="199"/>
                    <a:pt x="849" y="200"/>
                  </a:cubicBezTo>
                  <a:cubicBezTo>
                    <a:pt x="848" y="200"/>
                    <a:pt x="847" y="199"/>
                    <a:pt x="846" y="200"/>
                  </a:cubicBezTo>
                  <a:cubicBezTo>
                    <a:pt x="846" y="200"/>
                    <a:pt x="846" y="203"/>
                    <a:pt x="844" y="202"/>
                  </a:cubicBezTo>
                  <a:cubicBezTo>
                    <a:pt x="844" y="204"/>
                    <a:pt x="843" y="205"/>
                    <a:pt x="843" y="207"/>
                  </a:cubicBezTo>
                  <a:cubicBezTo>
                    <a:pt x="841" y="207"/>
                    <a:pt x="838" y="206"/>
                    <a:pt x="838" y="208"/>
                  </a:cubicBezTo>
                  <a:cubicBezTo>
                    <a:pt x="837" y="207"/>
                    <a:pt x="839" y="206"/>
                    <a:pt x="838" y="204"/>
                  </a:cubicBezTo>
                  <a:cubicBezTo>
                    <a:pt x="838" y="205"/>
                    <a:pt x="837" y="204"/>
                    <a:pt x="837" y="203"/>
                  </a:cubicBezTo>
                  <a:cubicBezTo>
                    <a:pt x="837" y="203"/>
                    <a:pt x="837" y="202"/>
                    <a:pt x="837" y="201"/>
                  </a:cubicBezTo>
                  <a:cubicBezTo>
                    <a:pt x="836" y="200"/>
                    <a:pt x="835" y="199"/>
                    <a:pt x="835" y="199"/>
                  </a:cubicBezTo>
                  <a:cubicBezTo>
                    <a:pt x="834" y="198"/>
                    <a:pt x="834" y="197"/>
                    <a:pt x="832" y="197"/>
                  </a:cubicBezTo>
                  <a:cubicBezTo>
                    <a:pt x="834" y="196"/>
                    <a:pt x="834" y="193"/>
                    <a:pt x="834" y="190"/>
                  </a:cubicBezTo>
                  <a:cubicBezTo>
                    <a:pt x="834" y="188"/>
                    <a:pt x="833" y="188"/>
                    <a:pt x="832" y="187"/>
                  </a:cubicBezTo>
                  <a:cubicBezTo>
                    <a:pt x="832" y="182"/>
                    <a:pt x="833" y="177"/>
                    <a:pt x="832" y="174"/>
                  </a:cubicBezTo>
                  <a:cubicBezTo>
                    <a:pt x="837" y="177"/>
                    <a:pt x="833" y="172"/>
                    <a:pt x="835" y="169"/>
                  </a:cubicBezTo>
                  <a:cubicBezTo>
                    <a:pt x="835" y="169"/>
                    <a:pt x="836" y="173"/>
                    <a:pt x="837" y="170"/>
                  </a:cubicBezTo>
                  <a:cubicBezTo>
                    <a:pt x="837" y="170"/>
                    <a:pt x="837" y="168"/>
                    <a:pt x="837" y="168"/>
                  </a:cubicBezTo>
                  <a:cubicBezTo>
                    <a:pt x="838" y="166"/>
                    <a:pt x="843" y="163"/>
                    <a:pt x="844" y="162"/>
                  </a:cubicBezTo>
                  <a:cubicBezTo>
                    <a:pt x="844" y="162"/>
                    <a:pt x="846" y="162"/>
                    <a:pt x="845" y="161"/>
                  </a:cubicBezTo>
                  <a:cubicBezTo>
                    <a:pt x="844" y="159"/>
                    <a:pt x="846" y="160"/>
                    <a:pt x="848" y="160"/>
                  </a:cubicBezTo>
                  <a:cubicBezTo>
                    <a:pt x="849" y="159"/>
                    <a:pt x="850" y="157"/>
                    <a:pt x="850" y="154"/>
                  </a:cubicBezTo>
                  <a:cubicBezTo>
                    <a:pt x="850" y="154"/>
                    <a:pt x="854" y="152"/>
                    <a:pt x="854" y="151"/>
                  </a:cubicBezTo>
                  <a:cubicBezTo>
                    <a:pt x="854" y="151"/>
                    <a:pt x="852" y="151"/>
                    <a:pt x="852" y="151"/>
                  </a:cubicBezTo>
                  <a:cubicBezTo>
                    <a:pt x="853" y="151"/>
                    <a:pt x="853" y="149"/>
                    <a:pt x="854" y="149"/>
                  </a:cubicBezTo>
                  <a:cubicBezTo>
                    <a:pt x="855" y="149"/>
                    <a:pt x="857" y="152"/>
                    <a:pt x="856" y="147"/>
                  </a:cubicBezTo>
                  <a:cubicBezTo>
                    <a:pt x="858" y="147"/>
                    <a:pt x="860" y="146"/>
                    <a:pt x="862" y="146"/>
                  </a:cubicBezTo>
                  <a:cubicBezTo>
                    <a:pt x="862" y="145"/>
                    <a:pt x="863" y="143"/>
                    <a:pt x="863" y="143"/>
                  </a:cubicBezTo>
                  <a:cubicBezTo>
                    <a:pt x="864" y="143"/>
                    <a:pt x="865" y="144"/>
                    <a:pt x="865" y="143"/>
                  </a:cubicBezTo>
                  <a:cubicBezTo>
                    <a:pt x="866" y="143"/>
                    <a:pt x="867" y="142"/>
                    <a:pt x="868" y="141"/>
                  </a:cubicBezTo>
                  <a:cubicBezTo>
                    <a:pt x="868" y="140"/>
                    <a:pt x="869" y="141"/>
                    <a:pt x="869" y="140"/>
                  </a:cubicBezTo>
                  <a:cubicBezTo>
                    <a:pt x="869" y="138"/>
                    <a:pt x="870" y="135"/>
                    <a:pt x="872" y="137"/>
                  </a:cubicBezTo>
                  <a:cubicBezTo>
                    <a:pt x="872" y="135"/>
                    <a:pt x="872" y="133"/>
                    <a:pt x="872" y="131"/>
                  </a:cubicBezTo>
                  <a:cubicBezTo>
                    <a:pt x="870" y="131"/>
                    <a:pt x="868" y="132"/>
                    <a:pt x="867" y="133"/>
                  </a:cubicBezTo>
                  <a:cubicBezTo>
                    <a:pt x="866" y="133"/>
                    <a:pt x="865" y="134"/>
                    <a:pt x="864" y="135"/>
                  </a:cubicBezTo>
                  <a:cubicBezTo>
                    <a:pt x="864" y="136"/>
                    <a:pt x="863" y="135"/>
                    <a:pt x="863" y="136"/>
                  </a:cubicBezTo>
                  <a:cubicBezTo>
                    <a:pt x="863" y="138"/>
                    <a:pt x="858" y="138"/>
                    <a:pt x="858" y="141"/>
                  </a:cubicBezTo>
                  <a:cubicBezTo>
                    <a:pt x="856" y="140"/>
                    <a:pt x="855" y="141"/>
                    <a:pt x="855" y="143"/>
                  </a:cubicBezTo>
                  <a:cubicBezTo>
                    <a:pt x="853" y="144"/>
                    <a:pt x="854" y="141"/>
                    <a:pt x="854" y="141"/>
                  </a:cubicBezTo>
                  <a:cubicBezTo>
                    <a:pt x="853" y="141"/>
                    <a:pt x="851" y="141"/>
                    <a:pt x="851" y="141"/>
                  </a:cubicBezTo>
                  <a:cubicBezTo>
                    <a:pt x="851" y="140"/>
                    <a:pt x="852" y="138"/>
                    <a:pt x="851" y="137"/>
                  </a:cubicBezTo>
                  <a:cubicBezTo>
                    <a:pt x="846" y="138"/>
                    <a:pt x="843" y="136"/>
                    <a:pt x="839" y="137"/>
                  </a:cubicBezTo>
                  <a:cubicBezTo>
                    <a:pt x="838" y="138"/>
                    <a:pt x="839" y="139"/>
                    <a:pt x="838" y="140"/>
                  </a:cubicBezTo>
                  <a:cubicBezTo>
                    <a:pt x="837" y="141"/>
                    <a:pt x="835" y="140"/>
                    <a:pt x="834" y="141"/>
                  </a:cubicBezTo>
                  <a:cubicBezTo>
                    <a:pt x="832" y="142"/>
                    <a:pt x="831" y="143"/>
                    <a:pt x="830" y="144"/>
                  </a:cubicBezTo>
                  <a:cubicBezTo>
                    <a:pt x="829" y="145"/>
                    <a:pt x="829" y="147"/>
                    <a:pt x="826" y="147"/>
                  </a:cubicBezTo>
                  <a:cubicBezTo>
                    <a:pt x="826" y="150"/>
                    <a:pt x="828" y="150"/>
                    <a:pt x="828" y="153"/>
                  </a:cubicBezTo>
                  <a:cubicBezTo>
                    <a:pt x="826" y="153"/>
                    <a:pt x="825" y="154"/>
                    <a:pt x="825" y="156"/>
                  </a:cubicBezTo>
                  <a:cubicBezTo>
                    <a:pt x="820" y="155"/>
                    <a:pt x="819" y="158"/>
                    <a:pt x="815" y="157"/>
                  </a:cubicBezTo>
                  <a:cubicBezTo>
                    <a:pt x="813" y="156"/>
                    <a:pt x="814" y="155"/>
                    <a:pt x="815" y="154"/>
                  </a:cubicBezTo>
                  <a:cubicBezTo>
                    <a:pt x="813" y="154"/>
                    <a:pt x="812" y="153"/>
                    <a:pt x="812" y="151"/>
                  </a:cubicBezTo>
                  <a:cubicBezTo>
                    <a:pt x="810" y="151"/>
                    <a:pt x="808" y="152"/>
                    <a:pt x="808" y="150"/>
                  </a:cubicBezTo>
                  <a:cubicBezTo>
                    <a:pt x="802" y="153"/>
                    <a:pt x="795" y="155"/>
                    <a:pt x="788" y="156"/>
                  </a:cubicBezTo>
                  <a:cubicBezTo>
                    <a:pt x="787" y="154"/>
                    <a:pt x="784" y="155"/>
                    <a:pt x="785" y="151"/>
                  </a:cubicBezTo>
                  <a:cubicBezTo>
                    <a:pt x="784" y="151"/>
                    <a:pt x="782" y="151"/>
                    <a:pt x="781" y="151"/>
                  </a:cubicBezTo>
                  <a:cubicBezTo>
                    <a:pt x="776" y="153"/>
                    <a:pt x="772" y="154"/>
                    <a:pt x="768" y="156"/>
                  </a:cubicBezTo>
                  <a:cubicBezTo>
                    <a:pt x="764" y="158"/>
                    <a:pt x="762" y="161"/>
                    <a:pt x="758" y="162"/>
                  </a:cubicBezTo>
                  <a:cubicBezTo>
                    <a:pt x="759" y="164"/>
                    <a:pt x="758" y="166"/>
                    <a:pt x="756" y="166"/>
                  </a:cubicBezTo>
                  <a:cubicBezTo>
                    <a:pt x="757" y="169"/>
                    <a:pt x="754" y="169"/>
                    <a:pt x="755" y="171"/>
                  </a:cubicBezTo>
                  <a:cubicBezTo>
                    <a:pt x="752" y="169"/>
                    <a:pt x="750" y="176"/>
                    <a:pt x="749" y="175"/>
                  </a:cubicBezTo>
                  <a:cubicBezTo>
                    <a:pt x="746" y="173"/>
                    <a:pt x="748" y="176"/>
                    <a:pt x="745" y="176"/>
                  </a:cubicBezTo>
                  <a:cubicBezTo>
                    <a:pt x="743" y="176"/>
                    <a:pt x="743" y="177"/>
                    <a:pt x="743" y="179"/>
                  </a:cubicBezTo>
                  <a:cubicBezTo>
                    <a:pt x="737" y="177"/>
                    <a:pt x="739" y="183"/>
                    <a:pt x="735" y="182"/>
                  </a:cubicBezTo>
                  <a:cubicBezTo>
                    <a:pt x="735" y="183"/>
                    <a:pt x="739" y="188"/>
                    <a:pt x="739" y="186"/>
                  </a:cubicBezTo>
                  <a:cubicBezTo>
                    <a:pt x="741" y="186"/>
                    <a:pt x="740" y="189"/>
                    <a:pt x="741" y="190"/>
                  </a:cubicBezTo>
                  <a:cubicBezTo>
                    <a:pt x="742" y="189"/>
                    <a:pt x="744" y="191"/>
                    <a:pt x="744" y="191"/>
                  </a:cubicBezTo>
                  <a:cubicBezTo>
                    <a:pt x="745" y="192"/>
                    <a:pt x="747" y="190"/>
                    <a:pt x="749" y="190"/>
                  </a:cubicBezTo>
                  <a:cubicBezTo>
                    <a:pt x="749" y="190"/>
                    <a:pt x="751" y="191"/>
                    <a:pt x="750" y="191"/>
                  </a:cubicBezTo>
                  <a:cubicBezTo>
                    <a:pt x="752" y="191"/>
                    <a:pt x="753" y="188"/>
                    <a:pt x="753" y="190"/>
                  </a:cubicBezTo>
                  <a:cubicBezTo>
                    <a:pt x="755" y="190"/>
                    <a:pt x="754" y="189"/>
                    <a:pt x="755" y="188"/>
                  </a:cubicBezTo>
                  <a:cubicBezTo>
                    <a:pt x="757" y="188"/>
                    <a:pt x="757" y="197"/>
                    <a:pt x="759" y="193"/>
                  </a:cubicBezTo>
                  <a:cubicBezTo>
                    <a:pt x="762" y="192"/>
                    <a:pt x="759" y="198"/>
                    <a:pt x="763" y="196"/>
                  </a:cubicBezTo>
                  <a:cubicBezTo>
                    <a:pt x="763" y="198"/>
                    <a:pt x="761" y="197"/>
                    <a:pt x="761" y="197"/>
                  </a:cubicBezTo>
                  <a:cubicBezTo>
                    <a:pt x="760" y="198"/>
                    <a:pt x="762" y="200"/>
                    <a:pt x="762" y="202"/>
                  </a:cubicBezTo>
                  <a:cubicBezTo>
                    <a:pt x="762" y="202"/>
                    <a:pt x="761" y="202"/>
                    <a:pt x="761" y="203"/>
                  </a:cubicBezTo>
                  <a:cubicBezTo>
                    <a:pt x="760" y="204"/>
                    <a:pt x="760" y="205"/>
                    <a:pt x="759" y="206"/>
                  </a:cubicBezTo>
                  <a:cubicBezTo>
                    <a:pt x="759" y="209"/>
                    <a:pt x="761" y="216"/>
                    <a:pt x="757" y="213"/>
                  </a:cubicBezTo>
                  <a:cubicBezTo>
                    <a:pt x="758" y="223"/>
                    <a:pt x="753" y="228"/>
                    <a:pt x="751" y="235"/>
                  </a:cubicBezTo>
                  <a:cubicBezTo>
                    <a:pt x="750" y="236"/>
                    <a:pt x="749" y="235"/>
                    <a:pt x="748" y="235"/>
                  </a:cubicBezTo>
                  <a:cubicBezTo>
                    <a:pt x="747" y="236"/>
                    <a:pt x="748" y="238"/>
                    <a:pt x="748" y="239"/>
                  </a:cubicBezTo>
                  <a:cubicBezTo>
                    <a:pt x="747" y="240"/>
                    <a:pt x="745" y="239"/>
                    <a:pt x="744" y="240"/>
                  </a:cubicBezTo>
                  <a:cubicBezTo>
                    <a:pt x="744" y="240"/>
                    <a:pt x="744" y="242"/>
                    <a:pt x="744" y="242"/>
                  </a:cubicBezTo>
                  <a:cubicBezTo>
                    <a:pt x="744" y="242"/>
                    <a:pt x="742" y="242"/>
                    <a:pt x="742" y="242"/>
                  </a:cubicBezTo>
                  <a:cubicBezTo>
                    <a:pt x="741" y="243"/>
                    <a:pt x="743" y="244"/>
                    <a:pt x="743" y="243"/>
                  </a:cubicBezTo>
                  <a:cubicBezTo>
                    <a:pt x="742" y="245"/>
                    <a:pt x="740" y="245"/>
                    <a:pt x="739" y="246"/>
                  </a:cubicBezTo>
                  <a:cubicBezTo>
                    <a:pt x="739" y="246"/>
                    <a:pt x="739" y="248"/>
                    <a:pt x="738" y="249"/>
                  </a:cubicBezTo>
                  <a:cubicBezTo>
                    <a:pt x="737" y="250"/>
                    <a:pt x="736" y="249"/>
                    <a:pt x="735" y="250"/>
                  </a:cubicBezTo>
                  <a:cubicBezTo>
                    <a:pt x="734" y="251"/>
                    <a:pt x="734" y="253"/>
                    <a:pt x="733" y="254"/>
                  </a:cubicBezTo>
                  <a:cubicBezTo>
                    <a:pt x="733" y="254"/>
                    <a:pt x="731" y="254"/>
                    <a:pt x="731" y="254"/>
                  </a:cubicBezTo>
                  <a:cubicBezTo>
                    <a:pt x="731" y="254"/>
                    <a:pt x="731" y="257"/>
                    <a:pt x="730" y="256"/>
                  </a:cubicBezTo>
                  <a:cubicBezTo>
                    <a:pt x="729" y="255"/>
                    <a:pt x="728" y="255"/>
                    <a:pt x="728" y="259"/>
                  </a:cubicBezTo>
                  <a:cubicBezTo>
                    <a:pt x="722" y="259"/>
                    <a:pt x="722" y="259"/>
                    <a:pt x="716" y="259"/>
                  </a:cubicBezTo>
                  <a:cubicBezTo>
                    <a:pt x="716" y="259"/>
                    <a:pt x="711" y="262"/>
                    <a:pt x="713" y="262"/>
                  </a:cubicBezTo>
                  <a:cubicBezTo>
                    <a:pt x="715" y="265"/>
                    <a:pt x="705" y="262"/>
                    <a:pt x="710" y="264"/>
                  </a:cubicBezTo>
                  <a:cubicBezTo>
                    <a:pt x="710" y="266"/>
                    <a:pt x="708" y="266"/>
                    <a:pt x="708" y="264"/>
                  </a:cubicBezTo>
                  <a:cubicBezTo>
                    <a:pt x="705" y="267"/>
                    <a:pt x="706" y="270"/>
                    <a:pt x="706" y="274"/>
                  </a:cubicBezTo>
                  <a:cubicBezTo>
                    <a:pt x="703" y="275"/>
                    <a:pt x="704" y="275"/>
                    <a:pt x="700" y="274"/>
                  </a:cubicBezTo>
                  <a:cubicBezTo>
                    <a:pt x="702" y="275"/>
                    <a:pt x="702" y="276"/>
                    <a:pt x="699" y="276"/>
                  </a:cubicBezTo>
                  <a:cubicBezTo>
                    <a:pt x="699" y="279"/>
                    <a:pt x="700" y="289"/>
                    <a:pt x="702" y="286"/>
                  </a:cubicBezTo>
                  <a:cubicBezTo>
                    <a:pt x="704" y="286"/>
                    <a:pt x="702" y="295"/>
                    <a:pt x="705" y="295"/>
                  </a:cubicBezTo>
                  <a:cubicBezTo>
                    <a:pt x="708" y="295"/>
                    <a:pt x="705" y="299"/>
                    <a:pt x="708" y="300"/>
                  </a:cubicBezTo>
                  <a:cubicBezTo>
                    <a:pt x="707" y="300"/>
                    <a:pt x="707" y="302"/>
                    <a:pt x="706" y="302"/>
                  </a:cubicBezTo>
                  <a:cubicBezTo>
                    <a:pt x="705" y="303"/>
                    <a:pt x="704" y="301"/>
                    <a:pt x="704" y="301"/>
                  </a:cubicBezTo>
                  <a:cubicBezTo>
                    <a:pt x="703" y="302"/>
                    <a:pt x="704" y="303"/>
                    <a:pt x="703" y="303"/>
                  </a:cubicBezTo>
                  <a:cubicBezTo>
                    <a:pt x="702" y="304"/>
                    <a:pt x="700" y="303"/>
                    <a:pt x="699" y="303"/>
                  </a:cubicBezTo>
                  <a:cubicBezTo>
                    <a:pt x="697" y="304"/>
                    <a:pt x="693" y="307"/>
                    <a:pt x="691" y="304"/>
                  </a:cubicBezTo>
                  <a:cubicBezTo>
                    <a:pt x="691" y="302"/>
                    <a:pt x="692" y="301"/>
                    <a:pt x="692" y="300"/>
                  </a:cubicBezTo>
                  <a:cubicBezTo>
                    <a:pt x="693" y="297"/>
                    <a:pt x="691" y="294"/>
                    <a:pt x="693" y="293"/>
                  </a:cubicBezTo>
                  <a:cubicBezTo>
                    <a:pt x="693" y="291"/>
                    <a:pt x="690" y="292"/>
                    <a:pt x="691" y="288"/>
                  </a:cubicBezTo>
                  <a:cubicBezTo>
                    <a:pt x="689" y="287"/>
                    <a:pt x="686" y="289"/>
                    <a:pt x="684" y="286"/>
                  </a:cubicBezTo>
                  <a:cubicBezTo>
                    <a:pt x="683" y="282"/>
                    <a:pt x="688" y="284"/>
                    <a:pt x="686" y="280"/>
                  </a:cubicBezTo>
                  <a:cubicBezTo>
                    <a:pt x="686" y="278"/>
                    <a:pt x="685" y="279"/>
                    <a:pt x="685" y="280"/>
                  </a:cubicBezTo>
                  <a:cubicBezTo>
                    <a:pt x="684" y="280"/>
                    <a:pt x="684" y="278"/>
                    <a:pt x="683" y="277"/>
                  </a:cubicBezTo>
                  <a:cubicBezTo>
                    <a:pt x="682" y="277"/>
                    <a:pt x="681" y="276"/>
                    <a:pt x="680" y="275"/>
                  </a:cubicBezTo>
                  <a:cubicBezTo>
                    <a:pt x="680" y="276"/>
                    <a:pt x="679" y="276"/>
                    <a:pt x="677" y="276"/>
                  </a:cubicBezTo>
                  <a:cubicBezTo>
                    <a:pt x="676" y="276"/>
                    <a:pt x="676" y="277"/>
                    <a:pt x="677" y="277"/>
                  </a:cubicBezTo>
                  <a:cubicBezTo>
                    <a:pt x="677" y="281"/>
                    <a:pt x="674" y="275"/>
                    <a:pt x="675" y="280"/>
                  </a:cubicBezTo>
                  <a:cubicBezTo>
                    <a:pt x="671" y="277"/>
                    <a:pt x="672" y="282"/>
                    <a:pt x="668" y="280"/>
                  </a:cubicBezTo>
                  <a:cubicBezTo>
                    <a:pt x="671" y="277"/>
                    <a:pt x="668" y="275"/>
                    <a:pt x="671" y="273"/>
                  </a:cubicBezTo>
                  <a:cubicBezTo>
                    <a:pt x="673" y="271"/>
                    <a:pt x="665" y="272"/>
                    <a:pt x="665" y="274"/>
                  </a:cubicBezTo>
                  <a:cubicBezTo>
                    <a:pt x="665" y="277"/>
                    <a:pt x="664" y="273"/>
                    <a:pt x="664" y="273"/>
                  </a:cubicBezTo>
                  <a:cubicBezTo>
                    <a:pt x="662" y="273"/>
                    <a:pt x="663" y="276"/>
                    <a:pt x="660" y="276"/>
                  </a:cubicBezTo>
                  <a:cubicBezTo>
                    <a:pt x="660" y="276"/>
                    <a:pt x="657" y="278"/>
                    <a:pt x="657" y="279"/>
                  </a:cubicBezTo>
                  <a:cubicBezTo>
                    <a:pt x="656" y="279"/>
                    <a:pt x="656" y="280"/>
                    <a:pt x="656" y="281"/>
                  </a:cubicBezTo>
                  <a:cubicBezTo>
                    <a:pt x="651" y="280"/>
                    <a:pt x="652" y="280"/>
                    <a:pt x="648" y="281"/>
                  </a:cubicBezTo>
                  <a:cubicBezTo>
                    <a:pt x="649" y="281"/>
                    <a:pt x="648" y="284"/>
                    <a:pt x="649" y="284"/>
                  </a:cubicBezTo>
                  <a:cubicBezTo>
                    <a:pt x="650" y="285"/>
                    <a:pt x="651" y="284"/>
                    <a:pt x="652" y="284"/>
                  </a:cubicBezTo>
                  <a:cubicBezTo>
                    <a:pt x="653" y="285"/>
                    <a:pt x="652" y="286"/>
                    <a:pt x="652" y="287"/>
                  </a:cubicBezTo>
                  <a:cubicBezTo>
                    <a:pt x="653" y="287"/>
                    <a:pt x="655" y="286"/>
                    <a:pt x="656" y="287"/>
                  </a:cubicBezTo>
                  <a:cubicBezTo>
                    <a:pt x="656" y="287"/>
                    <a:pt x="655" y="289"/>
                    <a:pt x="656" y="289"/>
                  </a:cubicBezTo>
                  <a:cubicBezTo>
                    <a:pt x="657" y="290"/>
                    <a:pt x="658" y="289"/>
                    <a:pt x="659" y="290"/>
                  </a:cubicBezTo>
                  <a:cubicBezTo>
                    <a:pt x="661" y="290"/>
                    <a:pt x="660" y="288"/>
                    <a:pt x="662" y="288"/>
                  </a:cubicBezTo>
                  <a:cubicBezTo>
                    <a:pt x="666" y="288"/>
                    <a:pt x="670" y="288"/>
                    <a:pt x="670" y="293"/>
                  </a:cubicBezTo>
                  <a:cubicBezTo>
                    <a:pt x="668" y="294"/>
                    <a:pt x="666" y="294"/>
                    <a:pt x="664" y="293"/>
                  </a:cubicBezTo>
                  <a:cubicBezTo>
                    <a:pt x="663" y="294"/>
                    <a:pt x="662" y="296"/>
                    <a:pt x="663" y="299"/>
                  </a:cubicBezTo>
                  <a:cubicBezTo>
                    <a:pt x="661" y="298"/>
                    <a:pt x="660" y="300"/>
                    <a:pt x="662" y="300"/>
                  </a:cubicBezTo>
                  <a:cubicBezTo>
                    <a:pt x="661" y="301"/>
                    <a:pt x="659" y="301"/>
                    <a:pt x="657" y="301"/>
                  </a:cubicBezTo>
                  <a:cubicBezTo>
                    <a:pt x="659" y="305"/>
                    <a:pt x="663" y="307"/>
                    <a:pt x="663" y="313"/>
                  </a:cubicBezTo>
                  <a:cubicBezTo>
                    <a:pt x="666" y="309"/>
                    <a:pt x="664" y="312"/>
                    <a:pt x="666" y="314"/>
                  </a:cubicBezTo>
                  <a:cubicBezTo>
                    <a:pt x="666" y="318"/>
                    <a:pt x="667" y="324"/>
                    <a:pt x="665" y="327"/>
                  </a:cubicBezTo>
                  <a:cubicBezTo>
                    <a:pt x="667" y="330"/>
                    <a:pt x="668" y="333"/>
                    <a:pt x="668" y="339"/>
                  </a:cubicBezTo>
                  <a:cubicBezTo>
                    <a:pt x="664" y="336"/>
                    <a:pt x="666" y="344"/>
                    <a:pt x="664" y="342"/>
                  </a:cubicBezTo>
                  <a:cubicBezTo>
                    <a:pt x="662" y="341"/>
                    <a:pt x="664" y="342"/>
                    <a:pt x="663" y="343"/>
                  </a:cubicBezTo>
                  <a:cubicBezTo>
                    <a:pt x="662" y="344"/>
                    <a:pt x="659" y="344"/>
                    <a:pt x="660" y="348"/>
                  </a:cubicBezTo>
                  <a:cubicBezTo>
                    <a:pt x="657" y="347"/>
                    <a:pt x="660" y="352"/>
                    <a:pt x="656" y="350"/>
                  </a:cubicBezTo>
                  <a:cubicBezTo>
                    <a:pt x="659" y="353"/>
                    <a:pt x="651" y="355"/>
                    <a:pt x="652" y="356"/>
                  </a:cubicBezTo>
                  <a:cubicBezTo>
                    <a:pt x="654" y="358"/>
                    <a:pt x="652" y="357"/>
                    <a:pt x="650" y="359"/>
                  </a:cubicBezTo>
                  <a:cubicBezTo>
                    <a:pt x="649" y="360"/>
                    <a:pt x="650" y="361"/>
                    <a:pt x="649" y="362"/>
                  </a:cubicBezTo>
                  <a:cubicBezTo>
                    <a:pt x="648" y="363"/>
                    <a:pt x="647" y="362"/>
                    <a:pt x="646" y="362"/>
                  </a:cubicBezTo>
                  <a:cubicBezTo>
                    <a:pt x="646" y="363"/>
                    <a:pt x="647" y="364"/>
                    <a:pt x="646" y="365"/>
                  </a:cubicBezTo>
                  <a:cubicBezTo>
                    <a:pt x="645" y="366"/>
                    <a:pt x="642" y="364"/>
                    <a:pt x="643" y="367"/>
                  </a:cubicBezTo>
                  <a:cubicBezTo>
                    <a:pt x="635" y="368"/>
                    <a:pt x="636" y="368"/>
                    <a:pt x="629" y="367"/>
                  </a:cubicBezTo>
                  <a:cubicBezTo>
                    <a:pt x="627" y="367"/>
                    <a:pt x="628" y="369"/>
                    <a:pt x="628" y="370"/>
                  </a:cubicBezTo>
                  <a:cubicBezTo>
                    <a:pt x="625" y="368"/>
                    <a:pt x="621" y="373"/>
                    <a:pt x="620" y="373"/>
                  </a:cubicBezTo>
                  <a:cubicBezTo>
                    <a:pt x="618" y="371"/>
                    <a:pt x="620" y="374"/>
                    <a:pt x="616" y="374"/>
                  </a:cubicBezTo>
                  <a:cubicBezTo>
                    <a:pt x="614" y="374"/>
                    <a:pt x="617" y="376"/>
                    <a:pt x="615" y="376"/>
                  </a:cubicBezTo>
                  <a:cubicBezTo>
                    <a:pt x="612" y="379"/>
                    <a:pt x="611" y="374"/>
                    <a:pt x="607" y="374"/>
                  </a:cubicBezTo>
                  <a:cubicBezTo>
                    <a:pt x="604" y="373"/>
                    <a:pt x="603" y="375"/>
                    <a:pt x="600" y="375"/>
                  </a:cubicBezTo>
                  <a:cubicBezTo>
                    <a:pt x="599" y="376"/>
                    <a:pt x="598" y="378"/>
                    <a:pt x="598" y="380"/>
                  </a:cubicBezTo>
                  <a:cubicBezTo>
                    <a:pt x="594" y="379"/>
                    <a:pt x="594" y="382"/>
                    <a:pt x="592" y="382"/>
                  </a:cubicBezTo>
                  <a:cubicBezTo>
                    <a:pt x="591" y="385"/>
                    <a:pt x="594" y="384"/>
                    <a:pt x="595" y="387"/>
                  </a:cubicBezTo>
                  <a:cubicBezTo>
                    <a:pt x="595" y="388"/>
                    <a:pt x="595" y="389"/>
                    <a:pt x="596" y="389"/>
                  </a:cubicBezTo>
                  <a:cubicBezTo>
                    <a:pt x="597" y="389"/>
                    <a:pt x="596" y="391"/>
                    <a:pt x="597" y="392"/>
                  </a:cubicBezTo>
                  <a:cubicBezTo>
                    <a:pt x="598" y="393"/>
                    <a:pt x="599" y="392"/>
                    <a:pt x="600" y="393"/>
                  </a:cubicBezTo>
                  <a:cubicBezTo>
                    <a:pt x="601" y="393"/>
                    <a:pt x="600" y="395"/>
                    <a:pt x="600" y="395"/>
                  </a:cubicBezTo>
                  <a:cubicBezTo>
                    <a:pt x="601" y="396"/>
                    <a:pt x="602" y="395"/>
                    <a:pt x="603" y="395"/>
                  </a:cubicBezTo>
                  <a:cubicBezTo>
                    <a:pt x="604" y="396"/>
                    <a:pt x="604" y="399"/>
                    <a:pt x="605" y="401"/>
                  </a:cubicBezTo>
                  <a:cubicBezTo>
                    <a:pt x="606" y="402"/>
                    <a:pt x="609" y="405"/>
                    <a:pt x="609" y="405"/>
                  </a:cubicBezTo>
                  <a:cubicBezTo>
                    <a:pt x="609" y="406"/>
                    <a:pt x="609" y="408"/>
                    <a:pt x="609" y="409"/>
                  </a:cubicBezTo>
                  <a:cubicBezTo>
                    <a:pt x="609" y="411"/>
                    <a:pt x="610" y="412"/>
                    <a:pt x="610" y="414"/>
                  </a:cubicBezTo>
                  <a:cubicBezTo>
                    <a:pt x="610" y="416"/>
                    <a:pt x="609" y="416"/>
                    <a:pt x="609" y="418"/>
                  </a:cubicBezTo>
                  <a:cubicBezTo>
                    <a:pt x="608" y="420"/>
                    <a:pt x="609" y="422"/>
                    <a:pt x="606" y="420"/>
                  </a:cubicBezTo>
                  <a:cubicBezTo>
                    <a:pt x="608" y="424"/>
                    <a:pt x="603" y="422"/>
                    <a:pt x="604" y="426"/>
                  </a:cubicBezTo>
                  <a:cubicBezTo>
                    <a:pt x="599" y="424"/>
                    <a:pt x="600" y="428"/>
                    <a:pt x="597" y="428"/>
                  </a:cubicBezTo>
                  <a:cubicBezTo>
                    <a:pt x="595" y="428"/>
                    <a:pt x="596" y="430"/>
                    <a:pt x="596" y="430"/>
                  </a:cubicBezTo>
                  <a:cubicBezTo>
                    <a:pt x="596" y="431"/>
                    <a:pt x="592" y="431"/>
                    <a:pt x="593" y="432"/>
                  </a:cubicBezTo>
                  <a:cubicBezTo>
                    <a:pt x="594" y="433"/>
                    <a:pt x="594" y="432"/>
                    <a:pt x="593" y="433"/>
                  </a:cubicBezTo>
                  <a:cubicBezTo>
                    <a:pt x="592" y="434"/>
                    <a:pt x="592" y="435"/>
                    <a:pt x="590" y="435"/>
                  </a:cubicBezTo>
                  <a:cubicBezTo>
                    <a:pt x="591" y="429"/>
                    <a:pt x="588" y="434"/>
                    <a:pt x="587" y="432"/>
                  </a:cubicBezTo>
                  <a:cubicBezTo>
                    <a:pt x="587" y="431"/>
                    <a:pt x="587" y="428"/>
                    <a:pt x="585" y="427"/>
                  </a:cubicBezTo>
                  <a:cubicBezTo>
                    <a:pt x="585" y="427"/>
                    <a:pt x="583" y="427"/>
                    <a:pt x="583" y="427"/>
                  </a:cubicBezTo>
                  <a:cubicBezTo>
                    <a:pt x="582" y="427"/>
                    <a:pt x="583" y="425"/>
                    <a:pt x="583" y="425"/>
                  </a:cubicBezTo>
                  <a:cubicBezTo>
                    <a:pt x="582" y="424"/>
                    <a:pt x="579" y="424"/>
                    <a:pt x="578" y="423"/>
                  </a:cubicBezTo>
                  <a:cubicBezTo>
                    <a:pt x="578" y="423"/>
                    <a:pt x="578" y="421"/>
                    <a:pt x="578" y="421"/>
                  </a:cubicBezTo>
                  <a:cubicBezTo>
                    <a:pt x="577" y="421"/>
                    <a:pt x="575" y="421"/>
                    <a:pt x="575" y="421"/>
                  </a:cubicBezTo>
                  <a:cubicBezTo>
                    <a:pt x="573" y="421"/>
                    <a:pt x="574" y="418"/>
                    <a:pt x="573" y="418"/>
                  </a:cubicBezTo>
                  <a:cubicBezTo>
                    <a:pt x="573" y="417"/>
                    <a:pt x="572" y="418"/>
                    <a:pt x="572" y="419"/>
                  </a:cubicBezTo>
                  <a:cubicBezTo>
                    <a:pt x="570" y="416"/>
                    <a:pt x="571" y="416"/>
                    <a:pt x="569" y="414"/>
                  </a:cubicBezTo>
                  <a:cubicBezTo>
                    <a:pt x="565" y="413"/>
                    <a:pt x="566" y="418"/>
                    <a:pt x="565" y="420"/>
                  </a:cubicBezTo>
                  <a:cubicBezTo>
                    <a:pt x="565" y="420"/>
                    <a:pt x="563" y="421"/>
                    <a:pt x="563" y="421"/>
                  </a:cubicBezTo>
                  <a:cubicBezTo>
                    <a:pt x="562" y="423"/>
                    <a:pt x="564" y="427"/>
                    <a:pt x="562" y="428"/>
                  </a:cubicBezTo>
                  <a:cubicBezTo>
                    <a:pt x="562" y="429"/>
                    <a:pt x="563" y="430"/>
                    <a:pt x="563" y="432"/>
                  </a:cubicBezTo>
                  <a:cubicBezTo>
                    <a:pt x="563" y="433"/>
                    <a:pt x="565" y="435"/>
                    <a:pt x="565" y="433"/>
                  </a:cubicBezTo>
                  <a:cubicBezTo>
                    <a:pt x="568" y="436"/>
                    <a:pt x="567" y="437"/>
                    <a:pt x="566" y="441"/>
                  </a:cubicBezTo>
                  <a:cubicBezTo>
                    <a:pt x="567" y="442"/>
                    <a:pt x="567" y="442"/>
                    <a:pt x="567" y="443"/>
                  </a:cubicBezTo>
                  <a:cubicBezTo>
                    <a:pt x="568" y="444"/>
                    <a:pt x="569" y="445"/>
                    <a:pt x="570" y="446"/>
                  </a:cubicBezTo>
                  <a:cubicBezTo>
                    <a:pt x="572" y="447"/>
                    <a:pt x="573" y="448"/>
                    <a:pt x="576" y="449"/>
                  </a:cubicBezTo>
                  <a:cubicBezTo>
                    <a:pt x="576" y="450"/>
                    <a:pt x="576" y="450"/>
                    <a:pt x="577" y="450"/>
                  </a:cubicBezTo>
                  <a:cubicBezTo>
                    <a:pt x="578" y="451"/>
                    <a:pt x="578" y="452"/>
                    <a:pt x="578" y="453"/>
                  </a:cubicBezTo>
                  <a:cubicBezTo>
                    <a:pt x="578" y="454"/>
                    <a:pt x="580" y="453"/>
                    <a:pt x="580" y="454"/>
                  </a:cubicBezTo>
                  <a:cubicBezTo>
                    <a:pt x="581" y="455"/>
                    <a:pt x="580" y="457"/>
                    <a:pt x="580" y="459"/>
                  </a:cubicBezTo>
                  <a:cubicBezTo>
                    <a:pt x="581" y="459"/>
                    <a:pt x="583" y="461"/>
                    <a:pt x="583" y="461"/>
                  </a:cubicBezTo>
                  <a:cubicBezTo>
                    <a:pt x="583" y="462"/>
                    <a:pt x="580" y="465"/>
                    <a:pt x="584" y="466"/>
                  </a:cubicBezTo>
                  <a:cubicBezTo>
                    <a:pt x="583" y="468"/>
                    <a:pt x="581" y="467"/>
                    <a:pt x="579" y="467"/>
                  </a:cubicBezTo>
                  <a:cubicBezTo>
                    <a:pt x="578" y="467"/>
                    <a:pt x="574" y="467"/>
                    <a:pt x="573" y="466"/>
                  </a:cubicBezTo>
                  <a:cubicBezTo>
                    <a:pt x="574" y="466"/>
                    <a:pt x="575" y="461"/>
                    <a:pt x="572" y="465"/>
                  </a:cubicBezTo>
                  <a:cubicBezTo>
                    <a:pt x="570" y="463"/>
                    <a:pt x="571" y="460"/>
                    <a:pt x="570" y="459"/>
                  </a:cubicBezTo>
                  <a:cubicBezTo>
                    <a:pt x="569" y="457"/>
                    <a:pt x="568" y="457"/>
                    <a:pt x="566" y="455"/>
                  </a:cubicBezTo>
                  <a:cubicBezTo>
                    <a:pt x="566" y="454"/>
                    <a:pt x="566" y="452"/>
                    <a:pt x="567" y="452"/>
                  </a:cubicBezTo>
                  <a:cubicBezTo>
                    <a:pt x="565" y="449"/>
                    <a:pt x="565" y="446"/>
                    <a:pt x="562" y="445"/>
                  </a:cubicBezTo>
                  <a:cubicBezTo>
                    <a:pt x="562" y="443"/>
                    <a:pt x="560" y="442"/>
                    <a:pt x="562" y="441"/>
                  </a:cubicBezTo>
                  <a:cubicBezTo>
                    <a:pt x="561" y="440"/>
                    <a:pt x="559" y="439"/>
                    <a:pt x="558" y="439"/>
                  </a:cubicBezTo>
                  <a:cubicBezTo>
                    <a:pt x="558" y="437"/>
                    <a:pt x="558" y="435"/>
                    <a:pt x="557" y="435"/>
                  </a:cubicBezTo>
                  <a:cubicBezTo>
                    <a:pt x="556" y="433"/>
                    <a:pt x="558" y="432"/>
                    <a:pt x="558" y="430"/>
                  </a:cubicBezTo>
                  <a:cubicBezTo>
                    <a:pt x="558" y="428"/>
                    <a:pt x="557" y="427"/>
                    <a:pt x="556" y="427"/>
                  </a:cubicBezTo>
                  <a:cubicBezTo>
                    <a:pt x="556" y="426"/>
                    <a:pt x="557" y="425"/>
                    <a:pt x="556" y="425"/>
                  </a:cubicBezTo>
                  <a:cubicBezTo>
                    <a:pt x="556" y="423"/>
                    <a:pt x="559" y="424"/>
                    <a:pt x="560" y="423"/>
                  </a:cubicBezTo>
                  <a:cubicBezTo>
                    <a:pt x="560" y="422"/>
                    <a:pt x="559" y="422"/>
                    <a:pt x="559" y="421"/>
                  </a:cubicBezTo>
                  <a:cubicBezTo>
                    <a:pt x="559" y="420"/>
                    <a:pt x="561" y="420"/>
                    <a:pt x="560" y="419"/>
                  </a:cubicBezTo>
                  <a:cubicBezTo>
                    <a:pt x="560" y="417"/>
                    <a:pt x="558" y="415"/>
                    <a:pt x="558" y="413"/>
                  </a:cubicBezTo>
                  <a:cubicBezTo>
                    <a:pt x="558" y="410"/>
                    <a:pt x="559" y="407"/>
                    <a:pt x="558" y="406"/>
                  </a:cubicBezTo>
                  <a:cubicBezTo>
                    <a:pt x="558" y="404"/>
                    <a:pt x="556" y="404"/>
                    <a:pt x="556" y="403"/>
                  </a:cubicBezTo>
                  <a:cubicBezTo>
                    <a:pt x="555" y="402"/>
                    <a:pt x="555" y="401"/>
                    <a:pt x="555" y="400"/>
                  </a:cubicBezTo>
                  <a:cubicBezTo>
                    <a:pt x="553" y="398"/>
                    <a:pt x="552" y="396"/>
                    <a:pt x="551" y="395"/>
                  </a:cubicBezTo>
                  <a:cubicBezTo>
                    <a:pt x="547" y="394"/>
                    <a:pt x="549" y="399"/>
                    <a:pt x="546" y="396"/>
                  </a:cubicBezTo>
                  <a:cubicBezTo>
                    <a:pt x="545" y="396"/>
                    <a:pt x="546" y="399"/>
                    <a:pt x="545" y="400"/>
                  </a:cubicBezTo>
                  <a:cubicBezTo>
                    <a:pt x="545" y="400"/>
                    <a:pt x="543" y="399"/>
                    <a:pt x="543" y="400"/>
                  </a:cubicBezTo>
                  <a:cubicBezTo>
                    <a:pt x="542" y="401"/>
                    <a:pt x="543" y="402"/>
                    <a:pt x="542" y="402"/>
                  </a:cubicBezTo>
                  <a:cubicBezTo>
                    <a:pt x="539" y="402"/>
                    <a:pt x="539" y="402"/>
                    <a:pt x="538" y="399"/>
                  </a:cubicBezTo>
                  <a:cubicBezTo>
                    <a:pt x="538" y="398"/>
                    <a:pt x="537" y="398"/>
                    <a:pt x="537" y="397"/>
                  </a:cubicBezTo>
                  <a:cubicBezTo>
                    <a:pt x="536" y="396"/>
                    <a:pt x="538" y="396"/>
                    <a:pt x="538" y="395"/>
                  </a:cubicBezTo>
                  <a:cubicBezTo>
                    <a:pt x="538" y="394"/>
                    <a:pt x="535" y="389"/>
                    <a:pt x="538" y="387"/>
                  </a:cubicBezTo>
                  <a:cubicBezTo>
                    <a:pt x="537" y="386"/>
                    <a:pt x="535" y="385"/>
                    <a:pt x="536" y="380"/>
                  </a:cubicBezTo>
                  <a:cubicBezTo>
                    <a:pt x="535" y="380"/>
                    <a:pt x="535" y="381"/>
                    <a:pt x="535" y="382"/>
                  </a:cubicBezTo>
                  <a:cubicBezTo>
                    <a:pt x="532" y="381"/>
                    <a:pt x="534" y="377"/>
                    <a:pt x="532" y="375"/>
                  </a:cubicBezTo>
                  <a:cubicBezTo>
                    <a:pt x="531" y="374"/>
                    <a:pt x="531" y="374"/>
                    <a:pt x="530" y="373"/>
                  </a:cubicBezTo>
                  <a:cubicBezTo>
                    <a:pt x="529" y="372"/>
                    <a:pt x="529" y="371"/>
                    <a:pt x="529" y="370"/>
                  </a:cubicBezTo>
                  <a:cubicBezTo>
                    <a:pt x="528" y="369"/>
                    <a:pt x="524" y="370"/>
                    <a:pt x="525" y="367"/>
                  </a:cubicBezTo>
                  <a:cubicBezTo>
                    <a:pt x="521" y="366"/>
                    <a:pt x="520" y="369"/>
                    <a:pt x="518" y="370"/>
                  </a:cubicBezTo>
                  <a:cubicBezTo>
                    <a:pt x="516" y="370"/>
                    <a:pt x="515" y="370"/>
                    <a:pt x="514" y="372"/>
                  </a:cubicBezTo>
                  <a:cubicBezTo>
                    <a:pt x="512" y="372"/>
                    <a:pt x="509" y="372"/>
                    <a:pt x="506" y="372"/>
                  </a:cubicBezTo>
                  <a:cubicBezTo>
                    <a:pt x="506" y="372"/>
                    <a:pt x="504" y="373"/>
                    <a:pt x="504" y="374"/>
                  </a:cubicBezTo>
                  <a:cubicBezTo>
                    <a:pt x="503" y="375"/>
                    <a:pt x="503" y="374"/>
                    <a:pt x="503" y="375"/>
                  </a:cubicBezTo>
                  <a:cubicBezTo>
                    <a:pt x="503" y="376"/>
                    <a:pt x="500" y="377"/>
                    <a:pt x="499" y="377"/>
                  </a:cubicBezTo>
                  <a:cubicBezTo>
                    <a:pt x="497" y="380"/>
                    <a:pt x="494" y="384"/>
                    <a:pt x="490" y="386"/>
                  </a:cubicBezTo>
                  <a:cubicBezTo>
                    <a:pt x="487" y="388"/>
                    <a:pt x="486" y="392"/>
                    <a:pt x="482" y="393"/>
                  </a:cubicBezTo>
                  <a:cubicBezTo>
                    <a:pt x="483" y="395"/>
                    <a:pt x="483" y="395"/>
                    <a:pt x="479" y="395"/>
                  </a:cubicBezTo>
                  <a:cubicBezTo>
                    <a:pt x="479" y="397"/>
                    <a:pt x="479" y="397"/>
                    <a:pt x="480" y="397"/>
                  </a:cubicBezTo>
                  <a:cubicBezTo>
                    <a:pt x="480" y="399"/>
                    <a:pt x="478" y="399"/>
                    <a:pt x="478" y="397"/>
                  </a:cubicBezTo>
                  <a:cubicBezTo>
                    <a:pt x="476" y="398"/>
                    <a:pt x="477" y="401"/>
                    <a:pt x="473" y="400"/>
                  </a:cubicBezTo>
                  <a:cubicBezTo>
                    <a:pt x="472" y="401"/>
                    <a:pt x="472" y="403"/>
                    <a:pt x="470" y="402"/>
                  </a:cubicBezTo>
                  <a:cubicBezTo>
                    <a:pt x="469" y="404"/>
                    <a:pt x="471" y="404"/>
                    <a:pt x="471" y="406"/>
                  </a:cubicBezTo>
                  <a:cubicBezTo>
                    <a:pt x="471" y="408"/>
                    <a:pt x="469" y="411"/>
                    <a:pt x="469" y="415"/>
                  </a:cubicBezTo>
                  <a:cubicBezTo>
                    <a:pt x="468" y="420"/>
                    <a:pt x="468" y="426"/>
                    <a:pt x="467" y="428"/>
                  </a:cubicBezTo>
                  <a:cubicBezTo>
                    <a:pt x="467" y="428"/>
                    <a:pt x="465" y="428"/>
                    <a:pt x="465" y="428"/>
                  </a:cubicBezTo>
                  <a:cubicBezTo>
                    <a:pt x="464" y="429"/>
                    <a:pt x="465" y="432"/>
                    <a:pt x="464" y="433"/>
                  </a:cubicBezTo>
                  <a:cubicBezTo>
                    <a:pt x="463" y="434"/>
                    <a:pt x="461" y="433"/>
                    <a:pt x="459" y="434"/>
                  </a:cubicBezTo>
                  <a:cubicBezTo>
                    <a:pt x="458" y="435"/>
                    <a:pt x="458" y="437"/>
                    <a:pt x="456" y="436"/>
                  </a:cubicBezTo>
                  <a:cubicBezTo>
                    <a:pt x="453" y="433"/>
                    <a:pt x="451" y="429"/>
                    <a:pt x="450" y="425"/>
                  </a:cubicBezTo>
                  <a:cubicBezTo>
                    <a:pt x="449" y="424"/>
                    <a:pt x="448" y="423"/>
                    <a:pt x="447" y="422"/>
                  </a:cubicBezTo>
                  <a:cubicBezTo>
                    <a:pt x="447" y="422"/>
                    <a:pt x="446" y="421"/>
                    <a:pt x="445" y="421"/>
                  </a:cubicBezTo>
                  <a:cubicBezTo>
                    <a:pt x="444" y="417"/>
                    <a:pt x="447" y="417"/>
                    <a:pt x="447" y="415"/>
                  </a:cubicBezTo>
                  <a:cubicBezTo>
                    <a:pt x="447" y="413"/>
                    <a:pt x="445" y="412"/>
                    <a:pt x="444" y="410"/>
                  </a:cubicBezTo>
                  <a:cubicBezTo>
                    <a:pt x="443" y="409"/>
                    <a:pt x="442" y="407"/>
                    <a:pt x="440" y="407"/>
                  </a:cubicBezTo>
                  <a:cubicBezTo>
                    <a:pt x="440" y="405"/>
                    <a:pt x="439" y="402"/>
                    <a:pt x="438" y="400"/>
                  </a:cubicBezTo>
                  <a:cubicBezTo>
                    <a:pt x="437" y="398"/>
                    <a:pt x="436" y="389"/>
                    <a:pt x="436" y="383"/>
                  </a:cubicBezTo>
                  <a:cubicBezTo>
                    <a:pt x="435" y="380"/>
                    <a:pt x="434" y="374"/>
                    <a:pt x="433" y="369"/>
                  </a:cubicBezTo>
                  <a:cubicBezTo>
                    <a:pt x="432" y="370"/>
                    <a:pt x="428" y="374"/>
                    <a:pt x="431" y="375"/>
                  </a:cubicBezTo>
                  <a:cubicBezTo>
                    <a:pt x="431" y="378"/>
                    <a:pt x="426" y="375"/>
                    <a:pt x="425" y="375"/>
                  </a:cubicBezTo>
                  <a:cubicBezTo>
                    <a:pt x="424" y="375"/>
                    <a:pt x="423" y="375"/>
                    <a:pt x="423" y="375"/>
                  </a:cubicBezTo>
                  <a:cubicBezTo>
                    <a:pt x="421" y="374"/>
                    <a:pt x="420" y="370"/>
                    <a:pt x="418" y="372"/>
                  </a:cubicBezTo>
                  <a:cubicBezTo>
                    <a:pt x="418" y="370"/>
                    <a:pt x="419" y="369"/>
                    <a:pt x="420" y="369"/>
                  </a:cubicBezTo>
                  <a:cubicBezTo>
                    <a:pt x="419" y="368"/>
                    <a:pt x="420" y="367"/>
                    <a:pt x="420" y="366"/>
                  </a:cubicBezTo>
                  <a:cubicBezTo>
                    <a:pt x="420" y="364"/>
                    <a:pt x="417" y="365"/>
                    <a:pt x="416" y="365"/>
                  </a:cubicBezTo>
                  <a:cubicBezTo>
                    <a:pt x="414" y="364"/>
                    <a:pt x="413" y="359"/>
                    <a:pt x="412" y="362"/>
                  </a:cubicBezTo>
                  <a:cubicBezTo>
                    <a:pt x="409" y="362"/>
                    <a:pt x="411" y="358"/>
                    <a:pt x="411" y="359"/>
                  </a:cubicBezTo>
                  <a:cubicBezTo>
                    <a:pt x="410" y="357"/>
                    <a:pt x="408" y="357"/>
                    <a:pt x="409" y="355"/>
                  </a:cubicBezTo>
                  <a:cubicBezTo>
                    <a:pt x="408" y="355"/>
                    <a:pt x="405" y="356"/>
                    <a:pt x="404" y="355"/>
                  </a:cubicBezTo>
                  <a:cubicBezTo>
                    <a:pt x="404" y="355"/>
                    <a:pt x="404" y="353"/>
                    <a:pt x="404" y="353"/>
                  </a:cubicBezTo>
                  <a:cubicBezTo>
                    <a:pt x="401" y="352"/>
                    <a:pt x="399" y="354"/>
                    <a:pt x="397" y="354"/>
                  </a:cubicBezTo>
                  <a:cubicBezTo>
                    <a:pt x="396" y="354"/>
                    <a:pt x="395" y="354"/>
                    <a:pt x="394" y="354"/>
                  </a:cubicBezTo>
                  <a:cubicBezTo>
                    <a:pt x="393" y="354"/>
                    <a:pt x="392" y="352"/>
                    <a:pt x="392" y="355"/>
                  </a:cubicBezTo>
                  <a:cubicBezTo>
                    <a:pt x="381" y="356"/>
                    <a:pt x="372" y="354"/>
                    <a:pt x="364" y="353"/>
                  </a:cubicBezTo>
                  <a:cubicBezTo>
                    <a:pt x="364" y="350"/>
                    <a:pt x="362" y="351"/>
                    <a:pt x="361" y="349"/>
                  </a:cubicBezTo>
                  <a:cubicBezTo>
                    <a:pt x="361" y="347"/>
                    <a:pt x="356" y="351"/>
                    <a:pt x="359" y="347"/>
                  </a:cubicBezTo>
                  <a:cubicBezTo>
                    <a:pt x="358" y="347"/>
                    <a:pt x="357" y="347"/>
                    <a:pt x="357" y="346"/>
                  </a:cubicBezTo>
                  <a:cubicBezTo>
                    <a:pt x="354" y="347"/>
                    <a:pt x="345" y="345"/>
                    <a:pt x="341" y="345"/>
                  </a:cubicBezTo>
                  <a:cubicBezTo>
                    <a:pt x="340" y="344"/>
                    <a:pt x="339" y="344"/>
                    <a:pt x="339" y="342"/>
                  </a:cubicBezTo>
                  <a:cubicBezTo>
                    <a:pt x="334" y="343"/>
                    <a:pt x="335" y="338"/>
                    <a:pt x="331" y="339"/>
                  </a:cubicBezTo>
                  <a:cubicBezTo>
                    <a:pt x="330" y="334"/>
                    <a:pt x="328" y="332"/>
                    <a:pt x="326" y="328"/>
                  </a:cubicBezTo>
                  <a:cubicBezTo>
                    <a:pt x="316" y="326"/>
                    <a:pt x="316" y="332"/>
                    <a:pt x="317" y="337"/>
                  </a:cubicBezTo>
                  <a:cubicBezTo>
                    <a:pt x="317" y="339"/>
                    <a:pt x="321" y="341"/>
                    <a:pt x="325" y="346"/>
                  </a:cubicBezTo>
                  <a:cubicBezTo>
                    <a:pt x="326" y="347"/>
                    <a:pt x="328" y="353"/>
                    <a:pt x="331" y="352"/>
                  </a:cubicBezTo>
                  <a:cubicBezTo>
                    <a:pt x="330" y="354"/>
                    <a:pt x="333" y="354"/>
                    <a:pt x="332" y="357"/>
                  </a:cubicBezTo>
                  <a:cubicBezTo>
                    <a:pt x="335" y="358"/>
                    <a:pt x="341" y="356"/>
                    <a:pt x="338" y="360"/>
                  </a:cubicBezTo>
                  <a:cubicBezTo>
                    <a:pt x="340" y="361"/>
                    <a:pt x="339" y="358"/>
                    <a:pt x="340" y="357"/>
                  </a:cubicBezTo>
                  <a:cubicBezTo>
                    <a:pt x="341" y="357"/>
                    <a:pt x="345" y="357"/>
                    <a:pt x="345" y="355"/>
                  </a:cubicBezTo>
                  <a:cubicBezTo>
                    <a:pt x="345" y="354"/>
                    <a:pt x="346" y="354"/>
                    <a:pt x="347" y="354"/>
                  </a:cubicBezTo>
                  <a:cubicBezTo>
                    <a:pt x="349" y="354"/>
                    <a:pt x="348" y="352"/>
                    <a:pt x="348" y="352"/>
                  </a:cubicBezTo>
                  <a:cubicBezTo>
                    <a:pt x="350" y="351"/>
                    <a:pt x="353" y="351"/>
                    <a:pt x="356" y="350"/>
                  </a:cubicBezTo>
                  <a:cubicBezTo>
                    <a:pt x="356" y="351"/>
                    <a:pt x="354" y="352"/>
                    <a:pt x="354" y="353"/>
                  </a:cubicBezTo>
                  <a:cubicBezTo>
                    <a:pt x="355" y="353"/>
                    <a:pt x="357" y="352"/>
                    <a:pt x="357" y="353"/>
                  </a:cubicBezTo>
                  <a:cubicBezTo>
                    <a:pt x="358" y="355"/>
                    <a:pt x="357" y="356"/>
                    <a:pt x="358" y="357"/>
                  </a:cubicBezTo>
                  <a:cubicBezTo>
                    <a:pt x="357" y="360"/>
                    <a:pt x="361" y="359"/>
                    <a:pt x="361" y="361"/>
                  </a:cubicBezTo>
                  <a:cubicBezTo>
                    <a:pt x="362" y="364"/>
                    <a:pt x="364" y="362"/>
                    <a:pt x="366" y="363"/>
                  </a:cubicBezTo>
                  <a:cubicBezTo>
                    <a:pt x="368" y="365"/>
                    <a:pt x="367" y="366"/>
                    <a:pt x="370" y="367"/>
                  </a:cubicBezTo>
                  <a:cubicBezTo>
                    <a:pt x="367" y="370"/>
                    <a:pt x="370" y="373"/>
                    <a:pt x="370" y="376"/>
                  </a:cubicBezTo>
                  <a:cubicBezTo>
                    <a:pt x="368" y="376"/>
                    <a:pt x="367" y="376"/>
                    <a:pt x="366" y="376"/>
                  </a:cubicBezTo>
                  <a:cubicBezTo>
                    <a:pt x="367" y="381"/>
                    <a:pt x="363" y="380"/>
                    <a:pt x="364" y="383"/>
                  </a:cubicBezTo>
                  <a:cubicBezTo>
                    <a:pt x="361" y="383"/>
                    <a:pt x="360" y="384"/>
                    <a:pt x="360" y="386"/>
                  </a:cubicBezTo>
                  <a:cubicBezTo>
                    <a:pt x="359" y="386"/>
                    <a:pt x="357" y="386"/>
                    <a:pt x="356" y="386"/>
                  </a:cubicBezTo>
                  <a:cubicBezTo>
                    <a:pt x="354" y="386"/>
                    <a:pt x="355" y="388"/>
                    <a:pt x="354" y="389"/>
                  </a:cubicBezTo>
                  <a:cubicBezTo>
                    <a:pt x="354" y="390"/>
                    <a:pt x="352" y="389"/>
                    <a:pt x="352" y="389"/>
                  </a:cubicBezTo>
                  <a:cubicBezTo>
                    <a:pt x="351" y="390"/>
                    <a:pt x="352" y="392"/>
                    <a:pt x="352" y="393"/>
                  </a:cubicBezTo>
                  <a:cubicBezTo>
                    <a:pt x="350" y="392"/>
                    <a:pt x="348" y="393"/>
                    <a:pt x="348" y="395"/>
                  </a:cubicBezTo>
                  <a:cubicBezTo>
                    <a:pt x="346" y="395"/>
                    <a:pt x="345" y="396"/>
                    <a:pt x="344" y="396"/>
                  </a:cubicBezTo>
                  <a:cubicBezTo>
                    <a:pt x="342" y="397"/>
                    <a:pt x="342" y="398"/>
                    <a:pt x="339" y="399"/>
                  </a:cubicBezTo>
                  <a:cubicBezTo>
                    <a:pt x="338" y="399"/>
                    <a:pt x="332" y="401"/>
                    <a:pt x="332" y="405"/>
                  </a:cubicBezTo>
                  <a:cubicBezTo>
                    <a:pt x="331" y="405"/>
                    <a:pt x="329" y="404"/>
                    <a:pt x="327" y="405"/>
                  </a:cubicBezTo>
                  <a:cubicBezTo>
                    <a:pt x="326" y="405"/>
                    <a:pt x="327" y="406"/>
                    <a:pt x="326" y="407"/>
                  </a:cubicBezTo>
                  <a:cubicBezTo>
                    <a:pt x="326" y="407"/>
                    <a:pt x="324" y="407"/>
                    <a:pt x="324" y="407"/>
                  </a:cubicBezTo>
                  <a:cubicBezTo>
                    <a:pt x="324" y="407"/>
                    <a:pt x="320" y="408"/>
                    <a:pt x="320" y="408"/>
                  </a:cubicBezTo>
                  <a:cubicBezTo>
                    <a:pt x="318" y="410"/>
                    <a:pt x="309" y="409"/>
                    <a:pt x="305" y="412"/>
                  </a:cubicBezTo>
                  <a:cubicBezTo>
                    <a:pt x="301" y="412"/>
                    <a:pt x="308" y="414"/>
                    <a:pt x="303" y="414"/>
                  </a:cubicBezTo>
                  <a:cubicBezTo>
                    <a:pt x="302" y="414"/>
                    <a:pt x="301" y="414"/>
                    <a:pt x="300" y="414"/>
                  </a:cubicBezTo>
                  <a:cubicBezTo>
                    <a:pt x="299" y="414"/>
                    <a:pt x="299" y="417"/>
                    <a:pt x="297" y="416"/>
                  </a:cubicBezTo>
                  <a:cubicBezTo>
                    <a:pt x="298" y="414"/>
                    <a:pt x="295" y="415"/>
                    <a:pt x="294" y="414"/>
                  </a:cubicBezTo>
                  <a:cubicBezTo>
                    <a:pt x="293" y="413"/>
                    <a:pt x="295" y="409"/>
                    <a:pt x="292" y="409"/>
                  </a:cubicBezTo>
                  <a:cubicBezTo>
                    <a:pt x="292" y="407"/>
                    <a:pt x="293" y="407"/>
                    <a:pt x="293" y="406"/>
                  </a:cubicBezTo>
                  <a:cubicBezTo>
                    <a:pt x="292" y="405"/>
                    <a:pt x="290" y="404"/>
                    <a:pt x="292" y="403"/>
                  </a:cubicBezTo>
                  <a:cubicBezTo>
                    <a:pt x="291" y="402"/>
                    <a:pt x="290" y="401"/>
                    <a:pt x="288" y="401"/>
                  </a:cubicBezTo>
                  <a:cubicBezTo>
                    <a:pt x="290" y="398"/>
                    <a:pt x="286" y="394"/>
                    <a:pt x="288" y="394"/>
                  </a:cubicBezTo>
                  <a:cubicBezTo>
                    <a:pt x="289" y="393"/>
                    <a:pt x="287" y="393"/>
                    <a:pt x="286" y="393"/>
                  </a:cubicBezTo>
                  <a:cubicBezTo>
                    <a:pt x="285" y="392"/>
                    <a:pt x="286" y="389"/>
                    <a:pt x="286" y="389"/>
                  </a:cubicBezTo>
                  <a:cubicBezTo>
                    <a:pt x="286" y="389"/>
                    <a:pt x="284" y="387"/>
                    <a:pt x="284" y="387"/>
                  </a:cubicBezTo>
                  <a:cubicBezTo>
                    <a:pt x="283" y="386"/>
                    <a:pt x="284" y="386"/>
                    <a:pt x="283" y="386"/>
                  </a:cubicBezTo>
                  <a:cubicBezTo>
                    <a:pt x="282" y="386"/>
                    <a:pt x="281" y="382"/>
                    <a:pt x="280" y="382"/>
                  </a:cubicBezTo>
                  <a:cubicBezTo>
                    <a:pt x="280" y="382"/>
                    <a:pt x="280" y="383"/>
                    <a:pt x="280" y="383"/>
                  </a:cubicBezTo>
                  <a:cubicBezTo>
                    <a:pt x="278" y="381"/>
                    <a:pt x="278" y="378"/>
                    <a:pt x="274" y="377"/>
                  </a:cubicBezTo>
                  <a:cubicBezTo>
                    <a:pt x="277" y="373"/>
                    <a:pt x="271" y="372"/>
                    <a:pt x="272" y="366"/>
                  </a:cubicBezTo>
                  <a:cubicBezTo>
                    <a:pt x="272" y="364"/>
                    <a:pt x="270" y="365"/>
                    <a:pt x="270" y="363"/>
                  </a:cubicBezTo>
                  <a:cubicBezTo>
                    <a:pt x="269" y="361"/>
                    <a:pt x="266" y="363"/>
                    <a:pt x="265" y="361"/>
                  </a:cubicBezTo>
                  <a:cubicBezTo>
                    <a:pt x="266" y="360"/>
                    <a:pt x="266" y="359"/>
                    <a:pt x="264" y="359"/>
                  </a:cubicBezTo>
                  <a:cubicBezTo>
                    <a:pt x="265" y="357"/>
                    <a:pt x="265" y="356"/>
                    <a:pt x="264" y="353"/>
                  </a:cubicBezTo>
                  <a:cubicBezTo>
                    <a:pt x="264" y="352"/>
                    <a:pt x="264" y="351"/>
                    <a:pt x="264" y="350"/>
                  </a:cubicBezTo>
                  <a:cubicBezTo>
                    <a:pt x="264" y="350"/>
                    <a:pt x="263" y="350"/>
                    <a:pt x="263" y="350"/>
                  </a:cubicBezTo>
                  <a:cubicBezTo>
                    <a:pt x="262" y="347"/>
                    <a:pt x="265" y="348"/>
                    <a:pt x="263" y="346"/>
                  </a:cubicBezTo>
                  <a:cubicBezTo>
                    <a:pt x="261" y="344"/>
                    <a:pt x="261" y="352"/>
                    <a:pt x="260" y="346"/>
                  </a:cubicBezTo>
                  <a:cubicBezTo>
                    <a:pt x="260" y="341"/>
                    <a:pt x="256" y="338"/>
                    <a:pt x="252" y="334"/>
                  </a:cubicBezTo>
                  <a:cubicBezTo>
                    <a:pt x="249" y="336"/>
                    <a:pt x="251" y="337"/>
                    <a:pt x="250" y="341"/>
                  </a:cubicBezTo>
                  <a:cubicBezTo>
                    <a:pt x="247" y="342"/>
                    <a:pt x="248" y="339"/>
                    <a:pt x="246" y="339"/>
                  </a:cubicBezTo>
                  <a:cubicBezTo>
                    <a:pt x="244" y="339"/>
                    <a:pt x="244" y="338"/>
                    <a:pt x="243" y="337"/>
                  </a:cubicBezTo>
                  <a:cubicBezTo>
                    <a:pt x="245" y="339"/>
                    <a:pt x="243" y="345"/>
                    <a:pt x="247" y="345"/>
                  </a:cubicBezTo>
                  <a:cubicBezTo>
                    <a:pt x="246" y="347"/>
                    <a:pt x="248" y="351"/>
                    <a:pt x="250" y="355"/>
                  </a:cubicBezTo>
                  <a:cubicBezTo>
                    <a:pt x="250" y="356"/>
                    <a:pt x="249" y="357"/>
                    <a:pt x="250" y="357"/>
                  </a:cubicBezTo>
                  <a:cubicBezTo>
                    <a:pt x="251" y="359"/>
                    <a:pt x="252" y="364"/>
                    <a:pt x="253" y="367"/>
                  </a:cubicBezTo>
                  <a:cubicBezTo>
                    <a:pt x="255" y="367"/>
                    <a:pt x="256" y="367"/>
                    <a:pt x="258" y="367"/>
                  </a:cubicBezTo>
                  <a:cubicBezTo>
                    <a:pt x="257" y="368"/>
                    <a:pt x="257" y="369"/>
                    <a:pt x="257" y="370"/>
                  </a:cubicBezTo>
                  <a:cubicBezTo>
                    <a:pt x="258" y="371"/>
                    <a:pt x="259" y="370"/>
                    <a:pt x="259" y="369"/>
                  </a:cubicBezTo>
                  <a:cubicBezTo>
                    <a:pt x="261" y="371"/>
                    <a:pt x="260" y="373"/>
                    <a:pt x="261" y="375"/>
                  </a:cubicBezTo>
                  <a:cubicBezTo>
                    <a:pt x="262" y="376"/>
                    <a:pt x="263" y="376"/>
                    <a:pt x="264" y="376"/>
                  </a:cubicBezTo>
                  <a:cubicBezTo>
                    <a:pt x="264" y="377"/>
                    <a:pt x="263" y="378"/>
                    <a:pt x="264" y="379"/>
                  </a:cubicBezTo>
                  <a:cubicBezTo>
                    <a:pt x="264" y="379"/>
                    <a:pt x="265" y="379"/>
                    <a:pt x="265" y="379"/>
                  </a:cubicBezTo>
                  <a:cubicBezTo>
                    <a:pt x="265" y="380"/>
                    <a:pt x="264" y="381"/>
                    <a:pt x="264" y="381"/>
                  </a:cubicBezTo>
                  <a:cubicBezTo>
                    <a:pt x="264" y="382"/>
                    <a:pt x="265" y="382"/>
                    <a:pt x="266" y="383"/>
                  </a:cubicBezTo>
                  <a:cubicBezTo>
                    <a:pt x="266" y="384"/>
                    <a:pt x="266" y="385"/>
                    <a:pt x="266" y="386"/>
                  </a:cubicBezTo>
                  <a:cubicBezTo>
                    <a:pt x="266" y="386"/>
                    <a:pt x="267" y="386"/>
                    <a:pt x="267" y="386"/>
                  </a:cubicBezTo>
                  <a:cubicBezTo>
                    <a:pt x="268" y="387"/>
                    <a:pt x="266" y="391"/>
                    <a:pt x="270" y="390"/>
                  </a:cubicBezTo>
                  <a:cubicBezTo>
                    <a:pt x="270" y="393"/>
                    <a:pt x="269" y="395"/>
                    <a:pt x="271" y="397"/>
                  </a:cubicBezTo>
                  <a:cubicBezTo>
                    <a:pt x="271" y="398"/>
                    <a:pt x="273" y="399"/>
                    <a:pt x="273" y="400"/>
                  </a:cubicBezTo>
                  <a:cubicBezTo>
                    <a:pt x="274" y="401"/>
                    <a:pt x="274" y="402"/>
                    <a:pt x="274" y="403"/>
                  </a:cubicBezTo>
                  <a:cubicBezTo>
                    <a:pt x="275" y="404"/>
                    <a:pt x="276" y="404"/>
                    <a:pt x="277" y="405"/>
                  </a:cubicBezTo>
                  <a:cubicBezTo>
                    <a:pt x="278" y="406"/>
                    <a:pt x="276" y="408"/>
                    <a:pt x="278" y="408"/>
                  </a:cubicBezTo>
                  <a:cubicBezTo>
                    <a:pt x="279" y="408"/>
                    <a:pt x="279" y="411"/>
                    <a:pt x="279" y="413"/>
                  </a:cubicBezTo>
                  <a:cubicBezTo>
                    <a:pt x="283" y="410"/>
                    <a:pt x="283" y="415"/>
                    <a:pt x="288" y="414"/>
                  </a:cubicBezTo>
                  <a:cubicBezTo>
                    <a:pt x="289" y="417"/>
                    <a:pt x="291" y="419"/>
                    <a:pt x="291" y="422"/>
                  </a:cubicBezTo>
                  <a:cubicBezTo>
                    <a:pt x="295" y="429"/>
                    <a:pt x="309" y="427"/>
                    <a:pt x="318" y="426"/>
                  </a:cubicBezTo>
                  <a:cubicBezTo>
                    <a:pt x="319" y="426"/>
                    <a:pt x="318" y="424"/>
                    <a:pt x="319" y="423"/>
                  </a:cubicBezTo>
                  <a:cubicBezTo>
                    <a:pt x="322" y="422"/>
                    <a:pt x="327" y="426"/>
                    <a:pt x="326" y="421"/>
                  </a:cubicBezTo>
                  <a:cubicBezTo>
                    <a:pt x="329" y="422"/>
                    <a:pt x="328" y="424"/>
                    <a:pt x="327" y="427"/>
                  </a:cubicBezTo>
                  <a:cubicBezTo>
                    <a:pt x="327" y="427"/>
                    <a:pt x="326" y="428"/>
                    <a:pt x="326" y="428"/>
                  </a:cubicBezTo>
                  <a:cubicBezTo>
                    <a:pt x="326" y="430"/>
                    <a:pt x="327" y="433"/>
                    <a:pt x="326" y="435"/>
                  </a:cubicBezTo>
                  <a:cubicBezTo>
                    <a:pt x="326" y="435"/>
                    <a:pt x="324" y="435"/>
                    <a:pt x="324" y="435"/>
                  </a:cubicBezTo>
                  <a:cubicBezTo>
                    <a:pt x="324" y="436"/>
                    <a:pt x="324" y="441"/>
                    <a:pt x="323" y="442"/>
                  </a:cubicBezTo>
                  <a:cubicBezTo>
                    <a:pt x="322" y="443"/>
                    <a:pt x="319" y="444"/>
                    <a:pt x="320" y="448"/>
                  </a:cubicBezTo>
                  <a:cubicBezTo>
                    <a:pt x="317" y="448"/>
                    <a:pt x="319" y="454"/>
                    <a:pt x="314" y="454"/>
                  </a:cubicBezTo>
                  <a:cubicBezTo>
                    <a:pt x="315" y="458"/>
                    <a:pt x="313" y="458"/>
                    <a:pt x="313" y="461"/>
                  </a:cubicBezTo>
                  <a:cubicBezTo>
                    <a:pt x="309" y="460"/>
                    <a:pt x="311" y="465"/>
                    <a:pt x="307" y="465"/>
                  </a:cubicBezTo>
                  <a:cubicBezTo>
                    <a:pt x="307" y="466"/>
                    <a:pt x="307" y="467"/>
                    <a:pt x="307" y="468"/>
                  </a:cubicBezTo>
                  <a:cubicBezTo>
                    <a:pt x="306" y="468"/>
                    <a:pt x="306" y="467"/>
                    <a:pt x="305" y="467"/>
                  </a:cubicBezTo>
                  <a:cubicBezTo>
                    <a:pt x="302" y="468"/>
                    <a:pt x="304" y="470"/>
                    <a:pt x="300" y="470"/>
                  </a:cubicBezTo>
                  <a:cubicBezTo>
                    <a:pt x="300" y="470"/>
                    <a:pt x="297" y="472"/>
                    <a:pt x="297" y="472"/>
                  </a:cubicBezTo>
                  <a:cubicBezTo>
                    <a:pt x="297" y="472"/>
                    <a:pt x="297" y="473"/>
                    <a:pt x="297" y="473"/>
                  </a:cubicBezTo>
                  <a:cubicBezTo>
                    <a:pt x="295" y="474"/>
                    <a:pt x="293" y="474"/>
                    <a:pt x="292" y="475"/>
                  </a:cubicBezTo>
                  <a:cubicBezTo>
                    <a:pt x="289" y="477"/>
                    <a:pt x="288" y="481"/>
                    <a:pt x="284" y="481"/>
                  </a:cubicBezTo>
                  <a:cubicBezTo>
                    <a:pt x="285" y="484"/>
                    <a:pt x="282" y="484"/>
                    <a:pt x="283" y="487"/>
                  </a:cubicBezTo>
                  <a:cubicBezTo>
                    <a:pt x="281" y="488"/>
                    <a:pt x="281" y="487"/>
                    <a:pt x="279" y="487"/>
                  </a:cubicBezTo>
                  <a:cubicBezTo>
                    <a:pt x="280" y="488"/>
                    <a:pt x="277" y="490"/>
                    <a:pt x="278" y="491"/>
                  </a:cubicBezTo>
                  <a:cubicBezTo>
                    <a:pt x="280" y="493"/>
                    <a:pt x="277" y="491"/>
                    <a:pt x="277" y="494"/>
                  </a:cubicBezTo>
                  <a:cubicBezTo>
                    <a:pt x="277" y="496"/>
                    <a:pt x="275" y="494"/>
                    <a:pt x="274" y="495"/>
                  </a:cubicBezTo>
                  <a:cubicBezTo>
                    <a:pt x="274" y="496"/>
                    <a:pt x="274" y="497"/>
                    <a:pt x="274" y="498"/>
                  </a:cubicBezTo>
                  <a:cubicBezTo>
                    <a:pt x="274" y="499"/>
                    <a:pt x="272" y="508"/>
                    <a:pt x="272" y="511"/>
                  </a:cubicBezTo>
                  <a:cubicBezTo>
                    <a:pt x="272" y="513"/>
                    <a:pt x="273" y="513"/>
                    <a:pt x="274" y="515"/>
                  </a:cubicBezTo>
                  <a:cubicBezTo>
                    <a:pt x="275" y="519"/>
                    <a:pt x="274" y="520"/>
                    <a:pt x="274" y="522"/>
                  </a:cubicBezTo>
                  <a:cubicBezTo>
                    <a:pt x="274" y="523"/>
                    <a:pt x="275" y="527"/>
                    <a:pt x="277" y="527"/>
                  </a:cubicBezTo>
                  <a:cubicBezTo>
                    <a:pt x="280" y="527"/>
                    <a:pt x="273" y="532"/>
                    <a:pt x="279" y="533"/>
                  </a:cubicBezTo>
                  <a:cubicBezTo>
                    <a:pt x="278" y="539"/>
                    <a:pt x="280" y="543"/>
                    <a:pt x="279" y="548"/>
                  </a:cubicBezTo>
                  <a:cubicBezTo>
                    <a:pt x="278" y="551"/>
                    <a:pt x="275" y="554"/>
                    <a:pt x="275" y="558"/>
                  </a:cubicBezTo>
                  <a:cubicBezTo>
                    <a:pt x="273" y="558"/>
                    <a:pt x="269" y="561"/>
                    <a:pt x="267" y="562"/>
                  </a:cubicBezTo>
                  <a:cubicBezTo>
                    <a:pt x="267" y="563"/>
                    <a:pt x="266" y="563"/>
                    <a:pt x="267" y="564"/>
                  </a:cubicBezTo>
                  <a:cubicBezTo>
                    <a:pt x="267" y="565"/>
                    <a:pt x="265" y="564"/>
                    <a:pt x="264" y="565"/>
                  </a:cubicBezTo>
                  <a:cubicBezTo>
                    <a:pt x="263" y="565"/>
                    <a:pt x="263" y="567"/>
                    <a:pt x="263" y="567"/>
                  </a:cubicBezTo>
                  <a:cubicBezTo>
                    <a:pt x="262" y="567"/>
                    <a:pt x="260" y="565"/>
                    <a:pt x="260" y="567"/>
                  </a:cubicBezTo>
                  <a:cubicBezTo>
                    <a:pt x="260" y="568"/>
                    <a:pt x="259" y="568"/>
                    <a:pt x="258" y="568"/>
                  </a:cubicBezTo>
                  <a:cubicBezTo>
                    <a:pt x="256" y="569"/>
                    <a:pt x="256" y="572"/>
                    <a:pt x="253" y="572"/>
                  </a:cubicBezTo>
                  <a:cubicBezTo>
                    <a:pt x="252" y="578"/>
                    <a:pt x="253" y="588"/>
                    <a:pt x="254" y="598"/>
                  </a:cubicBezTo>
                  <a:cubicBezTo>
                    <a:pt x="253" y="598"/>
                    <a:pt x="252" y="599"/>
                    <a:pt x="252" y="598"/>
                  </a:cubicBezTo>
                  <a:cubicBezTo>
                    <a:pt x="251" y="597"/>
                    <a:pt x="251" y="600"/>
                    <a:pt x="251" y="600"/>
                  </a:cubicBezTo>
                  <a:cubicBezTo>
                    <a:pt x="249" y="601"/>
                    <a:pt x="247" y="599"/>
                    <a:pt x="247" y="601"/>
                  </a:cubicBezTo>
                  <a:cubicBezTo>
                    <a:pt x="247" y="603"/>
                    <a:pt x="243" y="603"/>
                    <a:pt x="241" y="605"/>
                  </a:cubicBezTo>
                  <a:cubicBezTo>
                    <a:pt x="241" y="607"/>
                    <a:pt x="241" y="609"/>
                    <a:pt x="241" y="612"/>
                  </a:cubicBezTo>
                  <a:cubicBezTo>
                    <a:pt x="239" y="612"/>
                    <a:pt x="240" y="616"/>
                    <a:pt x="239" y="618"/>
                  </a:cubicBezTo>
                  <a:cubicBezTo>
                    <a:pt x="239" y="618"/>
                    <a:pt x="237" y="618"/>
                    <a:pt x="237" y="619"/>
                  </a:cubicBezTo>
                  <a:cubicBezTo>
                    <a:pt x="236" y="621"/>
                    <a:pt x="236" y="623"/>
                    <a:pt x="234" y="625"/>
                  </a:cubicBezTo>
                  <a:cubicBezTo>
                    <a:pt x="234" y="625"/>
                    <a:pt x="235" y="627"/>
                    <a:pt x="234" y="627"/>
                  </a:cubicBezTo>
                  <a:cubicBezTo>
                    <a:pt x="234" y="627"/>
                    <a:pt x="232" y="627"/>
                    <a:pt x="232" y="627"/>
                  </a:cubicBezTo>
                  <a:cubicBezTo>
                    <a:pt x="231" y="628"/>
                    <a:pt x="232" y="630"/>
                    <a:pt x="232" y="631"/>
                  </a:cubicBezTo>
                  <a:cubicBezTo>
                    <a:pt x="232" y="631"/>
                    <a:pt x="230" y="630"/>
                    <a:pt x="230" y="631"/>
                  </a:cubicBezTo>
                  <a:cubicBezTo>
                    <a:pt x="229" y="631"/>
                    <a:pt x="230" y="633"/>
                    <a:pt x="230" y="633"/>
                  </a:cubicBezTo>
                  <a:cubicBezTo>
                    <a:pt x="229" y="633"/>
                    <a:pt x="228" y="633"/>
                    <a:pt x="227" y="633"/>
                  </a:cubicBezTo>
                  <a:cubicBezTo>
                    <a:pt x="227" y="634"/>
                    <a:pt x="225" y="636"/>
                    <a:pt x="225" y="637"/>
                  </a:cubicBezTo>
                  <a:cubicBezTo>
                    <a:pt x="225" y="638"/>
                    <a:pt x="223" y="637"/>
                    <a:pt x="222" y="638"/>
                  </a:cubicBezTo>
                  <a:cubicBezTo>
                    <a:pt x="222" y="638"/>
                    <a:pt x="223" y="640"/>
                    <a:pt x="222" y="640"/>
                  </a:cubicBezTo>
                  <a:cubicBezTo>
                    <a:pt x="222" y="640"/>
                    <a:pt x="221" y="640"/>
                    <a:pt x="220" y="640"/>
                  </a:cubicBezTo>
                  <a:cubicBezTo>
                    <a:pt x="219" y="641"/>
                    <a:pt x="219" y="642"/>
                    <a:pt x="218" y="642"/>
                  </a:cubicBezTo>
                  <a:cubicBezTo>
                    <a:pt x="217" y="643"/>
                    <a:pt x="216" y="645"/>
                    <a:pt x="215" y="645"/>
                  </a:cubicBezTo>
                  <a:cubicBezTo>
                    <a:pt x="215" y="645"/>
                    <a:pt x="212" y="646"/>
                    <a:pt x="212" y="646"/>
                  </a:cubicBezTo>
                  <a:cubicBezTo>
                    <a:pt x="211" y="645"/>
                    <a:pt x="211" y="645"/>
                    <a:pt x="210" y="646"/>
                  </a:cubicBezTo>
                  <a:cubicBezTo>
                    <a:pt x="208" y="647"/>
                    <a:pt x="207" y="647"/>
                    <a:pt x="205" y="647"/>
                  </a:cubicBezTo>
                  <a:cubicBezTo>
                    <a:pt x="204" y="647"/>
                    <a:pt x="196" y="650"/>
                    <a:pt x="194" y="647"/>
                  </a:cubicBezTo>
                  <a:cubicBezTo>
                    <a:pt x="193" y="647"/>
                    <a:pt x="194" y="649"/>
                    <a:pt x="194" y="648"/>
                  </a:cubicBezTo>
                  <a:cubicBezTo>
                    <a:pt x="192" y="651"/>
                    <a:pt x="190" y="649"/>
                    <a:pt x="186" y="649"/>
                  </a:cubicBezTo>
                  <a:cubicBezTo>
                    <a:pt x="185" y="650"/>
                    <a:pt x="185" y="651"/>
                    <a:pt x="186" y="651"/>
                  </a:cubicBezTo>
                  <a:cubicBezTo>
                    <a:pt x="185" y="652"/>
                    <a:pt x="179" y="649"/>
                    <a:pt x="175" y="649"/>
                  </a:cubicBezTo>
                  <a:cubicBezTo>
                    <a:pt x="175" y="644"/>
                    <a:pt x="170" y="641"/>
                    <a:pt x="173" y="635"/>
                  </a:cubicBezTo>
                  <a:cubicBezTo>
                    <a:pt x="170" y="633"/>
                    <a:pt x="168" y="631"/>
                    <a:pt x="168" y="626"/>
                  </a:cubicBezTo>
                  <a:cubicBezTo>
                    <a:pt x="165" y="630"/>
                    <a:pt x="168" y="628"/>
                    <a:pt x="166" y="622"/>
                  </a:cubicBezTo>
                  <a:cubicBezTo>
                    <a:pt x="164" y="617"/>
                    <a:pt x="157" y="613"/>
                    <a:pt x="159" y="606"/>
                  </a:cubicBezTo>
                  <a:cubicBezTo>
                    <a:pt x="158" y="605"/>
                    <a:pt x="158" y="608"/>
                    <a:pt x="158" y="608"/>
                  </a:cubicBezTo>
                  <a:cubicBezTo>
                    <a:pt x="155" y="608"/>
                    <a:pt x="158" y="600"/>
                    <a:pt x="155" y="604"/>
                  </a:cubicBezTo>
                  <a:cubicBezTo>
                    <a:pt x="153" y="602"/>
                    <a:pt x="154" y="598"/>
                    <a:pt x="154" y="595"/>
                  </a:cubicBezTo>
                  <a:cubicBezTo>
                    <a:pt x="155" y="592"/>
                    <a:pt x="155" y="589"/>
                    <a:pt x="153" y="585"/>
                  </a:cubicBezTo>
                  <a:cubicBezTo>
                    <a:pt x="154" y="583"/>
                    <a:pt x="150" y="584"/>
                    <a:pt x="150" y="584"/>
                  </a:cubicBezTo>
                  <a:cubicBezTo>
                    <a:pt x="149" y="583"/>
                    <a:pt x="153" y="580"/>
                    <a:pt x="147" y="581"/>
                  </a:cubicBezTo>
                  <a:cubicBezTo>
                    <a:pt x="147" y="581"/>
                    <a:pt x="148" y="578"/>
                    <a:pt x="147" y="578"/>
                  </a:cubicBezTo>
                  <a:cubicBezTo>
                    <a:pt x="147" y="577"/>
                    <a:pt x="145" y="578"/>
                    <a:pt x="145" y="578"/>
                  </a:cubicBezTo>
                  <a:cubicBezTo>
                    <a:pt x="145" y="577"/>
                    <a:pt x="148" y="573"/>
                    <a:pt x="144" y="574"/>
                  </a:cubicBezTo>
                  <a:cubicBezTo>
                    <a:pt x="143" y="572"/>
                    <a:pt x="145" y="572"/>
                    <a:pt x="145" y="569"/>
                  </a:cubicBezTo>
                  <a:cubicBezTo>
                    <a:pt x="143" y="569"/>
                    <a:pt x="145" y="564"/>
                    <a:pt x="141" y="565"/>
                  </a:cubicBezTo>
                  <a:cubicBezTo>
                    <a:pt x="141" y="554"/>
                    <a:pt x="142" y="550"/>
                    <a:pt x="147" y="543"/>
                  </a:cubicBezTo>
                  <a:cubicBezTo>
                    <a:pt x="147" y="542"/>
                    <a:pt x="149" y="537"/>
                    <a:pt x="146" y="538"/>
                  </a:cubicBezTo>
                  <a:cubicBezTo>
                    <a:pt x="146" y="536"/>
                    <a:pt x="149" y="537"/>
                    <a:pt x="150" y="536"/>
                  </a:cubicBezTo>
                  <a:cubicBezTo>
                    <a:pt x="150" y="536"/>
                    <a:pt x="149" y="534"/>
                    <a:pt x="151" y="534"/>
                  </a:cubicBezTo>
                  <a:cubicBezTo>
                    <a:pt x="150" y="532"/>
                    <a:pt x="150" y="521"/>
                    <a:pt x="148" y="525"/>
                  </a:cubicBezTo>
                  <a:cubicBezTo>
                    <a:pt x="146" y="522"/>
                    <a:pt x="147" y="520"/>
                    <a:pt x="147" y="518"/>
                  </a:cubicBezTo>
                  <a:cubicBezTo>
                    <a:pt x="147" y="515"/>
                    <a:pt x="148" y="512"/>
                    <a:pt x="147" y="509"/>
                  </a:cubicBezTo>
                  <a:cubicBezTo>
                    <a:pt x="147" y="508"/>
                    <a:pt x="145" y="509"/>
                    <a:pt x="145" y="508"/>
                  </a:cubicBezTo>
                  <a:cubicBezTo>
                    <a:pt x="145" y="508"/>
                    <a:pt x="146" y="507"/>
                    <a:pt x="146" y="506"/>
                  </a:cubicBezTo>
                  <a:cubicBezTo>
                    <a:pt x="146" y="506"/>
                    <a:pt x="145" y="505"/>
                    <a:pt x="145" y="505"/>
                  </a:cubicBezTo>
                  <a:cubicBezTo>
                    <a:pt x="145" y="502"/>
                    <a:pt x="144" y="502"/>
                    <a:pt x="142" y="501"/>
                  </a:cubicBezTo>
                  <a:cubicBezTo>
                    <a:pt x="142" y="501"/>
                    <a:pt x="143" y="499"/>
                    <a:pt x="142" y="499"/>
                  </a:cubicBezTo>
                  <a:cubicBezTo>
                    <a:pt x="142" y="499"/>
                    <a:pt x="139" y="499"/>
                    <a:pt x="140" y="498"/>
                  </a:cubicBezTo>
                  <a:cubicBezTo>
                    <a:pt x="140" y="498"/>
                    <a:pt x="141" y="498"/>
                    <a:pt x="141" y="498"/>
                  </a:cubicBezTo>
                  <a:cubicBezTo>
                    <a:pt x="140" y="495"/>
                    <a:pt x="138" y="495"/>
                    <a:pt x="135" y="493"/>
                  </a:cubicBezTo>
                  <a:cubicBezTo>
                    <a:pt x="135" y="492"/>
                    <a:pt x="136" y="492"/>
                    <a:pt x="134" y="492"/>
                  </a:cubicBezTo>
                  <a:cubicBezTo>
                    <a:pt x="133" y="492"/>
                    <a:pt x="133" y="488"/>
                    <a:pt x="131" y="489"/>
                  </a:cubicBezTo>
                  <a:cubicBezTo>
                    <a:pt x="128" y="479"/>
                    <a:pt x="131" y="471"/>
                    <a:pt x="131" y="460"/>
                  </a:cubicBezTo>
                  <a:cubicBezTo>
                    <a:pt x="130" y="458"/>
                    <a:pt x="127" y="462"/>
                    <a:pt x="128" y="456"/>
                  </a:cubicBezTo>
                  <a:cubicBezTo>
                    <a:pt x="121" y="457"/>
                    <a:pt x="116" y="456"/>
                    <a:pt x="112" y="454"/>
                  </a:cubicBezTo>
                  <a:cubicBezTo>
                    <a:pt x="113" y="448"/>
                    <a:pt x="108" y="454"/>
                    <a:pt x="109" y="448"/>
                  </a:cubicBezTo>
                  <a:cubicBezTo>
                    <a:pt x="104" y="447"/>
                    <a:pt x="103" y="445"/>
                    <a:pt x="97" y="447"/>
                  </a:cubicBezTo>
                  <a:cubicBezTo>
                    <a:pt x="95" y="447"/>
                    <a:pt x="94" y="448"/>
                    <a:pt x="92" y="448"/>
                  </a:cubicBezTo>
                  <a:cubicBezTo>
                    <a:pt x="91" y="448"/>
                    <a:pt x="88" y="450"/>
                    <a:pt x="85" y="449"/>
                  </a:cubicBezTo>
                  <a:cubicBezTo>
                    <a:pt x="87" y="452"/>
                    <a:pt x="88" y="450"/>
                    <a:pt x="82" y="452"/>
                  </a:cubicBezTo>
                  <a:cubicBezTo>
                    <a:pt x="78" y="452"/>
                    <a:pt x="76" y="454"/>
                    <a:pt x="69" y="454"/>
                  </a:cubicBezTo>
                  <a:cubicBezTo>
                    <a:pt x="68" y="454"/>
                    <a:pt x="67" y="453"/>
                    <a:pt x="66" y="453"/>
                  </a:cubicBezTo>
                  <a:cubicBezTo>
                    <a:pt x="58" y="452"/>
                    <a:pt x="50" y="457"/>
                    <a:pt x="44" y="455"/>
                  </a:cubicBezTo>
                  <a:cubicBezTo>
                    <a:pt x="44" y="451"/>
                    <a:pt x="39" y="452"/>
                    <a:pt x="38" y="452"/>
                  </a:cubicBezTo>
                  <a:cubicBezTo>
                    <a:pt x="37" y="451"/>
                    <a:pt x="38" y="450"/>
                    <a:pt x="38" y="449"/>
                  </a:cubicBezTo>
                  <a:cubicBezTo>
                    <a:pt x="37" y="449"/>
                    <a:pt x="35" y="450"/>
                    <a:pt x="34" y="449"/>
                  </a:cubicBezTo>
                  <a:cubicBezTo>
                    <a:pt x="34" y="449"/>
                    <a:pt x="35" y="447"/>
                    <a:pt x="34" y="447"/>
                  </a:cubicBezTo>
                  <a:cubicBezTo>
                    <a:pt x="33" y="446"/>
                    <a:pt x="32" y="447"/>
                    <a:pt x="32" y="446"/>
                  </a:cubicBezTo>
                  <a:cubicBezTo>
                    <a:pt x="32" y="446"/>
                    <a:pt x="30" y="444"/>
                    <a:pt x="29" y="443"/>
                  </a:cubicBezTo>
                  <a:cubicBezTo>
                    <a:pt x="29" y="443"/>
                    <a:pt x="30" y="442"/>
                    <a:pt x="28" y="442"/>
                  </a:cubicBezTo>
                  <a:cubicBezTo>
                    <a:pt x="27" y="442"/>
                    <a:pt x="27" y="441"/>
                    <a:pt x="27" y="440"/>
                  </a:cubicBezTo>
                  <a:cubicBezTo>
                    <a:pt x="27" y="438"/>
                    <a:pt x="25" y="440"/>
                    <a:pt x="25" y="439"/>
                  </a:cubicBezTo>
                  <a:cubicBezTo>
                    <a:pt x="24" y="438"/>
                    <a:pt x="25" y="437"/>
                    <a:pt x="25" y="436"/>
                  </a:cubicBezTo>
                  <a:cubicBezTo>
                    <a:pt x="24" y="435"/>
                    <a:pt x="22" y="437"/>
                    <a:pt x="22" y="435"/>
                  </a:cubicBezTo>
                  <a:cubicBezTo>
                    <a:pt x="22" y="435"/>
                    <a:pt x="23" y="433"/>
                    <a:pt x="24" y="434"/>
                  </a:cubicBezTo>
                  <a:cubicBezTo>
                    <a:pt x="22" y="430"/>
                    <a:pt x="17" y="431"/>
                    <a:pt x="18" y="427"/>
                  </a:cubicBezTo>
                  <a:cubicBezTo>
                    <a:pt x="12" y="429"/>
                    <a:pt x="15" y="422"/>
                    <a:pt x="9" y="423"/>
                  </a:cubicBezTo>
                  <a:cubicBezTo>
                    <a:pt x="10" y="422"/>
                    <a:pt x="11" y="421"/>
                    <a:pt x="11" y="420"/>
                  </a:cubicBezTo>
                  <a:cubicBezTo>
                    <a:pt x="10" y="418"/>
                    <a:pt x="8" y="419"/>
                    <a:pt x="6" y="419"/>
                  </a:cubicBezTo>
                  <a:cubicBezTo>
                    <a:pt x="7" y="417"/>
                    <a:pt x="4" y="416"/>
                    <a:pt x="4" y="415"/>
                  </a:cubicBezTo>
                  <a:cubicBezTo>
                    <a:pt x="3" y="413"/>
                    <a:pt x="5" y="413"/>
                    <a:pt x="4" y="410"/>
                  </a:cubicBezTo>
                  <a:cubicBezTo>
                    <a:pt x="3" y="410"/>
                    <a:pt x="2" y="411"/>
                    <a:pt x="2" y="409"/>
                  </a:cubicBezTo>
                  <a:cubicBezTo>
                    <a:pt x="2" y="408"/>
                    <a:pt x="1" y="405"/>
                    <a:pt x="0" y="405"/>
                  </a:cubicBezTo>
                  <a:cubicBezTo>
                    <a:pt x="0" y="403"/>
                    <a:pt x="3" y="404"/>
                    <a:pt x="4" y="403"/>
                  </a:cubicBezTo>
                  <a:cubicBezTo>
                    <a:pt x="4" y="403"/>
                    <a:pt x="4" y="399"/>
                    <a:pt x="6" y="400"/>
                  </a:cubicBezTo>
                  <a:cubicBezTo>
                    <a:pt x="6" y="393"/>
                    <a:pt x="6" y="387"/>
                    <a:pt x="6" y="380"/>
                  </a:cubicBezTo>
                  <a:cubicBezTo>
                    <a:pt x="6" y="378"/>
                    <a:pt x="4" y="379"/>
                    <a:pt x="4" y="379"/>
                  </a:cubicBezTo>
                  <a:cubicBezTo>
                    <a:pt x="3" y="378"/>
                    <a:pt x="5" y="377"/>
                    <a:pt x="5" y="376"/>
                  </a:cubicBezTo>
                  <a:cubicBezTo>
                    <a:pt x="5" y="374"/>
                    <a:pt x="3" y="374"/>
                    <a:pt x="4" y="372"/>
                  </a:cubicBezTo>
                  <a:cubicBezTo>
                    <a:pt x="8" y="377"/>
                    <a:pt x="4" y="363"/>
                    <a:pt x="8" y="368"/>
                  </a:cubicBezTo>
                  <a:cubicBezTo>
                    <a:pt x="9" y="367"/>
                    <a:pt x="8" y="363"/>
                    <a:pt x="9" y="361"/>
                  </a:cubicBezTo>
                  <a:cubicBezTo>
                    <a:pt x="10" y="361"/>
                    <a:pt x="12" y="361"/>
                    <a:pt x="12" y="361"/>
                  </a:cubicBezTo>
                  <a:cubicBezTo>
                    <a:pt x="12" y="360"/>
                    <a:pt x="10" y="359"/>
                    <a:pt x="11" y="357"/>
                  </a:cubicBezTo>
                  <a:cubicBezTo>
                    <a:pt x="15" y="356"/>
                    <a:pt x="14" y="350"/>
                    <a:pt x="19" y="349"/>
                  </a:cubicBezTo>
                  <a:cubicBezTo>
                    <a:pt x="19" y="345"/>
                    <a:pt x="23" y="345"/>
                    <a:pt x="22" y="341"/>
                  </a:cubicBezTo>
                  <a:cubicBezTo>
                    <a:pt x="24" y="341"/>
                    <a:pt x="25" y="340"/>
                    <a:pt x="25" y="339"/>
                  </a:cubicBezTo>
                  <a:cubicBezTo>
                    <a:pt x="32" y="338"/>
                    <a:pt x="37" y="336"/>
                    <a:pt x="36" y="327"/>
                  </a:cubicBezTo>
                  <a:cubicBezTo>
                    <a:pt x="41" y="328"/>
                    <a:pt x="37" y="320"/>
                    <a:pt x="41" y="321"/>
                  </a:cubicBezTo>
                  <a:cubicBezTo>
                    <a:pt x="41" y="319"/>
                    <a:pt x="41" y="316"/>
                    <a:pt x="41" y="314"/>
                  </a:cubicBezTo>
                  <a:cubicBezTo>
                    <a:pt x="43" y="314"/>
                    <a:pt x="44" y="312"/>
                    <a:pt x="46" y="313"/>
                  </a:cubicBezTo>
                  <a:cubicBezTo>
                    <a:pt x="48" y="310"/>
                    <a:pt x="50" y="309"/>
                    <a:pt x="52" y="306"/>
                  </a:cubicBezTo>
                  <a:cubicBezTo>
                    <a:pt x="52" y="305"/>
                    <a:pt x="53" y="306"/>
                    <a:pt x="53" y="304"/>
                  </a:cubicBezTo>
                  <a:cubicBezTo>
                    <a:pt x="53" y="303"/>
                    <a:pt x="56" y="303"/>
                    <a:pt x="55" y="301"/>
                  </a:cubicBezTo>
                  <a:cubicBezTo>
                    <a:pt x="61" y="302"/>
                    <a:pt x="61" y="298"/>
                    <a:pt x="66" y="299"/>
                  </a:cubicBezTo>
                  <a:cubicBezTo>
                    <a:pt x="64" y="303"/>
                    <a:pt x="71" y="299"/>
                    <a:pt x="69" y="303"/>
                  </a:cubicBezTo>
                  <a:cubicBezTo>
                    <a:pt x="72" y="301"/>
                    <a:pt x="81" y="305"/>
                    <a:pt x="81" y="300"/>
                  </a:cubicBezTo>
                  <a:cubicBezTo>
                    <a:pt x="87" y="299"/>
                    <a:pt x="92" y="298"/>
                    <a:pt x="94" y="294"/>
                  </a:cubicBezTo>
                  <a:cubicBezTo>
                    <a:pt x="96" y="294"/>
                    <a:pt x="98" y="294"/>
                    <a:pt x="98" y="293"/>
                  </a:cubicBezTo>
                  <a:cubicBezTo>
                    <a:pt x="100" y="293"/>
                    <a:pt x="100" y="294"/>
                    <a:pt x="102" y="294"/>
                  </a:cubicBezTo>
                  <a:cubicBezTo>
                    <a:pt x="105" y="294"/>
                    <a:pt x="107" y="293"/>
                    <a:pt x="109" y="293"/>
                  </a:cubicBezTo>
                  <a:cubicBezTo>
                    <a:pt x="109" y="293"/>
                    <a:pt x="110" y="294"/>
                    <a:pt x="111" y="294"/>
                  </a:cubicBezTo>
                  <a:cubicBezTo>
                    <a:pt x="113" y="294"/>
                    <a:pt x="118" y="296"/>
                    <a:pt x="124" y="295"/>
                  </a:cubicBezTo>
                  <a:cubicBezTo>
                    <a:pt x="126" y="295"/>
                    <a:pt x="129" y="291"/>
                    <a:pt x="132" y="294"/>
                  </a:cubicBezTo>
                  <a:cubicBezTo>
                    <a:pt x="134" y="296"/>
                    <a:pt x="133" y="294"/>
                    <a:pt x="137" y="294"/>
                  </a:cubicBezTo>
                  <a:cubicBezTo>
                    <a:pt x="137" y="295"/>
                    <a:pt x="138" y="295"/>
                    <a:pt x="138" y="296"/>
                  </a:cubicBezTo>
                  <a:cubicBezTo>
                    <a:pt x="138" y="297"/>
                    <a:pt x="135" y="297"/>
                    <a:pt x="135" y="297"/>
                  </a:cubicBezTo>
                  <a:cubicBezTo>
                    <a:pt x="135" y="299"/>
                    <a:pt x="136" y="298"/>
                    <a:pt x="137" y="299"/>
                  </a:cubicBezTo>
                  <a:cubicBezTo>
                    <a:pt x="137" y="300"/>
                    <a:pt x="135" y="300"/>
                    <a:pt x="135" y="300"/>
                  </a:cubicBezTo>
                  <a:cubicBezTo>
                    <a:pt x="136" y="301"/>
                    <a:pt x="137" y="301"/>
                    <a:pt x="137" y="302"/>
                  </a:cubicBezTo>
                  <a:cubicBezTo>
                    <a:pt x="136" y="305"/>
                    <a:pt x="135" y="307"/>
                    <a:pt x="138" y="312"/>
                  </a:cubicBezTo>
                  <a:cubicBezTo>
                    <a:pt x="138" y="314"/>
                    <a:pt x="140" y="310"/>
                    <a:pt x="141" y="313"/>
                  </a:cubicBezTo>
                  <a:cubicBezTo>
                    <a:pt x="141" y="314"/>
                    <a:pt x="143" y="313"/>
                    <a:pt x="144" y="314"/>
                  </a:cubicBezTo>
                  <a:cubicBezTo>
                    <a:pt x="144" y="314"/>
                    <a:pt x="143" y="316"/>
                    <a:pt x="144" y="316"/>
                  </a:cubicBezTo>
                  <a:cubicBezTo>
                    <a:pt x="145" y="317"/>
                    <a:pt x="147" y="315"/>
                    <a:pt x="147" y="317"/>
                  </a:cubicBezTo>
                  <a:cubicBezTo>
                    <a:pt x="151" y="316"/>
                    <a:pt x="154" y="321"/>
                    <a:pt x="155" y="317"/>
                  </a:cubicBezTo>
                  <a:cubicBezTo>
                    <a:pt x="157" y="317"/>
                    <a:pt x="156" y="319"/>
                    <a:pt x="157" y="320"/>
                  </a:cubicBezTo>
                  <a:cubicBezTo>
                    <a:pt x="158" y="321"/>
                    <a:pt x="160" y="320"/>
                    <a:pt x="162" y="321"/>
                  </a:cubicBezTo>
                  <a:cubicBezTo>
                    <a:pt x="163" y="321"/>
                    <a:pt x="163" y="323"/>
                    <a:pt x="164" y="323"/>
                  </a:cubicBezTo>
                  <a:cubicBezTo>
                    <a:pt x="164" y="324"/>
                    <a:pt x="166" y="323"/>
                    <a:pt x="166" y="323"/>
                  </a:cubicBezTo>
                  <a:cubicBezTo>
                    <a:pt x="167" y="325"/>
                    <a:pt x="168" y="324"/>
                    <a:pt x="170" y="325"/>
                  </a:cubicBezTo>
                  <a:cubicBezTo>
                    <a:pt x="170" y="325"/>
                    <a:pt x="170" y="327"/>
                    <a:pt x="171" y="327"/>
                  </a:cubicBezTo>
                  <a:cubicBezTo>
                    <a:pt x="171" y="327"/>
                    <a:pt x="173" y="326"/>
                    <a:pt x="174" y="326"/>
                  </a:cubicBezTo>
                  <a:cubicBezTo>
                    <a:pt x="174" y="326"/>
                    <a:pt x="175" y="327"/>
                    <a:pt x="175" y="327"/>
                  </a:cubicBezTo>
                  <a:cubicBezTo>
                    <a:pt x="176" y="327"/>
                    <a:pt x="177" y="327"/>
                    <a:pt x="178" y="327"/>
                  </a:cubicBezTo>
                  <a:cubicBezTo>
                    <a:pt x="178" y="326"/>
                    <a:pt x="180" y="325"/>
                    <a:pt x="180" y="325"/>
                  </a:cubicBezTo>
                  <a:cubicBezTo>
                    <a:pt x="180" y="325"/>
                    <a:pt x="182" y="324"/>
                    <a:pt x="181" y="323"/>
                  </a:cubicBezTo>
                  <a:cubicBezTo>
                    <a:pt x="178" y="321"/>
                    <a:pt x="185" y="322"/>
                    <a:pt x="185" y="317"/>
                  </a:cubicBezTo>
                  <a:cubicBezTo>
                    <a:pt x="188" y="318"/>
                    <a:pt x="188" y="315"/>
                    <a:pt x="192" y="316"/>
                  </a:cubicBezTo>
                  <a:cubicBezTo>
                    <a:pt x="193" y="316"/>
                    <a:pt x="193" y="317"/>
                    <a:pt x="193" y="317"/>
                  </a:cubicBezTo>
                  <a:cubicBezTo>
                    <a:pt x="194" y="318"/>
                    <a:pt x="196" y="317"/>
                    <a:pt x="198" y="317"/>
                  </a:cubicBezTo>
                  <a:cubicBezTo>
                    <a:pt x="198" y="318"/>
                    <a:pt x="200" y="320"/>
                    <a:pt x="200" y="320"/>
                  </a:cubicBezTo>
                  <a:cubicBezTo>
                    <a:pt x="201" y="320"/>
                    <a:pt x="202" y="318"/>
                    <a:pt x="204" y="319"/>
                  </a:cubicBezTo>
                  <a:cubicBezTo>
                    <a:pt x="204" y="319"/>
                    <a:pt x="204" y="321"/>
                    <a:pt x="204" y="321"/>
                  </a:cubicBezTo>
                  <a:cubicBezTo>
                    <a:pt x="205" y="321"/>
                    <a:pt x="206" y="319"/>
                    <a:pt x="208" y="320"/>
                  </a:cubicBezTo>
                  <a:cubicBezTo>
                    <a:pt x="209" y="321"/>
                    <a:pt x="206" y="321"/>
                    <a:pt x="206" y="321"/>
                  </a:cubicBezTo>
                  <a:cubicBezTo>
                    <a:pt x="207" y="323"/>
                    <a:pt x="214" y="323"/>
                    <a:pt x="218" y="323"/>
                  </a:cubicBezTo>
                  <a:cubicBezTo>
                    <a:pt x="217" y="328"/>
                    <a:pt x="227" y="326"/>
                    <a:pt x="230" y="323"/>
                  </a:cubicBezTo>
                  <a:cubicBezTo>
                    <a:pt x="230" y="324"/>
                    <a:pt x="235" y="322"/>
                    <a:pt x="237" y="323"/>
                  </a:cubicBezTo>
                  <a:cubicBezTo>
                    <a:pt x="238" y="325"/>
                    <a:pt x="237" y="323"/>
                    <a:pt x="239" y="323"/>
                  </a:cubicBezTo>
                  <a:cubicBezTo>
                    <a:pt x="241" y="324"/>
                    <a:pt x="243" y="325"/>
                    <a:pt x="245" y="325"/>
                  </a:cubicBezTo>
                  <a:cubicBezTo>
                    <a:pt x="247" y="324"/>
                    <a:pt x="248" y="322"/>
                    <a:pt x="251" y="322"/>
                  </a:cubicBezTo>
                  <a:cubicBezTo>
                    <a:pt x="252" y="320"/>
                    <a:pt x="251" y="316"/>
                    <a:pt x="254" y="315"/>
                  </a:cubicBezTo>
                  <a:cubicBezTo>
                    <a:pt x="254" y="313"/>
                    <a:pt x="253" y="313"/>
                    <a:pt x="253" y="310"/>
                  </a:cubicBezTo>
                  <a:cubicBezTo>
                    <a:pt x="257" y="311"/>
                    <a:pt x="257" y="303"/>
                    <a:pt x="260" y="307"/>
                  </a:cubicBezTo>
                  <a:cubicBezTo>
                    <a:pt x="261" y="302"/>
                    <a:pt x="259" y="301"/>
                    <a:pt x="255" y="301"/>
                  </a:cubicBezTo>
                  <a:cubicBezTo>
                    <a:pt x="256" y="300"/>
                    <a:pt x="257" y="298"/>
                    <a:pt x="257" y="296"/>
                  </a:cubicBezTo>
                  <a:cubicBezTo>
                    <a:pt x="255" y="293"/>
                    <a:pt x="249" y="295"/>
                    <a:pt x="247" y="292"/>
                  </a:cubicBezTo>
                  <a:cubicBezTo>
                    <a:pt x="245" y="293"/>
                    <a:pt x="241" y="293"/>
                    <a:pt x="240" y="295"/>
                  </a:cubicBezTo>
                  <a:cubicBezTo>
                    <a:pt x="239" y="295"/>
                    <a:pt x="240" y="293"/>
                    <a:pt x="239" y="293"/>
                  </a:cubicBezTo>
                  <a:cubicBezTo>
                    <a:pt x="237" y="292"/>
                    <a:pt x="233" y="294"/>
                    <a:pt x="231" y="293"/>
                  </a:cubicBezTo>
                  <a:cubicBezTo>
                    <a:pt x="230" y="293"/>
                    <a:pt x="230" y="295"/>
                    <a:pt x="227" y="295"/>
                  </a:cubicBezTo>
                  <a:cubicBezTo>
                    <a:pt x="224" y="295"/>
                    <a:pt x="225" y="291"/>
                    <a:pt x="219" y="292"/>
                  </a:cubicBezTo>
                  <a:cubicBezTo>
                    <a:pt x="219" y="289"/>
                    <a:pt x="218" y="289"/>
                    <a:pt x="218" y="287"/>
                  </a:cubicBezTo>
                  <a:cubicBezTo>
                    <a:pt x="216" y="287"/>
                    <a:pt x="216" y="287"/>
                    <a:pt x="215" y="286"/>
                  </a:cubicBezTo>
                  <a:cubicBezTo>
                    <a:pt x="215" y="284"/>
                    <a:pt x="213" y="283"/>
                    <a:pt x="211" y="283"/>
                  </a:cubicBezTo>
                  <a:cubicBezTo>
                    <a:pt x="213" y="280"/>
                    <a:pt x="212" y="273"/>
                    <a:pt x="211" y="270"/>
                  </a:cubicBezTo>
                  <a:cubicBezTo>
                    <a:pt x="208" y="272"/>
                    <a:pt x="204" y="268"/>
                    <a:pt x="204" y="274"/>
                  </a:cubicBezTo>
                  <a:cubicBezTo>
                    <a:pt x="200" y="272"/>
                    <a:pt x="200" y="275"/>
                    <a:pt x="197" y="273"/>
                  </a:cubicBezTo>
                  <a:cubicBezTo>
                    <a:pt x="197" y="274"/>
                    <a:pt x="196" y="275"/>
                    <a:pt x="195" y="275"/>
                  </a:cubicBezTo>
                  <a:cubicBezTo>
                    <a:pt x="196" y="276"/>
                    <a:pt x="197" y="276"/>
                    <a:pt x="198" y="277"/>
                  </a:cubicBezTo>
                  <a:cubicBezTo>
                    <a:pt x="199" y="278"/>
                    <a:pt x="198" y="280"/>
                    <a:pt x="200" y="280"/>
                  </a:cubicBezTo>
                  <a:cubicBezTo>
                    <a:pt x="199" y="284"/>
                    <a:pt x="199" y="282"/>
                    <a:pt x="201" y="284"/>
                  </a:cubicBezTo>
                  <a:cubicBezTo>
                    <a:pt x="202" y="287"/>
                    <a:pt x="200" y="286"/>
                    <a:pt x="199" y="287"/>
                  </a:cubicBezTo>
                  <a:cubicBezTo>
                    <a:pt x="199" y="287"/>
                    <a:pt x="197" y="291"/>
                    <a:pt x="197" y="290"/>
                  </a:cubicBezTo>
                  <a:cubicBezTo>
                    <a:pt x="194" y="288"/>
                    <a:pt x="197" y="293"/>
                    <a:pt x="192" y="293"/>
                  </a:cubicBezTo>
                  <a:cubicBezTo>
                    <a:pt x="191" y="292"/>
                    <a:pt x="191" y="291"/>
                    <a:pt x="190" y="290"/>
                  </a:cubicBezTo>
                  <a:cubicBezTo>
                    <a:pt x="189" y="288"/>
                    <a:pt x="190" y="288"/>
                    <a:pt x="192" y="288"/>
                  </a:cubicBezTo>
                  <a:cubicBezTo>
                    <a:pt x="190" y="286"/>
                    <a:pt x="187" y="285"/>
                    <a:pt x="190" y="282"/>
                  </a:cubicBezTo>
                  <a:cubicBezTo>
                    <a:pt x="188" y="282"/>
                    <a:pt x="186" y="283"/>
                    <a:pt x="185" y="282"/>
                  </a:cubicBezTo>
                  <a:cubicBezTo>
                    <a:pt x="184" y="281"/>
                    <a:pt x="187" y="281"/>
                    <a:pt x="187" y="281"/>
                  </a:cubicBezTo>
                  <a:cubicBezTo>
                    <a:pt x="187" y="281"/>
                    <a:pt x="184" y="278"/>
                    <a:pt x="181" y="276"/>
                  </a:cubicBezTo>
                  <a:cubicBezTo>
                    <a:pt x="182" y="271"/>
                    <a:pt x="179" y="269"/>
                    <a:pt x="179" y="264"/>
                  </a:cubicBezTo>
                  <a:cubicBezTo>
                    <a:pt x="179" y="263"/>
                    <a:pt x="176" y="264"/>
                    <a:pt x="175" y="263"/>
                  </a:cubicBezTo>
                  <a:cubicBezTo>
                    <a:pt x="175" y="263"/>
                    <a:pt x="177" y="261"/>
                    <a:pt x="177" y="261"/>
                  </a:cubicBezTo>
                  <a:cubicBezTo>
                    <a:pt x="174" y="259"/>
                    <a:pt x="174" y="261"/>
                    <a:pt x="172" y="260"/>
                  </a:cubicBezTo>
                  <a:cubicBezTo>
                    <a:pt x="172" y="260"/>
                    <a:pt x="173" y="258"/>
                    <a:pt x="173" y="257"/>
                  </a:cubicBezTo>
                  <a:cubicBezTo>
                    <a:pt x="173" y="256"/>
                    <a:pt x="171" y="259"/>
                    <a:pt x="172" y="259"/>
                  </a:cubicBezTo>
                  <a:cubicBezTo>
                    <a:pt x="171" y="259"/>
                    <a:pt x="171" y="257"/>
                    <a:pt x="171" y="256"/>
                  </a:cubicBezTo>
                  <a:cubicBezTo>
                    <a:pt x="166" y="257"/>
                    <a:pt x="166" y="253"/>
                    <a:pt x="161" y="254"/>
                  </a:cubicBezTo>
                  <a:cubicBezTo>
                    <a:pt x="161" y="252"/>
                    <a:pt x="160" y="252"/>
                    <a:pt x="159" y="252"/>
                  </a:cubicBezTo>
                  <a:cubicBezTo>
                    <a:pt x="159" y="251"/>
                    <a:pt x="159" y="250"/>
                    <a:pt x="159" y="249"/>
                  </a:cubicBezTo>
                  <a:cubicBezTo>
                    <a:pt x="159" y="249"/>
                    <a:pt x="157" y="250"/>
                    <a:pt x="157" y="249"/>
                  </a:cubicBezTo>
                  <a:cubicBezTo>
                    <a:pt x="156" y="249"/>
                    <a:pt x="156" y="244"/>
                    <a:pt x="155" y="246"/>
                  </a:cubicBezTo>
                  <a:cubicBezTo>
                    <a:pt x="155" y="247"/>
                    <a:pt x="154" y="246"/>
                    <a:pt x="153" y="244"/>
                  </a:cubicBezTo>
                  <a:cubicBezTo>
                    <a:pt x="153" y="244"/>
                    <a:pt x="152" y="243"/>
                    <a:pt x="152" y="242"/>
                  </a:cubicBezTo>
                  <a:cubicBezTo>
                    <a:pt x="147" y="242"/>
                    <a:pt x="149" y="243"/>
                    <a:pt x="145" y="242"/>
                  </a:cubicBezTo>
                  <a:cubicBezTo>
                    <a:pt x="144" y="242"/>
                    <a:pt x="144" y="244"/>
                    <a:pt x="142" y="244"/>
                  </a:cubicBezTo>
                  <a:cubicBezTo>
                    <a:pt x="141" y="248"/>
                    <a:pt x="145" y="247"/>
                    <a:pt x="145" y="249"/>
                  </a:cubicBezTo>
                  <a:cubicBezTo>
                    <a:pt x="145" y="250"/>
                    <a:pt x="147" y="252"/>
                    <a:pt x="147" y="253"/>
                  </a:cubicBezTo>
                  <a:cubicBezTo>
                    <a:pt x="148" y="253"/>
                    <a:pt x="148" y="254"/>
                    <a:pt x="150" y="254"/>
                  </a:cubicBezTo>
                  <a:cubicBezTo>
                    <a:pt x="148" y="257"/>
                    <a:pt x="152" y="257"/>
                    <a:pt x="153" y="259"/>
                  </a:cubicBezTo>
                  <a:cubicBezTo>
                    <a:pt x="153" y="259"/>
                    <a:pt x="154" y="263"/>
                    <a:pt x="155" y="262"/>
                  </a:cubicBezTo>
                  <a:cubicBezTo>
                    <a:pt x="157" y="260"/>
                    <a:pt x="155" y="262"/>
                    <a:pt x="157" y="263"/>
                  </a:cubicBezTo>
                  <a:cubicBezTo>
                    <a:pt x="158" y="264"/>
                    <a:pt x="161" y="264"/>
                    <a:pt x="161" y="267"/>
                  </a:cubicBezTo>
                  <a:cubicBezTo>
                    <a:pt x="163" y="266"/>
                    <a:pt x="163" y="268"/>
                    <a:pt x="164" y="268"/>
                  </a:cubicBezTo>
                  <a:cubicBezTo>
                    <a:pt x="164" y="268"/>
                    <a:pt x="165" y="267"/>
                    <a:pt x="165" y="267"/>
                  </a:cubicBezTo>
                  <a:cubicBezTo>
                    <a:pt x="166" y="267"/>
                    <a:pt x="167" y="270"/>
                    <a:pt x="167" y="268"/>
                  </a:cubicBezTo>
                  <a:cubicBezTo>
                    <a:pt x="170" y="268"/>
                    <a:pt x="167" y="273"/>
                    <a:pt x="171" y="272"/>
                  </a:cubicBezTo>
                  <a:cubicBezTo>
                    <a:pt x="171" y="274"/>
                    <a:pt x="166" y="272"/>
                    <a:pt x="164" y="273"/>
                  </a:cubicBezTo>
                  <a:cubicBezTo>
                    <a:pt x="164" y="274"/>
                    <a:pt x="165" y="274"/>
                    <a:pt x="166" y="275"/>
                  </a:cubicBezTo>
                  <a:cubicBezTo>
                    <a:pt x="167" y="277"/>
                    <a:pt x="164" y="281"/>
                    <a:pt x="166" y="281"/>
                  </a:cubicBezTo>
                  <a:cubicBezTo>
                    <a:pt x="165" y="283"/>
                    <a:pt x="162" y="283"/>
                    <a:pt x="160" y="283"/>
                  </a:cubicBezTo>
                  <a:cubicBezTo>
                    <a:pt x="162" y="283"/>
                    <a:pt x="160" y="279"/>
                    <a:pt x="162" y="279"/>
                  </a:cubicBezTo>
                  <a:cubicBezTo>
                    <a:pt x="161" y="278"/>
                    <a:pt x="162" y="275"/>
                    <a:pt x="160" y="275"/>
                  </a:cubicBezTo>
                  <a:cubicBezTo>
                    <a:pt x="158" y="275"/>
                    <a:pt x="161" y="273"/>
                    <a:pt x="158" y="272"/>
                  </a:cubicBezTo>
                  <a:cubicBezTo>
                    <a:pt x="156" y="271"/>
                    <a:pt x="154" y="271"/>
                    <a:pt x="154" y="268"/>
                  </a:cubicBezTo>
                  <a:cubicBezTo>
                    <a:pt x="149" y="269"/>
                    <a:pt x="149" y="266"/>
                    <a:pt x="145" y="266"/>
                  </a:cubicBezTo>
                  <a:cubicBezTo>
                    <a:pt x="144" y="263"/>
                    <a:pt x="142" y="261"/>
                    <a:pt x="140" y="259"/>
                  </a:cubicBezTo>
                  <a:cubicBezTo>
                    <a:pt x="140" y="258"/>
                    <a:pt x="139" y="259"/>
                    <a:pt x="139" y="257"/>
                  </a:cubicBezTo>
                  <a:cubicBezTo>
                    <a:pt x="139" y="256"/>
                    <a:pt x="137" y="257"/>
                    <a:pt x="137" y="256"/>
                  </a:cubicBezTo>
                  <a:cubicBezTo>
                    <a:pt x="136" y="256"/>
                    <a:pt x="137" y="254"/>
                    <a:pt x="137" y="254"/>
                  </a:cubicBezTo>
                  <a:cubicBezTo>
                    <a:pt x="135" y="253"/>
                    <a:pt x="133" y="255"/>
                    <a:pt x="132" y="254"/>
                  </a:cubicBezTo>
                  <a:cubicBezTo>
                    <a:pt x="131" y="253"/>
                    <a:pt x="134" y="252"/>
                    <a:pt x="134" y="253"/>
                  </a:cubicBezTo>
                  <a:cubicBezTo>
                    <a:pt x="133" y="250"/>
                    <a:pt x="126" y="250"/>
                    <a:pt x="122" y="252"/>
                  </a:cubicBezTo>
                  <a:cubicBezTo>
                    <a:pt x="122" y="252"/>
                    <a:pt x="125" y="253"/>
                    <a:pt x="125" y="253"/>
                  </a:cubicBezTo>
                  <a:cubicBezTo>
                    <a:pt x="124" y="254"/>
                    <a:pt x="123" y="253"/>
                    <a:pt x="121" y="254"/>
                  </a:cubicBezTo>
                  <a:cubicBezTo>
                    <a:pt x="119" y="255"/>
                    <a:pt x="119" y="259"/>
                    <a:pt x="117" y="259"/>
                  </a:cubicBezTo>
                  <a:cubicBezTo>
                    <a:pt x="112" y="258"/>
                    <a:pt x="111" y="254"/>
                    <a:pt x="105" y="255"/>
                  </a:cubicBezTo>
                  <a:cubicBezTo>
                    <a:pt x="103" y="256"/>
                    <a:pt x="104" y="259"/>
                    <a:pt x="100" y="257"/>
                  </a:cubicBezTo>
                  <a:cubicBezTo>
                    <a:pt x="100" y="260"/>
                    <a:pt x="100" y="263"/>
                    <a:pt x="100" y="266"/>
                  </a:cubicBezTo>
                  <a:cubicBezTo>
                    <a:pt x="96" y="267"/>
                    <a:pt x="89" y="266"/>
                    <a:pt x="91" y="273"/>
                  </a:cubicBezTo>
                  <a:cubicBezTo>
                    <a:pt x="83" y="271"/>
                    <a:pt x="89" y="277"/>
                    <a:pt x="82" y="277"/>
                  </a:cubicBezTo>
                  <a:cubicBezTo>
                    <a:pt x="82" y="279"/>
                    <a:pt x="86" y="282"/>
                    <a:pt x="84" y="282"/>
                  </a:cubicBezTo>
                  <a:cubicBezTo>
                    <a:pt x="83" y="286"/>
                    <a:pt x="81" y="282"/>
                    <a:pt x="79" y="286"/>
                  </a:cubicBezTo>
                  <a:cubicBezTo>
                    <a:pt x="79" y="287"/>
                    <a:pt x="79" y="288"/>
                    <a:pt x="80" y="288"/>
                  </a:cubicBezTo>
                  <a:cubicBezTo>
                    <a:pt x="80" y="291"/>
                    <a:pt x="76" y="289"/>
                    <a:pt x="74" y="289"/>
                  </a:cubicBezTo>
                  <a:cubicBezTo>
                    <a:pt x="73" y="289"/>
                    <a:pt x="73" y="292"/>
                    <a:pt x="72" y="293"/>
                  </a:cubicBezTo>
                  <a:cubicBezTo>
                    <a:pt x="68" y="295"/>
                    <a:pt x="62" y="292"/>
                    <a:pt x="59" y="296"/>
                  </a:cubicBezTo>
                  <a:cubicBezTo>
                    <a:pt x="57" y="295"/>
                    <a:pt x="57" y="293"/>
                    <a:pt x="55" y="292"/>
                  </a:cubicBezTo>
                  <a:cubicBezTo>
                    <a:pt x="50" y="291"/>
                    <a:pt x="44" y="293"/>
                    <a:pt x="42" y="292"/>
                  </a:cubicBezTo>
                  <a:cubicBezTo>
                    <a:pt x="43" y="287"/>
                    <a:pt x="45" y="282"/>
                    <a:pt x="41" y="280"/>
                  </a:cubicBezTo>
                  <a:cubicBezTo>
                    <a:pt x="40" y="278"/>
                    <a:pt x="43" y="277"/>
                    <a:pt x="44" y="275"/>
                  </a:cubicBezTo>
                  <a:cubicBezTo>
                    <a:pt x="44" y="272"/>
                    <a:pt x="42" y="268"/>
                    <a:pt x="45" y="266"/>
                  </a:cubicBezTo>
                  <a:cubicBezTo>
                    <a:pt x="44" y="263"/>
                    <a:pt x="44" y="259"/>
                    <a:pt x="41" y="259"/>
                  </a:cubicBezTo>
                  <a:cubicBezTo>
                    <a:pt x="42" y="257"/>
                    <a:pt x="44" y="257"/>
                    <a:pt x="44" y="255"/>
                  </a:cubicBezTo>
                  <a:cubicBezTo>
                    <a:pt x="47" y="256"/>
                    <a:pt x="54" y="253"/>
                    <a:pt x="53" y="257"/>
                  </a:cubicBezTo>
                  <a:cubicBezTo>
                    <a:pt x="56" y="255"/>
                    <a:pt x="67" y="260"/>
                    <a:pt x="69" y="257"/>
                  </a:cubicBezTo>
                  <a:cubicBezTo>
                    <a:pt x="70" y="256"/>
                    <a:pt x="70" y="257"/>
                    <a:pt x="72" y="257"/>
                  </a:cubicBezTo>
                  <a:cubicBezTo>
                    <a:pt x="71" y="257"/>
                    <a:pt x="72" y="256"/>
                    <a:pt x="73" y="256"/>
                  </a:cubicBezTo>
                  <a:cubicBezTo>
                    <a:pt x="73" y="256"/>
                    <a:pt x="73" y="257"/>
                    <a:pt x="73" y="257"/>
                  </a:cubicBezTo>
                  <a:cubicBezTo>
                    <a:pt x="76" y="256"/>
                    <a:pt x="78" y="255"/>
                    <a:pt x="79" y="252"/>
                  </a:cubicBezTo>
                  <a:cubicBezTo>
                    <a:pt x="79" y="250"/>
                    <a:pt x="82" y="244"/>
                    <a:pt x="79" y="241"/>
                  </a:cubicBezTo>
                  <a:cubicBezTo>
                    <a:pt x="77" y="239"/>
                    <a:pt x="80" y="239"/>
                    <a:pt x="78" y="236"/>
                  </a:cubicBezTo>
                  <a:cubicBezTo>
                    <a:pt x="77" y="235"/>
                    <a:pt x="76" y="235"/>
                    <a:pt x="74" y="235"/>
                  </a:cubicBezTo>
                  <a:cubicBezTo>
                    <a:pt x="75" y="234"/>
                    <a:pt x="75" y="233"/>
                    <a:pt x="75" y="231"/>
                  </a:cubicBezTo>
                  <a:cubicBezTo>
                    <a:pt x="74" y="231"/>
                    <a:pt x="73" y="233"/>
                    <a:pt x="73" y="233"/>
                  </a:cubicBezTo>
                  <a:cubicBezTo>
                    <a:pt x="71" y="232"/>
                    <a:pt x="73" y="231"/>
                    <a:pt x="72" y="230"/>
                  </a:cubicBezTo>
                  <a:cubicBezTo>
                    <a:pt x="71" y="230"/>
                    <a:pt x="67" y="230"/>
                    <a:pt x="66" y="229"/>
                  </a:cubicBezTo>
                  <a:cubicBezTo>
                    <a:pt x="65" y="229"/>
                    <a:pt x="66" y="228"/>
                    <a:pt x="65" y="228"/>
                  </a:cubicBezTo>
                  <a:cubicBezTo>
                    <a:pt x="63" y="228"/>
                    <a:pt x="63" y="228"/>
                    <a:pt x="62" y="227"/>
                  </a:cubicBezTo>
                  <a:cubicBezTo>
                    <a:pt x="61" y="223"/>
                    <a:pt x="65" y="226"/>
                    <a:pt x="65" y="226"/>
                  </a:cubicBezTo>
                  <a:cubicBezTo>
                    <a:pt x="68" y="224"/>
                    <a:pt x="71" y="222"/>
                    <a:pt x="78" y="223"/>
                  </a:cubicBezTo>
                  <a:cubicBezTo>
                    <a:pt x="78" y="221"/>
                    <a:pt x="77" y="221"/>
                    <a:pt x="75" y="221"/>
                  </a:cubicBezTo>
                  <a:cubicBezTo>
                    <a:pt x="76" y="218"/>
                    <a:pt x="80" y="221"/>
                    <a:pt x="82" y="221"/>
                  </a:cubicBezTo>
                  <a:cubicBezTo>
                    <a:pt x="83" y="221"/>
                    <a:pt x="86" y="218"/>
                    <a:pt x="86" y="221"/>
                  </a:cubicBezTo>
                  <a:cubicBezTo>
                    <a:pt x="88" y="219"/>
                    <a:pt x="89" y="215"/>
                    <a:pt x="93" y="215"/>
                  </a:cubicBezTo>
                  <a:cubicBezTo>
                    <a:pt x="91" y="211"/>
                    <a:pt x="96" y="213"/>
                    <a:pt x="95" y="209"/>
                  </a:cubicBezTo>
                  <a:cubicBezTo>
                    <a:pt x="98" y="209"/>
                    <a:pt x="100" y="209"/>
                    <a:pt x="102" y="209"/>
                  </a:cubicBezTo>
                  <a:cubicBezTo>
                    <a:pt x="102" y="208"/>
                    <a:pt x="101" y="208"/>
                    <a:pt x="100" y="208"/>
                  </a:cubicBezTo>
                  <a:cubicBezTo>
                    <a:pt x="101" y="206"/>
                    <a:pt x="104" y="207"/>
                    <a:pt x="102" y="203"/>
                  </a:cubicBezTo>
                  <a:cubicBezTo>
                    <a:pt x="106" y="203"/>
                    <a:pt x="105" y="205"/>
                    <a:pt x="107" y="203"/>
                  </a:cubicBezTo>
                  <a:cubicBezTo>
                    <a:pt x="104" y="197"/>
                    <a:pt x="109" y="200"/>
                    <a:pt x="109" y="194"/>
                  </a:cubicBezTo>
                  <a:cubicBezTo>
                    <a:pt x="111" y="194"/>
                    <a:pt x="113" y="194"/>
                    <a:pt x="114" y="194"/>
                  </a:cubicBezTo>
                  <a:cubicBezTo>
                    <a:pt x="116" y="193"/>
                    <a:pt x="116" y="192"/>
                    <a:pt x="117" y="191"/>
                  </a:cubicBezTo>
                  <a:cubicBezTo>
                    <a:pt x="118" y="191"/>
                    <a:pt x="117" y="193"/>
                    <a:pt x="118" y="193"/>
                  </a:cubicBezTo>
                  <a:cubicBezTo>
                    <a:pt x="119" y="193"/>
                    <a:pt x="119" y="191"/>
                    <a:pt x="119" y="191"/>
                  </a:cubicBezTo>
                  <a:cubicBezTo>
                    <a:pt x="120" y="191"/>
                    <a:pt x="122" y="192"/>
                    <a:pt x="124" y="191"/>
                  </a:cubicBezTo>
                  <a:cubicBezTo>
                    <a:pt x="125" y="191"/>
                    <a:pt x="126" y="188"/>
                    <a:pt x="128" y="189"/>
                  </a:cubicBezTo>
                  <a:cubicBezTo>
                    <a:pt x="128" y="186"/>
                    <a:pt x="124" y="187"/>
                    <a:pt x="125" y="183"/>
                  </a:cubicBezTo>
                  <a:cubicBezTo>
                    <a:pt x="128" y="183"/>
                    <a:pt x="126" y="182"/>
                    <a:pt x="126" y="177"/>
                  </a:cubicBezTo>
                  <a:cubicBezTo>
                    <a:pt x="126" y="174"/>
                    <a:pt x="128" y="172"/>
                    <a:pt x="127" y="169"/>
                  </a:cubicBezTo>
                  <a:cubicBezTo>
                    <a:pt x="129" y="169"/>
                    <a:pt x="130" y="169"/>
                    <a:pt x="132" y="169"/>
                  </a:cubicBezTo>
                  <a:cubicBezTo>
                    <a:pt x="135" y="169"/>
                    <a:pt x="129" y="166"/>
                    <a:pt x="134" y="167"/>
                  </a:cubicBezTo>
                  <a:cubicBezTo>
                    <a:pt x="134" y="168"/>
                    <a:pt x="136" y="168"/>
                    <a:pt x="137" y="168"/>
                  </a:cubicBezTo>
                  <a:cubicBezTo>
                    <a:pt x="135" y="171"/>
                    <a:pt x="135" y="168"/>
                    <a:pt x="135" y="171"/>
                  </a:cubicBezTo>
                  <a:cubicBezTo>
                    <a:pt x="136" y="174"/>
                    <a:pt x="135" y="175"/>
                    <a:pt x="138" y="175"/>
                  </a:cubicBezTo>
                  <a:cubicBezTo>
                    <a:pt x="138" y="177"/>
                    <a:pt x="138" y="178"/>
                    <a:pt x="137" y="179"/>
                  </a:cubicBezTo>
                  <a:cubicBezTo>
                    <a:pt x="136" y="181"/>
                    <a:pt x="142" y="177"/>
                    <a:pt x="144" y="180"/>
                  </a:cubicBezTo>
                  <a:cubicBezTo>
                    <a:pt x="143" y="183"/>
                    <a:pt x="136" y="180"/>
                    <a:pt x="135" y="184"/>
                  </a:cubicBezTo>
                  <a:cubicBezTo>
                    <a:pt x="134" y="187"/>
                    <a:pt x="138" y="187"/>
                    <a:pt x="139" y="188"/>
                  </a:cubicBezTo>
                  <a:cubicBezTo>
                    <a:pt x="140" y="189"/>
                    <a:pt x="140" y="191"/>
                    <a:pt x="142" y="190"/>
                  </a:cubicBezTo>
                  <a:cubicBezTo>
                    <a:pt x="141" y="188"/>
                    <a:pt x="138" y="188"/>
                    <a:pt x="144" y="188"/>
                  </a:cubicBezTo>
                  <a:cubicBezTo>
                    <a:pt x="145" y="188"/>
                    <a:pt x="147" y="188"/>
                    <a:pt x="148" y="188"/>
                  </a:cubicBezTo>
                  <a:cubicBezTo>
                    <a:pt x="150" y="188"/>
                    <a:pt x="151" y="189"/>
                    <a:pt x="153" y="189"/>
                  </a:cubicBezTo>
                  <a:cubicBezTo>
                    <a:pt x="156" y="189"/>
                    <a:pt x="157" y="187"/>
                    <a:pt x="160" y="188"/>
                  </a:cubicBezTo>
                  <a:cubicBezTo>
                    <a:pt x="160" y="188"/>
                    <a:pt x="164" y="190"/>
                    <a:pt x="166" y="188"/>
                  </a:cubicBezTo>
                  <a:cubicBezTo>
                    <a:pt x="166" y="188"/>
                    <a:pt x="166" y="187"/>
                    <a:pt x="166" y="187"/>
                  </a:cubicBezTo>
                  <a:cubicBezTo>
                    <a:pt x="169" y="186"/>
                    <a:pt x="173" y="187"/>
                    <a:pt x="174" y="184"/>
                  </a:cubicBezTo>
                  <a:cubicBezTo>
                    <a:pt x="179" y="189"/>
                    <a:pt x="182" y="180"/>
                    <a:pt x="185" y="183"/>
                  </a:cubicBezTo>
                  <a:cubicBezTo>
                    <a:pt x="185" y="182"/>
                    <a:pt x="185" y="180"/>
                    <a:pt x="185" y="179"/>
                  </a:cubicBezTo>
                  <a:cubicBezTo>
                    <a:pt x="187" y="179"/>
                    <a:pt x="187" y="178"/>
                    <a:pt x="187" y="176"/>
                  </a:cubicBezTo>
                  <a:cubicBezTo>
                    <a:pt x="187" y="176"/>
                    <a:pt x="188" y="173"/>
                    <a:pt x="188" y="173"/>
                  </a:cubicBezTo>
                  <a:cubicBezTo>
                    <a:pt x="190" y="172"/>
                    <a:pt x="188" y="172"/>
                    <a:pt x="188" y="169"/>
                  </a:cubicBezTo>
                  <a:cubicBezTo>
                    <a:pt x="191" y="169"/>
                    <a:pt x="193" y="169"/>
                    <a:pt x="193" y="167"/>
                  </a:cubicBezTo>
                  <a:cubicBezTo>
                    <a:pt x="194" y="167"/>
                    <a:pt x="194" y="168"/>
                    <a:pt x="194" y="169"/>
                  </a:cubicBezTo>
                  <a:cubicBezTo>
                    <a:pt x="195" y="168"/>
                    <a:pt x="197" y="168"/>
                    <a:pt x="199" y="168"/>
                  </a:cubicBezTo>
                  <a:cubicBezTo>
                    <a:pt x="200" y="168"/>
                    <a:pt x="200" y="166"/>
                    <a:pt x="201" y="166"/>
                  </a:cubicBezTo>
                  <a:cubicBezTo>
                    <a:pt x="202" y="163"/>
                    <a:pt x="201" y="161"/>
                    <a:pt x="199" y="161"/>
                  </a:cubicBezTo>
                  <a:cubicBezTo>
                    <a:pt x="200" y="160"/>
                    <a:pt x="200" y="158"/>
                    <a:pt x="200" y="156"/>
                  </a:cubicBezTo>
                  <a:cubicBezTo>
                    <a:pt x="203" y="157"/>
                    <a:pt x="204" y="156"/>
                    <a:pt x="204" y="154"/>
                  </a:cubicBezTo>
                  <a:cubicBezTo>
                    <a:pt x="207" y="157"/>
                    <a:pt x="207" y="152"/>
                    <a:pt x="212" y="154"/>
                  </a:cubicBezTo>
                  <a:cubicBezTo>
                    <a:pt x="212" y="154"/>
                    <a:pt x="213" y="155"/>
                    <a:pt x="213" y="155"/>
                  </a:cubicBezTo>
                  <a:cubicBezTo>
                    <a:pt x="214" y="155"/>
                    <a:pt x="214" y="154"/>
                    <a:pt x="215" y="154"/>
                  </a:cubicBezTo>
                  <a:cubicBezTo>
                    <a:pt x="216" y="154"/>
                    <a:pt x="218" y="155"/>
                    <a:pt x="218" y="155"/>
                  </a:cubicBezTo>
                  <a:cubicBezTo>
                    <a:pt x="219" y="155"/>
                    <a:pt x="218" y="153"/>
                    <a:pt x="219" y="153"/>
                  </a:cubicBezTo>
                  <a:cubicBezTo>
                    <a:pt x="220" y="152"/>
                    <a:pt x="221" y="153"/>
                    <a:pt x="221" y="153"/>
                  </a:cubicBezTo>
                  <a:cubicBezTo>
                    <a:pt x="223" y="151"/>
                    <a:pt x="223" y="149"/>
                    <a:pt x="226" y="150"/>
                  </a:cubicBezTo>
                  <a:cubicBezTo>
                    <a:pt x="224" y="149"/>
                    <a:pt x="226" y="144"/>
                    <a:pt x="222" y="144"/>
                  </a:cubicBezTo>
                  <a:cubicBezTo>
                    <a:pt x="220" y="143"/>
                    <a:pt x="221" y="147"/>
                    <a:pt x="220" y="147"/>
                  </a:cubicBezTo>
                  <a:cubicBezTo>
                    <a:pt x="219" y="147"/>
                    <a:pt x="219" y="145"/>
                    <a:pt x="218" y="146"/>
                  </a:cubicBezTo>
                  <a:cubicBezTo>
                    <a:pt x="217" y="146"/>
                    <a:pt x="216" y="147"/>
                    <a:pt x="217" y="147"/>
                  </a:cubicBezTo>
                  <a:cubicBezTo>
                    <a:pt x="216" y="147"/>
                    <a:pt x="215" y="145"/>
                    <a:pt x="214" y="146"/>
                  </a:cubicBezTo>
                  <a:cubicBezTo>
                    <a:pt x="212" y="146"/>
                    <a:pt x="211" y="148"/>
                    <a:pt x="208" y="147"/>
                  </a:cubicBezTo>
                  <a:cubicBezTo>
                    <a:pt x="207" y="147"/>
                    <a:pt x="207" y="148"/>
                    <a:pt x="207" y="149"/>
                  </a:cubicBezTo>
                  <a:cubicBezTo>
                    <a:pt x="202" y="148"/>
                    <a:pt x="197" y="149"/>
                    <a:pt x="193" y="148"/>
                  </a:cubicBezTo>
                  <a:cubicBezTo>
                    <a:pt x="193" y="148"/>
                    <a:pt x="193" y="146"/>
                    <a:pt x="193" y="146"/>
                  </a:cubicBezTo>
                  <a:cubicBezTo>
                    <a:pt x="192" y="145"/>
                    <a:pt x="189" y="146"/>
                    <a:pt x="188" y="144"/>
                  </a:cubicBezTo>
                  <a:cubicBezTo>
                    <a:pt x="191" y="138"/>
                    <a:pt x="189" y="134"/>
                    <a:pt x="188" y="127"/>
                  </a:cubicBezTo>
                  <a:cubicBezTo>
                    <a:pt x="191" y="126"/>
                    <a:pt x="196" y="122"/>
                    <a:pt x="198" y="124"/>
                  </a:cubicBezTo>
                  <a:cubicBezTo>
                    <a:pt x="200" y="123"/>
                    <a:pt x="197" y="123"/>
                    <a:pt x="199" y="120"/>
                  </a:cubicBezTo>
                  <a:cubicBezTo>
                    <a:pt x="203" y="120"/>
                    <a:pt x="203" y="113"/>
                    <a:pt x="204" y="111"/>
                  </a:cubicBezTo>
                  <a:cubicBezTo>
                    <a:pt x="204" y="111"/>
                    <a:pt x="206" y="112"/>
                    <a:pt x="206" y="111"/>
                  </a:cubicBezTo>
                  <a:cubicBezTo>
                    <a:pt x="206" y="109"/>
                    <a:pt x="202" y="108"/>
                    <a:pt x="204" y="106"/>
                  </a:cubicBezTo>
                  <a:cubicBezTo>
                    <a:pt x="202" y="107"/>
                    <a:pt x="199" y="105"/>
                    <a:pt x="197" y="106"/>
                  </a:cubicBezTo>
                  <a:cubicBezTo>
                    <a:pt x="194" y="106"/>
                    <a:pt x="191" y="108"/>
                    <a:pt x="188" y="108"/>
                  </a:cubicBezTo>
                  <a:cubicBezTo>
                    <a:pt x="187" y="106"/>
                    <a:pt x="186" y="115"/>
                    <a:pt x="187" y="113"/>
                  </a:cubicBezTo>
                  <a:cubicBezTo>
                    <a:pt x="186" y="115"/>
                    <a:pt x="185" y="112"/>
                    <a:pt x="185" y="113"/>
                  </a:cubicBezTo>
                  <a:cubicBezTo>
                    <a:pt x="184" y="114"/>
                    <a:pt x="185" y="116"/>
                    <a:pt x="185" y="117"/>
                  </a:cubicBezTo>
                  <a:cubicBezTo>
                    <a:pt x="185" y="118"/>
                    <a:pt x="182" y="120"/>
                    <a:pt x="180" y="122"/>
                  </a:cubicBezTo>
                  <a:cubicBezTo>
                    <a:pt x="177" y="126"/>
                    <a:pt x="177" y="128"/>
                    <a:pt x="172" y="128"/>
                  </a:cubicBezTo>
                  <a:cubicBezTo>
                    <a:pt x="172" y="130"/>
                    <a:pt x="174" y="131"/>
                    <a:pt x="172" y="131"/>
                  </a:cubicBezTo>
                  <a:cubicBezTo>
                    <a:pt x="170" y="132"/>
                    <a:pt x="172" y="133"/>
                    <a:pt x="171" y="134"/>
                  </a:cubicBezTo>
                  <a:cubicBezTo>
                    <a:pt x="170" y="134"/>
                    <a:pt x="169" y="133"/>
                    <a:pt x="168" y="134"/>
                  </a:cubicBezTo>
                  <a:cubicBezTo>
                    <a:pt x="168" y="134"/>
                    <a:pt x="169" y="136"/>
                    <a:pt x="168" y="136"/>
                  </a:cubicBezTo>
                  <a:cubicBezTo>
                    <a:pt x="168" y="136"/>
                    <a:pt x="167" y="136"/>
                    <a:pt x="167" y="136"/>
                  </a:cubicBezTo>
                  <a:cubicBezTo>
                    <a:pt x="166" y="138"/>
                    <a:pt x="168" y="141"/>
                    <a:pt x="166" y="141"/>
                  </a:cubicBezTo>
                  <a:cubicBezTo>
                    <a:pt x="167" y="142"/>
                    <a:pt x="169" y="143"/>
                    <a:pt x="167" y="143"/>
                  </a:cubicBezTo>
                  <a:cubicBezTo>
                    <a:pt x="169" y="145"/>
                    <a:pt x="170" y="147"/>
                    <a:pt x="173" y="147"/>
                  </a:cubicBezTo>
                  <a:cubicBezTo>
                    <a:pt x="173" y="149"/>
                    <a:pt x="174" y="150"/>
                    <a:pt x="175" y="150"/>
                  </a:cubicBezTo>
                  <a:cubicBezTo>
                    <a:pt x="175" y="151"/>
                    <a:pt x="174" y="151"/>
                    <a:pt x="173" y="153"/>
                  </a:cubicBezTo>
                  <a:cubicBezTo>
                    <a:pt x="172" y="154"/>
                    <a:pt x="173" y="155"/>
                    <a:pt x="172" y="156"/>
                  </a:cubicBezTo>
                  <a:cubicBezTo>
                    <a:pt x="171" y="157"/>
                    <a:pt x="169" y="157"/>
                    <a:pt x="167" y="157"/>
                  </a:cubicBezTo>
                  <a:cubicBezTo>
                    <a:pt x="167" y="162"/>
                    <a:pt x="163" y="164"/>
                    <a:pt x="164" y="170"/>
                  </a:cubicBezTo>
                  <a:cubicBezTo>
                    <a:pt x="159" y="169"/>
                    <a:pt x="160" y="176"/>
                    <a:pt x="157" y="176"/>
                  </a:cubicBezTo>
                  <a:cubicBezTo>
                    <a:pt x="156" y="176"/>
                    <a:pt x="156" y="176"/>
                    <a:pt x="155" y="176"/>
                  </a:cubicBezTo>
                  <a:cubicBezTo>
                    <a:pt x="154" y="177"/>
                    <a:pt x="155" y="178"/>
                    <a:pt x="154" y="179"/>
                  </a:cubicBezTo>
                  <a:cubicBezTo>
                    <a:pt x="152" y="179"/>
                    <a:pt x="150" y="177"/>
                    <a:pt x="148" y="180"/>
                  </a:cubicBezTo>
                  <a:cubicBezTo>
                    <a:pt x="146" y="180"/>
                    <a:pt x="148" y="175"/>
                    <a:pt x="147" y="173"/>
                  </a:cubicBezTo>
                  <a:cubicBezTo>
                    <a:pt x="146" y="172"/>
                    <a:pt x="146" y="169"/>
                    <a:pt x="145" y="169"/>
                  </a:cubicBezTo>
                  <a:cubicBezTo>
                    <a:pt x="142" y="169"/>
                    <a:pt x="146" y="166"/>
                    <a:pt x="141" y="166"/>
                  </a:cubicBezTo>
                  <a:cubicBezTo>
                    <a:pt x="143" y="163"/>
                    <a:pt x="139" y="162"/>
                    <a:pt x="139" y="161"/>
                  </a:cubicBezTo>
                  <a:cubicBezTo>
                    <a:pt x="139" y="160"/>
                    <a:pt x="140" y="160"/>
                    <a:pt x="140" y="158"/>
                  </a:cubicBezTo>
                  <a:cubicBezTo>
                    <a:pt x="140" y="155"/>
                    <a:pt x="137" y="154"/>
                    <a:pt x="134" y="151"/>
                  </a:cubicBezTo>
                  <a:cubicBezTo>
                    <a:pt x="131" y="153"/>
                    <a:pt x="132" y="158"/>
                    <a:pt x="126" y="157"/>
                  </a:cubicBezTo>
                  <a:cubicBezTo>
                    <a:pt x="126" y="158"/>
                    <a:pt x="127" y="158"/>
                    <a:pt x="128" y="158"/>
                  </a:cubicBezTo>
                  <a:cubicBezTo>
                    <a:pt x="128" y="160"/>
                    <a:pt x="127" y="159"/>
                    <a:pt x="126" y="160"/>
                  </a:cubicBezTo>
                  <a:cubicBezTo>
                    <a:pt x="124" y="160"/>
                    <a:pt x="125" y="164"/>
                    <a:pt x="122" y="163"/>
                  </a:cubicBezTo>
                  <a:cubicBezTo>
                    <a:pt x="117" y="164"/>
                    <a:pt x="119" y="158"/>
                    <a:pt x="113" y="160"/>
                  </a:cubicBezTo>
                  <a:cubicBezTo>
                    <a:pt x="113" y="159"/>
                    <a:pt x="114" y="159"/>
                    <a:pt x="115" y="158"/>
                  </a:cubicBezTo>
                  <a:cubicBezTo>
                    <a:pt x="117" y="155"/>
                    <a:pt x="112" y="153"/>
                    <a:pt x="115" y="151"/>
                  </a:cubicBezTo>
                  <a:cubicBezTo>
                    <a:pt x="115" y="150"/>
                    <a:pt x="113" y="150"/>
                    <a:pt x="112" y="149"/>
                  </a:cubicBezTo>
                  <a:cubicBezTo>
                    <a:pt x="111" y="148"/>
                    <a:pt x="113" y="147"/>
                    <a:pt x="113" y="147"/>
                  </a:cubicBezTo>
                  <a:cubicBezTo>
                    <a:pt x="113" y="145"/>
                    <a:pt x="111" y="145"/>
                    <a:pt x="111" y="144"/>
                  </a:cubicBezTo>
                  <a:cubicBezTo>
                    <a:pt x="111" y="143"/>
                    <a:pt x="112" y="136"/>
                    <a:pt x="111" y="141"/>
                  </a:cubicBezTo>
                  <a:cubicBezTo>
                    <a:pt x="109" y="140"/>
                    <a:pt x="110" y="138"/>
                    <a:pt x="112" y="138"/>
                  </a:cubicBezTo>
                  <a:cubicBezTo>
                    <a:pt x="110" y="134"/>
                    <a:pt x="116" y="133"/>
                    <a:pt x="113" y="133"/>
                  </a:cubicBezTo>
                  <a:cubicBezTo>
                    <a:pt x="113" y="131"/>
                    <a:pt x="116" y="132"/>
                    <a:pt x="117" y="130"/>
                  </a:cubicBezTo>
                  <a:cubicBezTo>
                    <a:pt x="117" y="129"/>
                    <a:pt x="118" y="130"/>
                    <a:pt x="118" y="130"/>
                  </a:cubicBezTo>
                  <a:cubicBezTo>
                    <a:pt x="119" y="130"/>
                    <a:pt x="119" y="128"/>
                    <a:pt x="120" y="128"/>
                  </a:cubicBezTo>
                  <a:cubicBezTo>
                    <a:pt x="121" y="128"/>
                    <a:pt x="121" y="126"/>
                    <a:pt x="121" y="124"/>
                  </a:cubicBezTo>
                  <a:cubicBezTo>
                    <a:pt x="124" y="125"/>
                    <a:pt x="125" y="124"/>
                    <a:pt x="125" y="122"/>
                  </a:cubicBezTo>
                  <a:cubicBezTo>
                    <a:pt x="128" y="121"/>
                    <a:pt x="126" y="126"/>
                    <a:pt x="131" y="124"/>
                  </a:cubicBezTo>
                  <a:cubicBezTo>
                    <a:pt x="131" y="123"/>
                    <a:pt x="129" y="123"/>
                    <a:pt x="128" y="123"/>
                  </a:cubicBezTo>
                  <a:cubicBezTo>
                    <a:pt x="132" y="120"/>
                    <a:pt x="135" y="122"/>
                    <a:pt x="138" y="118"/>
                  </a:cubicBezTo>
                  <a:cubicBezTo>
                    <a:pt x="138" y="118"/>
                    <a:pt x="137" y="117"/>
                    <a:pt x="138" y="116"/>
                  </a:cubicBezTo>
                  <a:cubicBezTo>
                    <a:pt x="138" y="116"/>
                    <a:pt x="140" y="117"/>
                    <a:pt x="140" y="116"/>
                  </a:cubicBezTo>
                  <a:cubicBezTo>
                    <a:pt x="141" y="115"/>
                    <a:pt x="140" y="113"/>
                    <a:pt x="140" y="113"/>
                  </a:cubicBezTo>
                  <a:cubicBezTo>
                    <a:pt x="140" y="112"/>
                    <a:pt x="143" y="111"/>
                    <a:pt x="144" y="110"/>
                  </a:cubicBezTo>
                  <a:cubicBezTo>
                    <a:pt x="144" y="109"/>
                    <a:pt x="143" y="107"/>
                    <a:pt x="144" y="106"/>
                  </a:cubicBezTo>
                  <a:cubicBezTo>
                    <a:pt x="144" y="105"/>
                    <a:pt x="145" y="107"/>
                    <a:pt x="146" y="107"/>
                  </a:cubicBezTo>
                  <a:cubicBezTo>
                    <a:pt x="145" y="107"/>
                    <a:pt x="148" y="101"/>
                    <a:pt x="147" y="101"/>
                  </a:cubicBezTo>
                  <a:cubicBezTo>
                    <a:pt x="150" y="104"/>
                    <a:pt x="150" y="99"/>
                    <a:pt x="153" y="98"/>
                  </a:cubicBezTo>
                  <a:cubicBezTo>
                    <a:pt x="153" y="96"/>
                    <a:pt x="155" y="95"/>
                    <a:pt x="153" y="95"/>
                  </a:cubicBezTo>
                  <a:cubicBezTo>
                    <a:pt x="153" y="93"/>
                    <a:pt x="156" y="94"/>
                    <a:pt x="157" y="91"/>
                  </a:cubicBezTo>
                  <a:cubicBezTo>
                    <a:pt x="157" y="90"/>
                    <a:pt x="159" y="90"/>
                    <a:pt x="160" y="90"/>
                  </a:cubicBezTo>
                  <a:cubicBezTo>
                    <a:pt x="160" y="89"/>
                    <a:pt x="160" y="88"/>
                    <a:pt x="159" y="88"/>
                  </a:cubicBezTo>
                  <a:cubicBezTo>
                    <a:pt x="162" y="85"/>
                    <a:pt x="164" y="85"/>
                    <a:pt x="167" y="84"/>
                  </a:cubicBezTo>
                  <a:cubicBezTo>
                    <a:pt x="169" y="83"/>
                    <a:pt x="167" y="83"/>
                    <a:pt x="168" y="80"/>
                  </a:cubicBezTo>
                  <a:cubicBezTo>
                    <a:pt x="169" y="79"/>
                    <a:pt x="172" y="78"/>
                    <a:pt x="172" y="76"/>
                  </a:cubicBezTo>
                  <a:cubicBezTo>
                    <a:pt x="172" y="73"/>
                    <a:pt x="175" y="77"/>
                    <a:pt x="175" y="73"/>
                  </a:cubicBezTo>
                  <a:cubicBezTo>
                    <a:pt x="180" y="71"/>
                    <a:pt x="185" y="75"/>
                    <a:pt x="185" y="68"/>
                  </a:cubicBezTo>
                  <a:cubicBezTo>
                    <a:pt x="187" y="69"/>
                    <a:pt x="192" y="67"/>
                    <a:pt x="195" y="69"/>
                  </a:cubicBezTo>
                  <a:cubicBezTo>
                    <a:pt x="197" y="68"/>
                    <a:pt x="197" y="67"/>
                    <a:pt x="198" y="65"/>
                  </a:cubicBezTo>
                  <a:cubicBezTo>
                    <a:pt x="201" y="64"/>
                    <a:pt x="204" y="69"/>
                    <a:pt x="204" y="64"/>
                  </a:cubicBezTo>
                  <a:cubicBezTo>
                    <a:pt x="206" y="65"/>
                    <a:pt x="206" y="67"/>
                    <a:pt x="208" y="68"/>
                  </a:cubicBezTo>
                  <a:cubicBezTo>
                    <a:pt x="210" y="67"/>
                    <a:pt x="209" y="64"/>
                    <a:pt x="213" y="65"/>
                  </a:cubicBezTo>
                  <a:cubicBezTo>
                    <a:pt x="213" y="67"/>
                    <a:pt x="212" y="68"/>
                    <a:pt x="212" y="69"/>
                  </a:cubicBezTo>
                  <a:cubicBezTo>
                    <a:pt x="213" y="70"/>
                    <a:pt x="218" y="64"/>
                    <a:pt x="221" y="67"/>
                  </a:cubicBezTo>
                  <a:cubicBezTo>
                    <a:pt x="223" y="68"/>
                    <a:pt x="222" y="66"/>
                    <a:pt x="224" y="67"/>
                  </a:cubicBezTo>
                  <a:cubicBezTo>
                    <a:pt x="226" y="67"/>
                    <a:pt x="229" y="69"/>
                    <a:pt x="232" y="68"/>
                  </a:cubicBezTo>
                  <a:cubicBezTo>
                    <a:pt x="231" y="68"/>
                    <a:pt x="233" y="71"/>
                    <a:pt x="232" y="71"/>
                  </a:cubicBezTo>
                  <a:cubicBezTo>
                    <a:pt x="232" y="72"/>
                    <a:pt x="230" y="71"/>
                    <a:pt x="230" y="71"/>
                  </a:cubicBezTo>
                  <a:cubicBezTo>
                    <a:pt x="229" y="72"/>
                    <a:pt x="230" y="74"/>
                    <a:pt x="227" y="74"/>
                  </a:cubicBezTo>
                  <a:cubicBezTo>
                    <a:pt x="229" y="77"/>
                    <a:pt x="236" y="74"/>
                    <a:pt x="239" y="74"/>
                  </a:cubicBezTo>
                  <a:cubicBezTo>
                    <a:pt x="241" y="73"/>
                    <a:pt x="241" y="76"/>
                    <a:pt x="241" y="76"/>
                  </a:cubicBezTo>
                  <a:cubicBezTo>
                    <a:pt x="242" y="77"/>
                    <a:pt x="245" y="75"/>
                    <a:pt x="245" y="77"/>
                  </a:cubicBezTo>
                  <a:cubicBezTo>
                    <a:pt x="253" y="75"/>
                    <a:pt x="255" y="82"/>
                    <a:pt x="260" y="80"/>
                  </a:cubicBezTo>
                  <a:cubicBezTo>
                    <a:pt x="259" y="83"/>
                    <a:pt x="264" y="81"/>
                    <a:pt x="264" y="84"/>
                  </a:cubicBezTo>
                  <a:cubicBezTo>
                    <a:pt x="267" y="84"/>
                    <a:pt x="272" y="84"/>
                    <a:pt x="268" y="87"/>
                  </a:cubicBezTo>
                  <a:cubicBezTo>
                    <a:pt x="271" y="87"/>
                    <a:pt x="273" y="87"/>
                    <a:pt x="275" y="88"/>
                  </a:cubicBezTo>
                  <a:cubicBezTo>
                    <a:pt x="276" y="88"/>
                    <a:pt x="275" y="90"/>
                    <a:pt x="275" y="90"/>
                  </a:cubicBezTo>
                  <a:cubicBezTo>
                    <a:pt x="276" y="91"/>
                    <a:pt x="278" y="90"/>
                    <a:pt x="279" y="90"/>
                  </a:cubicBezTo>
                  <a:cubicBezTo>
                    <a:pt x="280" y="95"/>
                    <a:pt x="280" y="96"/>
                    <a:pt x="279" y="101"/>
                  </a:cubicBezTo>
                  <a:cubicBezTo>
                    <a:pt x="277" y="98"/>
                    <a:pt x="275" y="102"/>
                    <a:pt x="272" y="102"/>
                  </a:cubicBezTo>
                  <a:cubicBezTo>
                    <a:pt x="269" y="102"/>
                    <a:pt x="264" y="99"/>
                    <a:pt x="261" y="102"/>
                  </a:cubicBezTo>
                  <a:cubicBezTo>
                    <a:pt x="260" y="102"/>
                    <a:pt x="261" y="100"/>
                    <a:pt x="260" y="100"/>
                  </a:cubicBezTo>
                  <a:cubicBezTo>
                    <a:pt x="259" y="99"/>
                    <a:pt x="258" y="101"/>
                    <a:pt x="258" y="101"/>
                  </a:cubicBezTo>
                  <a:cubicBezTo>
                    <a:pt x="257" y="101"/>
                    <a:pt x="256" y="98"/>
                    <a:pt x="255" y="98"/>
                  </a:cubicBezTo>
                  <a:cubicBezTo>
                    <a:pt x="254" y="98"/>
                    <a:pt x="250" y="102"/>
                    <a:pt x="251" y="97"/>
                  </a:cubicBezTo>
                  <a:cubicBezTo>
                    <a:pt x="247" y="99"/>
                    <a:pt x="248" y="97"/>
                    <a:pt x="244" y="97"/>
                  </a:cubicBezTo>
                  <a:cubicBezTo>
                    <a:pt x="243" y="99"/>
                    <a:pt x="245" y="100"/>
                    <a:pt x="246" y="100"/>
                  </a:cubicBezTo>
                  <a:cubicBezTo>
                    <a:pt x="248" y="99"/>
                    <a:pt x="248" y="101"/>
                    <a:pt x="250" y="101"/>
                  </a:cubicBezTo>
                  <a:cubicBezTo>
                    <a:pt x="247" y="103"/>
                    <a:pt x="250" y="102"/>
                    <a:pt x="251" y="103"/>
                  </a:cubicBezTo>
                  <a:cubicBezTo>
                    <a:pt x="251" y="104"/>
                    <a:pt x="250" y="105"/>
                    <a:pt x="251" y="106"/>
                  </a:cubicBezTo>
                  <a:cubicBezTo>
                    <a:pt x="251" y="106"/>
                    <a:pt x="253" y="107"/>
                    <a:pt x="253" y="108"/>
                  </a:cubicBezTo>
                  <a:cubicBezTo>
                    <a:pt x="253" y="109"/>
                    <a:pt x="256" y="112"/>
                    <a:pt x="255" y="116"/>
                  </a:cubicBezTo>
                  <a:cubicBezTo>
                    <a:pt x="256" y="120"/>
                    <a:pt x="263" y="117"/>
                    <a:pt x="264" y="121"/>
                  </a:cubicBezTo>
                  <a:cubicBezTo>
                    <a:pt x="265" y="120"/>
                    <a:pt x="265" y="118"/>
                    <a:pt x="267" y="118"/>
                  </a:cubicBezTo>
                  <a:cubicBezTo>
                    <a:pt x="267" y="115"/>
                    <a:pt x="262" y="116"/>
                    <a:pt x="260" y="114"/>
                  </a:cubicBezTo>
                  <a:cubicBezTo>
                    <a:pt x="259" y="109"/>
                    <a:pt x="267" y="112"/>
                    <a:pt x="270" y="111"/>
                  </a:cubicBezTo>
                  <a:cubicBezTo>
                    <a:pt x="269" y="114"/>
                    <a:pt x="275" y="111"/>
                    <a:pt x="273" y="115"/>
                  </a:cubicBezTo>
                  <a:cubicBezTo>
                    <a:pt x="276" y="116"/>
                    <a:pt x="278" y="111"/>
                    <a:pt x="278" y="116"/>
                  </a:cubicBezTo>
                  <a:cubicBezTo>
                    <a:pt x="281" y="115"/>
                    <a:pt x="278" y="110"/>
                    <a:pt x="275" y="110"/>
                  </a:cubicBezTo>
                  <a:cubicBezTo>
                    <a:pt x="276" y="108"/>
                    <a:pt x="279" y="107"/>
                    <a:pt x="281" y="107"/>
                  </a:cubicBezTo>
                  <a:cubicBezTo>
                    <a:pt x="283" y="105"/>
                    <a:pt x="283" y="102"/>
                    <a:pt x="285" y="101"/>
                  </a:cubicBezTo>
                  <a:cubicBezTo>
                    <a:pt x="290" y="100"/>
                    <a:pt x="292" y="102"/>
                    <a:pt x="296" y="103"/>
                  </a:cubicBezTo>
                  <a:cubicBezTo>
                    <a:pt x="297" y="103"/>
                    <a:pt x="296" y="101"/>
                    <a:pt x="298" y="101"/>
                  </a:cubicBezTo>
                  <a:cubicBezTo>
                    <a:pt x="298" y="99"/>
                    <a:pt x="297" y="98"/>
                    <a:pt x="296" y="97"/>
                  </a:cubicBezTo>
                  <a:cubicBezTo>
                    <a:pt x="297" y="93"/>
                    <a:pt x="297" y="89"/>
                    <a:pt x="297" y="84"/>
                  </a:cubicBezTo>
                  <a:cubicBezTo>
                    <a:pt x="300" y="84"/>
                    <a:pt x="304" y="84"/>
                    <a:pt x="306" y="86"/>
                  </a:cubicBezTo>
                  <a:cubicBezTo>
                    <a:pt x="307" y="86"/>
                    <a:pt x="310" y="86"/>
                    <a:pt x="310" y="89"/>
                  </a:cubicBezTo>
                  <a:cubicBezTo>
                    <a:pt x="307" y="89"/>
                    <a:pt x="305" y="89"/>
                    <a:pt x="303" y="89"/>
                  </a:cubicBezTo>
                  <a:cubicBezTo>
                    <a:pt x="303" y="90"/>
                    <a:pt x="303" y="91"/>
                    <a:pt x="303" y="93"/>
                  </a:cubicBezTo>
                  <a:cubicBezTo>
                    <a:pt x="305" y="96"/>
                    <a:pt x="306" y="92"/>
                    <a:pt x="308" y="94"/>
                  </a:cubicBezTo>
                  <a:cubicBezTo>
                    <a:pt x="310" y="94"/>
                    <a:pt x="305" y="95"/>
                    <a:pt x="305" y="95"/>
                  </a:cubicBezTo>
                  <a:cubicBezTo>
                    <a:pt x="304" y="97"/>
                    <a:pt x="308" y="95"/>
                    <a:pt x="310" y="97"/>
                  </a:cubicBezTo>
                  <a:cubicBezTo>
                    <a:pt x="312" y="96"/>
                    <a:pt x="314" y="95"/>
                    <a:pt x="315" y="93"/>
                  </a:cubicBezTo>
                  <a:cubicBezTo>
                    <a:pt x="316" y="92"/>
                    <a:pt x="317" y="92"/>
                    <a:pt x="317" y="90"/>
                  </a:cubicBezTo>
                  <a:cubicBezTo>
                    <a:pt x="322" y="92"/>
                    <a:pt x="321" y="87"/>
                    <a:pt x="326" y="88"/>
                  </a:cubicBezTo>
                  <a:cubicBezTo>
                    <a:pt x="328" y="87"/>
                    <a:pt x="329" y="86"/>
                    <a:pt x="328" y="84"/>
                  </a:cubicBezTo>
                  <a:cubicBezTo>
                    <a:pt x="330" y="84"/>
                    <a:pt x="332" y="83"/>
                    <a:pt x="332" y="82"/>
                  </a:cubicBezTo>
                  <a:cubicBezTo>
                    <a:pt x="337" y="86"/>
                    <a:pt x="340" y="80"/>
                    <a:pt x="345" y="80"/>
                  </a:cubicBezTo>
                  <a:cubicBezTo>
                    <a:pt x="345" y="81"/>
                    <a:pt x="345" y="83"/>
                    <a:pt x="345" y="84"/>
                  </a:cubicBezTo>
                  <a:cubicBezTo>
                    <a:pt x="349" y="85"/>
                    <a:pt x="353" y="84"/>
                    <a:pt x="356" y="83"/>
                  </a:cubicBezTo>
                  <a:cubicBezTo>
                    <a:pt x="356" y="83"/>
                    <a:pt x="358" y="83"/>
                    <a:pt x="358" y="83"/>
                  </a:cubicBezTo>
                  <a:cubicBezTo>
                    <a:pt x="358" y="83"/>
                    <a:pt x="358" y="82"/>
                    <a:pt x="358" y="82"/>
                  </a:cubicBezTo>
                  <a:cubicBezTo>
                    <a:pt x="360" y="81"/>
                    <a:pt x="364" y="82"/>
                    <a:pt x="364" y="78"/>
                  </a:cubicBezTo>
                  <a:cubicBezTo>
                    <a:pt x="367" y="80"/>
                    <a:pt x="371" y="80"/>
                    <a:pt x="373" y="83"/>
                  </a:cubicBezTo>
                  <a:cubicBezTo>
                    <a:pt x="375" y="82"/>
                    <a:pt x="376" y="81"/>
                    <a:pt x="377" y="80"/>
                  </a:cubicBezTo>
                  <a:cubicBezTo>
                    <a:pt x="377" y="78"/>
                    <a:pt x="372" y="77"/>
                    <a:pt x="376" y="76"/>
                  </a:cubicBezTo>
                  <a:cubicBezTo>
                    <a:pt x="374" y="73"/>
                    <a:pt x="368" y="74"/>
                    <a:pt x="370" y="68"/>
                  </a:cubicBezTo>
                  <a:cubicBezTo>
                    <a:pt x="372" y="69"/>
                    <a:pt x="372" y="71"/>
                    <a:pt x="376" y="71"/>
                  </a:cubicBezTo>
                  <a:cubicBezTo>
                    <a:pt x="377" y="72"/>
                    <a:pt x="379" y="75"/>
                    <a:pt x="383" y="74"/>
                  </a:cubicBezTo>
                  <a:cubicBezTo>
                    <a:pt x="383" y="74"/>
                    <a:pt x="384" y="73"/>
                    <a:pt x="384" y="73"/>
                  </a:cubicBezTo>
                  <a:cubicBezTo>
                    <a:pt x="385" y="72"/>
                    <a:pt x="386" y="75"/>
                    <a:pt x="386" y="73"/>
                  </a:cubicBezTo>
                  <a:cubicBezTo>
                    <a:pt x="388" y="72"/>
                    <a:pt x="388" y="75"/>
                    <a:pt x="389" y="75"/>
                  </a:cubicBezTo>
                  <a:cubicBezTo>
                    <a:pt x="390" y="76"/>
                    <a:pt x="393" y="74"/>
                    <a:pt x="392" y="77"/>
                  </a:cubicBezTo>
                  <a:cubicBezTo>
                    <a:pt x="396" y="76"/>
                    <a:pt x="397" y="78"/>
                    <a:pt x="401" y="76"/>
                  </a:cubicBezTo>
                  <a:cubicBezTo>
                    <a:pt x="400" y="80"/>
                    <a:pt x="405" y="77"/>
                    <a:pt x="404" y="81"/>
                  </a:cubicBezTo>
                  <a:cubicBezTo>
                    <a:pt x="406" y="81"/>
                    <a:pt x="407" y="82"/>
                    <a:pt x="407" y="83"/>
                  </a:cubicBezTo>
                  <a:cubicBezTo>
                    <a:pt x="411" y="83"/>
                    <a:pt x="412" y="85"/>
                    <a:pt x="416" y="84"/>
                  </a:cubicBezTo>
                  <a:cubicBezTo>
                    <a:pt x="418" y="77"/>
                    <a:pt x="409" y="81"/>
                    <a:pt x="411" y="74"/>
                  </a:cubicBezTo>
                  <a:cubicBezTo>
                    <a:pt x="410" y="72"/>
                    <a:pt x="409" y="74"/>
                    <a:pt x="407" y="74"/>
                  </a:cubicBezTo>
                  <a:cubicBezTo>
                    <a:pt x="407" y="71"/>
                    <a:pt x="409" y="70"/>
                    <a:pt x="409" y="67"/>
                  </a:cubicBezTo>
                  <a:cubicBezTo>
                    <a:pt x="409" y="65"/>
                    <a:pt x="407" y="66"/>
                    <a:pt x="406" y="65"/>
                  </a:cubicBezTo>
                  <a:cubicBezTo>
                    <a:pt x="406" y="65"/>
                    <a:pt x="408" y="63"/>
                    <a:pt x="406" y="63"/>
                  </a:cubicBezTo>
                  <a:cubicBezTo>
                    <a:pt x="406" y="61"/>
                    <a:pt x="409" y="62"/>
                    <a:pt x="409" y="58"/>
                  </a:cubicBezTo>
                  <a:cubicBezTo>
                    <a:pt x="411" y="58"/>
                    <a:pt x="410" y="55"/>
                    <a:pt x="413" y="56"/>
                  </a:cubicBezTo>
                  <a:cubicBezTo>
                    <a:pt x="413" y="54"/>
                    <a:pt x="414" y="52"/>
                    <a:pt x="417" y="53"/>
                  </a:cubicBezTo>
                  <a:cubicBezTo>
                    <a:pt x="416" y="47"/>
                    <a:pt x="421" y="49"/>
                    <a:pt x="420" y="44"/>
                  </a:cubicBezTo>
                  <a:cubicBezTo>
                    <a:pt x="426" y="43"/>
                    <a:pt x="428" y="46"/>
                    <a:pt x="432" y="47"/>
                  </a:cubicBezTo>
                  <a:cubicBezTo>
                    <a:pt x="432" y="48"/>
                    <a:pt x="432" y="50"/>
                    <a:pt x="433" y="50"/>
                  </a:cubicBezTo>
                  <a:cubicBezTo>
                    <a:pt x="433" y="52"/>
                    <a:pt x="431" y="51"/>
                    <a:pt x="430" y="51"/>
                  </a:cubicBezTo>
                  <a:cubicBezTo>
                    <a:pt x="430" y="56"/>
                    <a:pt x="432" y="58"/>
                    <a:pt x="430" y="62"/>
                  </a:cubicBezTo>
                  <a:cubicBezTo>
                    <a:pt x="431" y="63"/>
                    <a:pt x="431" y="64"/>
                    <a:pt x="432" y="64"/>
                  </a:cubicBezTo>
                  <a:cubicBezTo>
                    <a:pt x="433" y="65"/>
                    <a:pt x="433" y="66"/>
                    <a:pt x="434" y="65"/>
                  </a:cubicBezTo>
                  <a:cubicBezTo>
                    <a:pt x="432" y="68"/>
                    <a:pt x="434" y="74"/>
                    <a:pt x="432" y="77"/>
                  </a:cubicBezTo>
                  <a:cubicBezTo>
                    <a:pt x="431" y="81"/>
                    <a:pt x="435" y="80"/>
                    <a:pt x="436" y="82"/>
                  </a:cubicBezTo>
                  <a:cubicBezTo>
                    <a:pt x="435" y="91"/>
                    <a:pt x="430" y="97"/>
                    <a:pt x="423" y="100"/>
                  </a:cubicBezTo>
                  <a:cubicBezTo>
                    <a:pt x="423" y="102"/>
                    <a:pt x="428" y="100"/>
                    <a:pt x="429" y="102"/>
                  </a:cubicBezTo>
                  <a:cubicBezTo>
                    <a:pt x="431" y="102"/>
                    <a:pt x="431" y="98"/>
                    <a:pt x="434" y="98"/>
                  </a:cubicBezTo>
                  <a:cubicBezTo>
                    <a:pt x="434" y="99"/>
                    <a:pt x="433" y="100"/>
                    <a:pt x="433" y="102"/>
                  </a:cubicBezTo>
                  <a:cubicBezTo>
                    <a:pt x="435" y="102"/>
                    <a:pt x="434" y="100"/>
                    <a:pt x="436" y="100"/>
                  </a:cubicBezTo>
                  <a:cubicBezTo>
                    <a:pt x="437" y="100"/>
                    <a:pt x="436" y="98"/>
                    <a:pt x="437" y="97"/>
                  </a:cubicBezTo>
                  <a:cubicBezTo>
                    <a:pt x="437" y="97"/>
                    <a:pt x="439" y="98"/>
                    <a:pt x="439" y="97"/>
                  </a:cubicBezTo>
                  <a:cubicBezTo>
                    <a:pt x="440" y="96"/>
                    <a:pt x="439" y="95"/>
                    <a:pt x="439" y="94"/>
                  </a:cubicBezTo>
                  <a:cubicBezTo>
                    <a:pt x="440" y="94"/>
                    <a:pt x="441" y="94"/>
                    <a:pt x="443" y="94"/>
                  </a:cubicBezTo>
                  <a:cubicBezTo>
                    <a:pt x="441" y="90"/>
                    <a:pt x="446" y="87"/>
                    <a:pt x="443" y="84"/>
                  </a:cubicBezTo>
                  <a:cubicBezTo>
                    <a:pt x="443" y="83"/>
                    <a:pt x="445" y="84"/>
                    <a:pt x="445" y="82"/>
                  </a:cubicBezTo>
                  <a:cubicBezTo>
                    <a:pt x="445" y="81"/>
                    <a:pt x="444" y="81"/>
                    <a:pt x="443" y="81"/>
                  </a:cubicBezTo>
                  <a:cubicBezTo>
                    <a:pt x="442" y="78"/>
                    <a:pt x="447" y="80"/>
                    <a:pt x="449" y="80"/>
                  </a:cubicBezTo>
                  <a:cubicBezTo>
                    <a:pt x="447" y="79"/>
                    <a:pt x="448" y="75"/>
                    <a:pt x="445" y="76"/>
                  </a:cubicBezTo>
                  <a:cubicBezTo>
                    <a:pt x="442" y="78"/>
                    <a:pt x="441" y="73"/>
                    <a:pt x="440" y="76"/>
                  </a:cubicBezTo>
                  <a:cubicBezTo>
                    <a:pt x="438" y="74"/>
                    <a:pt x="439" y="72"/>
                    <a:pt x="439" y="69"/>
                  </a:cubicBezTo>
                  <a:cubicBezTo>
                    <a:pt x="439" y="69"/>
                    <a:pt x="441" y="69"/>
                    <a:pt x="441" y="69"/>
                  </a:cubicBezTo>
                  <a:cubicBezTo>
                    <a:pt x="442" y="68"/>
                    <a:pt x="441" y="64"/>
                    <a:pt x="441" y="63"/>
                  </a:cubicBezTo>
                  <a:cubicBezTo>
                    <a:pt x="442" y="61"/>
                    <a:pt x="440" y="63"/>
                    <a:pt x="440" y="63"/>
                  </a:cubicBezTo>
                  <a:cubicBezTo>
                    <a:pt x="438" y="61"/>
                    <a:pt x="439" y="59"/>
                    <a:pt x="438" y="56"/>
                  </a:cubicBezTo>
                  <a:cubicBezTo>
                    <a:pt x="443" y="58"/>
                    <a:pt x="441" y="53"/>
                    <a:pt x="444" y="53"/>
                  </a:cubicBezTo>
                  <a:cubicBezTo>
                    <a:pt x="444" y="51"/>
                    <a:pt x="444" y="49"/>
                    <a:pt x="444" y="47"/>
                  </a:cubicBezTo>
                  <a:cubicBezTo>
                    <a:pt x="448" y="45"/>
                    <a:pt x="446" y="50"/>
                    <a:pt x="446" y="53"/>
                  </a:cubicBezTo>
                  <a:cubicBezTo>
                    <a:pt x="446" y="54"/>
                    <a:pt x="449" y="52"/>
                    <a:pt x="449" y="54"/>
                  </a:cubicBezTo>
                  <a:cubicBezTo>
                    <a:pt x="449" y="54"/>
                    <a:pt x="447" y="55"/>
                    <a:pt x="447" y="55"/>
                  </a:cubicBezTo>
                  <a:cubicBezTo>
                    <a:pt x="448" y="58"/>
                    <a:pt x="451" y="59"/>
                    <a:pt x="454" y="61"/>
                  </a:cubicBezTo>
                  <a:cubicBezTo>
                    <a:pt x="457" y="61"/>
                    <a:pt x="454" y="57"/>
                    <a:pt x="453" y="57"/>
                  </a:cubicBezTo>
                  <a:cubicBezTo>
                    <a:pt x="455" y="55"/>
                    <a:pt x="458" y="55"/>
                    <a:pt x="462" y="55"/>
                  </a:cubicBezTo>
                  <a:cubicBezTo>
                    <a:pt x="461" y="54"/>
                    <a:pt x="459" y="54"/>
                    <a:pt x="458" y="54"/>
                  </a:cubicBezTo>
                  <a:cubicBezTo>
                    <a:pt x="459" y="50"/>
                    <a:pt x="456" y="51"/>
                    <a:pt x="457" y="48"/>
                  </a:cubicBezTo>
                  <a:cubicBezTo>
                    <a:pt x="458" y="51"/>
                    <a:pt x="465" y="47"/>
                    <a:pt x="464" y="51"/>
                  </a:cubicBezTo>
                  <a:cubicBezTo>
                    <a:pt x="465" y="52"/>
                    <a:pt x="466" y="50"/>
                    <a:pt x="466" y="50"/>
                  </a:cubicBezTo>
                  <a:cubicBezTo>
                    <a:pt x="468" y="51"/>
                    <a:pt x="466" y="52"/>
                    <a:pt x="467" y="53"/>
                  </a:cubicBezTo>
                  <a:cubicBezTo>
                    <a:pt x="468" y="53"/>
                    <a:pt x="469" y="52"/>
                    <a:pt x="470" y="53"/>
                  </a:cubicBezTo>
                  <a:cubicBezTo>
                    <a:pt x="472" y="55"/>
                    <a:pt x="476" y="52"/>
                    <a:pt x="473" y="56"/>
                  </a:cubicBezTo>
                  <a:cubicBezTo>
                    <a:pt x="475" y="56"/>
                    <a:pt x="477" y="56"/>
                    <a:pt x="479" y="56"/>
                  </a:cubicBezTo>
                  <a:cubicBezTo>
                    <a:pt x="479" y="55"/>
                    <a:pt x="474" y="54"/>
                    <a:pt x="478" y="53"/>
                  </a:cubicBezTo>
                  <a:cubicBezTo>
                    <a:pt x="477" y="51"/>
                    <a:pt x="476" y="51"/>
                    <a:pt x="474" y="50"/>
                  </a:cubicBezTo>
                  <a:cubicBezTo>
                    <a:pt x="474" y="44"/>
                    <a:pt x="474" y="44"/>
                    <a:pt x="474" y="37"/>
                  </a:cubicBezTo>
                  <a:cubicBezTo>
                    <a:pt x="481" y="37"/>
                    <a:pt x="489" y="38"/>
                    <a:pt x="494" y="37"/>
                  </a:cubicBezTo>
                  <a:cubicBezTo>
                    <a:pt x="497" y="37"/>
                    <a:pt x="495" y="34"/>
                    <a:pt x="498" y="36"/>
                  </a:cubicBezTo>
                  <a:cubicBezTo>
                    <a:pt x="502" y="34"/>
                    <a:pt x="499" y="31"/>
                    <a:pt x="500" y="28"/>
                  </a:cubicBezTo>
                  <a:cubicBezTo>
                    <a:pt x="503" y="28"/>
                    <a:pt x="505" y="28"/>
                    <a:pt x="506" y="27"/>
                  </a:cubicBezTo>
                  <a:cubicBezTo>
                    <a:pt x="508" y="24"/>
                    <a:pt x="511" y="23"/>
                    <a:pt x="513" y="21"/>
                  </a:cubicBezTo>
                  <a:cubicBezTo>
                    <a:pt x="525" y="19"/>
                    <a:pt x="538" y="18"/>
                    <a:pt x="547" y="14"/>
                  </a:cubicBezTo>
                  <a:cubicBezTo>
                    <a:pt x="549" y="12"/>
                    <a:pt x="550" y="16"/>
                    <a:pt x="550" y="16"/>
                  </a:cubicBezTo>
                  <a:cubicBezTo>
                    <a:pt x="550" y="16"/>
                    <a:pt x="552" y="13"/>
                    <a:pt x="551" y="13"/>
                  </a:cubicBezTo>
                  <a:cubicBezTo>
                    <a:pt x="553" y="13"/>
                    <a:pt x="551" y="15"/>
                    <a:pt x="552" y="16"/>
                  </a:cubicBezTo>
                  <a:cubicBezTo>
                    <a:pt x="553" y="17"/>
                    <a:pt x="555" y="16"/>
                    <a:pt x="555" y="17"/>
                  </a:cubicBezTo>
                  <a:cubicBezTo>
                    <a:pt x="556" y="17"/>
                    <a:pt x="554" y="15"/>
                    <a:pt x="556" y="15"/>
                  </a:cubicBezTo>
                  <a:cubicBezTo>
                    <a:pt x="558" y="14"/>
                    <a:pt x="562" y="15"/>
                    <a:pt x="562" y="11"/>
                  </a:cubicBezTo>
                  <a:cubicBezTo>
                    <a:pt x="564" y="12"/>
                    <a:pt x="565" y="11"/>
                    <a:pt x="565" y="9"/>
                  </a:cubicBezTo>
                  <a:cubicBezTo>
                    <a:pt x="567" y="9"/>
                    <a:pt x="567" y="11"/>
                    <a:pt x="569" y="11"/>
                  </a:cubicBezTo>
                  <a:cubicBezTo>
                    <a:pt x="572" y="11"/>
                    <a:pt x="571" y="7"/>
                    <a:pt x="571" y="4"/>
                  </a:cubicBezTo>
                  <a:cubicBezTo>
                    <a:pt x="577" y="2"/>
                    <a:pt x="582" y="0"/>
                    <a:pt x="591" y="1"/>
                  </a:cubicBezTo>
                  <a:cubicBezTo>
                    <a:pt x="590" y="2"/>
                    <a:pt x="590" y="3"/>
                    <a:pt x="590" y="5"/>
                  </a:cubicBezTo>
                  <a:cubicBezTo>
                    <a:pt x="592" y="8"/>
                    <a:pt x="597" y="8"/>
                    <a:pt x="599" y="5"/>
                  </a:cubicBezTo>
                  <a:cubicBezTo>
                    <a:pt x="601" y="6"/>
                    <a:pt x="600" y="7"/>
                    <a:pt x="599" y="7"/>
                  </a:cubicBezTo>
                  <a:close/>
                  <a:moveTo>
                    <a:pt x="882" y="150"/>
                  </a:moveTo>
                  <a:cubicBezTo>
                    <a:pt x="882" y="149"/>
                    <a:pt x="880" y="149"/>
                    <a:pt x="879" y="148"/>
                  </a:cubicBezTo>
                  <a:cubicBezTo>
                    <a:pt x="875" y="147"/>
                    <a:pt x="875" y="150"/>
                    <a:pt x="879" y="149"/>
                  </a:cubicBezTo>
                  <a:cubicBezTo>
                    <a:pt x="880" y="150"/>
                    <a:pt x="880" y="150"/>
                    <a:pt x="882" y="150"/>
                  </a:cubicBezTo>
                  <a:close/>
                  <a:moveTo>
                    <a:pt x="254" y="239"/>
                  </a:moveTo>
                  <a:cubicBezTo>
                    <a:pt x="253" y="242"/>
                    <a:pt x="258" y="240"/>
                    <a:pt x="257" y="244"/>
                  </a:cubicBezTo>
                  <a:cubicBezTo>
                    <a:pt x="259" y="245"/>
                    <a:pt x="260" y="243"/>
                    <a:pt x="260" y="244"/>
                  </a:cubicBezTo>
                  <a:cubicBezTo>
                    <a:pt x="260" y="246"/>
                    <a:pt x="260" y="245"/>
                    <a:pt x="259" y="246"/>
                  </a:cubicBezTo>
                  <a:cubicBezTo>
                    <a:pt x="257" y="246"/>
                    <a:pt x="252" y="248"/>
                    <a:pt x="251" y="248"/>
                  </a:cubicBezTo>
                  <a:cubicBezTo>
                    <a:pt x="248" y="247"/>
                    <a:pt x="247" y="245"/>
                    <a:pt x="245" y="243"/>
                  </a:cubicBezTo>
                  <a:cubicBezTo>
                    <a:pt x="245" y="241"/>
                    <a:pt x="248" y="243"/>
                    <a:pt x="248" y="241"/>
                  </a:cubicBezTo>
                  <a:cubicBezTo>
                    <a:pt x="246" y="239"/>
                    <a:pt x="245" y="238"/>
                    <a:pt x="241" y="240"/>
                  </a:cubicBezTo>
                  <a:cubicBezTo>
                    <a:pt x="240" y="238"/>
                    <a:pt x="239" y="236"/>
                    <a:pt x="235" y="236"/>
                  </a:cubicBezTo>
                  <a:cubicBezTo>
                    <a:pt x="234" y="236"/>
                    <a:pt x="235" y="238"/>
                    <a:pt x="234" y="239"/>
                  </a:cubicBezTo>
                  <a:cubicBezTo>
                    <a:pt x="234" y="239"/>
                    <a:pt x="232" y="239"/>
                    <a:pt x="231" y="240"/>
                  </a:cubicBezTo>
                  <a:cubicBezTo>
                    <a:pt x="230" y="241"/>
                    <a:pt x="229" y="244"/>
                    <a:pt x="226" y="243"/>
                  </a:cubicBezTo>
                  <a:cubicBezTo>
                    <a:pt x="228" y="247"/>
                    <a:pt x="224" y="249"/>
                    <a:pt x="224" y="249"/>
                  </a:cubicBezTo>
                  <a:cubicBezTo>
                    <a:pt x="223" y="252"/>
                    <a:pt x="223" y="254"/>
                    <a:pt x="222" y="257"/>
                  </a:cubicBezTo>
                  <a:cubicBezTo>
                    <a:pt x="221" y="257"/>
                    <a:pt x="221" y="256"/>
                    <a:pt x="220" y="256"/>
                  </a:cubicBezTo>
                  <a:cubicBezTo>
                    <a:pt x="219" y="260"/>
                    <a:pt x="223" y="262"/>
                    <a:pt x="220" y="264"/>
                  </a:cubicBezTo>
                  <a:cubicBezTo>
                    <a:pt x="222" y="263"/>
                    <a:pt x="222" y="266"/>
                    <a:pt x="222" y="267"/>
                  </a:cubicBezTo>
                  <a:cubicBezTo>
                    <a:pt x="223" y="267"/>
                    <a:pt x="224" y="267"/>
                    <a:pt x="225" y="267"/>
                  </a:cubicBezTo>
                  <a:cubicBezTo>
                    <a:pt x="228" y="267"/>
                    <a:pt x="228" y="270"/>
                    <a:pt x="230" y="268"/>
                  </a:cubicBezTo>
                  <a:cubicBezTo>
                    <a:pt x="230" y="268"/>
                    <a:pt x="232" y="268"/>
                    <a:pt x="232" y="268"/>
                  </a:cubicBezTo>
                  <a:cubicBezTo>
                    <a:pt x="236" y="267"/>
                    <a:pt x="235" y="267"/>
                    <a:pt x="237" y="266"/>
                  </a:cubicBezTo>
                  <a:cubicBezTo>
                    <a:pt x="239" y="265"/>
                    <a:pt x="239" y="267"/>
                    <a:pt x="241" y="267"/>
                  </a:cubicBezTo>
                  <a:cubicBezTo>
                    <a:pt x="242" y="266"/>
                    <a:pt x="241" y="265"/>
                    <a:pt x="243" y="264"/>
                  </a:cubicBezTo>
                  <a:cubicBezTo>
                    <a:pt x="245" y="264"/>
                    <a:pt x="251" y="264"/>
                    <a:pt x="253" y="264"/>
                  </a:cubicBezTo>
                  <a:cubicBezTo>
                    <a:pt x="255" y="265"/>
                    <a:pt x="256" y="266"/>
                    <a:pt x="258" y="267"/>
                  </a:cubicBezTo>
                  <a:cubicBezTo>
                    <a:pt x="259" y="267"/>
                    <a:pt x="259" y="266"/>
                    <a:pt x="260" y="266"/>
                  </a:cubicBezTo>
                  <a:cubicBezTo>
                    <a:pt x="260" y="266"/>
                    <a:pt x="261" y="267"/>
                    <a:pt x="261" y="267"/>
                  </a:cubicBezTo>
                  <a:cubicBezTo>
                    <a:pt x="265" y="268"/>
                    <a:pt x="265" y="268"/>
                    <a:pt x="267" y="268"/>
                  </a:cubicBezTo>
                  <a:cubicBezTo>
                    <a:pt x="272" y="268"/>
                    <a:pt x="278" y="267"/>
                    <a:pt x="284" y="268"/>
                  </a:cubicBezTo>
                  <a:cubicBezTo>
                    <a:pt x="283" y="265"/>
                    <a:pt x="284" y="263"/>
                    <a:pt x="285" y="262"/>
                  </a:cubicBezTo>
                  <a:cubicBezTo>
                    <a:pt x="281" y="257"/>
                    <a:pt x="278" y="251"/>
                    <a:pt x="270" y="250"/>
                  </a:cubicBezTo>
                  <a:cubicBezTo>
                    <a:pt x="270" y="248"/>
                    <a:pt x="268" y="248"/>
                    <a:pt x="267" y="247"/>
                  </a:cubicBezTo>
                  <a:cubicBezTo>
                    <a:pt x="267" y="245"/>
                    <a:pt x="267" y="244"/>
                    <a:pt x="266" y="243"/>
                  </a:cubicBezTo>
                  <a:cubicBezTo>
                    <a:pt x="267" y="240"/>
                    <a:pt x="270" y="240"/>
                    <a:pt x="270" y="235"/>
                  </a:cubicBezTo>
                  <a:cubicBezTo>
                    <a:pt x="263" y="234"/>
                    <a:pt x="259" y="237"/>
                    <a:pt x="254" y="239"/>
                  </a:cubicBezTo>
                  <a:close/>
                  <a:moveTo>
                    <a:pt x="336" y="293"/>
                  </a:moveTo>
                  <a:cubicBezTo>
                    <a:pt x="334" y="293"/>
                    <a:pt x="333" y="293"/>
                    <a:pt x="334" y="294"/>
                  </a:cubicBezTo>
                  <a:cubicBezTo>
                    <a:pt x="336" y="292"/>
                    <a:pt x="341" y="292"/>
                    <a:pt x="343" y="292"/>
                  </a:cubicBezTo>
                  <a:cubicBezTo>
                    <a:pt x="343" y="291"/>
                    <a:pt x="342" y="289"/>
                    <a:pt x="343" y="289"/>
                  </a:cubicBezTo>
                  <a:cubicBezTo>
                    <a:pt x="343" y="289"/>
                    <a:pt x="345" y="291"/>
                    <a:pt x="345" y="290"/>
                  </a:cubicBezTo>
                  <a:cubicBezTo>
                    <a:pt x="345" y="288"/>
                    <a:pt x="345" y="285"/>
                    <a:pt x="345" y="282"/>
                  </a:cubicBezTo>
                  <a:cubicBezTo>
                    <a:pt x="344" y="280"/>
                    <a:pt x="342" y="280"/>
                    <a:pt x="341" y="279"/>
                  </a:cubicBezTo>
                  <a:cubicBezTo>
                    <a:pt x="341" y="278"/>
                    <a:pt x="342" y="277"/>
                    <a:pt x="341" y="276"/>
                  </a:cubicBezTo>
                  <a:cubicBezTo>
                    <a:pt x="341" y="274"/>
                    <a:pt x="337" y="273"/>
                    <a:pt x="340" y="273"/>
                  </a:cubicBezTo>
                  <a:cubicBezTo>
                    <a:pt x="343" y="273"/>
                    <a:pt x="345" y="273"/>
                    <a:pt x="347" y="273"/>
                  </a:cubicBezTo>
                  <a:cubicBezTo>
                    <a:pt x="348" y="268"/>
                    <a:pt x="345" y="268"/>
                    <a:pt x="345" y="267"/>
                  </a:cubicBezTo>
                  <a:cubicBezTo>
                    <a:pt x="345" y="264"/>
                    <a:pt x="342" y="265"/>
                    <a:pt x="341" y="263"/>
                  </a:cubicBezTo>
                  <a:cubicBezTo>
                    <a:pt x="342" y="263"/>
                    <a:pt x="343" y="262"/>
                    <a:pt x="343" y="261"/>
                  </a:cubicBezTo>
                  <a:cubicBezTo>
                    <a:pt x="339" y="262"/>
                    <a:pt x="338" y="260"/>
                    <a:pt x="336" y="260"/>
                  </a:cubicBezTo>
                  <a:cubicBezTo>
                    <a:pt x="336" y="253"/>
                    <a:pt x="328" y="255"/>
                    <a:pt x="328" y="249"/>
                  </a:cubicBezTo>
                  <a:cubicBezTo>
                    <a:pt x="331" y="247"/>
                    <a:pt x="334" y="243"/>
                    <a:pt x="340" y="244"/>
                  </a:cubicBezTo>
                  <a:cubicBezTo>
                    <a:pt x="341" y="244"/>
                    <a:pt x="340" y="242"/>
                    <a:pt x="341" y="242"/>
                  </a:cubicBezTo>
                  <a:cubicBezTo>
                    <a:pt x="342" y="239"/>
                    <a:pt x="338" y="239"/>
                    <a:pt x="338" y="236"/>
                  </a:cubicBezTo>
                  <a:cubicBezTo>
                    <a:pt x="332" y="235"/>
                    <a:pt x="330" y="238"/>
                    <a:pt x="326" y="236"/>
                  </a:cubicBezTo>
                  <a:cubicBezTo>
                    <a:pt x="326" y="238"/>
                    <a:pt x="326" y="239"/>
                    <a:pt x="325" y="237"/>
                  </a:cubicBezTo>
                  <a:cubicBezTo>
                    <a:pt x="324" y="237"/>
                    <a:pt x="324" y="239"/>
                    <a:pt x="324" y="239"/>
                  </a:cubicBezTo>
                  <a:cubicBezTo>
                    <a:pt x="321" y="240"/>
                    <a:pt x="317" y="242"/>
                    <a:pt x="315" y="242"/>
                  </a:cubicBezTo>
                  <a:cubicBezTo>
                    <a:pt x="312" y="243"/>
                    <a:pt x="313" y="244"/>
                    <a:pt x="312" y="246"/>
                  </a:cubicBezTo>
                  <a:cubicBezTo>
                    <a:pt x="312" y="246"/>
                    <a:pt x="310" y="245"/>
                    <a:pt x="310" y="246"/>
                  </a:cubicBezTo>
                  <a:cubicBezTo>
                    <a:pt x="309" y="246"/>
                    <a:pt x="310" y="249"/>
                    <a:pt x="310" y="249"/>
                  </a:cubicBezTo>
                  <a:cubicBezTo>
                    <a:pt x="310" y="252"/>
                    <a:pt x="313" y="247"/>
                    <a:pt x="313" y="252"/>
                  </a:cubicBezTo>
                  <a:cubicBezTo>
                    <a:pt x="313" y="253"/>
                    <a:pt x="314" y="253"/>
                    <a:pt x="314" y="254"/>
                  </a:cubicBezTo>
                  <a:cubicBezTo>
                    <a:pt x="313" y="258"/>
                    <a:pt x="315" y="260"/>
                    <a:pt x="315" y="261"/>
                  </a:cubicBezTo>
                  <a:cubicBezTo>
                    <a:pt x="316" y="262"/>
                    <a:pt x="316" y="262"/>
                    <a:pt x="317" y="263"/>
                  </a:cubicBezTo>
                  <a:cubicBezTo>
                    <a:pt x="317" y="263"/>
                    <a:pt x="318" y="267"/>
                    <a:pt x="318" y="267"/>
                  </a:cubicBezTo>
                  <a:cubicBezTo>
                    <a:pt x="319" y="270"/>
                    <a:pt x="319" y="269"/>
                    <a:pt x="320" y="272"/>
                  </a:cubicBezTo>
                  <a:cubicBezTo>
                    <a:pt x="321" y="273"/>
                    <a:pt x="320" y="274"/>
                    <a:pt x="320" y="275"/>
                  </a:cubicBezTo>
                  <a:cubicBezTo>
                    <a:pt x="321" y="276"/>
                    <a:pt x="323" y="276"/>
                    <a:pt x="323" y="279"/>
                  </a:cubicBezTo>
                  <a:cubicBezTo>
                    <a:pt x="318" y="277"/>
                    <a:pt x="321" y="284"/>
                    <a:pt x="319" y="284"/>
                  </a:cubicBezTo>
                  <a:cubicBezTo>
                    <a:pt x="324" y="285"/>
                    <a:pt x="324" y="293"/>
                    <a:pt x="330" y="289"/>
                  </a:cubicBezTo>
                  <a:cubicBezTo>
                    <a:pt x="325" y="294"/>
                    <a:pt x="335" y="290"/>
                    <a:pt x="336" y="293"/>
                  </a:cubicBezTo>
                  <a:close/>
                  <a:moveTo>
                    <a:pt x="371" y="239"/>
                  </a:moveTo>
                  <a:cubicBezTo>
                    <a:pt x="370" y="239"/>
                    <a:pt x="370" y="241"/>
                    <a:pt x="370" y="242"/>
                  </a:cubicBezTo>
                  <a:cubicBezTo>
                    <a:pt x="369" y="243"/>
                    <a:pt x="367" y="243"/>
                    <a:pt x="366" y="244"/>
                  </a:cubicBezTo>
                  <a:cubicBezTo>
                    <a:pt x="367" y="245"/>
                    <a:pt x="370" y="248"/>
                    <a:pt x="370" y="249"/>
                  </a:cubicBezTo>
                  <a:cubicBezTo>
                    <a:pt x="370" y="249"/>
                    <a:pt x="368" y="249"/>
                    <a:pt x="368" y="250"/>
                  </a:cubicBezTo>
                  <a:cubicBezTo>
                    <a:pt x="369" y="251"/>
                    <a:pt x="372" y="251"/>
                    <a:pt x="373" y="253"/>
                  </a:cubicBezTo>
                  <a:cubicBezTo>
                    <a:pt x="373" y="251"/>
                    <a:pt x="375" y="251"/>
                    <a:pt x="376" y="250"/>
                  </a:cubicBezTo>
                  <a:cubicBezTo>
                    <a:pt x="377" y="247"/>
                    <a:pt x="374" y="247"/>
                    <a:pt x="373" y="244"/>
                  </a:cubicBezTo>
                  <a:cubicBezTo>
                    <a:pt x="375" y="243"/>
                    <a:pt x="377" y="243"/>
                    <a:pt x="377" y="240"/>
                  </a:cubicBezTo>
                  <a:cubicBezTo>
                    <a:pt x="375" y="240"/>
                    <a:pt x="374" y="239"/>
                    <a:pt x="376" y="237"/>
                  </a:cubicBezTo>
                  <a:cubicBezTo>
                    <a:pt x="374" y="238"/>
                    <a:pt x="372" y="238"/>
                    <a:pt x="371" y="239"/>
                  </a:cubicBezTo>
                  <a:close/>
                  <a:moveTo>
                    <a:pt x="217" y="270"/>
                  </a:moveTo>
                  <a:cubicBezTo>
                    <a:pt x="216" y="275"/>
                    <a:pt x="225" y="272"/>
                    <a:pt x="225" y="270"/>
                  </a:cubicBezTo>
                  <a:cubicBezTo>
                    <a:pt x="222" y="269"/>
                    <a:pt x="220" y="269"/>
                    <a:pt x="217" y="270"/>
                  </a:cubicBezTo>
                  <a:close/>
                  <a:moveTo>
                    <a:pt x="244" y="489"/>
                  </a:moveTo>
                  <a:cubicBezTo>
                    <a:pt x="245" y="485"/>
                    <a:pt x="252" y="485"/>
                    <a:pt x="251" y="478"/>
                  </a:cubicBezTo>
                  <a:cubicBezTo>
                    <a:pt x="247" y="480"/>
                    <a:pt x="241" y="475"/>
                    <a:pt x="238" y="479"/>
                  </a:cubicBezTo>
                  <a:cubicBezTo>
                    <a:pt x="243" y="479"/>
                    <a:pt x="237" y="480"/>
                    <a:pt x="237" y="481"/>
                  </a:cubicBezTo>
                  <a:cubicBezTo>
                    <a:pt x="237" y="480"/>
                    <a:pt x="238" y="484"/>
                    <a:pt x="238" y="485"/>
                  </a:cubicBezTo>
                  <a:cubicBezTo>
                    <a:pt x="238" y="486"/>
                    <a:pt x="238" y="488"/>
                    <a:pt x="237" y="488"/>
                  </a:cubicBezTo>
                  <a:cubicBezTo>
                    <a:pt x="237" y="488"/>
                    <a:pt x="236" y="487"/>
                    <a:pt x="235" y="488"/>
                  </a:cubicBezTo>
                  <a:cubicBezTo>
                    <a:pt x="237" y="490"/>
                    <a:pt x="241" y="489"/>
                    <a:pt x="244"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6" name="Freeform 88"/>
            <p:cNvSpPr>
              <a:spLocks/>
            </p:cNvSpPr>
            <p:nvPr/>
          </p:nvSpPr>
          <p:spPr bwMode="auto">
            <a:xfrm>
              <a:off x="2636838" y="1452563"/>
              <a:ext cx="55563" cy="30162"/>
            </a:xfrm>
            <a:custGeom>
              <a:avLst/>
              <a:gdLst>
                <a:gd name="T0" fmla="*/ 26 w 15"/>
                <a:gd name="T1" fmla="*/ 0 h 8"/>
                <a:gd name="T2" fmla="*/ 30 w 15"/>
                <a:gd name="T3" fmla="*/ 17 h 8"/>
                <a:gd name="T4" fmla="*/ 0 w 15"/>
                <a:gd name="T5" fmla="*/ 7 h 8"/>
                <a:gd name="T6" fmla="*/ 26 w 15"/>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8">
                  <a:moveTo>
                    <a:pt x="11" y="0"/>
                  </a:moveTo>
                  <a:cubicBezTo>
                    <a:pt x="10" y="3"/>
                    <a:pt x="15" y="2"/>
                    <a:pt x="13" y="7"/>
                  </a:cubicBezTo>
                  <a:cubicBezTo>
                    <a:pt x="7" y="8"/>
                    <a:pt x="3" y="6"/>
                    <a:pt x="0" y="3"/>
                  </a:cubicBezTo>
                  <a:cubicBezTo>
                    <a:pt x="2" y="1"/>
                    <a:pt x="7" y="1"/>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7" name="Freeform 89"/>
            <p:cNvSpPr>
              <a:spLocks noEditPoints="1"/>
            </p:cNvSpPr>
            <p:nvPr/>
          </p:nvSpPr>
          <p:spPr bwMode="auto">
            <a:xfrm>
              <a:off x="2749551" y="1504950"/>
              <a:ext cx="528638" cy="371475"/>
            </a:xfrm>
            <a:custGeom>
              <a:avLst/>
              <a:gdLst>
                <a:gd name="T0" fmla="*/ 33 w 141"/>
                <a:gd name="T1" fmla="*/ 14 h 99"/>
                <a:gd name="T2" fmla="*/ 43 w 141"/>
                <a:gd name="T3" fmla="*/ 12 h 99"/>
                <a:gd name="T4" fmla="*/ 43 w 141"/>
                <a:gd name="T5" fmla="*/ 17 h 99"/>
                <a:gd name="T6" fmla="*/ 43 w 141"/>
                <a:gd name="T7" fmla="*/ 28 h 99"/>
                <a:gd name="T8" fmla="*/ 52 w 141"/>
                <a:gd name="T9" fmla="*/ 50 h 99"/>
                <a:gd name="T10" fmla="*/ 71 w 141"/>
                <a:gd name="T11" fmla="*/ 14 h 99"/>
                <a:gd name="T12" fmla="*/ 97 w 141"/>
                <a:gd name="T13" fmla="*/ 12 h 99"/>
                <a:gd name="T14" fmla="*/ 113 w 141"/>
                <a:gd name="T15" fmla="*/ 38 h 99"/>
                <a:gd name="T16" fmla="*/ 132 w 141"/>
                <a:gd name="T17" fmla="*/ 33 h 99"/>
                <a:gd name="T18" fmla="*/ 161 w 141"/>
                <a:gd name="T19" fmla="*/ 31 h 99"/>
                <a:gd name="T20" fmla="*/ 170 w 141"/>
                <a:gd name="T21" fmla="*/ 43 h 99"/>
                <a:gd name="T22" fmla="*/ 182 w 141"/>
                <a:gd name="T23" fmla="*/ 47 h 99"/>
                <a:gd name="T24" fmla="*/ 189 w 141"/>
                <a:gd name="T25" fmla="*/ 50 h 99"/>
                <a:gd name="T26" fmla="*/ 213 w 141"/>
                <a:gd name="T27" fmla="*/ 54 h 99"/>
                <a:gd name="T28" fmla="*/ 236 w 141"/>
                <a:gd name="T29" fmla="*/ 66 h 99"/>
                <a:gd name="T30" fmla="*/ 243 w 141"/>
                <a:gd name="T31" fmla="*/ 76 h 99"/>
                <a:gd name="T32" fmla="*/ 260 w 141"/>
                <a:gd name="T33" fmla="*/ 90 h 99"/>
                <a:gd name="T34" fmla="*/ 248 w 141"/>
                <a:gd name="T35" fmla="*/ 111 h 99"/>
                <a:gd name="T36" fmla="*/ 274 w 141"/>
                <a:gd name="T37" fmla="*/ 113 h 99"/>
                <a:gd name="T38" fmla="*/ 279 w 141"/>
                <a:gd name="T39" fmla="*/ 128 h 99"/>
                <a:gd name="T40" fmla="*/ 302 w 141"/>
                <a:gd name="T41" fmla="*/ 130 h 99"/>
                <a:gd name="T42" fmla="*/ 316 w 141"/>
                <a:gd name="T43" fmla="*/ 144 h 99"/>
                <a:gd name="T44" fmla="*/ 321 w 141"/>
                <a:gd name="T45" fmla="*/ 156 h 99"/>
                <a:gd name="T46" fmla="*/ 307 w 141"/>
                <a:gd name="T47" fmla="*/ 175 h 99"/>
                <a:gd name="T48" fmla="*/ 288 w 141"/>
                <a:gd name="T49" fmla="*/ 173 h 99"/>
                <a:gd name="T50" fmla="*/ 272 w 141"/>
                <a:gd name="T51" fmla="*/ 156 h 99"/>
                <a:gd name="T52" fmla="*/ 257 w 141"/>
                <a:gd name="T53" fmla="*/ 170 h 99"/>
                <a:gd name="T54" fmla="*/ 276 w 141"/>
                <a:gd name="T55" fmla="*/ 180 h 99"/>
                <a:gd name="T56" fmla="*/ 288 w 141"/>
                <a:gd name="T57" fmla="*/ 201 h 99"/>
                <a:gd name="T58" fmla="*/ 279 w 141"/>
                <a:gd name="T59" fmla="*/ 220 h 99"/>
                <a:gd name="T60" fmla="*/ 243 w 141"/>
                <a:gd name="T61" fmla="*/ 206 h 99"/>
                <a:gd name="T62" fmla="*/ 255 w 141"/>
                <a:gd name="T63" fmla="*/ 220 h 99"/>
                <a:gd name="T64" fmla="*/ 269 w 141"/>
                <a:gd name="T65" fmla="*/ 227 h 99"/>
                <a:gd name="T66" fmla="*/ 255 w 141"/>
                <a:gd name="T67" fmla="*/ 227 h 99"/>
                <a:gd name="T68" fmla="*/ 224 w 141"/>
                <a:gd name="T69" fmla="*/ 217 h 99"/>
                <a:gd name="T70" fmla="*/ 208 w 141"/>
                <a:gd name="T71" fmla="*/ 208 h 99"/>
                <a:gd name="T72" fmla="*/ 198 w 141"/>
                <a:gd name="T73" fmla="*/ 194 h 99"/>
                <a:gd name="T74" fmla="*/ 182 w 141"/>
                <a:gd name="T75" fmla="*/ 163 h 99"/>
                <a:gd name="T76" fmla="*/ 184 w 141"/>
                <a:gd name="T77" fmla="*/ 156 h 99"/>
                <a:gd name="T78" fmla="*/ 191 w 141"/>
                <a:gd name="T79" fmla="*/ 144 h 99"/>
                <a:gd name="T80" fmla="*/ 198 w 141"/>
                <a:gd name="T81" fmla="*/ 130 h 99"/>
                <a:gd name="T82" fmla="*/ 191 w 141"/>
                <a:gd name="T83" fmla="*/ 113 h 99"/>
                <a:gd name="T84" fmla="*/ 179 w 141"/>
                <a:gd name="T85" fmla="*/ 106 h 99"/>
                <a:gd name="T86" fmla="*/ 170 w 141"/>
                <a:gd name="T87" fmla="*/ 106 h 99"/>
                <a:gd name="T88" fmla="*/ 161 w 141"/>
                <a:gd name="T89" fmla="*/ 102 h 99"/>
                <a:gd name="T90" fmla="*/ 137 w 141"/>
                <a:gd name="T91" fmla="*/ 78 h 99"/>
                <a:gd name="T92" fmla="*/ 116 w 141"/>
                <a:gd name="T93" fmla="*/ 83 h 99"/>
                <a:gd name="T94" fmla="*/ 97 w 141"/>
                <a:gd name="T95" fmla="*/ 83 h 99"/>
                <a:gd name="T96" fmla="*/ 73 w 141"/>
                <a:gd name="T97" fmla="*/ 83 h 99"/>
                <a:gd name="T98" fmla="*/ 33 w 141"/>
                <a:gd name="T99" fmla="*/ 76 h 99"/>
                <a:gd name="T100" fmla="*/ 12 w 141"/>
                <a:gd name="T101" fmla="*/ 64 h 99"/>
                <a:gd name="T102" fmla="*/ 7 w 141"/>
                <a:gd name="T103" fmla="*/ 50 h 99"/>
                <a:gd name="T104" fmla="*/ 9 w 141"/>
                <a:gd name="T105" fmla="*/ 38 h 99"/>
                <a:gd name="T106" fmla="*/ 215 w 141"/>
                <a:gd name="T107" fmla="*/ 161 h 99"/>
                <a:gd name="T108" fmla="*/ 229 w 141"/>
                <a:gd name="T109" fmla="*/ 149 h 99"/>
                <a:gd name="T110" fmla="*/ 215 w 141"/>
                <a:gd name="T111" fmla="*/ 161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1" h="99">
                  <a:moveTo>
                    <a:pt x="5" y="7"/>
                  </a:moveTo>
                  <a:cubicBezTo>
                    <a:pt x="8" y="10"/>
                    <a:pt x="12" y="3"/>
                    <a:pt x="14" y="6"/>
                  </a:cubicBezTo>
                  <a:cubicBezTo>
                    <a:pt x="15" y="6"/>
                    <a:pt x="14" y="4"/>
                    <a:pt x="15" y="3"/>
                  </a:cubicBezTo>
                  <a:cubicBezTo>
                    <a:pt x="16" y="3"/>
                    <a:pt x="17" y="5"/>
                    <a:pt x="18" y="5"/>
                  </a:cubicBezTo>
                  <a:cubicBezTo>
                    <a:pt x="20" y="4"/>
                    <a:pt x="20" y="0"/>
                    <a:pt x="23" y="3"/>
                  </a:cubicBezTo>
                  <a:cubicBezTo>
                    <a:pt x="23" y="9"/>
                    <a:pt x="20" y="5"/>
                    <a:pt x="18" y="7"/>
                  </a:cubicBezTo>
                  <a:cubicBezTo>
                    <a:pt x="18" y="8"/>
                    <a:pt x="21" y="8"/>
                    <a:pt x="21" y="8"/>
                  </a:cubicBezTo>
                  <a:cubicBezTo>
                    <a:pt x="20" y="10"/>
                    <a:pt x="19" y="10"/>
                    <a:pt x="18" y="12"/>
                  </a:cubicBezTo>
                  <a:cubicBezTo>
                    <a:pt x="18" y="13"/>
                    <a:pt x="19" y="14"/>
                    <a:pt x="20" y="15"/>
                  </a:cubicBezTo>
                  <a:cubicBezTo>
                    <a:pt x="20" y="17"/>
                    <a:pt x="19" y="21"/>
                    <a:pt x="22" y="21"/>
                  </a:cubicBezTo>
                  <a:cubicBezTo>
                    <a:pt x="25" y="20"/>
                    <a:pt x="22" y="14"/>
                    <a:pt x="23" y="12"/>
                  </a:cubicBezTo>
                  <a:cubicBezTo>
                    <a:pt x="29" y="13"/>
                    <a:pt x="28" y="8"/>
                    <a:pt x="30" y="6"/>
                  </a:cubicBezTo>
                  <a:cubicBezTo>
                    <a:pt x="32" y="9"/>
                    <a:pt x="35" y="3"/>
                    <a:pt x="36" y="7"/>
                  </a:cubicBezTo>
                  <a:cubicBezTo>
                    <a:pt x="38" y="7"/>
                    <a:pt x="38" y="4"/>
                    <a:pt x="41" y="5"/>
                  </a:cubicBezTo>
                  <a:cubicBezTo>
                    <a:pt x="40" y="9"/>
                    <a:pt x="44" y="10"/>
                    <a:pt x="47" y="10"/>
                  </a:cubicBezTo>
                  <a:cubicBezTo>
                    <a:pt x="45" y="14"/>
                    <a:pt x="46" y="14"/>
                    <a:pt x="48" y="16"/>
                  </a:cubicBezTo>
                  <a:cubicBezTo>
                    <a:pt x="50" y="15"/>
                    <a:pt x="51" y="15"/>
                    <a:pt x="52" y="16"/>
                  </a:cubicBezTo>
                  <a:cubicBezTo>
                    <a:pt x="55" y="17"/>
                    <a:pt x="55" y="14"/>
                    <a:pt x="56" y="14"/>
                  </a:cubicBezTo>
                  <a:cubicBezTo>
                    <a:pt x="57" y="13"/>
                    <a:pt x="60" y="15"/>
                    <a:pt x="60" y="13"/>
                  </a:cubicBezTo>
                  <a:cubicBezTo>
                    <a:pt x="63" y="14"/>
                    <a:pt x="64" y="14"/>
                    <a:pt x="68" y="13"/>
                  </a:cubicBezTo>
                  <a:cubicBezTo>
                    <a:pt x="68" y="15"/>
                    <a:pt x="71" y="14"/>
                    <a:pt x="70" y="14"/>
                  </a:cubicBezTo>
                  <a:cubicBezTo>
                    <a:pt x="71" y="15"/>
                    <a:pt x="71" y="17"/>
                    <a:pt x="72" y="18"/>
                  </a:cubicBezTo>
                  <a:cubicBezTo>
                    <a:pt x="73" y="18"/>
                    <a:pt x="75" y="18"/>
                    <a:pt x="76" y="19"/>
                  </a:cubicBezTo>
                  <a:cubicBezTo>
                    <a:pt x="77" y="19"/>
                    <a:pt x="76" y="20"/>
                    <a:pt x="77" y="20"/>
                  </a:cubicBezTo>
                  <a:cubicBezTo>
                    <a:pt x="80" y="20"/>
                    <a:pt x="76" y="22"/>
                    <a:pt x="78" y="23"/>
                  </a:cubicBezTo>
                  <a:cubicBezTo>
                    <a:pt x="79" y="24"/>
                    <a:pt x="80" y="22"/>
                    <a:pt x="80" y="21"/>
                  </a:cubicBezTo>
                  <a:cubicBezTo>
                    <a:pt x="81" y="22"/>
                    <a:pt x="81" y="24"/>
                    <a:pt x="84" y="25"/>
                  </a:cubicBezTo>
                  <a:cubicBezTo>
                    <a:pt x="87" y="25"/>
                    <a:pt x="88" y="24"/>
                    <a:pt x="90" y="23"/>
                  </a:cubicBezTo>
                  <a:cubicBezTo>
                    <a:pt x="90" y="28"/>
                    <a:pt x="97" y="25"/>
                    <a:pt x="97" y="29"/>
                  </a:cubicBezTo>
                  <a:cubicBezTo>
                    <a:pt x="99" y="30"/>
                    <a:pt x="99" y="29"/>
                    <a:pt x="100" y="28"/>
                  </a:cubicBezTo>
                  <a:cubicBezTo>
                    <a:pt x="101" y="29"/>
                    <a:pt x="102" y="31"/>
                    <a:pt x="102" y="33"/>
                  </a:cubicBezTo>
                  <a:cubicBezTo>
                    <a:pt x="103" y="33"/>
                    <a:pt x="103" y="32"/>
                    <a:pt x="103" y="32"/>
                  </a:cubicBezTo>
                  <a:cubicBezTo>
                    <a:pt x="105" y="33"/>
                    <a:pt x="106" y="36"/>
                    <a:pt x="110" y="35"/>
                  </a:cubicBezTo>
                  <a:cubicBezTo>
                    <a:pt x="109" y="36"/>
                    <a:pt x="109" y="37"/>
                    <a:pt x="110" y="38"/>
                  </a:cubicBezTo>
                  <a:cubicBezTo>
                    <a:pt x="111" y="40"/>
                    <a:pt x="107" y="41"/>
                    <a:pt x="110" y="42"/>
                  </a:cubicBezTo>
                  <a:cubicBezTo>
                    <a:pt x="109" y="44"/>
                    <a:pt x="105" y="44"/>
                    <a:pt x="105" y="47"/>
                  </a:cubicBezTo>
                  <a:cubicBezTo>
                    <a:pt x="108" y="51"/>
                    <a:pt x="114" y="46"/>
                    <a:pt x="115" y="51"/>
                  </a:cubicBezTo>
                  <a:cubicBezTo>
                    <a:pt x="116" y="50"/>
                    <a:pt x="116" y="49"/>
                    <a:pt x="116" y="48"/>
                  </a:cubicBezTo>
                  <a:cubicBezTo>
                    <a:pt x="118" y="48"/>
                    <a:pt x="117" y="51"/>
                    <a:pt x="117" y="52"/>
                  </a:cubicBezTo>
                  <a:cubicBezTo>
                    <a:pt x="117" y="52"/>
                    <a:pt x="118" y="54"/>
                    <a:pt x="118" y="54"/>
                  </a:cubicBezTo>
                  <a:cubicBezTo>
                    <a:pt x="120" y="54"/>
                    <a:pt x="121" y="51"/>
                    <a:pt x="121" y="56"/>
                  </a:cubicBezTo>
                  <a:cubicBezTo>
                    <a:pt x="124" y="56"/>
                    <a:pt x="124" y="54"/>
                    <a:pt x="128" y="55"/>
                  </a:cubicBezTo>
                  <a:cubicBezTo>
                    <a:pt x="128" y="56"/>
                    <a:pt x="129" y="57"/>
                    <a:pt x="129" y="59"/>
                  </a:cubicBezTo>
                  <a:cubicBezTo>
                    <a:pt x="131" y="59"/>
                    <a:pt x="135" y="58"/>
                    <a:pt x="134" y="61"/>
                  </a:cubicBezTo>
                  <a:cubicBezTo>
                    <a:pt x="138" y="59"/>
                    <a:pt x="136" y="62"/>
                    <a:pt x="140" y="62"/>
                  </a:cubicBezTo>
                  <a:cubicBezTo>
                    <a:pt x="141" y="65"/>
                    <a:pt x="136" y="66"/>
                    <a:pt x="136" y="66"/>
                  </a:cubicBezTo>
                  <a:cubicBezTo>
                    <a:pt x="135" y="66"/>
                    <a:pt x="137" y="67"/>
                    <a:pt x="137" y="67"/>
                  </a:cubicBezTo>
                  <a:cubicBezTo>
                    <a:pt x="134" y="70"/>
                    <a:pt x="132" y="70"/>
                    <a:pt x="130" y="74"/>
                  </a:cubicBezTo>
                  <a:cubicBezTo>
                    <a:pt x="129" y="74"/>
                    <a:pt x="128" y="74"/>
                    <a:pt x="128" y="75"/>
                  </a:cubicBezTo>
                  <a:cubicBezTo>
                    <a:pt x="127" y="75"/>
                    <a:pt x="122" y="75"/>
                    <a:pt x="122" y="73"/>
                  </a:cubicBezTo>
                  <a:cubicBezTo>
                    <a:pt x="122" y="70"/>
                    <a:pt x="116" y="73"/>
                    <a:pt x="117" y="68"/>
                  </a:cubicBezTo>
                  <a:cubicBezTo>
                    <a:pt x="115" y="69"/>
                    <a:pt x="115" y="67"/>
                    <a:pt x="115" y="66"/>
                  </a:cubicBezTo>
                  <a:cubicBezTo>
                    <a:pt x="113" y="66"/>
                    <a:pt x="112" y="66"/>
                    <a:pt x="110" y="66"/>
                  </a:cubicBezTo>
                  <a:cubicBezTo>
                    <a:pt x="108" y="66"/>
                    <a:pt x="110" y="70"/>
                    <a:pt x="109" y="72"/>
                  </a:cubicBezTo>
                  <a:cubicBezTo>
                    <a:pt x="109" y="74"/>
                    <a:pt x="112" y="74"/>
                    <a:pt x="113" y="76"/>
                  </a:cubicBezTo>
                  <a:cubicBezTo>
                    <a:pt x="115" y="75"/>
                    <a:pt x="117" y="79"/>
                    <a:pt x="117" y="76"/>
                  </a:cubicBezTo>
                  <a:cubicBezTo>
                    <a:pt x="119" y="78"/>
                    <a:pt x="119" y="80"/>
                    <a:pt x="120" y="83"/>
                  </a:cubicBezTo>
                  <a:cubicBezTo>
                    <a:pt x="119" y="85"/>
                    <a:pt x="122" y="84"/>
                    <a:pt x="122" y="85"/>
                  </a:cubicBezTo>
                  <a:cubicBezTo>
                    <a:pt x="123" y="88"/>
                    <a:pt x="121" y="93"/>
                    <a:pt x="121" y="95"/>
                  </a:cubicBezTo>
                  <a:cubicBezTo>
                    <a:pt x="118" y="96"/>
                    <a:pt x="119" y="93"/>
                    <a:pt x="118" y="93"/>
                  </a:cubicBezTo>
                  <a:cubicBezTo>
                    <a:pt x="117" y="92"/>
                    <a:pt x="113" y="92"/>
                    <a:pt x="113" y="89"/>
                  </a:cubicBezTo>
                  <a:cubicBezTo>
                    <a:pt x="108" y="90"/>
                    <a:pt x="108" y="86"/>
                    <a:pt x="103" y="87"/>
                  </a:cubicBezTo>
                  <a:cubicBezTo>
                    <a:pt x="103" y="89"/>
                    <a:pt x="107" y="88"/>
                    <a:pt x="108" y="89"/>
                  </a:cubicBezTo>
                  <a:cubicBezTo>
                    <a:pt x="104" y="93"/>
                    <a:pt x="112" y="91"/>
                    <a:pt x="108" y="93"/>
                  </a:cubicBezTo>
                  <a:cubicBezTo>
                    <a:pt x="108" y="95"/>
                    <a:pt x="111" y="94"/>
                    <a:pt x="113" y="95"/>
                  </a:cubicBezTo>
                  <a:cubicBezTo>
                    <a:pt x="113" y="96"/>
                    <a:pt x="112" y="96"/>
                    <a:pt x="114" y="96"/>
                  </a:cubicBezTo>
                  <a:cubicBezTo>
                    <a:pt x="116" y="97"/>
                    <a:pt x="116" y="97"/>
                    <a:pt x="116" y="99"/>
                  </a:cubicBezTo>
                  <a:cubicBezTo>
                    <a:pt x="113" y="99"/>
                    <a:pt x="110" y="98"/>
                    <a:pt x="108" y="96"/>
                  </a:cubicBezTo>
                  <a:cubicBezTo>
                    <a:pt x="106" y="95"/>
                    <a:pt x="103" y="96"/>
                    <a:pt x="101" y="94"/>
                  </a:cubicBezTo>
                  <a:cubicBezTo>
                    <a:pt x="99" y="93"/>
                    <a:pt x="96" y="92"/>
                    <a:pt x="95" y="92"/>
                  </a:cubicBezTo>
                  <a:cubicBezTo>
                    <a:pt x="93" y="92"/>
                    <a:pt x="93" y="90"/>
                    <a:pt x="93" y="89"/>
                  </a:cubicBezTo>
                  <a:cubicBezTo>
                    <a:pt x="91" y="89"/>
                    <a:pt x="89" y="89"/>
                    <a:pt x="88" y="88"/>
                  </a:cubicBezTo>
                  <a:cubicBezTo>
                    <a:pt x="87" y="87"/>
                    <a:pt x="87" y="86"/>
                    <a:pt x="87" y="85"/>
                  </a:cubicBezTo>
                  <a:cubicBezTo>
                    <a:pt x="86" y="84"/>
                    <a:pt x="83" y="85"/>
                    <a:pt x="84" y="82"/>
                  </a:cubicBezTo>
                  <a:cubicBezTo>
                    <a:pt x="79" y="82"/>
                    <a:pt x="79" y="78"/>
                    <a:pt x="76" y="75"/>
                  </a:cubicBezTo>
                  <a:cubicBezTo>
                    <a:pt x="77" y="75"/>
                    <a:pt x="76" y="71"/>
                    <a:pt x="77" y="69"/>
                  </a:cubicBezTo>
                  <a:cubicBezTo>
                    <a:pt x="77" y="69"/>
                    <a:pt x="79" y="70"/>
                    <a:pt x="80" y="69"/>
                  </a:cubicBezTo>
                  <a:cubicBezTo>
                    <a:pt x="80" y="69"/>
                    <a:pt x="78" y="67"/>
                    <a:pt x="78" y="66"/>
                  </a:cubicBezTo>
                  <a:cubicBezTo>
                    <a:pt x="78" y="66"/>
                    <a:pt x="81" y="66"/>
                    <a:pt x="81" y="66"/>
                  </a:cubicBezTo>
                  <a:cubicBezTo>
                    <a:pt x="81" y="65"/>
                    <a:pt x="80" y="62"/>
                    <a:pt x="81" y="61"/>
                  </a:cubicBezTo>
                  <a:cubicBezTo>
                    <a:pt x="81" y="61"/>
                    <a:pt x="83" y="61"/>
                    <a:pt x="83" y="61"/>
                  </a:cubicBezTo>
                  <a:cubicBezTo>
                    <a:pt x="85" y="60"/>
                    <a:pt x="83" y="56"/>
                    <a:pt x="84" y="55"/>
                  </a:cubicBezTo>
                  <a:cubicBezTo>
                    <a:pt x="84" y="54"/>
                    <a:pt x="82" y="54"/>
                    <a:pt x="81" y="54"/>
                  </a:cubicBezTo>
                  <a:cubicBezTo>
                    <a:pt x="81" y="52"/>
                    <a:pt x="81" y="50"/>
                    <a:pt x="81" y="48"/>
                  </a:cubicBezTo>
                  <a:cubicBezTo>
                    <a:pt x="79" y="48"/>
                    <a:pt x="79" y="48"/>
                    <a:pt x="78" y="49"/>
                  </a:cubicBezTo>
                  <a:cubicBezTo>
                    <a:pt x="76" y="48"/>
                    <a:pt x="77" y="46"/>
                    <a:pt x="76" y="45"/>
                  </a:cubicBezTo>
                  <a:cubicBezTo>
                    <a:pt x="76" y="44"/>
                    <a:pt x="74" y="46"/>
                    <a:pt x="74" y="46"/>
                  </a:cubicBezTo>
                  <a:cubicBezTo>
                    <a:pt x="74" y="46"/>
                    <a:pt x="73" y="45"/>
                    <a:pt x="72" y="45"/>
                  </a:cubicBezTo>
                  <a:cubicBezTo>
                    <a:pt x="72" y="44"/>
                    <a:pt x="71" y="42"/>
                    <a:pt x="70" y="42"/>
                  </a:cubicBezTo>
                  <a:cubicBezTo>
                    <a:pt x="69" y="42"/>
                    <a:pt x="69" y="44"/>
                    <a:pt x="68" y="43"/>
                  </a:cubicBezTo>
                  <a:cubicBezTo>
                    <a:pt x="67" y="43"/>
                    <a:pt x="66" y="41"/>
                    <a:pt x="63" y="41"/>
                  </a:cubicBezTo>
                  <a:cubicBezTo>
                    <a:pt x="68" y="36"/>
                    <a:pt x="57" y="39"/>
                    <a:pt x="58" y="33"/>
                  </a:cubicBezTo>
                  <a:cubicBezTo>
                    <a:pt x="55" y="33"/>
                    <a:pt x="52" y="33"/>
                    <a:pt x="52" y="36"/>
                  </a:cubicBezTo>
                  <a:cubicBezTo>
                    <a:pt x="51" y="38"/>
                    <a:pt x="49" y="35"/>
                    <a:pt x="49" y="35"/>
                  </a:cubicBezTo>
                  <a:cubicBezTo>
                    <a:pt x="48" y="35"/>
                    <a:pt x="47" y="37"/>
                    <a:pt x="45" y="36"/>
                  </a:cubicBezTo>
                  <a:cubicBezTo>
                    <a:pt x="43" y="36"/>
                    <a:pt x="43" y="35"/>
                    <a:pt x="41" y="35"/>
                  </a:cubicBezTo>
                  <a:cubicBezTo>
                    <a:pt x="39" y="35"/>
                    <a:pt x="38" y="36"/>
                    <a:pt x="36" y="36"/>
                  </a:cubicBezTo>
                  <a:cubicBezTo>
                    <a:pt x="34" y="36"/>
                    <a:pt x="33" y="35"/>
                    <a:pt x="31" y="35"/>
                  </a:cubicBezTo>
                  <a:cubicBezTo>
                    <a:pt x="26" y="35"/>
                    <a:pt x="21" y="36"/>
                    <a:pt x="16" y="34"/>
                  </a:cubicBezTo>
                  <a:cubicBezTo>
                    <a:pt x="15" y="34"/>
                    <a:pt x="14" y="32"/>
                    <a:pt x="14" y="32"/>
                  </a:cubicBezTo>
                  <a:cubicBezTo>
                    <a:pt x="12" y="31"/>
                    <a:pt x="10" y="32"/>
                    <a:pt x="10" y="29"/>
                  </a:cubicBezTo>
                  <a:cubicBezTo>
                    <a:pt x="8" y="29"/>
                    <a:pt x="4" y="31"/>
                    <a:pt x="5" y="27"/>
                  </a:cubicBezTo>
                  <a:cubicBezTo>
                    <a:pt x="9" y="28"/>
                    <a:pt x="10" y="26"/>
                    <a:pt x="12" y="25"/>
                  </a:cubicBezTo>
                  <a:cubicBezTo>
                    <a:pt x="11" y="22"/>
                    <a:pt x="4" y="24"/>
                    <a:pt x="3" y="21"/>
                  </a:cubicBezTo>
                  <a:cubicBezTo>
                    <a:pt x="2" y="21"/>
                    <a:pt x="2" y="22"/>
                    <a:pt x="2" y="22"/>
                  </a:cubicBezTo>
                  <a:cubicBezTo>
                    <a:pt x="0" y="22"/>
                    <a:pt x="3" y="17"/>
                    <a:pt x="4" y="16"/>
                  </a:cubicBezTo>
                  <a:cubicBezTo>
                    <a:pt x="3" y="12"/>
                    <a:pt x="6" y="11"/>
                    <a:pt x="5" y="7"/>
                  </a:cubicBezTo>
                  <a:close/>
                  <a:moveTo>
                    <a:pt x="91" y="68"/>
                  </a:moveTo>
                  <a:cubicBezTo>
                    <a:pt x="92" y="66"/>
                    <a:pt x="97" y="68"/>
                    <a:pt x="100" y="67"/>
                  </a:cubicBezTo>
                  <a:cubicBezTo>
                    <a:pt x="100" y="65"/>
                    <a:pt x="98" y="65"/>
                    <a:pt x="97" y="63"/>
                  </a:cubicBezTo>
                  <a:cubicBezTo>
                    <a:pt x="96" y="62"/>
                    <a:pt x="93" y="63"/>
                    <a:pt x="90" y="61"/>
                  </a:cubicBezTo>
                  <a:cubicBezTo>
                    <a:pt x="91" y="63"/>
                    <a:pt x="89" y="68"/>
                    <a:pt x="91"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8" name="Freeform 90"/>
            <p:cNvSpPr>
              <a:spLocks/>
            </p:cNvSpPr>
            <p:nvPr/>
          </p:nvSpPr>
          <p:spPr bwMode="auto">
            <a:xfrm>
              <a:off x="2227263" y="1524000"/>
              <a:ext cx="330200" cy="165100"/>
            </a:xfrm>
            <a:custGeom>
              <a:avLst/>
              <a:gdLst>
                <a:gd name="T0" fmla="*/ 24 w 88"/>
                <a:gd name="T1" fmla="*/ 80 h 44"/>
                <a:gd name="T2" fmla="*/ 26 w 88"/>
                <a:gd name="T3" fmla="*/ 71 h 44"/>
                <a:gd name="T4" fmla="*/ 38 w 88"/>
                <a:gd name="T5" fmla="*/ 69 h 44"/>
                <a:gd name="T6" fmla="*/ 43 w 88"/>
                <a:gd name="T7" fmla="*/ 66 h 44"/>
                <a:gd name="T8" fmla="*/ 73 w 88"/>
                <a:gd name="T9" fmla="*/ 64 h 44"/>
                <a:gd name="T10" fmla="*/ 43 w 88"/>
                <a:gd name="T11" fmla="*/ 59 h 44"/>
                <a:gd name="T12" fmla="*/ 40 w 88"/>
                <a:gd name="T13" fmla="*/ 57 h 44"/>
                <a:gd name="T14" fmla="*/ 33 w 88"/>
                <a:gd name="T15" fmla="*/ 59 h 44"/>
                <a:gd name="T16" fmla="*/ 17 w 88"/>
                <a:gd name="T17" fmla="*/ 57 h 44"/>
                <a:gd name="T18" fmla="*/ 31 w 88"/>
                <a:gd name="T19" fmla="*/ 47 h 44"/>
                <a:gd name="T20" fmla="*/ 38 w 88"/>
                <a:gd name="T21" fmla="*/ 47 h 44"/>
                <a:gd name="T22" fmla="*/ 7 w 88"/>
                <a:gd name="T23" fmla="*/ 40 h 44"/>
                <a:gd name="T24" fmla="*/ 2 w 88"/>
                <a:gd name="T25" fmla="*/ 33 h 44"/>
                <a:gd name="T26" fmla="*/ 17 w 88"/>
                <a:gd name="T27" fmla="*/ 21 h 44"/>
                <a:gd name="T28" fmla="*/ 17 w 88"/>
                <a:gd name="T29" fmla="*/ 19 h 44"/>
                <a:gd name="T30" fmla="*/ 43 w 88"/>
                <a:gd name="T31" fmla="*/ 7 h 44"/>
                <a:gd name="T32" fmla="*/ 52 w 88"/>
                <a:gd name="T33" fmla="*/ 2 h 44"/>
                <a:gd name="T34" fmla="*/ 57 w 88"/>
                <a:gd name="T35" fmla="*/ 5 h 44"/>
                <a:gd name="T36" fmla="*/ 64 w 88"/>
                <a:gd name="T37" fmla="*/ 17 h 44"/>
                <a:gd name="T38" fmla="*/ 57 w 88"/>
                <a:gd name="T39" fmla="*/ 19 h 44"/>
                <a:gd name="T40" fmla="*/ 64 w 88"/>
                <a:gd name="T41" fmla="*/ 21 h 44"/>
                <a:gd name="T42" fmla="*/ 66 w 88"/>
                <a:gd name="T43" fmla="*/ 17 h 44"/>
                <a:gd name="T44" fmla="*/ 83 w 88"/>
                <a:gd name="T45" fmla="*/ 12 h 44"/>
                <a:gd name="T46" fmla="*/ 90 w 88"/>
                <a:gd name="T47" fmla="*/ 26 h 44"/>
                <a:gd name="T48" fmla="*/ 102 w 88"/>
                <a:gd name="T49" fmla="*/ 21 h 44"/>
                <a:gd name="T50" fmla="*/ 111 w 88"/>
                <a:gd name="T51" fmla="*/ 12 h 44"/>
                <a:gd name="T52" fmla="*/ 118 w 88"/>
                <a:gd name="T53" fmla="*/ 17 h 44"/>
                <a:gd name="T54" fmla="*/ 121 w 88"/>
                <a:gd name="T55" fmla="*/ 26 h 44"/>
                <a:gd name="T56" fmla="*/ 128 w 88"/>
                <a:gd name="T57" fmla="*/ 38 h 44"/>
                <a:gd name="T58" fmla="*/ 137 w 88"/>
                <a:gd name="T59" fmla="*/ 31 h 44"/>
                <a:gd name="T60" fmla="*/ 130 w 88"/>
                <a:gd name="T61" fmla="*/ 24 h 44"/>
                <a:gd name="T62" fmla="*/ 130 w 88"/>
                <a:gd name="T63" fmla="*/ 7 h 44"/>
                <a:gd name="T64" fmla="*/ 142 w 88"/>
                <a:gd name="T65" fmla="*/ 5 h 44"/>
                <a:gd name="T66" fmla="*/ 151 w 88"/>
                <a:gd name="T67" fmla="*/ 24 h 44"/>
                <a:gd name="T68" fmla="*/ 161 w 88"/>
                <a:gd name="T69" fmla="*/ 31 h 44"/>
                <a:gd name="T70" fmla="*/ 165 w 88"/>
                <a:gd name="T71" fmla="*/ 38 h 44"/>
                <a:gd name="T72" fmla="*/ 163 w 88"/>
                <a:gd name="T73" fmla="*/ 47 h 44"/>
                <a:gd name="T74" fmla="*/ 173 w 88"/>
                <a:gd name="T75" fmla="*/ 57 h 44"/>
                <a:gd name="T76" fmla="*/ 196 w 88"/>
                <a:gd name="T77" fmla="*/ 59 h 44"/>
                <a:gd name="T78" fmla="*/ 206 w 88"/>
                <a:gd name="T79" fmla="*/ 69 h 44"/>
                <a:gd name="T80" fmla="*/ 208 w 88"/>
                <a:gd name="T81" fmla="*/ 73 h 44"/>
                <a:gd name="T82" fmla="*/ 184 w 88"/>
                <a:gd name="T83" fmla="*/ 73 h 44"/>
                <a:gd name="T84" fmla="*/ 191 w 88"/>
                <a:gd name="T85" fmla="*/ 95 h 44"/>
                <a:gd name="T86" fmla="*/ 161 w 88"/>
                <a:gd name="T87" fmla="*/ 95 h 44"/>
                <a:gd name="T88" fmla="*/ 121 w 88"/>
                <a:gd name="T89" fmla="*/ 95 h 44"/>
                <a:gd name="T90" fmla="*/ 109 w 88"/>
                <a:gd name="T91" fmla="*/ 97 h 44"/>
                <a:gd name="T92" fmla="*/ 104 w 88"/>
                <a:gd name="T93" fmla="*/ 102 h 44"/>
                <a:gd name="T94" fmla="*/ 69 w 88"/>
                <a:gd name="T95" fmla="*/ 102 h 44"/>
                <a:gd name="T96" fmla="*/ 57 w 88"/>
                <a:gd name="T97" fmla="*/ 85 h 44"/>
                <a:gd name="T98" fmla="*/ 35 w 88"/>
                <a:gd name="T99" fmla="*/ 80 h 44"/>
                <a:gd name="T100" fmla="*/ 33 w 88"/>
                <a:gd name="T101" fmla="*/ 83 h 44"/>
                <a:gd name="T102" fmla="*/ 33 w 88"/>
                <a:gd name="T103" fmla="*/ 78 h 44"/>
                <a:gd name="T104" fmla="*/ 24 w 88"/>
                <a:gd name="T105" fmla="*/ 80 h 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8" h="44">
                  <a:moveTo>
                    <a:pt x="10" y="34"/>
                  </a:moveTo>
                  <a:cubicBezTo>
                    <a:pt x="8" y="34"/>
                    <a:pt x="10" y="30"/>
                    <a:pt x="11" y="30"/>
                  </a:cubicBezTo>
                  <a:cubicBezTo>
                    <a:pt x="12" y="28"/>
                    <a:pt x="14" y="29"/>
                    <a:pt x="16" y="29"/>
                  </a:cubicBezTo>
                  <a:cubicBezTo>
                    <a:pt x="17" y="29"/>
                    <a:pt x="17" y="28"/>
                    <a:pt x="18" y="28"/>
                  </a:cubicBezTo>
                  <a:cubicBezTo>
                    <a:pt x="23" y="27"/>
                    <a:pt x="28" y="29"/>
                    <a:pt x="31" y="27"/>
                  </a:cubicBezTo>
                  <a:cubicBezTo>
                    <a:pt x="30" y="24"/>
                    <a:pt x="23" y="27"/>
                    <a:pt x="18" y="25"/>
                  </a:cubicBezTo>
                  <a:cubicBezTo>
                    <a:pt x="18" y="25"/>
                    <a:pt x="17" y="24"/>
                    <a:pt x="17" y="24"/>
                  </a:cubicBezTo>
                  <a:cubicBezTo>
                    <a:pt x="16" y="24"/>
                    <a:pt x="15" y="26"/>
                    <a:pt x="14" y="25"/>
                  </a:cubicBezTo>
                  <a:cubicBezTo>
                    <a:pt x="11" y="25"/>
                    <a:pt x="9" y="24"/>
                    <a:pt x="7" y="24"/>
                  </a:cubicBezTo>
                  <a:cubicBezTo>
                    <a:pt x="4" y="21"/>
                    <a:pt x="12" y="22"/>
                    <a:pt x="13" y="20"/>
                  </a:cubicBezTo>
                  <a:cubicBezTo>
                    <a:pt x="13" y="17"/>
                    <a:pt x="15" y="19"/>
                    <a:pt x="16" y="20"/>
                  </a:cubicBezTo>
                  <a:cubicBezTo>
                    <a:pt x="16" y="13"/>
                    <a:pt x="9" y="19"/>
                    <a:pt x="3" y="17"/>
                  </a:cubicBezTo>
                  <a:cubicBezTo>
                    <a:pt x="0" y="16"/>
                    <a:pt x="5" y="14"/>
                    <a:pt x="1" y="14"/>
                  </a:cubicBezTo>
                  <a:cubicBezTo>
                    <a:pt x="2" y="12"/>
                    <a:pt x="2" y="8"/>
                    <a:pt x="7" y="9"/>
                  </a:cubicBezTo>
                  <a:cubicBezTo>
                    <a:pt x="8" y="9"/>
                    <a:pt x="7" y="8"/>
                    <a:pt x="7" y="8"/>
                  </a:cubicBezTo>
                  <a:cubicBezTo>
                    <a:pt x="9" y="5"/>
                    <a:pt x="14" y="4"/>
                    <a:pt x="18" y="3"/>
                  </a:cubicBezTo>
                  <a:cubicBezTo>
                    <a:pt x="20" y="2"/>
                    <a:pt x="20" y="0"/>
                    <a:pt x="22" y="1"/>
                  </a:cubicBezTo>
                  <a:cubicBezTo>
                    <a:pt x="22" y="2"/>
                    <a:pt x="23" y="2"/>
                    <a:pt x="24" y="2"/>
                  </a:cubicBezTo>
                  <a:cubicBezTo>
                    <a:pt x="24" y="5"/>
                    <a:pt x="22" y="7"/>
                    <a:pt x="27" y="7"/>
                  </a:cubicBezTo>
                  <a:cubicBezTo>
                    <a:pt x="27" y="8"/>
                    <a:pt x="25" y="8"/>
                    <a:pt x="24" y="8"/>
                  </a:cubicBezTo>
                  <a:cubicBezTo>
                    <a:pt x="24" y="9"/>
                    <a:pt x="26" y="9"/>
                    <a:pt x="27" y="9"/>
                  </a:cubicBezTo>
                  <a:cubicBezTo>
                    <a:pt x="28" y="9"/>
                    <a:pt x="27" y="7"/>
                    <a:pt x="28" y="7"/>
                  </a:cubicBezTo>
                  <a:cubicBezTo>
                    <a:pt x="30" y="6"/>
                    <a:pt x="32" y="6"/>
                    <a:pt x="35" y="5"/>
                  </a:cubicBezTo>
                  <a:cubicBezTo>
                    <a:pt x="36" y="7"/>
                    <a:pt x="39" y="8"/>
                    <a:pt x="38" y="11"/>
                  </a:cubicBezTo>
                  <a:cubicBezTo>
                    <a:pt x="41" y="11"/>
                    <a:pt x="40" y="8"/>
                    <a:pt x="43" y="9"/>
                  </a:cubicBezTo>
                  <a:cubicBezTo>
                    <a:pt x="44" y="8"/>
                    <a:pt x="46" y="7"/>
                    <a:pt x="47" y="5"/>
                  </a:cubicBezTo>
                  <a:cubicBezTo>
                    <a:pt x="48" y="6"/>
                    <a:pt x="49" y="7"/>
                    <a:pt x="50" y="7"/>
                  </a:cubicBezTo>
                  <a:cubicBezTo>
                    <a:pt x="51" y="8"/>
                    <a:pt x="51" y="10"/>
                    <a:pt x="51" y="11"/>
                  </a:cubicBezTo>
                  <a:cubicBezTo>
                    <a:pt x="52" y="13"/>
                    <a:pt x="55" y="13"/>
                    <a:pt x="54" y="16"/>
                  </a:cubicBezTo>
                  <a:cubicBezTo>
                    <a:pt x="56" y="16"/>
                    <a:pt x="56" y="13"/>
                    <a:pt x="58" y="13"/>
                  </a:cubicBezTo>
                  <a:cubicBezTo>
                    <a:pt x="58" y="11"/>
                    <a:pt x="55" y="11"/>
                    <a:pt x="55" y="10"/>
                  </a:cubicBezTo>
                  <a:cubicBezTo>
                    <a:pt x="54" y="8"/>
                    <a:pt x="56" y="6"/>
                    <a:pt x="55" y="3"/>
                  </a:cubicBezTo>
                  <a:cubicBezTo>
                    <a:pt x="57" y="3"/>
                    <a:pt x="57" y="2"/>
                    <a:pt x="60" y="2"/>
                  </a:cubicBezTo>
                  <a:cubicBezTo>
                    <a:pt x="60" y="4"/>
                    <a:pt x="63" y="7"/>
                    <a:pt x="64" y="10"/>
                  </a:cubicBezTo>
                  <a:cubicBezTo>
                    <a:pt x="65" y="11"/>
                    <a:pt x="67" y="15"/>
                    <a:pt x="68" y="13"/>
                  </a:cubicBezTo>
                  <a:cubicBezTo>
                    <a:pt x="70" y="13"/>
                    <a:pt x="68" y="16"/>
                    <a:pt x="70" y="16"/>
                  </a:cubicBezTo>
                  <a:cubicBezTo>
                    <a:pt x="70" y="18"/>
                    <a:pt x="70" y="19"/>
                    <a:pt x="69" y="20"/>
                  </a:cubicBezTo>
                  <a:cubicBezTo>
                    <a:pt x="70" y="22"/>
                    <a:pt x="74" y="21"/>
                    <a:pt x="73" y="24"/>
                  </a:cubicBezTo>
                  <a:cubicBezTo>
                    <a:pt x="77" y="22"/>
                    <a:pt x="77" y="26"/>
                    <a:pt x="83" y="25"/>
                  </a:cubicBezTo>
                  <a:cubicBezTo>
                    <a:pt x="81" y="30"/>
                    <a:pt x="86" y="28"/>
                    <a:pt x="87" y="29"/>
                  </a:cubicBezTo>
                  <a:cubicBezTo>
                    <a:pt x="87" y="29"/>
                    <a:pt x="85" y="32"/>
                    <a:pt x="88" y="31"/>
                  </a:cubicBezTo>
                  <a:cubicBezTo>
                    <a:pt x="86" y="37"/>
                    <a:pt x="84" y="30"/>
                    <a:pt x="78" y="31"/>
                  </a:cubicBezTo>
                  <a:cubicBezTo>
                    <a:pt x="77" y="36"/>
                    <a:pt x="83" y="34"/>
                    <a:pt x="81" y="40"/>
                  </a:cubicBezTo>
                  <a:cubicBezTo>
                    <a:pt x="77" y="41"/>
                    <a:pt x="71" y="42"/>
                    <a:pt x="68" y="40"/>
                  </a:cubicBezTo>
                  <a:cubicBezTo>
                    <a:pt x="64" y="37"/>
                    <a:pt x="56" y="36"/>
                    <a:pt x="51" y="40"/>
                  </a:cubicBezTo>
                  <a:cubicBezTo>
                    <a:pt x="50" y="40"/>
                    <a:pt x="49" y="40"/>
                    <a:pt x="46" y="41"/>
                  </a:cubicBezTo>
                  <a:cubicBezTo>
                    <a:pt x="44" y="41"/>
                    <a:pt x="44" y="42"/>
                    <a:pt x="44" y="43"/>
                  </a:cubicBezTo>
                  <a:cubicBezTo>
                    <a:pt x="41" y="41"/>
                    <a:pt x="35" y="44"/>
                    <a:pt x="29" y="43"/>
                  </a:cubicBezTo>
                  <a:cubicBezTo>
                    <a:pt x="28" y="41"/>
                    <a:pt x="26" y="39"/>
                    <a:pt x="24" y="36"/>
                  </a:cubicBezTo>
                  <a:cubicBezTo>
                    <a:pt x="21" y="36"/>
                    <a:pt x="15" y="37"/>
                    <a:pt x="15" y="34"/>
                  </a:cubicBezTo>
                  <a:cubicBezTo>
                    <a:pt x="14" y="34"/>
                    <a:pt x="14" y="34"/>
                    <a:pt x="14" y="35"/>
                  </a:cubicBezTo>
                  <a:cubicBezTo>
                    <a:pt x="12" y="35"/>
                    <a:pt x="13" y="33"/>
                    <a:pt x="14" y="33"/>
                  </a:cubicBezTo>
                  <a:cubicBezTo>
                    <a:pt x="14" y="30"/>
                    <a:pt x="10" y="33"/>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49" name="Freeform 91"/>
            <p:cNvSpPr>
              <a:spLocks noEditPoints="1"/>
            </p:cNvSpPr>
            <p:nvPr/>
          </p:nvSpPr>
          <p:spPr bwMode="auto">
            <a:xfrm>
              <a:off x="1357313" y="1565275"/>
              <a:ext cx="2339975" cy="2714625"/>
            </a:xfrm>
            <a:custGeom>
              <a:avLst/>
              <a:gdLst>
                <a:gd name="T0" fmla="*/ 964 w 624"/>
                <a:gd name="T1" fmla="*/ 111 h 724"/>
                <a:gd name="T2" fmla="*/ 867 w 624"/>
                <a:gd name="T3" fmla="*/ 180 h 724"/>
                <a:gd name="T4" fmla="*/ 855 w 624"/>
                <a:gd name="T5" fmla="*/ 279 h 724"/>
                <a:gd name="T6" fmla="*/ 976 w 624"/>
                <a:gd name="T7" fmla="*/ 359 h 724"/>
                <a:gd name="T8" fmla="*/ 1013 w 624"/>
                <a:gd name="T9" fmla="*/ 250 h 724"/>
                <a:gd name="T10" fmla="*/ 1115 w 624"/>
                <a:gd name="T11" fmla="*/ 248 h 724"/>
                <a:gd name="T12" fmla="*/ 1207 w 624"/>
                <a:gd name="T13" fmla="*/ 274 h 724"/>
                <a:gd name="T14" fmla="*/ 1243 w 624"/>
                <a:gd name="T15" fmla="*/ 368 h 724"/>
                <a:gd name="T16" fmla="*/ 1129 w 624"/>
                <a:gd name="T17" fmla="*/ 409 h 724"/>
                <a:gd name="T18" fmla="*/ 1198 w 624"/>
                <a:gd name="T19" fmla="*/ 451 h 724"/>
                <a:gd name="T20" fmla="*/ 1169 w 624"/>
                <a:gd name="T21" fmla="*/ 465 h 724"/>
                <a:gd name="T22" fmla="*/ 1044 w 624"/>
                <a:gd name="T23" fmla="*/ 557 h 724"/>
                <a:gd name="T24" fmla="*/ 992 w 624"/>
                <a:gd name="T25" fmla="*/ 713 h 724"/>
                <a:gd name="T26" fmla="*/ 883 w 624"/>
                <a:gd name="T27" fmla="*/ 652 h 724"/>
                <a:gd name="T28" fmla="*/ 798 w 624"/>
                <a:gd name="T29" fmla="*/ 768 h 724"/>
                <a:gd name="T30" fmla="*/ 895 w 624"/>
                <a:gd name="T31" fmla="*/ 815 h 724"/>
                <a:gd name="T32" fmla="*/ 1030 w 624"/>
                <a:gd name="T33" fmla="*/ 907 h 724"/>
                <a:gd name="T34" fmla="*/ 1143 w 624"/>
                <a:gd name="T35" fmla="*/ 890 h 724"/>
                <a:gd name="T36" fmla="*/ 1318 w 624"/>
                <a:gd name="T37" fmla="*/ 966 h 724"/>
                <a:gd name="T38" fmla="*/ 1474 w 624"/>
                <a:gd name="T39" fmla="*/ 1060 h 724"/>
                <a:gd name="T40" fmla="*/ 1405 w 624"/>
                <a:gd name="T41" fmla="*/ 1275 h 724"/>
                <a:gd name="T42" fmla="*/ 1320 w 624"/>
                <a:gd name="T43" fmla="*/ 1370 h 724"/>
                <a:gd name="T44" fmla="*/ 1238 w 624"/>
                <a:gd name="T45" fmla="*/ 1460 h 724"/>
                <a:gd name="T46" fmla="*/ 1162 w 624"/>
                <a:gd name="T47" fmla="*/ 1547 h 724"/>
                <a:gd name="T48" fmla="*/ 1129 w 624"/>
                <a:gd name="T49" fmla="*/ 1613 h 724"/>
                <a:gd name="T50" fmla="*/ 1068 w 624"/>
                <a:gd name="T51" fmla="*/ 1679 h 724"/>
                <a:gd name="T52" fmla="*/ 1046 w 624"/>
                <a:gd name="T53" fmla="*/ 1590 h 724"/>
                <a:gd name="T54" fmla="*/ 1096 w 624"/>
                <a:gd name="T55" fmla="*/ 1396 h 724"/>
                <a:gd name="T56" fmla="*/ 1089 w 624"/>
                <a:gd name="T57" fmla="*/ 1214 h 724"/>
                <a:gd name="T58" fmla="*/ 992 w 624"/>
                <a:gd name="T59" fmla="*/ 1089 h 724"/>
                <a:gd name="T60" fmla="*/ 1011 w 624"/>
                <a:gd name="T61" fmla="*/ 985 h 724"/>
                <a:gd name="T62" fmla="*/ 926 w 624"/>
                <a:gd name="T63" fmla="*/ 876 h 724"/>
                <a:gd name="T64" fmla="*/ 834 w 624"/>
                <a:gd name="T65" fmla="*/ 822 h 724"/>
                <a:gd name="T66" fmla="*/ 692 w 624"/>
                <a:gd name="T67" fmla="*/ 742 h 724"/>
                <a:gd name="T68" fmla="*/ 612 w 624"/>
                <a:gd name="T69" fmla="*/ 657 h 724"/>
                <a:gd name="T70" fmla="*/ 612 w 624"/>
                <a:gd name="T71" fmla="*/ 690 h 724"/>
                <a:gd name="T72" fmla="*/ 527 w 624"/>
                <a:gd name="T73" fmla="*/ 586 h 724"/>
                <a:gd name="T74" fmla="*/ 475 w 624"/>
                <a:gd name="T75" fmla="*/ 399 h 724"/>
                <a:gd name="T76" fmla="*/ 444 w 624"/>
                <a:gd name="T77" fmla="*/ 350 h 724"/>
                <a:gd name="T78" fmla="*/ 364 w 624"/>
                <a:gd name="T79" fmla="*/ 260 h 724"/>
                <a:gd name="T80" fmla="*/ 224 w 624"/>
                <a:gd name="T81" fmla="*/ 215 h 724"/>
                <a:gd name="T82" fmla="*/ 156 w 624"/>
                <a:gd name="T83" fmla="*/ 250 h 724"/>
                <a:gd name="T84" fmla="*/ 85 w 624"/>
                <a:gd name="T85" fmla="*/ 295 h 724"/>
                <a:gd name="T86" fmla="*/ 35 w 624"/>
                <a:gd name="T87" fmla="*/ 229 h 724"/>
                <a:gd name="T88" fmla="*/ 14 w 624"/>
                <a:gd name="T89" fmla="*/ 146 h 724"/>
                <a:gd name="T90" fmla="*/ 40 w 624"/>
                <a:gd name="T91" fmla="*/ 92 h 724"/>
                <a:gd name="T92" fmla="*/ 142 w 624"/>
                <a:gd name="T93" fmla="*/ 31 h 724"/>
                <a:gd name="T94" fmla="*/ 380 w 624"/>
                <a:gd name="T95" fmla="*/ 57 h 724"/>
                <a:gd name="T96" fmla="*/ 494 w 624"/>
                <a:gd name="T97" fmla="*/ 61 h 724"/>
                <a:gd name="T98" fmla="*/ 673 w 624"/>
                <a:gd name="T99" fmla="*/ 109 h 724"/>
                <a:gd name="T100" fmla="*/ 801 w 624"/>
                <a:gd name="T101" fmla="*/ 78 h 724"/>
                <a:gd name="T102" fmla="*/ 836 w 624"/>
                <a:gd name="T103" fmla="*/ 17 h 724"/>
                <a:gd name="T104" fmla="*/ 902 w 624"/>
                <a:gd name="T105" fmla="*/ 76 h 724"/>
                <a:gd name="T106" fmla="*/ 482 w 624"/>
                <a:gd name="T107" fmla="*/ 130 h 724"/>
                <a:gd name="T108" fmla="*/ 621 w 624"/>
                <a:gd name="T109" fmla="*/ 201 h 724"/>
                <a:gd name="T110" fmla="*/ 600 w 624"/>
                <a:gd name="T111" fmla="*/ 198 h 724"/>
                <a:gd name="T112" fmla="*/ 794 w 624"/>
                <a:gd name="T113" fmla="*/ 373 h 724"/>
                <a:gd name="T114" fmla="*/ 857 w 624"/>
                <a:gd name="T115" fmla="*/ 439 h 724"/>
                <a:gd name="T116" fmla="*/ 914 w 624"/>
                <a:gd name="T117" fmla="*/ 404 h 724"/>
                <a:gd name="T118" fmla="*/ 902 w 624"/>
                <a:gd name="T119" fmla="*/ 508 h 724"/>
                <a:gd name="T120" fmla="*/ 999 w 624"/>
                <a:gd name="T121" fmla="*/ 475 h 724"/>
                <a:gd name="T122" fmla="*/ 973 w 624"/>
                <a:gd name="T123" fmla="*/ 503 h 7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24" h="724">
                  <a:moveTo>
                    <a:pt x="380" y="39"/>
                  </a:moveTo>
                  <a:cubicBezTo>
                    <a:pt x="380" y="42"/>
                    <a:pt x="383" y="37"/>
                    <a:pt x="382" y="43"/>
                  </a:cubicBezTo>
                  <a:cubicBezTo>
                    <a:pt x="383" y="43"/>
                    <a:pt x="385" y="43"/>
                    <a:pt x="386" y="43"/>
                  </a:cubicBezTo>
                  <a:cubicBezTo>
                    <a:pt x="388" y="42"/>
                    <a:pt x="388" y="40"/>
                    <a:pt x="388" y="37"/>
                  </a:cubicBezTo>
                  <a:cubicBezTo>
                    <a:pt x="390" y="36"/>
                    <a:pt x="391" y="35"/>
                    <a:pt x="391" y="33"/>
                  </a:cubicBezTo>
                  <a:cubicBezTo>
                    <a:pt x="394" y="35"/>
                    <a:pt x="391" y="30"/>
                    <a:pt x="395" y="31"/>
                  </a:cubicBezTo>
                  <a:cubicBezTo>
                    <a:pt x="395" y="28"/>
                    <a:pt x="395" y="25"/>
                    <a:pt x="395" y="23"/>
                  </a:cubicBezTo>
                  <a:cubicBezTo>
                    <a:pt x="399" y="22"/>
                    <a:pt x="401" y="21"/>
                    <a:pt x="405" y="23"/>
                  </a:cubicBezTo>
                  <a:cubicBezTo>
                    <a:pt x="406" y="23"/>
                    <a:pt x="405" y="25"/>
                    <a:pt x="406" y="26"/>
                  </a:cubicBezTo>
                  <a:cubicBezTo>
                    <a:pt x="406" y="27"/>
                    <a:pt x="408" y="26"/>
                    <a:pt x="408" y="26"/>
                  </a:cubicBezTo>
                  <a:cubicBezTo>
                    <a:pt x="410" y="27"/>
                    <a:pt x="410" y="28"/>
                    <a:pt x="412" y="29"/>
                  </a:cubicBezTo>
                  <a:cubicBezTo>
                    <a:pt x="412" y="32"/>
                    <a:pt x="410" y="33"/>
                    <a:pt x="408" y="35"/>
                  </a:cubicBezTo>
                  <a:cubicBezTo>
                    <a:pt x="411" y="36"/>
                    <a:pt x="410" y="41"/>
                    <a:pt x="413" y="42"/>
                  </a:cubicBezTo>
                  <a:cubicBezTo>
                    <a:pt x="412" y="44"/>
                    <a:pt x="409" y="45"/>
                    <a:pt x="408" y="47"/>
                  </a:cubicBezTo>
                  <a:cubicBezTo>
                    <a:pt x="406" y="47"/>
                    <a:pt x="405" y="49"/>
                    <a:pt x="405" y="47"/>
                  </a:cubicBezTo>
                  <a:cubicBezTo>
                    <a:pt x="403" y="49"/>
                    <a:pt x="402" y="52"/>
                    <a:pt x="401" y="53"/>
                  </a:cubicBezTo>
                  <a:cubicBezTo>
                    <a:pt x="400" y="52"/>
                    <a:pt x="402" y="50"/>
                    <a:pt x="396" y="51"/>
                  </a:cubicBezTo>
                  <a:cubicBezTo>
                    <a:pt x="396" y="50"/>
                    <a:pt x="398" y="50"/>
                    <a:pt x="399" y="50"/>
                  </a:cubicBezTo>
                  <a:cubicBezTo>
                    <a:pt x="396" y="46"/>
                    <a:pt x="392" y="51"/>
                    <a:pt x="388" y="50"/>
                  </a:cubicBezTo>
                  <a:cubicBezTo>
                    <a:pt x="389" y="54"/>
                    <a:pt x="388" y="52"/>
                    <a:pt x="388" y="57"/>
                  </a:cubicBezTo>
                  <a:cubicBezTo>
                    <a:pt x="387" y="57"/>
                    <a:pt x="387" y="55"/>
                    <a:pt x="387" y="55"/>
                  </a:cubicBezTo>
                  <a:cubicBezTo>
                    <a:pt x="384" y="55"/>
                    <a:pt x="385" y="59"/>
                    <a:pt x="381" y="58"/>
                  </a:cubicBezTo>
                  <a:cubicBezTo>
                    <a:pt x="381" y="59"/>
                    <a:pt x="383" y="59"/>
                    <a:pt x="383" y="60"/>
                  </a:cubicBezTo>
                  <a:cubicBezTo>
                    <a:pt x="384" y="63"/>
                    <a:pt x="382" y="63"/>
                    <a:pt x="382" y="65"/>
                  </a:cubicBezTo>
                  <a:cubicBezTo>
                    <a:pt x="379" y="63"/>
                    <a:pt x="376" y="70"/>
                    <a:pt x="375" y="69"/>
                  </a:cubicBezTo>
                  <a:cubicBezTo>
                    <a:pt x="375" y="68"/>
                    <a:pt x="373" y="67"/>
                    <a:pt x="373" y="71"/>
                  </a:cubicBezTo>
                  <a:cubicBezTo>
                    <a:pt x="371" y="71"/>
                    <a:pt x="370" y="71"/>
                    <a:pt x="368" y="71"/>
                  </a:cubicBezTo>
                  <a:cubicBezTo>
                    <a:pt x="367" y="71"/>
                    <a:pt x="367" y="74"/>
                    <a:pt x="367" y="76"/>
                  </a:cubicBezTo>
                  <a:cubicBezTo>
                    <a:pt x="366" y="74"/>
                    <a:pt x="365" y="75"/>
                    <a:pt x="365" y="77"/>
                  </a:cubicBezTo>
                  <a:cubicBezTo>
                    <a:pt x="362" y="75"/>
                    <a:pt x="362" y="77"/>
                    <a:pt x="359" y="77"/>
                  </a:cubicBezTo>
                  <a:cubicBezTo>
                    <a:pt x="360" y="78"/>
                    <a:pt x="360" y="80"/>
                    <a:pt x="360" y="82"/>
                  </a:cubicBezTo>
                  <a:cubicBezTo>
                    <a:pt x="357" y="79"/>
                    <a:pt x="358" y="82"/>
                    <a:pt x="356" y="85"/>
                  </a:cubicBezTo>
                  <a:cubicBezTo>
                    <a:pt x="355" y="88"/>
                    <a:pt x="352" y="90"/>
                    <a:pt x="352" y="96"/>
                  </a:cubicBezTo>
                  <a:cubicBezTo>
                    <a:pt x="349" y="97"/>
                    <a:pt x="348" y="101"/>
                    <a:pt x="346" y="103"/>
                  </a:cubicBezTo>
                  <a:cubicBezTo>
                    <a:pt x="346" y="105"/>
                    <a:pt x="347" y="103"/>
                    <a:pt x="347" y="103"/>
                  </a:cubicBezTo>
                  <a:cubicBezTo>
                    <a:pt x="348" y="103"/>
                    <a:pt x="347" y="103"/>
                    <a:pt x="348" y="104"/>
                  </a:cubicBezTo>
                  <a:cubicBezTo>
                    <a:pt x="349" y="104"/>
                    <a:pt x="350" y="106"/>
                    <a:pt x="350" y="106"/>
                  </a:cubicBezTo>
                  <a:cubicBezTo>
                    <a:pt x="351" y="107"/>
                    <a:pt x="353" y="104"/>
                    <a:pt x="355" y="106"/>
                  </a:cubicBezTo>
                  <a:cubicBezTo>
                    <a:pt x="356" y="107"/>
                    <a:pt x="356" y="108"/>
                    <a:pt x="358" y="107"/>
                  </a:cubicBezTo>
                  <a:cubicBezTo>
                    <a:pt x="358" y="109"/>
                    <a:pt x="358" y="111"/>
                    <a:pt x="358" y="112"/>
                  </a:cubicBezTo>
                  <a:cubicBezTo>
                    <a:pt x="358" y="113"/>
                    <a:pt x="360" y="113"/>
                    <a:pt x="360" y="115"/>
                  </a:cubicBezTo>
                  <a:cubicBezTo>
                    <a:pt x="361" y="116"/>
                    <a:pt x="363" y="116"/>
                    <a:pt x="362" y="118"/>
                  </a:cubicBezTo>
                  <a:cubicBezTo>
                    <a:pt x="368" y="117"/>
                    <a:pt x="373" y="120"/>
                    <a:pt x="376" y="118"/>
                  </a:cubicBezTo>
                  <a:cubicBezTo>
                    <a:pt x="377" y="122"/>
                    <a:pt x="382" y="121"/>
                    <a:pt x="385" y="124"/>
                  </a:cubicBezTo>
                  <a:cubicBezTo>
                    <a:pt x="385" y="125"/>
                    <a:pt x="386" y="124"/>
                    <a:pt x="386" y="125"/>
                  </a:cubicBezTo>
                  <a:cubicBezTo>
                    <a:pt x="386" y="127"/>
                    <a:pt x="387" y="125"/>
                    <a:pt x="387" y="125"/>
                  </a:cubicBezTo>
                  <a:cubicBezTo>
                    <a:pt x="388" y="125"/>
                    <a:pt x="388" y="127"/>
                    <a:pt x="389" y="128"/>
                  </a:cubicBezTo>
                  <a:cubicBezTo>
                    <a:pt x="391" y="128"/>
                    <a:pt x="393" y="127"/>
                    <a:pt x="393" y="130"/>
                  </a:cubicBezTo>
                  <a:cubicBezTo>
                    <a:pt x="399" y="130"/>
                    <a:pt x="403" y="132"/>
                    <a:pt x="408" y="132"/>
                  </a:cubicBezTo>
                  <a:cubicBezTo>
                    <a:pt x="408" y="136"/>
                    <a:pt x="407" y="139"/>
                    <a:pt x="409" y="142"/>
                  </a:cubicBezTo>
                  <a:cubicBezTo>
                    <a:pt x="409" y="141"/>
                    <a:pt x="411" y="143"/>
                    <a:pt x="411" y="143"/>
                  </a:cubicBezTo>
                  <a:cubicBezTo>
                    <a:pt x="411" y="144"/>
                    <a:pt x="409" y="145"/>
                    <a:pt x="409" y="145"/>
                  </a:cubicBezTo>
                  <a:cubicBezTo>
                    <a:pt x="410" y="147"/>
                    <a:pt x="411" y="145"/>
                    <a:pt x="412" y="146"/>
                  </a:cubicBezTo>
                  <a:cubicBezTo>
                    <a:pt x="412" y="147"/>
                    <a:pt x="410" y="150"/>
                    <a:pt x="413" y="149"/>
                  </a:cubicBezTo>
                  <a:cubicBezTo>
                    <a:pt x="412" y="150"/>
                    <a:pt x="412" y="151"/>
                    <a:pt x="412" y="152"/>
                  </a:cubicBezTo>
                  <a:cubicBezTo>
                    <a:pt x="412" y="154"/>
                    <a:pt x="413" y="153"/>
                    <a:pt x="413" y="152"/>
                  </a:cubicBezTo>
                  <a:cubicBezTo>
                    <a:pt x="414" y="152"/>
                    <a:pt x="413" y="154"/>
                    <a:pt x="414" y="155"/>
                  </a:cubicBezTo>
                  <a:cubicBezTo>
                    <a:pt x="414" y="155"/>
                    <a:pt x="416" y="154"/>
                    <a:pt x="416" y="155"/>
                  </a:cubicBezTo>
                  <a:cubicBezTo>
                    <a:pt x="418" y="156"/>
                    <a:pt x="422" y="156"/>
                    <a:pt x="426" y="155"/>
                  </a:cubicBezTo>
                  <a:cubicBezTo>
                    <a:pt x="427" y="150"/>
                    <a:pt x="427" y="148"/>
                    <a:pt x="426" y="143"/>
                  </a:cubicBezTo>
                  <a:cubicBezTo>
                    <a:pt x="426" y="141"/>
                    <a:pt x="424" y="142"/>
                    <a:pt x="423" y="142"/>
                  </a:cubicBezTo>
                  <a:cubicBezTo>
                    <a:pt x="422" y="140"/>
                    <a:pt x="425" y="136"/>
                    <a:pt x="421" y="137"/>
                  </a:cubicBezTo>
                  <a:cubicBezTo>
                    <a:pt x="422" y="136"/>
                    <a:pt x="424" y="136"/>
                    <a:pt x="423" y="133"/>
                  </a:cubicBezTo>
                  <a:cubicBezTo>
                    <a:pt x="428" y="135"/>
                    <a:pt x="428" y="131"/>
                    <a:pt x="432" y="131"/>
                  </a:cubicBezTo>
                  <a:cubicBezTo>
                    <a:pt x="434" y="131"/>
                    <a:pt x="432" y="128"/>
                    <a:pt x="433" y="128"/>
                  </a:cubicBezTo>
                  <a:cubicBezTo>
                    <a:pt x="433" y="127"/>
                    <a:pt x="436" y="129"/>
                    <a:pt x="436" y="128"/>
                  </a:cubicBezTo>
                  <a:cubicBezTo>
                    <a:pt x="433" y="123"/>
                    <a:pt x="438" y="117"/>
                    <a:pt x="435" y="115"/>
                  </a:cubicBezTo>
                  <a:cubicBezTo>
                    <a:pt x="435" y="113"/>
                    <a:pt x="434" y="114"/>
                    <a:pt x="434" y="115"/>
                  </a:cubicBezTo>
                  <a:cubicBezTo>
                    <a:pt x="432" y="113"/>
                    <a:pt x="434" y="110"/>
                    <a:pt x="431" y="111"/>
                  </a:cubicBezTo>
                  <a:cubicBezTo>
                    <a:pt x="431" y="109"/>
                    <a:pt x="429" y="109"/>
                    <a:pt x="429" y="106"/>
                  </a:cubicBezTo>
                  <a:cubicBezTo>
                    <a:pt x="429" y="104"/>
                    <a:pt x="430" y="103"/>
                    <a:pt x="433" y="103"/>
                  </a:cubicBezTo>
                  <a:cubicBezTo>
                    <a:pt x="431" y="102"/>
                    <a:pt x="434" y="95"/>
                    <a:pt x="429" y="95"/>
                  </a:cubicBezTo>
                  <a:cubicBezTo>
                    <a:pt x="430" y="94"/>
                    <a:pt x="430" y="93"/>
                    <a:pt x="431" y="91"/>
                  </a:cubicBezTo>
                  <a:cubicBezTo>
                    <a:pt x="431" y="91"/>
                    <a:pt x="429" y="91"/>
                    <a:pt x="429" y="90"/>
                  </a:cubicBezTo>
                  <a:cubicBezTo>
                    <a:pt x="429" y="90"/>
                    <a:pt x="431" y="90"/>
                    <a:pt x="431" y="89"/>
                  </a:cubicBezTo>
                  <a:cubicBezTo>
                    <a:pt x="430" y="88"/>
                    <a:pt x="429" y="88"/>
                    <a:pt x="429" y="86"/>
                  </a:cubicBezTo>
                  <a:cubicBezTo>
                    <a:pt x="429" y="85"/>
                    <a:pt x="432" y="82"/>
                    <a:pt x="429" y="82"/>
                  </a:cubicBezTo>
                  <a:cubicBezTo>
                    <a:pt x="430" y="80"/>
                    <a:pt x="439" y="79"/>
                    <a:pt x="438" y="83"/>
                  </a:cubicBezTo>
                  <a:cubicBezTo>
                    <a:pt x="442" y="82"/>
                    <a:pt x="449" y="84"/>
                    <a:pt x="451" y="80"/>
                  </a:cubicBezTo>
                  <a:cubicBezTo>
                    <a:pt x="453" y="84"/>
                    <a:pt x="459" y="84"/>
                    <a:pt x="459" y="90"/>
                  </a:cubicBezTo>
                  <a:cubicBezTo>
                    <a:pt x="462" y="90"/>
                    <a:pt x="465" y="90"/>
                    <a:pt x="468" y="90"/>
                  </a:cubicBezTo>
                  <a:cubicBezTo>
                    <a:pt x="468" y="92"/>
                    <a:pt x="469" y="92"/>
                    <a:pt x="471" y="92"/>
                  </a:cubicBezTo>
                  <a:cubicBezTo>
                    <a:pt x="471" y="95"/>
                    <a:pt x="470" y="97"/>
                    <a:pt x="471" y="99"/>
                  </a:cubicBezTo>
                  <a:cubicBezTo>
                    <a:pt x="471" y="102"/>
                    <a:pt x="474" y="105"/>
                    <a:pt x="472" y="105"/>
                  </a:cubicBezTo>
                  <a:cubicBezTo>
                    <a:pt x="472" y="107"/>
                    <a:pt x="474" y="106"/>
                    <a:pt x="475" y="106"/>
                  </a:cubicBezTo>
                  <a:cubicBezTo>
                    <a:pt x="475" y="110"/>
                    <a:pt x="480" y="108"/>
                    <a:pt x="476" y="111"/>
                  </a:cubicBezTo>
                  <a:cubicBezTo>
                    <a:pt x="481" y="112"/>
                    <a:pt x="483" y="109"/>
                    <a:pt x="487" y="110"/>
                  </a:cubicBezTo>
                  <a:cubicBezTo>
                    <a:pt x="487" y="108"/>
                    <a:pt x="487" y="108"/>
                    <a:pt x="486" y="107"/>
                  </a:cubicBezTo>
                  <a:cubicBezTo>
                    <a:pt x="487" y="105"/>
                    <a:pt x="488" y="105"/>
                    <a:pt x="489" y="106"/>
                  </a:cubicBezTo>
                  <a:cubicBezTo>
                    <a:pt x="488" y="103"/>
                    <a:pt x="492" y="103"/>
                    <a:pt x="493" y="102"/>
                  </a:cubicBezTo>
                  <a:cubicBezTo>
                    <a:pt x="494" y="101"/>
                    <a:pt x="492" y="101"/>
                    <a:pt x="492" y="100"/>
                  </a:cubicBezTo>
                  <a:cubicBezTo>
                    <a:pt x="492" y="99"/>
                    <a:pt x="494" y="98"/>
                    <a:pt x="496" y="98"/>
                  </a:cubicBezTo>
                  <a:cubicBezTo>
                    <a:pt x="494" y="101"/>
                    <a:pt x="496" y="101"/>
                    <a:pt x="499" y="104"/>
                  </a:cubicBezTo>
                  <a:cubicBezTo>
                    <a:pt x="500" y="106"/>
                    <a:pt x="501" y="108"/>
                    <a:pt x="506" y="109"/>
                  </a:cubicBezTo>
                  <a:cubicBezTo>
                    <a:pt x="506" y="110"/>
                    <a:pt x="504" y="109"/>
                    <a:pt x="504" y="111"/>
                  </a:cubicBezTo>
                  <a:cubicBezTo>
                    <a:pt x="504" y="112"/>
                    <a:pt x="506" y="112"/>
                    <a:pt x="506" y="115"/>
                  </a:cubicBezTo>
                  <a:cubicBezTo>
                    <a:pt x="507" y="115"/>
                    <a:pt x="507" y="112"/>
                    <a:pt x="507" y="112"/>
                  </a:cubicBezTo>
                  <a:cubicBezTo>
                    <a:pt x="510" y="111"/>
                    <a:pt x="506" y="117"/>
                    <a:pt x="511" y="116"/>
                  </a:cubicBezTo>
                  <a:cubicBezTo>
                    <a:pt x="509" y="119"/>
                    <a:pt x="511" y="120"/>
                    <a:pt x="508" y="123"/>
                  </a:cubicBezTo>
                  <a:cubicBezTo>
                    <a:pt x="508" y="125"/>
                    <a:pt x="512" y="124"/>
                    <a:pt x="513" y="125"/>
                  </a:cubicBezTo>
                  <a:cubicBezTo>
                    <a:pt x="513" y="125"/>
                    <a:pt x="511" y="127"/>
                    <a:pt x="512" y="128"/>
                  </a:cubicBezTo>
                  <a:cubicBezTo>
                    <a:pt x="512" y="128"/>
                    <a:pt x="515" y="128"/>
                    <a:pt x="515" y="129"/>
                  </a:cubicBezTo>
                  <a:cubicBezTo>
                    <a:pt x="516" y="129"/>
                    <a:pt x="517" y="131"/>
                    <a:pt x="518" y="131"/>
                  </a:cubicBezTo>
                  <a:cubicBezTo>
                    <a:pt x="519" y="132"/>
                    <a:pt x="522" y="133"/>
                    <a:pt x="524" y="135"/>
                  </a:cubicBezTo>
                  <a:cubicBezTo>
                    <a:pt x="525" y="135"/>
                    <a:pt x="526" y="130"/>
                    <a:pt x="527" y="133"/>
                  </a:cubicBezTo>
                  <a:cubicBezTo>
                    <a:pt x="527" y="137"/>
                    <a:pt x="524" y="137"/>
                    <a:pt x="521" y="137"/>
                  </a:cubicBezTo>
                  <a:cubicBezTo>
                    <a:pt x="523" y="139"/>
                    <a:pt x="527" y="140"/>
                    <a:pt x="531" y="140"/>
                  </a:cubicBezTo>
                  <a:cubicBezTo>
                    <a:pt x="530" y="142"/>
                    <a:pt x="532" y="143"/>
                    <a:pt x="533" y="143"/>
                  </a:cubicBezTo>
                  <a:cubicBezTo>
                    <a:pt x="533" y="145"/>
                    <a:pt x="533" y="147"/>
                    <a:pt x="535" y="146"/>
                  </a:cubicBezTo>
                  <a:cubicBezTo>
                    <a:pt x="534" y="148"/>
                    <a:pt x="534" y="150"/>
                    <a:pt x="534" y="152"/>
                  </a:cubicBezTo>
                  <a:cubicBezTo>
                    <a:pt x="532" y="153"/>
                    <a:pt x="529" y="153"/>
                    <a:pt x="527" y="155"/>
                  </a:cubicBezTo>
                  <a:cubicBezTo>
                    <a:pt x="526" y="155"/>
                    <a:pt x="527" y="156"/>
                    <a:pt x="526" y="156"/>
                  </a:cubicBezTo>
                  <a:cubicBezTo>
                    <a:pt x="525" y="156"/>
                    <a:pt x="524" y="156"/>
                    <a:pt x="524" y="157"/>
                  </a:cubicBezTo>
                  <a:cubicBezTo>
                    <a:pt x="523" y="159"/>
                    <a:pt x="521" y="157"/>
                    <a:pt x="521" y="157"/>
                  </a:cubicBezTo>
                  <a:cubicBezTo>
                    <a:pt x="521" y="157"/>
                    <a:pt x="519" y="159"/>
                    <a:pt x="519" y="159"/>
                  </a:cubicBezTo>
                  <a:cubicBezTo>
                    <a:pt x="519" y="160"/>
                    <a:pt x="518" y="162"/>
                    <a:pt x="518" y="163"/>
                  </a:cubicBezTo>
                  <a:cubicBezTo>
                    <a:pt x="517" y="164"/>
                    <a:pt x="512" y="163"/>
                    <a:pt x="515" y="164"/>
                  </a:cubicBezTo>
                  <a:cubicBezTo>
                    <a:pt x="514" y="166"/>
                    <a:pt x="510" y="165"/>
                    <a:pt x="508" y="165"/>
                  </a:cubicBezTo>
                  <a:cubicBezTo>
                    <a:pt x="506" y="165"/>
                    <a:pt x="503" y="165"/>
                    <a:pt x="501" y="165"/>
                  </a:cubicBezTo>
                  <a:cubicBezTo>
                    <a:pt x="499" y="165"/>
                    <a:pt x="499" y="164"/>
                    <a:pt x="498" y="164"/>
                  </a:cubicBezTo>
                  <a:cubicBezTo>
                    <a:pt x="492" y="163"/>
                    <a:pt x="487" y="165"/>
                    <a:pt x="482" y="165"/>
                  </a:cubicBezTo>
                  <a:cubicBezTo>
                    <a:pt x="478" y="167"/>
                    <a:pt x="477" y="171"/>
                    <a:pt x="472" y="172"/>
                  </a:cubicBezTo>
                  <a:cubicBezTo>
                    <a:pt x="474" y="175"/>
                    <a:pt x="470" y="175"/>
                    <a:pt x="468" y="177"/>
                  </a:cubicBezTo>
                  <a:cubicBezTo>
                    <a:pt x="469" y="178"/>
                    <a:pt x="469" y="179"/>
                    <a:pt x="469" y="180"/>
                  </a:cubicBezTo>
                  <a:cubicBezTo>
                    <a:pt x="471" y="180"/>
                    <a:pt x="471" y="177"/>
                    <a:pt x="473" y="176"/>
                  </a:cubicBezTo>
                  <a:cubicBezTo>
                    <a:pt x="474" y="175"/>
                    <a:pt x="478" y="176"/>
                    <a:pt x="478" y="173"/>
                  </a:cubicBezTo>
                  <a:cubicBezTo>
                    <a:pt x="478" y="169"/>
                    <a:pt x="480" y="176"/>
                    <a:pt x="480" y="171"/>
                  </a:cubicBezTo>
                  <a:cubicBezTo>
                    <a:pt x="481" y="170"/>
                    <a:pt x="482" y="172"/>
                    <a:pt x="482" y="172"/>
                  </a:cubicBezTo>
                  <a:cubicBezTo>
                    <a:pt x="484" y="172"/>
                    <a:pt x="483" y="170"/>
                    <a:pt x="484" y="170"/>
                  </a:cubicBezTo>
                  <a:cubicBezTo>
                    <a:pt x="486" y="169"/>
                    <a:pt x="488" y="170"/>
                    <a:pt x="492" y="170"/>
                  </a:cubicBezTo>
                  <a:cubicBezTo>
                    <a:pt x="492" y="171"/>
                    <a:pt x="493" y="171"/>
                    <a:pt x="493" y="170"/>
                  </a:cubicBezTo>
                  <a:cubicBezTo>
                    <a:pt x="495" y="170"/>
                    <a:pt x="495" y="176"/>
                    <a:pt x="492" y="175"/>
                  </a:cubicBezTo>
                  <a:cubicBezTo>
                    <a:pt x="494" y="177"/>
                    <a:pt x="490" y="178"/>
                    <a:pt x="491" y="183"/>
                  </a:cubicBezTo>
                  <a:cubicBezTo>
                    <a:pt x="491" y="184"/>
                    <a:pt x="492" y="185"/>
                    <a:pt x="492" y="186"/>
                  </a:cubicBezTo>
                  <a:cubicBezTo>
                    <a:pt x="493" y="186"/>
                    <a:pt x="494" y="185"/>
                    <a:pt x="494" y="186"/>
                  </a:cubicBezTo>
                  <a:cubicBezTo>
                    <a:pt x="494" y="188"/>
                    <a:pt x="496" y="187"/>
                    <a:pt x="496" y="188"/>
                  </a:cubicBezTo>
                  <a:cubicBezTo>
                    <a:pt x="497" y="188"/>
                    <a:pt x="498" y="190"/>
                    <a:pt x="499" y="190"/>
                  </a:cubicBezTo>
                  <a:cubicBezTo>
                    <a:pt x="500" y="190"/>
                    <a:pt x="500" y="190"/>
                    <a:pt x="501" y="190"/>
                  </a:cubicBezTo>
                  <a:cubicBezTo>
                    <a:pt x="502" y="190"/>
                    <a:pt x="502" y="191"/>
                    <a:pt x="502" y="191"/>
                  </a:cubicBezTo>
                  <a:cubicBezTo>
                    <a:pt x="504" y="192"/>
                    <a:pt x="506" y="188"/>
                    <a:pt x="507" y="191"/>
                  </a:cubicBezTo>
                  <a:cubicBezTo>
                    <a:pt x="508" y="191"/>
                    <a:pt x="508" y="189"/>
                    <a:pt x="508" y="189"/>
                  </a:cubicBezTo>
                  <a:cubicBezTo>
                    <a:pt x="509" y="189"/>
                    <a:pt x="510" y="189"/>
                    <a:pt x="511" y="189"/>
                  </a:cubicBezTo>
                  <a:cubicBezTo>
                    <a:pt x="511" y="188"/>
                    <a:pt x="510" y="186"/>
                    <a:pt x="511" y="185"/>
                  </a:cubicBezTo>
                  <a:cubicBezTo>
                    <a:pt x="513" y="185"/>
                    <a:pt x="513" y="186"/>
                    <a:pt x="513" y="188"/>
                  </a:cubicBezTo>
                  <a:cubicBezTo>
                    <a:pt x="513" y="189"/>
                    <a:pt x="517" y="189"/>
                    <a:pt x="515" y="192"/>
                  </a:cubicBezTo>
                  <a:cubicBezTo>
                    <a:pt x="514" y="193"/>
                    <a:pt x="513" y="191"/>
                    <a:pt x="512" y="191"/>
                  </a:cubicBezTo>
                  <a:cubicBezTo>
                    <a:pt x="510" y="192"/>
                    <a:pt x="510" y="194"/>
                    <a:pt x="508" y="195"/>
                  </a:cubicBezTo>
                  <a:cubicBezTo>
                    <a:pt x="507" y="195"/>
                    <a:pt x="506" y="194"/>
                    <a:pt x="505" y="195"/>
                  </a:cubicBezTo>
                  <a:cubicBezTo>
                    <a:pt x="502" y="195"/>
                    <a:pt x="503" y="198"/>
                    <a:pt x="499" y="197"/>
                  </a:cubicBezTo>
                  <a:cubicBezTo>
                    <a:pt x="497" y="196"/>
                    <a:pt x="497" y="200"/>
                    <a:pt x="496" y="201"/>
                  </a:cubicBezTo>
                  <a:cubicBezTo>
                    <a:pt x="496" y="201"/>
                    <a:pt x="495" y="200"/>
                    <a:pt x="495" y="199"/>
                  </a:cubicBezTo>
                  <a:cubicBezTo>
                    <a:pt x="493" y="201"/>
                    <a:pt x="493" y="203"/>
                    <a:pt x="489" y="203"/>
                  </a:cubicBezTo>
                  <a:cubicBezTo>
                    <a:pt x="491" y="201"/>
                    <a:pt x="489" y="201"/>
                    <a:pt x="489" y="198"/>
                  </a:cubicBezTo>
                  <a:cubicBezTo>
                    <a:pt x="491" y="197"/>
                    <a:pt x="493" y="194"/>
                    <a:pt x="495" y="197"/>
                  </a:cubicBezTo>
                  <a:cubicBezTo>
                    <a:pt x="496" y="193"/>
                    <a:pt x="493" y="193"/>
                    <a:pt x="492" y="192"/>
                  </a:cubicBezTo>
                  <a:cubicBezTo>
                    <a:pt x="489" y="191"/>
                    <a:pt x="487" y="196"/>
                    <a:pt x="485" y="196"/>
                  </a:cubicBezTo>
                  <a:cubicBezTo>
                    <a:pt x="485" y="196"/>
                    <a:pt x="482" y="197"/>
                    <a:pt x="481" y="197"/>
                  </a:cubicBezTo>
                  <a:cubicBezTo>
                    <a:pt x="480" y="197"/>
                    <a:pt x="480" y="198"/>
                    <a:pt x="480" y="199"/>
                  </a:cubicBezTo>
                  <a:cubicBezTo>
                    <a:pt x="473" y="198"/>
                    <a:pt x="474" y="203"/>
                    <a:pt x="468" y="201"/>
                  </a:cubicBezTo>
                  <a:cubicBezTo>
                    <a:pt x="470" y="202"/>
                    <a:pt x="471" y="203"/>
                    <a:pt x="466" y="203"/>
                  </a:cubicBezTo>
                  <a:cubicBezTo>
                    <a:pt x="463" y="205"/>
                    <a:pt x="462" y="211"/>
                    <a:pt x="466" y="212"/>
                  </a:cubicBezTo>
                  <a:cubicBezTo>
                    <a:pt x="466" y="215"/>
                    <a:pt x="463" y="214"/>
                    <a:pt x="464" y="217"/>
                  </a:cubicBezTo>
                  <a:cubicBezTo>
                    <a:pt x="462" y="217"/>
                    <a:pt x="461" y="217"/>
                    <a:pt x="460" y="217"/>
                  </a:cubicBezTo>
                  <a:cubicBezTo>
                    <a:pt x="459" y="217"/>
                    <a:pt x="459" y="219"/>
                    <a:pt x="458" y="219"/>
                  </a:cubicBezTo>
                  <a:cubicBezTo>
                    <a:pt x="455" y="220"/>
                    <a:pt x="452" y="220"/>
                    <a:pt x="451" y="222"/>
                  </a:cubicBezTo>
                  <a:cubicBezTo>
                    <a:pt x="450" y="223"/>
                    <a:pt x="449" y="223"/>
                    <a:pt x="448" y="224"/>
                  </a:cubicBezTo>
                  <a:cubicBezTo>
                    <a:pt x="447" y="226"/>
                    <a:pt x="447" y="228"/>
                    <a:pt x="445" y="230"/>
                  </a:cubicBezTo>
                  <a:cubicBezTo>
                    <a:pt x="444" y="231"/>
                    <a:pt x="441" y="231"/>
                    <a:pt x="442" y="236"/>
                  </a:cubicBezTo>
                  <a:cubicBezTo>
                    <a:pt x="440" y="235"/>
                    <a:pt x="440" y="233"/>
                    <a:pt x="438" y="232"/>
                  </a:cubicBezTo>
                  <a:cubicBezTo>
                    <a:pt x="436" y="233"/>
                    <a:pt x="437" y="235"/>
                    <a:pt x="435" y="235"/>
                  </a:cubicBezTo>
                  <a:cubicBezTo>
                    <a:pt x="440" y="239"/>
                    <a:pt x="439" y="243"/>
                    <a:pt x="440" y="250"/>
                  </a:cubicBezTo>
                  <a:cubicBezTo>
                    <a:pt x="437" y="249"/>
                    <a:pt x="438" y="252"/>
                    <a:pt x="438" y="252"/>
                  </a:cubicBezTo>
                  <a:cubicBezTo>
                    <a:pt x="437" y="253"/>
                    <a:pt x="436" y="252"/>
                    <a:pt x="435" y="252"/>
                  </a:cubicBezTo>
                  <a:cubicBezTo>
                    <a:pt x="434" y="253"/>
                    <a:pt x="434" y="254"/>
                    <a:pt x="433" y="255"/>
                  </a:cubicBezTo>
                  <a:cubicBezTo>
                    <a:pt x="432" y="256"/>
                    <a:pt x="430" y="258"/>
                    <a:pt x="429" y="258"/>
                  </a:cubicBezTo>
                  <a:cubicBezTo>
                    <a:pt x="428" y="259"/>
                    <a:pt x="426" y="258"/>
                    <a:pt x="425" y="259"/>
                  </a:cubicBezTo>
                  <a:cubicBezTo>
                    <a:pt x="422" y="260"/>
                    <a:pt x="421" y="263"/>
                    <a:pt x="420" y="265"/>
                  </a:cubicBezTo>
                  <a:cubicBezTo>
                    <a:pt x="417" y="265"/>
                    <a:pt x="417" y="269"/>
                    <a:pt x="414" y="269"/>
                  </a:cubicBezTo>
                  <a:cubicBezTo>
                    <a:pt x="415" y="273"/>
                    <a:pt x="411" y="282"/>
                    <a:pt x="416" y="282"/>
                  </a:cubicBezTo>
                  <a:cubicBezTo>
                    <a:pt x="414" y="286"/>
                    <a:pt x="418" y="286"/>
                    <a:pt x="418" y="292"/>
                  </a:cubicBezTo>
                  <a:cubicBezTo>
                    <a:pt x="418" y="293"/>
                    <a:pt x="419" y="293"/>
                    <a:pt x="420" y="294"/>
                  </a:cubicBezTo>
                  <a:cubicBezTo>
                    <a:pt x="418" y="297"/>
                    <a:pt x="420" y="297"/>
                    <a:pt x="420" y="302"/>
                  </a:cubicBezTo>
                  <a:cubicBezTo>
                    <a:pt x="418" y="302"/>
                    <a:pt x="416" y="303"/>
                    <a:pt x="415" y="304"/>
                  </a:cubicBezTo>
                  <a:cubicBezTo>
                    <a:pt x="413" y="304"/>
                    <a:pt x="415" y="302"/>
                    <a:pt x="414" y="301"/>
                  </a:cubicBezTo>
                  <a:cubicBezTo>
                    <a:pt x="413" y="299"/>
                    <a:pt x="412" y="300"/>
                    <a:pt x="411" y="299"/>
                  </a:cubicBezTo>
                  <a:cubicBezTo>
                    <a:pt x="410" y="299"/>
                    <a:pt x="410" y="296"/>
                    <a:pt x="408" y="297"/>
                  </a:cubicBezTo>
                  <a:cubicBezTo>
                    <a:pt x="409" y="294"/>
                    <a:pt x="410" y="292"/>
                    <a:pt x="406" y="291"/>
                  </a:cubicBezTo>
                  <a:cubicBezTo>
                    <a:pt x="408" y="286"/>
                    <a:pt x="405" y="286"/>
                    <a:pt x="405" y="281"/>
                  </a:cubicBezTo>
                  <a:cubicBezTo>
                    <a:pt x="404" y="281"/>
                    <a:pt x="403" y="282"/>
                    <a:pt x="402" y="282"/>
                  </a:cubicBezTo>
                  <a:cubicBezTo>
                    <a:pt x="402" y="281"/>
                    <a:pt x="402" y="280"/>
                    <a:pt x="402" y="279"/>
                  </a:cubicBezTo>
                  <a:cubicBezTo>
                    <a:pt x="400" y="280"/>
                    <a:pt x="394" y="281"/>
                    <a:pt x="393" y="279"/>
                  </a:cubicBezTo>
                  <a:cubicBezTo>
                    <a:pt x="392" y="278"/>
                    <a:pt x="392" y="277"/>
                    <a:pt x="391" y="277"/>
                  </a:cubicBezTo>
                  <a:cubicBezTo>
                    <a:pt x="390" y="277"/>
                    <a:pt x="388" y="279"/>
                    <a:pt x="386" y="278"/>
                  </a:cubicBezTo>
                  <a:cubicBezTo>
                    <a:pt x="386" y="278"/>
                    <a:pt x="390" y="274"/>
                    <a:pt x="386" y="276"/>
                  </a:cubicBezTo>
                  <a:cubicBezTo>
                    <a:pt x="385" y="276"/>
                    <a:pt x="386" y="277"/>
                    <a:pt x="385" y="277"/>
                  </a:cubicBezTo>
                  <a:cubicBezTo>
                    <a:pt x="382" y="277"/>
                    <a:pt x="377" y="277"/>
                    <a:pt x="374" y="276"/>
                  </a:cubicBezTo>
                  <a:cubicBezTo>
                    <a:pt x="371" y="276"/>
                    <a:pt x="373" y="280"/>
                    <a:pt x="373" y="282"/>
                  </a:cubicBezTo>
                  <a:cubicBezTo>
                    <a:pt x="366" y="281"/>
                    <a:pt x="359" y="280"/>
                    <a:pt x="352" y="279"/>
                  </a:cubicBezTo>
                  <a:cubicBezTo>
                    <a:pt x="351" y="280"/>
                    <a:pt x="350" y="281"/>
                    <a:pt x="349" y="281"/>
                  </a:cubicBezTo>
                  <a:cubicBezTo>
                    <a:pt x="348" y="281"/>
                    <a:pt x="349" y="283"/>
                    <a:pt x="347" y="283"/>
                  </a:cubicBezTo>
                  <a:cubicBezTo>
                    <a:pt x="346" y="283"/>
                    <a:pt x="346" y="284"/>
                    <a:pt x="346" y="285"/>
                  </a:cubicBezTo>
                  <a:cubicBezTo>
                    <a:pt x="344" y="286"/>
                    <a:pt x="343" y="285"/>
                    <a:pt x="341" y="285"/>
                  </a:cubicBezTo>
                  <a:cubicBezTo>
                    <a:pt x="340" y="286"/>
                    <a:pt x="340" y="288"/>
                    <a:pt x="338" y="288"/>
                  </a:cubicBezTo>
                  <a:cubicBezTo>
                    <a:pt x="338" y="290"/>
                    <a:pt x="336" y="295"/>
                    <a:pt x="339" y="296"/>
                  </a:cubicBezTo>
                  <a:cubicBezTo>
                    <a:pt x="338" y="297"/>
                    <a:pt x="337" y="299"/>
                    <a:pt x="335" y="301"/>
                  </a:cubicBezTo>
                  <a:cubicBezTo>
                    <a:pt x="335" y="304"/>
                    <a:pt x="335" y="307"/>
                    <a:pt x="335" y="310"/>
                  </a:cubicBezTo>
                  <a:cubicBezTo>
                    <a:pt x="335" y="312"/>
                    <a:pt x="336" y="312"/>
                    <a:pt x="336" y="314"/>
                  </a:cubicBezTo>
                  <a:cubicBezTo>
                    <a:pt x="337" y="316"/>
                    <a:pt x="337" y="320"/>
                    <a:pt x="335" y="322"/>
                  </a:cubicBezTo>
                  <a:cubicBezTo>
                    <a:pt x="335" y="324"/>
                    <a:pt x="338" y="322"/>
                    <a:pt x="339" y="323"/>
                  </a:cubicBezTo>
                  <a:cubicBezTo>
                    <a:pt x="339" y="323"/>
                    <a:pt x="337" y="325"/>
                    <a:pt x="338" y="325"/>
                  </a:cubicBezTo>
                  <a:cubicBezTo>
                    <a:pt x="337" y="325"/>
                    <a:pt x="339" y="326"/>
                    <a:pt x="339" y="326"/>
                  </a:cubicBezTo>
                  <a:cubicBezTo>
                    <a:pt x="339" y="328"/>
                    <a:pt x="340" y="327"/>
                    <a:pt x="341" y="328"/>
                  </a:cubicBezTo>
                  <a:cubicBezTo>
                    <a:pt x="341" y="328"/>
                    <a:pt x="341" y="330"/>
                    <a:pt x="341" y="330"/>
                  </a:cubicBezTo>
                  <a:cubicBezTo>
                    <a:pt x="341" y="330"/>
                    <a:pt x="342" y="330"/>
                    <a:pt x="342" y="330"/>
                  </a:cubicBezTo>
                  <a:cubicBezTo>
                    <a:pt x="342" y="330"/>
                    <a:pt x="342" y="332"/>
                    <a:pt x="342" y="332"/>
                  </a:cubicBezTo>
                  <a:cubicBezTo>
                    <a:pt x="343" y="333"/>
                    <a:pt x="346" y="335"/>
                    <a:pt x="346" y="337"/>
                  </a:cubicBezTo>
                  <a:cubicBezTo>
                    <a:pt x="355" y="338"/>
                    <a:pt x="360" y="335"/>
                    <a:pt x="365" y="337"/>
                  </a:cubicBezTo>
                  <a:cubicBezTo>
                    <a:pt x="366" y="337"/>
                    <a:pt x="366" y="336"/>
                    <a:pt x="367" y="335"/>
                  </a:cubicBezTo>
                  <a:cubicBezTo>
                    <a:pt x="368" y="333"/>
                    <a:pt x="370" y="331"/>
                    <a:pt x="371" y="329"/>
                  </a:cubicBezTo>
                  <a:cubicBezTo>
                    <a:pt x="371" y="328"/>
                    <a:pt x="372" y="327"/>
                    <a:pt x="371" y="326"/>
                  </a:cubicBezTo>
                  <a:cubicBezTo>
                    <a:pt x="374" y="323"/>
                    <a:pt x="382" y="320"/>
                    <a:pt x="388" y="323"/>
                  </a:cubicBezTo>
                  <a:cubicBezTo>
                    <a:pt x="385" y="326"/>
                    <a:pt x="385" y="331"/>
                    <a:pt x="382" y="334"/>
                  </a:cubicBezTo>
                  <a:cubicBezTo>
                    <a:pt x="381" y="337"/>
                    <a:pt x="384" y="337"/>
                    <a:pt x="383" y="339"/>
                  </a:cubicBezTo>
                  <a:cubicBezTo>
                    <a:pt x="381" y="340"/>
                    <a:pt x="380" y="343"/>
                    <a:pt x="379" y="345"/>
                  </a:cubicBezTo>
                  <a:cubicBezTo>
                    <a:pt x="378" y="346"/>
                    <a:pt x="379" y="347"/>
                    <a:pt x="378" y="346"/>
                  </a:cubicBezTo>
                  <a:cubicBezTo>
                    <a:pt x="377" y="349"/>
                    <a:pt x="383" y="346"/>
                    <a:pt x="381" y="350"/>
                  </a:cubicBezTo>
                  <a:cubicBezTo>
                    <a:pt x="384" y="350"/>
                    <a:pt x="385" y="348"/>
                    <a:pt x="388" y="349"/>
                  </a:cubicBezTo>
                  <a:cubicBezTo>
                    <a:pt x="388" y="351"/>
                    <a:pt x="390" y="351"/>
                    <a:pt x="391" y="352"/>
                  </a:cubicBezTo>
                  <a:cubicBezTo>
                    <a:pt x="397" y="350"/>
                    <a:pt x="397" y="354"/>
                    <a:pt x="405" y="354"/>
                  </a:cubicBezTo>
                  <a:cubicBezTo>
                    <a:pt x="402" y="357"/>
                    <a:pt x="406" y="360"/>
                    <a:pt x="402" y="362"/>
                  </a:cubicBezTo>
                  <a:cubicBezTo>
                    <a:pt x="405" y="365"/>
                    <a:pt x="403" y="372"/>
                    <a:pt x="402" y="375"/>
                  </a:cubicBezTo>
                  <a:cubicBezTo>
                    <a:pt x="403" y="377"/>
                    <a:pt x="404" y="377"/>
                    <a:pt x="407" y="377"/>
                  </a:cubicBezTo>
                  <a:cubicBezTo>
                    <a:pt x="406" y="380"/>
                    <a:pt x="409" y="379"/>
                    <a:pt x="409" y="381"/>
                  </a:cubicBezTo>
                  <a:cubicBezTo>
                    <a:pt x="409" y="382"/>
                    <a:pt x="413" y="381"/>
                    <a:pt x="413" y="383"/>
                  </a:cubicBezTo>
                  <a:cubicBezTo>
                    <a:pt x="417" y="380"/>
                    <a:pt x="424" y="384"/>
                    <a:pt x="427" y="382"/>
                  </a:cubicBezTo>
                  <a:cubicBezTo>
                    <a:pt x="427" y="383"/>
                    <a:pt x="427" y="383"/>
                    <a:pt x="427" y="384"/>
                  </a:cubicBezTo>
                  <a:cubicBezTo>
                    <a:pt x="429" y="384"/>
                    <a:pt x="433" y="382"/>
                    <a:pt x="433" y="385"/>
                  </a:cubicBezTo>
                  <a:cubicBezTo>
                    <a:pt x="434" y="385"/>
                    <a:pt x="435" y="384"/>
                    <a:pt x="436" y="384"/>
                  </a:cubicBezTo>
                  <a:cubicBezTo>
                    <a:pt x="437" y="383"/>
                    <a:pt x="438" y="383"/>
                    <a:pt x="439" y="382"/>
                  </a:cubicBezTo>
                  <a:cubicBezTo>
                    <a:pt x="439" y="381"/>
                    <a:pt x="440" y="382"/>
                    <a:pt x="440" y="381"/>
                  </a:cubicBezTo>
                  <a:cubicBezTo>
                    <a:pt x="440" y="379"/>
                    <a:pt x="442" y="381"/>
                    <a:pt x="442" y="379"/>
                  </a:cubicBezTo>
                  <a:cubicBezTo>
                    <a:pt x="442" y="379"/>
                    <a:pt x="442" y="377"/>
                    <a:pt x="442" y="377"/>
                  </a:cubicBezTo>
                  <a:cubicBezTo>
                    <a:pt x="443" y="376"/>
                    <a:pt x="444" y="378"/>
                    <a:pt x="443" y="378"/>
                  </a:cubicBezTo>
                  <a:cubicBezTo>
                    <a:pt x="444" y="378"/>
                    <a:pt x="445" y="377"/>
                    <a:pt x="446" y="376"/>
                  </a:cubicBezTo>
                  <a:cubicBezTo>
                    <a:pt x="447" y="375"/>
                    <a:pt x="449" y="374"/>
                    <a:pt x="451" y="372"/>
                  </a:cubicBezTo>
                  <a:cubicBezTo>
                    <a:pt x="451" y="372"/>
                    <a:pt x="452" y="371"/>
                    <a:pt x="452" y="370"/>
                  </a:cubicBezTo>
                  <a:cubicBezTo>
                    <a:pt x="453" y="371"/>
                    <a:pt x="465" y="372"/>
                    <a:pt x="459" y="374"/>
                  </a:cubicBezTo>
                  <a:cubicBezTo>
                    <a:pt x="459" y="375"/>
                    <a:pt x="462" y="375"/>
                    <a:pt x="464" y="375"/>
                  </a:cubicBezTo>
                  <a:cubicBezTo>
                    <a:pt x="465" y="375"/>
                    <a:pt x="464" y="373"/>
                    <a:pt x="465" y="372"/>
                  </a:cubicBezTo>
                  <a:cubicBezTo>
                    <a:pt x="468" y="372"/>
                    <a:pt x="471" y="372"/>
                    <a:pt x="474" y="372"/>
                  </a:cubicBezTo>
                  <a:cubicBezTo>
                    <a:pt x="472" y="376"/>
                    <a:pt x="479" y="375"/>
                    <a:pt x="482" y="376"/>
                  </a:cubicBezTo>
                  <a:cubicBezTo>
                    <a:pt x="483" y="376"/>
                    <a:pt x="482" y="377"/>
                    <a:pt x="484" y="377"/>
                  </a:cubicBezTo>
                  <a:cubicBezTo>
                    <a:pt x="484" y="377"/>
                    <a:pt x="485" y="378"/>
                    <a:pt x="486" y="378"/>
                  </a:cubicBezTo>
                  <a:cubicBezTo>
                    <a:pt x="488" y="379"/>
                    <a:pt x="489" y="377"/>
                    <a:pt x="491" y="377"/>
                  </a:cubicBezTo>
                  <a:cubicBezTo>
                    <a:pt x="496" y="376"/>
                    <a:pt x="502" y="378"/>
                    <a:pt x="508" y="378"/>
                  </a:cubicBezTo>
                  <a:cubicBezTo>
                    <a:pt x="508" y="381"/>
                    <a:pt x="509" y="383"/>
                    <a:pt x="509" y="381"/>
                  </a:cubicBezTo>
                  <a:cubicBezTo>
                    <a:pt x="511" y="381"/>
                    <a:pt x="510" y="382"/>
                    <a:pt x="509" y="382"/>
                  </a:cubicBezTo>
                  <a:cubicBezTo>
                    <a:pt x="509" y="385"/>
                    <a:pt x="512" y="382"/>
                    <a:pt x="514" y="384"/>
                  </a:cubicBezTo>
                  <a:cubicBezTo>
                    <a:pt x="514" y="384"/>
                    <a:pt x="514" y="386"/>
                    <a:pt x="514" y="387"/>
                  </a:cubicBezTo>
                  <a:cubicBezTo>
                    <a:pt x="515" y="387"/>
                    <a:pt x="517" y="386"/>
                    <a:pt x="519" y="387"/>
                  </a:cubicBezTo>
                  <a:cubicBezTo>
                    <a:pt x="518" y="389"/>
                    <a:pt x="520" y="390"/>
                    <a:pt x="521" y="391"/>
                  </a:cubicBezTo>
                  <a:cubicBezTo>
                    <a:pt x="523" y="393"/>
                    <a:pt x="525" y="394"/>
                    <a:pt x="526" y="397"/>
                  </a:cubicBezTo>
                  <a:cubicBezTo>
                    <a:pt x="533" y="397"/>
                    <a:pt x="536" y="401"/>
                    <a:pt x="542" y="398"/>
                  </a:cubicBezTo>
                  <a:cubicBezTo>
                    <a:pt x="541" y="403"/>
                    <a:pt x="549" y="398"/>
                    <a:pt x="547" y="403"/>
                  </a:cubicBezTo>
                  <a:cubicBezTo>
                    <a:pt x="551" y="401"/>
                    <a:pt x="551" y="406"/>
                    <a:pt x="554" y="407"/>
                  </a:cubicBezTo>
                  <a:cubicBezTo>
                    <a:pt x="555" y="407"/>
                    <a:pt x="555" y="410"/>
                    <a:pt x="558" y="409"/>
                  </a:cubicBezTo>
                  <a:cubicBezTo>
                    <a:pt x="554" y="412"/>
                    <a:pt x="559" y="411"/>
                    <a:pt x="559" y="415"/>
                  </a:cubicBezTo>
                  <a:cubicBezTo>
                    <a:pt x="559" y="417"/>
                    <a:pt x="561" y="416"/>
                    <a:pt x="562" y="417"/>
                  </a:cubicBezTo>
                  <a:cubicBezTo>
                    <a:pt x="563" y="418"/>
                    <a:pt x="562" y="420"/>
                    <a:pt x="565" y="419"/>
                  </a:cubicBezTo>
                  <a:cubicBezTo>
                    <a:pt x="560" y="424"/>
                    <a:pt x="571" y="425"/>
                    <a:pt x="567" y="429"/>
                  </a:cubicBezTo>
                  <a:cubicBezTo>
                    <a:pt x="569" y="429"/>
                    <a:pt x="571" y="429"/>
                    <a:pt x="571" y="431"/>
                  </a:cubicBezTo>
                  <a:cubicBezTo>
                    <a:pt x="577" y="430"/>
                    <a:pt x="585" y="432"/>
                    <a:pt x="587" y="437"/>
                  </a:cubicBezTo>
                  <a:cubicBezTo>
                    <a:pt x="593" y="437"/>
                    <a:pt x="596" y="439"/>
                    <a:pt x="602" y="438"/>
                  </a:cubicBezTo>
                  <a:cubicBezTo>
                    <a:pt x="603" y="439"/>
                    <a:pt x="600" y="440"/>
                    <a:pt x="600" y="440"/>
                  </a:cubicBezTo>
                  <a:cubicBezTo>
                    <a:pt x="601" y="442"/>
                    <a:pt x="609" y="440"/>
                    <a:pt x="613" y="441"/>
                  </a:cubicBezTo>
                  <a:cubicBezTo>
                    <a:pt x="613" y="442"/>
                    <a:pt x="614" y="442"/>
                    <a:pt x="615" y="442"/>
                  </a:cubicBezTo>
                  <a:cubicBezTo>
                    <a:pt x="615" y="444"/>
                    <a:pt x="618" y="443"/>
                    <a:pt x="619" y="444"/>
                  </a:cubicBezTo>
                  <a:cubicBezTo>
                    <a:pt x="619" y="445"/>
                    <a:pt x="619" y="446"/>
                    <a:pt x="619" y="447"/>
                  </a:cubicBezTo>
                  <a:cubicBezTo>
                    <a:pt x="619" y="447"/>
                    <a:pt x="621" y="446"/>
                    <a:pt x="621" y="447"/>
                  </a:cubicBezTo>
                  <a:cubicBezTo>
                    <a:pt x="622" y="447"/>
                    <a:pt x="621" y="450"/>
                    <a:pt x="624" y="449"/>
                  </a:cubicBezTo>
                  <a:cubicBezTo>
                    <a:pt x="624" y="461"/>
                    <a:pt x="624" y="473"/>
                    <a:pt x="624" y="485"/>
                  </a:cubicBezTo>
                  <a:cubicBezTo>
                    <a:pt x="619" y="484"/>
                    <a:pt x="624" y="492"/>
                    <a:pt x="619" y="490"/>
                  </a:cubicBezTo>
                  <a:cubicBezTo>
                    <a:pt x="618" y="494"/>
                    <a:pt x="618" y="498"/>
                    <a:pt x="618" y="502"/>
                  </a:cubicBezTo>
                  <a:cubicBezTo>
                    <a:pt x="618" y="504"/>
                    <a:pt x="620" y="509"/>
                    <a:pt x="619" y="514"/>
                  </a:cubicBezTo>
                  <a:cubicBezTo>
                    <a:pt x="619" y="514"/>
                    <a:pt x="618" y="514"/>
                    <a:pt x="618" y="515"/>
                  </a:cubicBezTo>
                  <a:cubicBezTo>
                    <a:pt x="618" y="515"/>
                    <a:pt x="618" y="517"/>
                    <a:pt x="618" y="517"/>
                  </a:cubicBezTo>
                  <a:cubicBezTo>
                    <a:pt x="617" y="518"/>
                    <a:pt x="614" y="519"/>
                    <a:pt x="615" y="523"/>
                  </a:cubicBezTo>
                  <a:cubicBezTo>
                    <a:pt x="613" y="524"/>
                    <a:pt x="612" y="526"/>
                    <a:pt x="610" y="527"/>
                  </a:cubicBezTo>
                  <a:cubicBezTo>
                    <a:pt x="609" y="527"/>
                    <a:pt x="610" y="529"/>
                    <a:pt x="610" y="530"/>
                  </a:cubicBezTo>
                  <a:cubicBezTo>
                    <a:pt x="609" y="531"/>
                    <a:pt x="607" y="530"/>
                    <a:pt x="607" y="530"/>
                  </a:cubicBezTo>
                  <a:cubicBezTo>
                    <a:pt x="607" y="531"/>
                    <a:pt x="608" y="532"/>
                    <a:pt x="607" y="533"/>
                  </a:cubicBezTo>
                  <a:cubicBezTo>
                    <a:pt x="606" y="533"/>
                    <a:pt x="603" y="533"/>
                    <a:pt x="602" y="535"/>
                  </a:cubicBezTo>
                  <a:cubicBezTo>
                    <a:pt x="602" y="536"/>
                    <a:pt x="600" y="536"/>
                    <a:pt x="598" y="537"/>
                  </a:cubicBezTo>
                  <a:cubicBezTo>
                    <a:pt x="597" y="538"/>
                    <a:pt x="596" y="539"/>
                    <a:pt x="595" y="540"/>
                  </a:cubicBezTo>
                  <a:cubicBezTo>
                    <a:pt x="595" y="540"/>
                    <a:pt x="594" y="538"/>
                    <a:pt x="593" y="538"/>
                  </a:cubicBezTo>
                  <a:cubicBezTo>
                    <a:pt x="593" y="538"/>
                    <a:pt x="593" y="540"/>
                    <a:pt x="592" y="540"/>
                  </a:cubicBezTo>
                  <a:cubicBezTo>
                    <a:pt x="590" y="540"/>
                    <a:pt x="590" y="540"/>
                    <a:pt x="589" y="542"/>
                  </a:cubicBezTo>
                  <a:cubicBezTo>
                    <a:pt x="585" y="540"/>
                    <a:pt x="582" y="545"/>
                    <a:pt x="580" y="547"/>
                  </a:cubicBezTo>
                  <a:cubicBezTo>
                    <a:pt x="580" y="547"/>
                    <a:pt x="578" y="546"/>
                    <a:pt x="578" y="547"/>
                  </a:cubicBezTo>
                  <a:cubicBezTo>
                    <a:pt x="577" y="547"/>
                    <a:pt x="576" y="548"/>
                    <a:pt x="575" y="549"/>
                  </a:cubicBezTo>
                  <a:cubicBezTo>
                    <a:pt x="575" y="550"/>
                    <a:pt x="573" y="551"/>
                    <a:pt x="573" y="551"/>
                  </a:cubicBezTo>
                  <a:cubicBezTo>
                    <a:pt x="573" y="552"/>
                    <a:pt x="575" y="555"/>
                    <a:pt x="572" y="554"/>
                  </a:cubicBezTo>
                  <a:cubicBezTo>
                    <a:pt x="573" y="559"/>
                    <a:pt x="570" y="561"/>
                    <a:pt x="571" y="567"/>
                  </a:cubicBezTo>
                  <a:cubicBezTo>
                    <a:pt x="567" y="566"/>
                    <a:pt x="569" y="569"/>
                    <a:pt x="568" y="570"/>
                  </a:cubicBezTo>
                  <a:cubicBezTo>
                    <a:pt x="568" y="570"/>
                    <a:pt x="566" y="570"/>
                    <a:pt x="566" y="570"/>
                  </a:cubicBezTo>
                  <a:cubicBezTo>
                    <a:pt x="566" y="571"/>
                    <a:pt x="568" y="572"/>
                    <a:pt x="566" y="573"/>
                  </a:cubicBezTo>
                  <a:cubicBezTo>
                    <a:pt x="564" y="573"/>
                    <a:pt x="564" y="577"/>
                    <a:pt x="561" y="577"/>
                  </a:cubicBezTo>
                  <a:cubicBezTo>
                    <a:pt x="561" y="577"/>
                    <a:pt x="559" y="579"/>
                    <a:pt x="559" y="580"/>
                  </a:cubicBezTo>
                  <a:cubicBezTo>
                    <a:pt x="558" y="581"/>
                    <a:pt x="556" y="585"/>
                    <a:pt x="553" y="587"/>
                  </a:cubicBezTo>
                  <a:cubicBezTo>
                    <a:pt x="553" y="588"/>
                    <a:pt x="553" y="590"/>
                    <a:pt x="553" y="591"/>
                  </a:cubicBezTo>
                  <a:cubicBezTo>
                    <a:pt x="551" y="592"/>
                    <a:pt x="549" y="593"/>
                    <a:pt x="549" y="596"/>
                  </a:cubicBezTo>
                  <a:cubicBezTo>
                    <a:pt x="547" y="596"/>
                    <a:pt x="546" y="596"/>
                    <a:pt x="544" y="596"/>
                  </a:cubicBezTo>
                  <a:cubicBezTo>
                    <a:pt x="544" y="597"/>
                    <a:pt x="545" y="597"/>
                    <a:pt x="546" y="597"/>
                  </a:cubicBezTo>
                  <a:cubicBezTo>
                    <a:pt x="546" y="599"/>
                    <a:pt x="544" y="598"/>
                    <a:pt x="542" y="598"/>
                  </a:cubicBezTo>
                  <a:cubicBezTo>
                    <a:pt x="541" y="599"/>
                    <a:pt x="540" y="601"/>
                    <a:pt x="540" y="603"/>
                  </a:cubicBezTo>
                  <a:cubicBezTo>
                    <a:pt x="539" y="602"/>
                    <a:pt x="538" y="602"/>
                    <a:pt x="538" y="604"/>
                  </a:cubicBezTo>
                  <a:cubicBezTo>
                    <a:pt x="537" y="604"/>
                    <a:pt x="537" y="603"/>
                    <a:pt x="537" y="602"/>
                  </a:cubicBezTo>
                  <a:cubicBezTo>
                    <a:pt x="535" y="602"/>
                    <a:pt x="533" y="602"/>
                    <a:pt x="533" y="601"/>
                  </a:cubicBezTo>
                  <a:cubicBezTo>
                    <a:pt x="532" y="602"/>
                    <a:pt x="532" y="604"/>
                    <a:pt x="529" y="603"/>
                  </a:cubicBezTo>
                  <a:cubicBezTo>
                    <a:pt x="529" y="606"/>
                    <a:pt x="532" y="607"/>
                    <a:pt x="532" y="609"/>
                  </a:cubicBezTo>
                  <a:cubicBezTo>
                    <a:pt x="532" y="612"/>
                    <a:pt x="528" y="614"/>
                    <a:pt x="531" y="616"/>
                  </a:cubicBezTo>
                  <a:cubicBezTo>
                    <a:pt x="530" y="619"/>
                    <a:pt x="524" y="616"/>
                    <a:pt x="524" y="618"/>
                  </a:cubicBezTo>
                  <a:cubicBezTo>
                    <a:pt x="522" y="618"/>
                    <a:pt x="523" y="620"/>
                    <a:pt x="522" y="621"/>
                  </a:cubicBezTo>
                  <a:cubicBezTo>
                    <a:pt x="521" y="622"/>
                    <a:pt x="517" y="621"/>
                    <a:pt x="518" y="624"/>
                  </a:cubicBezTo>
                  <a:cubicBezTo>
                    <a:pt x="515" y="622"/>
                    <a:pt x="507" y="622"/>
                    <a:pt x="506" y="626"/>
                  </a:cubicBezTo>
                  <a:cubicBezTo>
                    <a:pt x="506" y="627"/>
                    <a:pt x="507" y="626"/>
                    <a:pt x="507" y="626"/>
                  </a:cubicBezTo>
                  <a:cubicBezTo>
                    <a:pt x="510" y="626"/>
                    <a:pt x="507" y="629"/>
                    <a:pt x="505" y="628"/>
                  </a:cubicBezTo>
                  <a:cubicBezTo>
                    <a:pt x="505" y="631"/>
                    <a:pt x="501" y="634"/>
                    <a:pt x="504" y="635"/>
                  </a:cubicBezTo>
                  <a:cubicBezTo>
                    <a:pt x="504" y="636"/>
                    <a:pt x="502" y="636"/>
                    <a:pt x="501" y="636"/>
                  </a:cubicBezTo>
                  <a:cubicBezTo>
                    <a:pt x="501" y="636"/>
                    <a:pt x="500" y="635"/>
                    <a:pt x="500" y="635"/>
                  </a:cubicBezTo>
                  <a:cubicBezTo>
                    <a:pt x="499" y="635"/>
                    <a:pt x="496" y="638"/>
                    <a:pt x="496" y="634"/>
                  </a:cubicBezTo>
                  <a:cubicBezTo>
                    <a:pt x="495" y="634"/>
                    <a:pt x="495" y="637"/>
                    <a:pt x="494" y="635"/>
                  </a:cubicBezTo>
                  <a:cubicBezTo>
                    <a:pt x="492" y="636"/>
                    <a:pt x="495" y="642"/>
                    <a:pt x="495" y="644"/>
                  </a:cubicBezTo>
                  <a:cubicBezTo>
                    <a:pt x="496" y="647"/>
                    <a:pt x="494" y="647"/>
                    <a:pt x="493" y="649"/>
                  </a:cubicBezTo>
                  <a:cubicBezTo>
                    <a:pt x="493" y="651"/>
                    <a:pt x="493" y="653"/>
                    <a:pt x="489" y="653"/>
                  </a:cubicBezTo>
                  <a:cubicBezTo>
                    <a:pt x="489" y="654"/>
                    <a:pt x="492" y="655"/>
                    <a:pt x="492" y="655"/>
                  </a:cubicBezTo>
                  <a:cubicBezTo>
                    <a:pt x="492" y="657"/>
                    <a:pt x="490" y="655"/>
                    <a:pt x="489" y="655"/>
                  </a:cubicBezTo>
                  <a:cubicBezTo>
                    <a:pt x="489" y="656"/>
                    <a:pt x="488" y="659"/>
                    <a:pt x="489" y="658"/>
                  </a:cubicBezTo>
                  <a:cubicBezTo>
                    <a:pt x="489" y="660"/>
                    <a:pt x="488" y="659"/>
                    <a:pt x="487" y="658"/>
                  </a:cubicBezTo>
                  <a:cubicBezTo>
                    <a:pt x="487" y="659"/>
                    <a:pt x="486" y="660"/>
                    <a:pt x="486" y="660"/>
                  </a:cubicBezTo>
                  <a:cubicBezTo>
                    <a:pt x="484" y="657"/>
                    <a:pt x="486" y="660"/>
                    <a:pt x="485" y="662"/>
                  </a:cubicBezTo>
                  <a:cubicBezTo>
                    <a:pt x="483" y="664"/>
                    <a:pt x="482" y="661"/>
                    <a:pt x="480" y="663"/>
                  </a:cubicBezTo>
                  <a:cubicBezTo>
                    <a:pt x="478" y="666"/>
                    <a:pt x="485" y="666"/>
                    <a:pt x="481" y="668"/>
                  </a:cubicBezTo>
                  <a:cubicBezTo>
                    <a:pt x="481" y="669"/>
                    <a:pt x="483" y="669"/>
                    <a:pt x="485" y="669"/>
                  </a:cubicBezTo>
                  <a:cubicBezTo>
                    <a:pt x="484" y="671"/>
                    <a:pt x="485" y="673"/>
                    <a:pt x="487" y="673"/>
                  </a:cubicBezTo>
                  <a:cubicBezTo>
                    <a:pt x="489" y="675"/>
                    <a:pt x="485" y="676"/>
                    <a:pt x="485" y="677"/>
                  </a:cubicBezTo>
                  <a:cubicBezTo>
                    <a:pt x="485" y="678"/>
                    <a:pt x="485" y="679"/>
                    <a:pt x="486" y="679"/>
                  </a:cubicBezTo>
                  <a:cubicBezTo>
                    <a:pt x="485" y="680"/>
                    <a:pt x="485" y="678"/>
                    <a:pt x="485" y="679"/>
                  </a:cubicBezTo>
                  <a:cubicBezTo>
                    <a:pt x="483" y="679"/>
                    <a:pt x="483" y="681"/>
                    <a:pt x="480" y="681"/>
                  </a:cubicBezTo>
                  <a:cubicBezTo>
                    <a:pt x="482" y="683"/>
                    <a:pt x="481" y="684"/>
                    <a:pt x="478" y="683"/>
                  </a:cubicBezTo>
                  <a:cubicBezTo>
                    <a:pt x="479" y="687"/>
                    <a:pt x="476" y="686"/>
                    <a:pt x="476" y="689"/>
                  </a:cubicBezTo>
                  <a:cubicBezTo>
                    <a:pt x="472" y="690"/>
                    <a:pt x="477" y="694"/>
                    <a:pt x="473" y="691"/>
                  </a:cubicBezTo>
                  <a:cubicBezTo>
                    <a:pt x="474" y="694"/>
                    <a:pt x="472" y="697"/>
                    <a:pt x="473" y="700"/>
                  </a:cubicBezTo>
                  <a:cubicBezTo>
                    <a:pt x="473" y="700"/>
                    <a:pt x="474" y="701"/>
                    <a:pt x="474" y="701"/>
                  </a:cubicBezTo>
                  <a:cubicBezTo>
                    <a:pt x="474" y="703"/>
                    <a:pt x="472" y="703"/>
                    <a:pt x="474" y="706"/>
                  </a:cubicBezTo>
                  <a:cubicBezTo>
                    <a:pt x="476" y="707"/>
                    <a:pt x="474" y="708"/>
                    <a:pt x="475" y="711"/>
                  </a:cubicBezTo>
                  <a:cubicBezTo>
                    <a:pt x="476" y="714"/>
                    <a:pt x="479" y="715"/>
                    <a:pt x="480" y="717"/>
                  </a:cubicBezTo>
                  <a:cubicBezTo>
                    <a:pt x="483" y="720"/>
                    <a:pt x="485" y="716"/>
                    <a:pt x="487" y="719"/>
                  </a:cubicBezTo>
                  <a:cubicBezTo>
                    <a:pt x="488" y="723"/>
                    <a:pt x="484" y="720"/>
                    <a:pt x="481" y="721"/>
                  </a:cubicBezTo>
                  <a:cubicBezTo>
                    <a:pt x="476" y="722"/>
                    <a:pt x="471" y="724"/>
                    <a:pt x="467" y="723"/>
                  </a:cubicBezTo>
                  <a:cubicBezTo>
                    <a:pt x="467" y="723"/>
                    <a:pt x="467" y="721"/>
                    <a:pt x="467" y="721"/>
                  </a:cubicBezTo>
                  <a:cubicBezTo>
                    <a:pt x="462" y="722"/>
                    <a:pt x="460" y="719"/>
                    <a:pt x="456" y="719"/>
                  </a:cubicBezTo>
                  <a:cubicBezTo>
                    <a:pt x="456" y="717"/>
                    <a:pt x="456" y="716"/>
                    <a:pt x="456" y="715"/>
                  </a:cubicBezTo>
                  <a:cubicBezTo>
                    <a:pt x="456" y="712"/>
                    <a:pt x="452" y="714"/>
                    <a:pt x="452" y="711"/>
                  </a:cubicBezTo>
                  <a:cubicBezTo>
                    <a:pt x="452" y="711"/>
                    <a:pt x="451" y="710"/>
                    <a:pt x="451" y="709"/>
                  </a:cubicBezTo>
                  <a:cubicBezTo>
                    <a:pt x="451" y="708"/>
                    <a:pt x="449" y="708"/>
                    <a:pt x="449" y="708"/>
                  </a:cubicBezTo>
                  <a:cubicBezTo>
                    <a:pt x="449" y="707"/>
                    <a:pt x="452" y="705"/>
                    <a:pt x="449" y="704"/>
                  </a:cubicBezTo>
                  <a:cubicBezTo>
                    <a:pt x="448" y="704"/>
                    <a:pt x="449" y="703"/>
                    <a:pt x="449" y="702"/>
                  </a:cubicBezTo>
                  <a:cubicBezTo>
                    <a:pt x="449" y="701"/>
                    <a:pt x="447" y="701"/>
                    <a:pt x="447" y="700"/>
                  </a:cubicBezTo>
                  <a:cubicBezTo>
                    <a:pt x="447" y="699"/>
                    <a:pt x="448" y="698"/>
                    <a:pt x="448" y="697"/>
                  </a:cubicBezTo>
                  <a:cubicBezTo>
                    <a:pt x="448" y="697"/>
                    <a:pt x="447" y="697"/>
                    <a:pt x="447" y="696"/>
                  </a:cubicBezTo>
                  <a:cubicBezTo>
                    <a:pt x="447" y="695"/>
                    <a:pt x="446" y="693"/>
                    <a:pt x="445" y="693"/>
                  </a:cubicBezTo>
                  <a:cubicBezTo>
                    <a:pt x="444" y="691"/>
                    <a:pt x="446" y="690"/>
                    <a:pt x="446" y="689"/>
                  </a:cubicBezTo>
                  <a:cubicBezTo>
                    <a:pt x="446" y="689"/>
                    <a:pt x="444" y="688"/>
                    <a:pt x="443" y="688"/>
                  </a:cubicBezTo>
                  <a:cubicBezTo>
                    <a:pt x="444" y="687"/>
                    <a:pt x="448" y="686"/>
                    <a:pt x="445" y="684"/>
                  </a:cubicBezTo>
                  <a:cubicBezTo>
                    <a:pt x="445" y="683"/>
                    <a:pt x="446" y="683"/>
                    <a:pt x="447" y="683"/>
                  </a:cubicBezTo>
                  <a:cubicBezTo>
                    <a:pt x="447" y="680"/>
                    <a:pt x="447" y="678"/>
                    <a:pt x="447" y="675"/>
                  </a:cubicBezTo>
                  <a:cubicBezTo>
                    <a:pt x="446" y="674"/>
                    <a:pt x="445" y="673"/>
                    <a:pt x="443" y="673"/>
                  </a:cubicBezTo>
                  <a:cubicBezTo>
                    <a:pt x="445" y="669"/>
                    <a:pt x="448" y="666"/>
                    <a:pt x="446" y="662"/>
                  </a:cubicBezTo>
                  <a:cubicBezTo>
                    <a:pt x="449" y="663"/>
                    <a:pt x="449" y="660"/>
                    <a:pt x="452" y="661"/>
                  </a:cubicBezTo>
                  <a:cubicBezTo>
                    <a:pt x="452" y="657"/>
                    <a:pt x="452" y="654"/>
                    <a:pt x="452" y="650"/>
                  </a:cubicBezTo>
                  <a:cubicBezTo>
                    <a:pt x="457" y="650"/>
                    <a:pt x="455" y="643"/>
                    <a:pt x="458" y="640"/>
                  </a:cubicBezTo>
                  <a:cubicBezTo>
                    <a:pt x="457" y="640"/>
                    <a:pt x="456" y="641"/>
                    <a:pt x="455" y="640"/>
                  </a:cubicBezTo>
                  <a:cubicBezTo>
                    <a:pt x="453" y="641"/>
                    <a:pt x="452" y="643"/>
                    <a:pt x="452" y="647"/>
                  </a:cubicBezTo>
                  <a:cubicBezTo>
                    <a:pt x="450" y="646"/>
                    <a:pt x="448" y="645"/>
                    <a:pt x="448" y="642"/>
                  </a:cubicBezTo>
                  <a:cubicBezTo>
                    <a:pt x="446" y="640"/>
                    <a:pt x="452" y="638"/>
                    <a:pt x="451" y="637"/>
                  </a:cubicBezTo>
                  <a:cubicBezTo>
                    <a:pt x="448" y="635"/>
                    <a:pt x="451" y="638"/>
                    <a:pt x="453" y="636"/>
                  </a:cubicBezTo>
                  <a:cubicBezTo>
                    <a:pt x="454" y="630"/>
                    <a:pt x="451" y="625"/>
                    <a:pt x="452" y="620"/>
                  </a:cubicBezTo>
                  <a:cubicBezTo>
                    <a:pt x="452" y="620"/>
                    <a:pt x="454" y="620"/>
                    <a:pt x="454" y="620"/>
                  </a:cubicBezTo>
                  <a:cubicBezTo>
                    <a:pt x="453" y="614"/>
                    <a:pt x="454" y="613"/>
                    <a:pt x="454" y="607"/>
                  </a:cubicBezTo>
                  <a:cubicBezTo>
                    <a:pt x="457" y="603"/>
                    <a:pt x="461" y="600"/>
                    <a:pt x="459" y="595"/>
                  </a:cubicBezTo>
                  <a:cubicBezTo>
                    <a:pt x="463" y="600"/>
                    <a:pt x="459" y="586"/>
                    <a:pt x="464" y="591"/>
                  </a:cubicBezTo>
                  <a:cubicBezTo>
                    <a:pt x="463" y="589"/>
                    <a:pt x="463" y="586"/>
                    <a:pt x="462" y="583"/>
                  </a:cubicBezTo>
                  <a:cubicBezTo>
                    <a:pt x="462" y="582"/>
                    <a:pt x="460" y="580"/>
                    <a:pt x="460" y="578"/>
                  </a:cubicBezTo>
                  <a:cubicBezTo>
                    <a:pt x="460" y="577"/>
                    <a:pt x="461" y="576"/>
                    <a:pt x="461" y="575"/>
                  </a:cubicBezTo>
                  <a:cubicBezTo>
                    <a:pt x="462" y="572"/>
                    <a:pt x="460" y="569"/>
                    <a:pt x="464" y="571"/>
                  </a:cubicBezTo>
                  <a:cubicBezTo>
                    <a:pt x="463" y="568"/>
                    <a:pt x="464" y="565"/>
                    <a:pt x="465" y="562"/>
                  </a:cubicBezTo>
                  <a:cubicBezTo>
                    <a:pt x="466" y="560"/>
                    <a:pt x="465" y="561"/>
                    <a:pt x="465" y="558"/>
                  </a:cubicBezTo>
                  <a:cubicBezTo>
                    <a:pt x="465" y="557"/>
                    <a:pt x="467" y="554"/>
                    <a:pt x="466" y="553"/>
                  </a:cubicBezTo>
                  <a:cubicBezTo>
                    <a:pt x="465" y="552"/>
                    <a:pt x="466" y="551"/>
                    <a:pt x="466" y="549"/>
                  </a:cubicBezTo>
                  <a:cubicBezTo>
                    <a:pt x="466" y="547"/>
                    <a:pt x="466" y="546"/>
                    <a:pt x="466" y="544"/>
                  </a:cubicBezTo>
                  <a:cubicBezTo>
                    <a:pt x="466" y="542"/>
                    <a:pt x="467" y="542"/>
                    <a:pt x="467" y="541"/>
                  </a:cubicBezTo>
                  <a:cubicBezTo>
                    <a:pt x="467" y="536"/>
                    <a:pt x="467" y="532"/>
                    <a:pt x="467" y="528"/>
                  </a:cubicBezTo>
                  <a:cubicBezTo>
                    <a:pt x="467" y="526"/>
                    <a:pt x="468" y="525"/>
                    <a:pt x="468" y="524"/>
                  </a:cubicBezTo>
                  <a:cubicBezTo>
                    <a:pt x="468" y="521"/>
                    <a:pt x="464" y="517"/>
                    <a:pt x="465" y="514"/>
                  </a:cubicBezTo>
                  <a:cubicBezTo>
                    <a:pt x="464" y="512"/>
                    <a:pt x="463" y="514"/>
                    <a:pt x="461" y="514"/>
                  </a:cubicBezTo>
                  <a:cubicBezTo>
                    <a:pt x="460" y="511"/>
                    <a:pt x="456" y="508"/>
                    <a:pt x="453" y="508"/>
                  </a:cubicBezTo>
                  <a:cubicBezTo>
                    <a:pt x="452" y="508"/>
                    <a:pt x="451" y="505"/>
                    <a:pt x="451" y="505"/>
                  </a:cubicBezTo>
                  <a:cubicBezTo>
                    <a:pt x="449" y="507"/>
                    <a:pt x="451" y="505"/>
                    <a:pt x="449" y="504"/>
                  </a:cubicBezTo>
                  <a:cubicBezTo>
                    <a:pt x="448" y="503"/>
                    <a:pt x="444" y="505"/>
                    <a:pt x="447" y="502"/>
                  </a:cubicBezTo>
                  <a:cubicBezTo>
                    <a:pt x="447" y="500"/>
                    <a:pt x="444" y="502"/>
                    <a:pt x="442" y="501"/>
                  </a:cubicBezTo>
                  <a:cubicBezTo>
                    <a:pt x="442" y="500"/>
                    <a:pt x="443" y="499"/>
                    <a:pt x="442" y="498"/>
                  </a:cubicBezTo>
                  <a:cubicBezTo>
                    <a:pt x="442" y="498"/>
                    <a:pt x="440" y="498"/>
                    <a:pt x="440" y="497"/>
                  </a:cubicBezTo>
                  <a:cubicBezTo>
                    <a:pt x="439" y="496"/>
                    <a:pt x="437" y="493"/>
                    <a:pt x="436" y="489"/>
                  </a:cubicBezTo>
                  <a:cubicBezTo>
                    <a:pt x="437" y="488"/>
                    <a:pt x="435" y="488"/>
                    <a:pt x="434" y="488"/>
                  </a:cubicBezTo>
                  <a:cubicBezTo>
                    <a:pt x="433" y="487"/>
                    <a:pt x="434" y="482"/>
                    <a:pt x="432" y="482"/>
                  </a:cubicBezTo>
                  <a:cubicBezTo>
                    <a:pt x="430" y="482"/>
                    <a:pt x="429" y="475"/>
                    <a:pt x="427" y="472"/>
                  </a:cubicBezTo>
                  <a:cubicBezTo>
                    <a:pt x="426" y="471"/>
                    <a:pt x="424" y="468"/>
                    <a:pt x="422" y="465"/>
                  </a:cubicBezTo>
                  <a:cubicBezTo>
                    <a:pt x="422" y="464"/>
                    <a:pt x="420" y="464"/>
                    <a:pt x="420" y="463"/>
                  </a:cubicBezTo>
                  <a:cubicBezTo>
                    <a:pt x="420" y="462"/>
                    <a:pt x="420" y="461"/>
                    <a:pt x="420" y="461"/>
                  </a:cubicBezTo>
                  <a:cubicBezTo>
                    <a:pt x="419" y="460"/>
                    <a:pt x="418" y="460"/>
                    <a:pt x="418" y="460"/>
                  </a:cubicBezTo>
                  <a:cubicBezTo>
                    <a:pt x="418" y="459"/>
                    <a:pt x="416" y="451"/>
                    <a:pt x="415" y="457"/>
                  </a:cubicBezTo>
                  <a:cubicBezTo>
                    <a:pt x="413" y="456"/>
                    <a:pt x="415" y="450"/>
                    <a:pt x="414" y="447"/>
                  </a:cubicBezTo>
                  <a:cubicBezTo>
                    <a:pt x="417" y="447"/>
                    <a:pt x="417" y="443"/>
                    <a:pt x="419" y="442"/>
                  </a:cubicBezTo>
                  <a:cubicBezTo>
                    <a:pt x="420" y="439"/>
                    <a:pt x="416" y="440"/>
                    <a:pt x="415" y="438"/>
                  </a:cubicBezTo>
                  <a:cubicBezTo>
                    <a:pt x="415" y="435"/>
                    <a:pt x="417" y="433"/>
                    <a:pt x="416" y="429"/>
                  </a:cubicBezTo>
                  <a:cubicBezTo>
                    <a:pt x="417" y="428"/>
                    <a:pt x="418" y="428"/>
                    <a:pt x="420" y="428"/>
                  </a:cubicBezTo>
                  <a:cubicBezTo>
                    <a:pt x="420" y="427"/>
                    <a:pt x="419" y="425"/>
                    <a:pt x="420" y="424"/>
                  </a:cubicBezTo>
                  <a:cubicBezTo>
                    <a:pt x="420" y="424"/>
                    <a:pt x="422" y="425"/>
                    <a:pt x="422" y="424"/>
                  </a:cubicBezTo>
                  <a:cubicBezTo>
                    <a:pt x="422" y="424"/>
                    <a:pt x="422" y="423"/>
                    <a:pt x="422" y="423"/>
                  </a:cubicBezTo>
                  <a:cubicBezTo>
                    <a:pt x="422" y="423"/>
                    <a:pt x="425" y="421"/>
                    <a:pt x="425" y="421"/>
                  </a:cubicBezTo>
                  <a:cubicBezTo>
                    <a:pt x="425" y="421"/>
                    <a:pt x="424" y="421"/>
                    <a:pt x="423" y="421"/>
                  </a:cubicBezTo>
                  <a:cubicBezTo>
                    <a:pt x="424" y="421"/>
                    <a:pt x="424" y="419"/>
                    <a:pt x="425" y="419"/>
                  </a:cubicBezTo>
                  <a:cubicBezTo>
                    <a:pt x="427" y="423"/>
                    <a:pt x="425" y="417"/>
                    <a:pt x="428" y="417"/>
                  </a:cubicBezTo>
                  <a:cubicBezTo>
                    <a:pt x="430" y="417"/>
                    <a:pt x="429" y="415"/>
                    <a:pt x="431" y="412"/>
                  </a:cubicBezTo>
                  <a:cubicBezTo>
                    <a:pt x="430" y="413"/>
                    <a:pt x="436" y="408"/>
                    <a:pt x="433" y="405"/>
                  </a:cubicBezTo>
                  <a:cubicBezTo>
                    <a:pt x="432" y="404"/>
                    <a:pt x="433" y="405"/>
                    <a:pt x="433" y="403"/>
                  </a:cubicBezTo>
                  <a:cubicBezTo>
                    <a:pt x="433" y="400"/>
                    <a:pt x="430" y="392"/>
                    <a:pt x="432" y="389"/>
                  </a:cubicBezTo>
                  <a:cubicBezTo>
                    <a:pt x="426" y="390"/>
                    <a:pt x="426" y="385"/>
                    <a:pt x="420" y="387"/>
                  </a:cubicBezTo>
                  <a:cubicBezTo>
                    <a:pt x="418" y="388"/>
                    <a:pt x="420" y="388"/>
                    <a:pt x="419" y="391"/>
                  </a:cubicBezTo>
                  <a:cubicBezTo>
                    <a:pt x="413" y="391"/>
                    <a:pt x="410" y="388"/>
                    <a:pt x="405" y="388"/>
                  </a:cubicBezTo>
                  <a:cubicBezTo>
                    <a:pt x="405" y="385"/>
                    <a:pt x="401" y="386"/>
                    <a:pt x="402" y="383"/>
                  </a:cubicBezTo>
                  <a:cubicBezTo>
                    <a:pt x="401" y="382"/>
                    <a:pt x="399" y="383"/>
                    <a:pt x="398" y="382"/>
                  </a:cubicBezTo>
                  <a:cubicBezTo>
                    <a:pt x="397" y="382"/>
                    <a:pt x="398" y="380"/>
                    <a:pt x="398" y="379"/>
                  </a:cubicBezTo>
                  <a:cubicBezTo>
                    <a:pt x="397" y="379"/>
                    <a:pt x="396" y="380"/>
                    <a:pt x="395" y="379"/>
                  </a:cubicBezTo>
                  <a:cubicBezTo>
                    <a:pt x="394" y="378"/>
                    <a:pt x="395" y="376"/>
                    <a:pt x="393" y="376"/>
                  </a:cubicBezTo>
                  <a:cubicBezTo>
                    <a:pt x="393" y="373"/>
                    <a:pt x="395" y="374"/>
                    <a:pt x="393" y="371"/>
                  </a:cubicBezTo>
                  <a:cubicBezTo>
                    <a:pt x="393" y="370"/>
                    <a:pt x="392" y="371"/>
                    <a:pt x="392" y="371"/>
                  </a:cubicBezTo>
                  <a:cubicBezTo>
                    <a:pt x="390" y="370"/>
                    <a:pt x="389" y="367"/>
                    <a:pt x="386" y="368"/>
                  </a:cubicBezTo>
                  <a:cubicBezTo>
                    <a:pt x="387" y="364"/>
                    <a:pt x="382" y="367"/>
                    <a:pt x="383" y="363"/>
                  </a:cubicBezTo>
                  <a:cubicBezTo>
                    <a:pt x="382" y="363"/>
                    <a:pt x="376" y="362"/>
                    <a:pt x="378" y="363"/>
                  </a:cubicBezTo>
                  <a:cubicBezTo>
                    <a:pt x="376" y="363"/>
                    <a:pt x="377" y="361"/>
                    <a:pt x="376" y="361"/>
                  </a:cubicBezTo>
                  <a:cubicBezTo>
                    <a:pt x="376" y="360"/>
                    <a:pt x="375" y="361"/>
                    <a:pt x="374" y="361"/>
                  </a:cubicBezTo>
                  <a:cubicBezTo>
                    <a:pt x="373" y="360"/>
                    <a:pt x="371" y="359"/>
                    <a:pt x="367" y="359"/>
                  </a:cubicBezTo>
                  <a:cubicBezTo>
                    <a:pt x="368" y="355"/>
                    <a:pt x="364" y="358"/>
                    <a:pt x="362" y="356"/>
                  </a:cubicBezTo>
                  <a:cubicBezTo>
                    <a:pt x="362" y="356"/>
                    <a:pt x="363" y="354"/>
                    <a:pt x="362" y="354"/>
                  </a:cubicBezTo>
                  <a:cubicBezTo>
                    <a:pt x="362" y="353"/>
                    <a:pt x="360" y="354"/>
                    <a:pt x="360" y="354"/>
                  </a:cubicBezTo>
                  <a:cubicBezTo>
                    <a:pt x="360" y="353"/>
                    <a:pt x="360" y="352"/>
                    <a:pt x="360" y="351"/>
                  </a:cubicBezTo>
                  <a:cubicBezTo>
                    <a:pt x="360" y="351"/>
                    <a:pt x="358" y="352"/>
                    <a:pt x="358" y="351"/>
                  </a:cubicBezTo>
                  <a:cubicBezTo>
                    <a:pt x="357" y="351"/>
                    <a:pt x="358" y="349"/>
                    <a:pt x="358" y="349"/>
                  </a:cubicBezTo>
                  <a:cubicBezTo>
                    <a:pt x="356" y="348"/>
                    <a:pt x="357" y="350"/>
                    <a:pt x="356" y="350"/>
                  </a:cubicBezTo>
                  <a:cubicBezTo>
                    <a:pt x="356" y="350"/>
                    <a:pt x="353" y="348"/>
                    <a:pt x="353" y="348"/>
                  </a:cubicBezTo>
                  <a:cubicBezTo>
                    <a:pt x="351" y="350"/>
                    <a:pt x="351" y="347"/>
                    <a:pt x="349" y="348"/>
                  </a:cubicBezTo>
                  <a:cubicBezTo>
                    <a:pt x="348" y="348"/>
                    <a:pt x="345" y="350"/>
                    <a:pt x="343" y="350"/>
                  </a:cubicBezTo>
                  <a:cubicBezTo>
                    <a:pt x="341" y="350"/>
                    <a:pt x="340" y="349"/>
                    <a:pt x="339" y="349"/>
                  </a:cubicBezTo>
                  <a:cubicBezTo>
                    <a:pt x="336" y="349"/>
                    <a:pt x="337" y="351"/>
                    <a:pt x="334" y="349"/>
                  </a:cubicBezTo>
                  <a:cubicBezTo>
                    <a:pt x="332" y="348"/>
                    <a:pt x="331" y="349"/>
                    <a:pt x="328" y="348"/>
                  </a:cubicBezTo>
                  <a:cubicBezTo>
                    <a:pt x="327" y="347"/>
                    <a:pt x="327" y="346"/>
                    <a:pt x="327" y="345"/>
                  </a:cubicBezTo>
                  <a:cubicBezTo>
                    <a:pt x="326" y="345"/>
                    <a:pt x="325" y="345"/>
                    <a:pt x="325" y="345"/>
                  </a:cubicBezTo>
                  <a:cubicBezTo>
                    <a:pt x="323" y="345"/>
                    <a:pt x="318" y="344"/>
                    <a:pt x="321" y="342"/>
                  </a:cubicBezTo>
                  <a:cubicBezTo>
                    <a:pt x="318" y="342"/>
                    <a:pt x="317" y="339"/>
                    <a:pt x="314" y="339"/>
                  </a:cubicBezTo>
                  <a:cubicBezTo>
                    <a:pt x="313" y="338"/>
                    <a:pt x="313" y="338"/>
                    <a:pt x="313" y="336"/>
                  </a:cubicBezTo>
                  <a:cubicBezTo>
                    <a:pt x="308" y="335"/>
                    <a:pt x="306" y="331"/>
                    <a:pt x="301" y="331"/>
                  </a:cubicBezTo>
                  <a:cubicBezTo>
                    <a:pt x="300" y="327"/>
                    <a:pt x="298" y="325"/>
                    <a:pt x="299" y="319"/>
                  </a:cubicBezTo>
                  <a:cubicBezTo>
                    <a:pt x="299" y="315"/>
                    <a:pt x="292" y="317"/>
                    <a:pt x="295" y="312"/>
                  </a:cubicBezTo>
                  <a:cubicBezTo>
                    <a:pt x="294" y="312"/>
                    <a:pt x="293" y="313"/>
                    <a:pt x="293" y="314"/>
                  </a:cubicBezTo>
                  <a:cubicBezTo>
                    <a:pt x="291" y="314"/>
                    <a:pt x="292" y="312"/>
                    <a:pt x="292" y="311"/>
                  </a:cubicBezTo>
                  <a:cubicBezTo>
                    <a:pt x="291" y="310"/>
                    <a:pt x="288" y="310"/>
                    <a:pt x="288" y="308"/>
                  </a:cubicBezTo>
                  <a:cubicBezTo>
                    <a:pt x="288" y="306"/>
                    <a:pt x="286" y="307"/>
                    <a:pt x="285" y="306"/>
                  </a:cubicBezTo>
                  <a:cubicBezTo>
                    <a:pt x="284" y="306"/>
                    <a:pt x="286" y="305"/>
                    <a:pt x="286" y="304"/>
                  </a:cubicBezTo>
                  <a:cubicBezTo>
                    <a:pt x="286" y="304"/>
                    <a:pt x="285" y="302"/>
                    <a:pt x="285" y="302"/>
                  </a:cubicBezTo>
                  <a:cubicBezTo>
                    <a:pt x="284" y="302"/>
                    <a:pt x="283" y="302"/>
                    <a:pt x="282" y="302"/>
                  </a:cubicBezTo>
                  <a:cubicBezTo>
                    <a:pt x="281" y="301"/>
                    <a:pt x="282" y="299"/>
                    <a:pt x="281" y="298"/>
                  </a:cubicBezTo>
                  <a:cubicBezTo>
                    <a:pt x="278" y="296"/>
                    <a:pt x="275" y="295"/>
                    <a:pt x="274" y="290"/>
                  </a:cubicBezTo>
                  <a:cubicBezTo>
                    <a:pt x="272" y="288"/>
                    <a:pt x="272" y="291"/>
                    <a:pt x="269" y="289"/>
                  </a:cubicBezTo>
                  <a:cubicBezTo>
                    <a:pt x="270" y="286"/>
                    <a:pt x="267" y="286"/>
                    <a:pt x="267" y="285"/>
                  </a:cubicBezTo>
                  <a:cubicBezTo>
                    <a:pt x="266" y="283"/>
                    <a:pt x="267" y="279"/>
                    <a:pt x="263" y="279"/>
                  </a:cubicBezTo>
                  <a:cubicBezTo>
                    <a:pt x="264" y="274"/>
                    <a:pt x="261" y="271"/>
                    <a:pt x="257" y="270"/>
                  </a:cubicBezTo>
                  <a:cubicBezTo>
                    <a:pt x="256" y="271"/>
                    <a:pt x="256" y="272"/>
                    <a:pt x="255" y="274"/>
                  </a:cubicBezTo>
                  <a:cubicBezTo>
                    <a:pt x="254" y="276"/>
                    <a:pt x="258" y="277"/>
                    <a:pt x="259" y="278"/>
                  </a:cubicBezTo>
                  <a:cubicBezTo>
                    <a:pt x="259" y="279"/>
                    <a:pt x="258" y="280"/>
                    <a:pt x="259" y="281"/>
                  </a:cubicBezTo>
                  <a:cubicBezTo>
                    <a:pt x="259" y="281"/>
                    <a:pt x="260" y="280"/>
                    <a:pt x="260" y="281"/>
                  </a:cubicBezTo>
                  <a:cubicBezTo>
                    <a:pt x="261" y="282"/>
                    <a:pt x="259" y="285"/>
                    <a:pt x="261" y="285"/>
                  </a:cubicBezTo>
                  <a:cubicBezTo>
                    <a:pt x="263" y="285"/>
                    <a:pt x="262" y="288"/>
                    <a:pt x="263" y="291"/>
                  </a:cubicBezTo>
                  <a:cubicBezTo>
                    <a:pt x="264" y="292"/>
                    <a:pt x="264" y="291"/>
                    <a:pt x="265" y="292"/>
                  </a:cubicBezTo>
                  <a:cubicBezTo>
                    <a:pt x="265" y="295"/>
                    <a:pt x="268" y="294"/>
                    <a:pt x="267" y="298"/>
                  </a:cubicBezTo>
                  <a:cubicBezTo>
                    <a:pt x="267" y="300"/>
                    <a:pt x="269" y="299"/>
                    <a:pt x="270" y="299"/>
                  </a:cubicBezTo>
                  <a:cubicBezTo>
                    <a:pt x="270" y="301"/>
                    <a:pt x="272" y="301"/>
                    <a:pt x="272" y="302"/>
                  </a:cubicBezTo>
                  <a:cubicBezTo>
                    <a:pt x="272" y="303"/>
                    <a:pt x="270" y="304"/>
                    <a:pt x="270" y="304"/>
                  </a:cubicBezTo>
                  <a:cubicBezTo>
                    <a:pt x="271" y="306"/>
                    <a:pt x="274" y="305"/>
                    <a:pt x="273" y="309"/>
                  </a:cubicBezTo>
                  <a:cubicBezTo>
                    <a:pt x="271" y="307"/>
                    <a:pt x="271" y="305"/>
                    <a:pt x="267" y="306"/>
                  </a:cubicBezTo>
                  <a:cubicBezTo>
                    <a:pt x="269" y="302"/>
                    <a:pt x="264" y="303"/>
                    <a:pt x="265" y="299"/>
                  </a:cubicBezTo>
                  <a:cubicBezTo>
                    <a:pt x="264" y="297"/>
                    <a:pt x="262" y="297"/>
                    <a:pt x="261" y="296"/>
                  </a:cubicBezTo>
                  <a:cubicBezTo>
                    <a:pt x="260" y="295"/>
                    <a:pt x="259" y="294"/>
                    <a:pt x="259" y="292"/>
                  </a:cubicBezTo>
                  <a:cubicBezTo>
                    <a:pt x="256" y="292"/>
                    <a:pt x="255" y="292"/>
                    <a:pt x="254" y="290"/>
                  </a:cubicBezTo>
                  <a:cubicBezTo>
                    <a:pt x="254" y="287"/>
                    <a:pt x="255" y="289"/>
                    <a:pt x="256" y="289"/>
                  </a:cubicBezTo>
                  <a:cubicBezTo>
                    <a:pt x="258" y="284"/>
                    <a:pt x="252" y="285"/>
                    <a:pt x="253" y="281"/>
                  </a:cubicBezTo>
                  <a:cubicBezTo>
                    <a:pt x="251" y="280"/>
                    <a:pt x="250" y="278"/>
                    <a:pt x="247" y="278"/>
                  </a:cubicBezTo>
                  <a:cubicBezTo>
                    <a:pt x="247" y="275"/>
                    <a:pt x="249" y="275"/>
                    <a:pt x="247" y="272"/>
                  </a:cubicBezTo>
                  <a:cubicBezTo>
                    <a:pt x="247" y="272"/>
                    <a:pt x="246" y="271"/>
                    <a:pt x="246" y="271"/>
                  </a:cubicBezTo>
                  <a:cubicBezTo>
                    <a:pt x="244" y="269"/>
                    <a:pt x="245" y="264"/>
                    <a:pt x="240" y="265"/>
                  </a:cubicBezTo>
                  <a:cubicBezTo>
                    <a:pt x="241" y="264"/>
                    <a:pt x="241" y="263"/>
                    <a:pt x="240" y="262"/>
                  </a:cubicBezTo>
                  <a:cubicBezTo>
                    <a:pt x="240" y="262"/>
                    <a:pt x="239" y="259"/>
                    <a:pt x="239" y="259"/>
                  </a:cubicBezTo>
                  <a:cubicBezTo>
                    <a:pt x="238" y="259"/>
                    <a:pt x="236" y="260"/>
                    <a:pt x="235" y="259"/>
                  </a:cubicBezTo>
                  <a:cubicBezTo>
                    <a:pt x="234" y="259"/>
                    <a:pt x="237" y="258"/>
                    <a:pt x="237" y="258"/>
                  </a:cubicBezTo>
                  <a:cubicBezTo>
                    <a:pt x="237" y="256"/>
                    <a:pt x="230" y="255"/>
                    <a:pt x="227" y="253"/>
                  </a:cubicBezTo>
                  <a:cubicBezTo>
                    <a:pt x="226" y="253"/>
                    <a:pt x="226" y="252"/>
                    <a:pt x="226" y="251"/>
                  </a:cubicBezTo>
                  <a:cubicBezTo>
                    <a:pt x="225" y="250"/>
                    <a:pt x="224" y="249"/>
                    <a:pt x="223" y="248"/>
                  </a:cubicBezTo>
                  <a:cubicBezTo>
                    <a:pt x="222" y="247"/>
                    <a:pt x="222" y="243"/>
                    <a:pt x="221" y="241"/>
                  </a:cubicBezTo>
                  <a:cubicBezTo>
                    <a:pt x="221" y="240"/>
                    <a:pt x="219" y="240"/>
                    <a:pt x="219" y="239"/>
                  </a:cubicBezTo>
                  <a:cubicBezTo>
                    <a:pt x="218" y="238"/>
                    <a:pt x="219" y="235"/>
                    <a:pt x="216" y="236"/>
                  </a:cubicBezTo>
                  <a:cubicBezTo>
                    <a:pt x="217" y="231"/>
                    <a:pt x="214" y="228"/>
                    <a:pt x="212" y="225"/>
                  </a:cubicBezTo>
                  <a:cubicBezTo>
                    <a:pt x="210" y="224"/>
                    <a:pt x="211" y="221"/>
                    <a:pt x="208" y="222"/>
                  </a:cubicBezTo>
                  <a:cubicBezTo>
                    <a:pt x="210" y="208"/>
                    <a:pt x="208" y="200"/>
                    <a:pt x="208" y="183"/>
                  </a:cubicBezTo>
                  <a:cubicBezTo>
                    <a:pt x="208" y="182"/>
                    <a:pt x="207" y="182"/>
                    <a:pt x="207" y="180"/>
                  </a:cubicBezTo>
                  <a:cubicBezTo>
                    <a:pt x="206" y="180"/>
                    <a:pt x="205" y="179"/>
                    <a:pt x="204" y="178"/>
                  </a:cubicBezTo>
                  <a:cubicBezTo>
                    <a:pt x="204" y="178"/>
                    <a:pt x="204" y="177"/>
                    <a:pt x="202" y="177"/>
                  </a:cubicBezTo>
                  <a:cubicBezTo>
                    <a:pt x="201" y="171"/>
                    <a:pt x="197" y="168"/>
                    <a:pt x="193" y="164"/>
                  </a:cubicBezTo>
                  <a:cubicBezTo>
                    <a:pt x="192" y="163"/>
                    <a:pt x="191" y="163"/>
                    <a:pt x="192" y="162"/>
                  </a:cubicBezTo>
                  <a:cubicBezTo>
                    <a:pt x="192" y="162"/>
                    <a:pt x="195" y="163"/>
                    <a:pt x="195" y="162"/>
                  </a:cubicBezTo>
                  <a:cubicBezTo>
                    <a:pt x="197" y="162"/>
                    <a:pt x="197" y="165"/>
                    <a:pt x="200" y="164"/>
                  </a:cubicBezTo>
                  <a:cubicBezTo>
                    <a:pt x="201" y="165"/>
                    <a:pt x="201" y="167"/>
                    <a:pt x="201" y="169"/>
                  </a:cubicBezTo>
                  <a:cubicBezTo>
                    <a:pt x="207" y="168"/>
                    <a:pt x="208" y="172"/>
                    <a:pt x="212" y="173"/>
                  </a:cubicBezTo>
                  <a:cubicBezTo>
                    <a:pt x="211" y="178"/>
                    <a:pt x="213" y="179"/>
                    <a:pt x="215" y="180"/>
                  </a:cubicBezTo>
                  <a:cubicBezTo>
                    <a:pt x="216" y="180"/>
                    <a:pt x="217" y="178"/>
                    <a:pt x="216" y="177"/>
                  </a:cubicBezTo>
                  <a:cubicBezTo>
                    <a:pt x="216" y="176"/>
                    <a:pt x="214" y="175"/>
                    <a:pt x="214" y="175"/>
                  </a:cubicBezTo>
                  <a:cubicBezTo>
                    <a:pt x="213" y="173"/>
                    <a:pt x="213" y="171"/>
                    <a:pt x="213" y="170"/>
                  </a:cubicBezTo>
                  <a:cubicBezTo>
                    <a:pt x="213" y="169"/>
                    <a:pt x="212" y="169"/>
                    <a:pt x="212" y="169"/>
                  </a:cubicBezTo>
                  <a:cubicBezTo>
                    <a:pt x="211" y="168"/>
                    <a:pt x="212" y="167"/>
                    <a:pt x="213" y="168"/>
                  </a:cubicBezTo>
                  <a:cubicBezTo>
                    <a:pt x="211" y="165"/>
                    <a:pt x="209" y="165"/>
                    <a:pt x="209" y="163"/>
                  </a:cubicBezTo>
                  <a:cubicBezTo>
                    <a:pt x="204" y="163"/>
                    <a:pt x="203" y="159"/>
                    <a:pt x="197" y="159"/>
                  </a:cubicBezTo>
                  <a:cubicBezTo>
                    <a:pt x="199" y="155"/>
                    <a:pt x="194" y="158"/>
                    <a:pt x="195" y="155"/>
                  </a:cubicBezTo>
                  <a:cubicBezTo>
                    <a:pt x="194" y="153"/>
                    <a:pt x="192" y="155"/>
                    <a:pt x="190" y="152"/>
                  </a:cubicBezTo>
                  <a:cubicBezTo>
                    <a:pt x="190" y="151"/>
                    <a:pt x="192" y="151"/>
                    <a:pt x="193" y="151"/>
                  </a:cubicBezTo>
                  <a:cubicBezTo>
                    <a:pt x="194" y="148"/>
                    <a:pt x="189" y="150"/>
                    <a:pt x="189" y="150"/>
                  </a:cubicBezTo>
                  <a:cubicBezTo>
                    <a:pt x="188" y="149"/>
                    <a:pt x="189" y="148"/>
                    <a:pt x="188" y="148"/>
                  </a:cubicBezTo>
                  <a:cubicBezTo>
                    <a:pt x="188" y="147"/>
                    <a:pt x="186" y="148"/>
                    <a:pt x="186" y="148"/>
                  </a:cubicBezTo>
                  <a:cubicBezTo>
                    <a:pt x="185" y="147"/>
                    <a:pt x="187" y="146"/>
                    <a:pt x="187" y="145"/>
                  </a:cubicBezTo>
                  <a:cubicBezTo>
                    <a:pt x="186" y="143"/>
                    <a:pt x="185" y="146"/>
                    <a:pt x="183" y="145"/>
                  </a:cubicBezTo>
                  <a:cubicBezTo>
                    <a:pt x="181" y="143"/>
                    <a:pt x="182" y="141"/>
                    <a:pt x="181" y="139"/>
                  </a:cubicBezTo>
                  <a:cubicBezTo>
                    <a:pt x="180" y="138"/>
                    <a:pt x="179" y="138"/>
                    <a:pt x="177" y="138"/>
                  </a:cubicBezTo>
                  <a:cubicBezTo>
                    <a:pt x="182" y="131"/>
                    <a:pt x="168" y="136"/>
                    <a:pt x="169" y="129"/>
                  </a:cubicBezTo>
                  <a:cubicBezTo>
                    <a:pt x="170" y="129"/>
                    <a:pt x="172" y="129"/>
                    <a:pt x="173" y="129"/>
                  </a:cubicBezTo>
                  <a:cubicBezTo>
                    <a:pt x="173" y="126"/>
                    <a:pt x="167" y="129"/>
                    <a:pt x="169" y="125"/>
                  </a:cubicBezTo>
                  <a:cubicBezTo>
                    <a:pt x="167" y="125"/>
                    <a:pt x="164" y="125"/>
                    <a:pt x="162" y="125"/>
                  </a:cubicBezTo>
                  <a:cubicBezTo>
                    <a:pt x="165" y="123"/>
                    <a:pt x="161" y="122"/>
                    <a:pt x="163" y="122"/>
                  </a:cubicBezTo>
                  <a:cubicBezTo>
                    <a:pt x="164" y="119"/>
                    <a:pt x="160" y="120"/>
                    <a:pt x="161" y="120"/>
                  </a:cubicBezTo>
                  <a:cubicBezTo>
                    <a:pt x="159" y="118"/>
                    <a:pt x="161" y="117"/>
                    <a:pt x="159" y="115"/>
                  </a:cubicBezTo>
                  <a:cubicBezTo>
                    <a:pt x="156" y="115"/>
                    <a:pt x="154" y="115"/>
                    <a:pt x="152" y="115"/>
                  </a:cubicBezTo>
                  <a:cubicBezTo>
                    <a:pt x="152" y="113"/>
                    <a:pt x="153" y="112"/>
                    <a:pt x="154" y="110"/>
                  </a:cubicBezTo>
                  <a:cubicBezTo>
                    <a:pt x="153" y="108"/>
                    <a:pt x="150" y="109"/>
                    <a:pt x="153" y="106"/>
                  </a:cubicBezTo>
                  <a:cubicBezTo>
                    <a:pt x="149" y="107"/>
                    <a:pt x="146" y="108"/>
                    <a:pt x="141" y="107"/>
                  </a:cubicBezTo>
                  <a:cubicBezTo>
                    <a:pt x="141" y="104"/>
                    <a:pt x="138" y="103"/>
                    <a:pt x="135" y="102"/>
                  </a:cubicBezTo>
                  <a:cubicBezTo>
                    <a:pt x="134" y="101"/>
                    <a:pt x="132" y="101"/>
                    <a:pt x="132" y="100"/>
                  </a:cubicBezTo>
                  <a:cubicBezTo>
                    <a:pt x="131" y="100"/>
                    <a:pt x="132" y="98"/>
                    <a:pt x="132" y="98"/>
                  </a:cubicBezTo>
                  <a:cubicBezTo>
                    <a:pt x="131" y="98"/>
                    <a:pt x="129" y="98"/>
                    <a:pt x="129" y="97"/>
                  </a:cubicBezTo>
                  <a:cubicBezTo>
                    <a:pt x="125" y="95"/>
                    <a:pt x="117" y="99"/>
                    <a:pt x="115" y="97"/>
                  </a:cubicBezTo>
                  <a:cubicBezTo>
                    <a:pt x="115" y="97"/>
                    <a:pt x="115" y="96"/>
                    <a:pt x="115" y="96"/>
                  </a:cubicBezTo>
                  <a:cubicBezTo>
                    <a:pt x="114" y="96"/>
                    <a:pt x="113" y="97"/>
                    <a:pt x="113" y="97"/>
                  </a:cubicBezTo>
                  <a:cubicBezTo>
                    <a:pt x="111" y="97"/>
                    <a:pt x="111" y="93"/>
                    <a:pt x="107" y="95"/>
                  </a:cubicBezTo>
                  <a:cubicBezTo>
                    <a:pt x="107" y="92"/>
                    <a:pt x="101" y="93"/>
                    <a:pt x="104" y="90"/>
                  </a:cubicBezTo>
                  <a:cubicBezTo>
                    <a:pt x="103" y="90"/>
                    <a:pt x="103" y="91"/>
                    <a:pt x="102" y="91"/>
                  </a:cubicBezTo>
                  <a:cubicBezTo>
                    <a:pt x="102" y="91"/>
                    <a:pt x="100" y="90"/>
                    <a:pt x="101" y="90"/>
                  </a:cubicBezTo>
                  <a:cubicBezTo>
                    <a:pt x="98" y="90"/>
                    <a:pt x="97" y="93"/>
                    <a:pt x="95" y="91"/>
                  </a:cubicBezTo>
                  <a:cubicBezTo>
                    <a:pt x="92" y="91"/>
                    <a:pt x="94" y="95"/>
                    <a:pt x="94" y="97"/>
                  </a:cubicBezTo>
                  <a:cubicBezTo>
                    <a:pt x="93" y="96"/>
                    <a:pt x="92" y="95"/>
                    <a:pt x="90" y="96"/>
                  </a:cubicBezTo>
                  <a:cubicBezTo>
                    <a:pt x="89" y="96"/>
                    <a:pt x="90" y="98"/>
                    <a:pt x="89" y="98"/>
                  </a:cubicBezTo>
                  <a:cubicBezTo>
                    <a:pt x="88" y="99"/>
                    <a:pt x="84" y="98"/>
                    <a:pt x="82" y="99"/>
                  </a:cubicBezTo>
                  <a:cubicBezTo>
                    <a:pt x="81" y="100"/>
                    <a:pt x="81" y="101"/>
                    <a:pt x="80" y="102"/>
                  </a:cubicBezTo>
                  <a:cubicBezTo>
                    <a:pt x="78" y="102"/>
                    <a:pt x="77" y="100"/>
                    <a:pt x="75" y="100"/>
                  </a:cubicBezTo>
                  <a:cubicBezTo>
                    <a:pt x="77" y="99"/>
                    <a:pt x="80" y="98"/>
                    <a:pt x="79" y="93"/>
                  </a:cubicBezTo>
                  <a:cubicBezTo>
                    <a:pt x="81" y="94"/>
                    <a:pt x="81" y="92"/>
                    <a:pt x="81" y="91"/>
                  </a:cubicBezTo>
                  <a:cubicBezTo>
                    <a:pt x="81" y="90"/>
                    <a:pt x="79" y="90"/>
                    <a:pt x="77" y="90"/>
                  </a:cubicBezTo>
                  <a:cubicBezTo>
                    <a:pt x="76" y="91"/>
                    <a:pt x="76" y="93"/>
                    <a:pt x="74" y="95"/>
                  </a:cubicBezTo>
                  <a:cubicBezTo>
                    <a:pt x="73" y="95"/>
                    <a:pt x="73" y="97"/>
                    <a:pt x="71" y="97"/>
                  </a:cubicBezTo>
                  <a:cubicBezTo>
                    <a:pt x="70" y="97"/>
                    <a:pt x="70" y="100"/>
                    <a:pt x="68" y="99"/>
                  </a:cubicBezTo>
                  <a:cubicBezTo>
                    <a:pt x="68" y="101"/>
                    <a:pt x="67" y="101"/>
                    <a:pt x="66" y="102"/>
                  </a:cubicBezTo>
                  <a:cubicBezTo>
                    <a:pt x="66" y="103"/>
                    <a:pt x="66" y="105"/>
                    <a:pt x="66" y="106"/>
                  </a:cubicBezTo>
                  <a:cubicBezTo>
                    <a:pt x="62" y="108"/>
                    <a:pt x="61" y="111"/>
                    <a:pt x="59" y="113"/>
                  </a:cubicBezTo>
                  <a:cubicBezTo>
                    <a:pt x="58" y="114"/>
                    <a:pt x="57" y="113"/>
                    <a:pt x="56" y="113"/>
                  </a:cubicBezTo>
                  <a:cubicBezTo>
                    <a:pt x="56" y="114"/>
                    <a:pt x="57" y="115"/>
                    <a:pt x="56" y="116"/>
                  </a:cubicBezTo>
                  <a:cubicBezTo>
                    <a:pt x="56" y="116"/>
                    <a:pt x="51" y="116"/>
                    <a:pt x="53" y="117"/>
                  </a:cubicBezTo>
                  <a:cubicBezTo>
                    <a:pt x="55" y="119"/>
                    <a:pt x="50" y="118"/>
                    <a:pt x="48" y="120"/>
                  </a:cubicBezTo>
                  <a:cubicBezTo>
                    <a:pt x="48" y="121"/>
                    <a:pt x="46" y="125"/>
                    <a:pt x="46" y="124"/>
                  </a:cubicBezTo>
                  <a:cubicBezTo>
                    <a:pt x="44" y="123"/>
                    <a:pt x="45" y="123"/>
                    <a:pt x="44" y="125"/>
                  </a:cubicBezTo>
                  <a:cubicBezTo>
                    <a:pt x="43" y="125"/>
                    <a:pt x="41" y="125"/>
                    <a:pt x="40" y="125"/>
                  </a:cubicBezTo>
                  <a:cubicBezTo>
                    <a:pt x="37" y="126"/>
                    <a:pt x="42" y="127"/>
                    <a:pt x="36" y="128"/>
                  </a:cubicBezTo>
                  <a:cubicBezTo>
                    <a:pt x="34" y="128"/>
                    <a:pt x="32" y="127"/>
                    <a:pt x="29" y="129"/>
                  </a:cubicBezTo>
                  <a:cubicBezTo>
                    <a:pt x="27" y="130"/>
                    <a:pt x="27" y="133"/>
                    <a:pt x="24" y="131"/>
                  </a:cubicBezTo>
                  <a:cubicBezTo>
                    <a:pt x="24" y="128"/>
                    <a:pt x="28" y="129"/>
                    <a:pt x="30" y="128"/>
                  </a:cubicBezTo>
                  <a:cubicBezTo>
                    <a:pt x="31" y="127"/>
                    <a:pt x="31" y="128"/>
                    <a:pt x="31" y="126"/>
                  </a:cubicBezTo>
                  <a:cubicBezTo>
                    <a:pt x="32" y="125"/>
                    <a:pt x="35" y="125"/>
                    <a:pt x="36" y="125"/>
                  </a:cubicBezTo>
                  <a:cubicBezTo>
                    <a:pt x="38" y="125"/>
                    <a:pt x="37" y="122"/>
                    <a:pt x="37" y="122"/>
                  </a:cubicBezTo>
                  <a:cubicBezTo>
                    <a:pt x="38" y="121"/>
                    <a:pt x="39" y="124"/>
                    <a:pt x="41" y="120"/>
                  </a:cubicBezTo>
                  <a:cubicBezTo>
                    <a:pt x="41" y="120"/>
                    <a:pt x="42" y="121"/>
                    <a:pt x="42" y="119"/>
                  </a:cubicBezTo>
                  <a:cubicBezTo>
                    <a:pt x="42" y="118"/>
                    <a:pt x="45" y="118"/>
                    <a:pt x="47" y="117"/>
                  </a:cubicBezTo>
                  <a:cubicBezTo>
                    <a:pt x="47" y="115"/>
                    <a:pt x="47" y="113"/>
                    <a:pt x="47" y="111"/>
                  </a:cubicBezTo>
                  <a:cubicBezTo>
                    <a:pt x="50" y="115"/>
                    <a:pt x="47" y="108"/>
                    <a:pt x="51" y="109"/>
                  </a:cubicBezTo>
                  <a:cubicBezTo>
                    <a:pt x="52" y="106"/>
                    <a:pt x="46" y="109"/>
                    <a:pt x="48" y="105"/>
                  </a:cubicBezTo>
                  <a:cubicBezTo>
                    <a:pt x="47" y="108"/>
                    <a:pt x="40" y="105"/>
                    <a:pt x="39" y="107"/>
                  </a:cubicBezTo>
                  <a:cubicBezTo>
                    <a:pt x="37" y="108"/>
                    <a:pt x="38" y="106"/>
                    <a:pt x="37" y="105"/>
                  </a:cubicBezTo>
                  <a:cubicBezTo>
                    <a:pt x="36" y="104"/>
                    <a:pt x="32" y="106"/>
                    <a:pt x="30" y="105"/>
                  </a:cubicBezTo>
                  <a:cubicBezTo>
                    <a:pt x="31" y="103"/>
                    <a:pt x="28" y="104"/>
                    <a:pt x="28" y="103"/>
                  </a:cubicBezTo>
                  <a:cubicBezTo>
                    <a:pt x="27" y="102"/>
                    <a:pt x="29" y="101"/>
                    <a:pt x="29" y="102"/>
                  </a:cubicBezTo>
                  <a:cubicBezTo>
                    <a:pt x="27" y="98"/>
                    <a:pt x="25" y="99"/>
                    <a:pt x="23" y="96"/>
                  </a:cubicBezTo>
                  <a:cubicBezTo>
                    <a:pt x="22" y="97"/>
                    <a:pt x="18" y="97"/>
                    <a:pt x="15" y="97"/>
                  </a:cubicBezTo>
                  <a:cubicBezTo>
                    <a:pt x="15" y="96"/>
                    <a:pt x="15" y="95"/>
                    <a:pt x="16" y="95"/>
                  </a:cubicBezTo>
                  <a:cubicBezTo>
                    <a:pt x="15" y="92"/>
                    <a:pt x="11" y="93"/>
                    <a:pt x="13" y="89"/>
                  </a:cubicBezTo>
                  <a:cubicBezTo>
                    <a:pt x="12" y="87"/>
                    <a:pt x="11" y="86"/>
                    <a:pt x="10" y="87"/>
                  </a:cubicBezTo>
                  <a:cubicBezTo>
                    <a:pt x="7" y="87"/>
                    <a:pt x="10" y="84"/>
                    <a:pt x="10" y="83"/>
                  </a:cubicBezTo>
                  <a:cubicBezTo>
                    <a:pt x="10" y="82"/>
                    <a:pt x="10" y="81"/>
                    <a:pt x="10" y="80"/>
                  </a:cubicBezTo>
                  <a:cubicBezTo>
                    <a:pt x="10" y="80"/>
                    <a:pt x="12" y="81"/>
                    <a:pt x="13" y="80"/>
                  </a:cubicBezTo>
                  <a:cubicBezTo>
                    <a:pt x="13" y="79"/>
                    <a:pt x="13" y="78"/>
                    <a:pt x="14" y="77"/>
                  </a:cubicBezTo>
                  <a:cubicBezTo>
                    <a:pt x="17" y="76"/>
                    <a:pt x="21" y="76"/>
                    <a:pt x="23" y="75"/>
                  </a:cubicBezTo>
                  <a:cubicBezTo>
                    <a:pt x="25" y="74"/>
                    <a:pt x="26" y="74"/>
                    <a:pt x="28" y="73"/>
                  </a:cubicBezTo>
                  <a:cubicBezTo>
                    <a:pt x="30" y="72"/>
                    <a:pt x="26" y="70"/>
                    <a:pt x="33" y="71"/>
                  </a:cubicBezTo>
                  <a:cubicBezTo>
                    <a:pt x="32" y="68"/>
                    <a:pt x="32" y="66"/>
                    <a:pt x="30" y="62"/>
                  </a:cubicBezTo>
                  <a:cubicBezTo>
                    <a:pt x="28" y="59"/>
                    <a:pt x="21" y="66"/>
                    <a:pt x="18" y="63"/>
                  </a:cubicBezTo>
                  <a:cubicBezTo>
                    <a:pt x="16" y="61"/>
                    <a:pt x="18" y="64"/>
                    <a:pt x="14" y="64"/>
                  </a:cubicBezTo>
                  <a:cubicBezTo>
                    <a:pt x="13" y="62"/>
                    <a:pt x="8" y="63"/>
                    <a:pt x="6" y="62"/>
                  </a:cubicBezTo>
                  <a:cubicBezTo>
                    <a:pt x="5" y="61"/>
                    <a:pt x="8" y="59"/>
                    <a:pt x="6" y="59"/>
                  </a:cubicBezTo>
                  <a:cubicBezTo>
                    <a:pt x="3" y="59"/>
                    <a:pt x="1" y="58"/>
                    <a:pt x="1" y="55"/>
                  </a:cubicBezTo>
                  <a:cubicBezTo>
                    <a:pt x="8" y="55"/>
                    <a:pt x="0" y="51"/>
                    <a:pt x="8" y="52"/>
                  </a:cubicBezTo>
                  <a:cubicBezTo>
                    <a:pt x="9" y="52"/>
                    <a:pt x="9" y="51"/>
                    <a:pt x="8" y="51"/>
                  </a:cubicBezTo>
                  <a:cubicBezTo>
                    <a:pt x="8" y="49"/>
                    <a:pt x="10" y="51"/>
                    <a:pt x="10" y="51"/>
                  </a:cubicBezTo>
                  <a:cubicBezTo>
                    <a:pt x="12" y="51"/>
                    <a:pt x="13" y="49"/>
                    <a:pt x="15" y="50"/>
                  </a:cubicBezTo>
                  <a:cubicBezTo>
                    <a:pt x="15" y="50"/>
                    <a:pt x="16" y="52"/>
                    <a:pt x="17" y="52"/>
                  </a:cubicBezTo>
                  <a:cubicBezTo>
                    <a:pt x="20" y="53"/>
                    <a:pt x="22" y="51"/>
                    <a:pt x="26" y="52"/>
                  </a:cubicBezTo>
                  <a:cubicBezTo>
                    <a:pt x="27" y="53"/>
                    <a:pt x="27" y="53"/>
                    <a:pt x="29" y="52"/>
                  </a:cubicBezTo>
                  <a:cubicBezTo>
                    <a:pt x="31" y="52"/>
                    <a:pt x="29" y="51"/>
                    <a:pt x="29" y="50"/>
                  </a:cubicBezTo>
                  <a:cubicBezTo>
                    <a:pt x="30" y="50"/>
                    <a:pt x="31" y="50"/>
                    <a:pt x="31" y="49"/>
                  </a:cubicBezTo>
                  <a:cubicBezTo>
                    <a:pt x="32" y="46"/>
                    <a:pt x="26" y="49"/>
                    <a:pt x="28" y="45"/>
                  </a:cubicBezTo>
                  <a:cubicBezTo>
                    <a:pt x="25" y="44"/>
                    <a:pt x="22" y="43"/>
                    <a:pt x="18" y="43"/>
                  </a:cubicBezTo>
                  <a:cubicBezTo>
                    <a:pt x="20" y="41"/>
                    <a:pt x="20" y="41"/>
                    <a:pt x="17" y="39"/>
                  </a:cubicBezTo>
                  <a:cubicBezTo>
                    <a:pt x="17" y="39"/>
                    <a:pt x="16" y="38"/>
                    <a:pt x="16" y="38"/>
                  </a:cubicBezTo>
                  <a:cubicBezTo>
                    <a:pt x="15" y="37"/>
                    <a:pt x="13" y="38"/>
                    <a:pt x="11" y="37"/>
                  </a:cubicBezTo>
                  <a:cubicBezTo>
                    <a:pt x="12" y="37"/>
                    <a:pt x="14" y="33"/>
                    <a:pt x="11" y="33"/>
                  </a:cubicBezTo>
                  <a:cubicBezTo>
                    <a:pt x="11" y="33"/>
                    <a:pt x="11" y="35"/>
                    <a:pt x="10" y="35"/>
                  </a:cubicBezTo>
                  <a:cubicBezTo>
                    <a:pt x="9" y="34"/>
                    <a:pt x="8" y="33"/>
                    <a:pt x="7" y="33"/>
                  </a:cubicBezTo>
                  <a:cubicBezTo>
                    <a:pt x="9" y="30"/>
                    <a:pt x="14" y="29"/>
                    <a:pt x="18" y="27"/>
                  </a:cubicBezTo>
                  <a:cubicBezTo>
                    <a:pt x="17" y="23"/>
                    <a:pt x="22" y="23"/>
                    <a:pt x="23" y="22"/>
                  </a:cubicBezTo>
                  <a:cubicBezTo>
                    <a:pt x="24" y="20"/>
                    <a:pt x="23" y="18"/>
                    <a:pt x="24" y="17"/>
                  </a:cubicBezTo>
                  <a:cubicBezTo>
                    <a:pt x="27" y="20"/>
                    <a:pt x="27" y="18"/>
                    <a:pt x="33" y="18"/>
                  </a:cubicBezTo>
                  <a:cubicBezTo>
                    <a:pt x="35" y="15"/>
                    <a:pt x="39" y="12"/>
                    <a:pt x="46" y="13"/>
                  </a:cubicBezTo>
                  <a:cubicBezTo>
                    <a:pt x="47" y="14"/>
                    <a:pt x="46" y="11"/>
                    <a:pt x="47" y="11"/>
                  </a:cubicBezTo>
                  <a:cubicBezTo>
                    <a:pt x="49" y="10"/>
                    <a:pt x="53" y="12"/>
                    <a:pt x="54" y="9"/>
                  </a:cubicBezTo>
                  <a:cubicBezTo>
                    <a:pt x="55" y="8"/>
                    <a:pt x="55" y="11"/>
                    <a:pt x="56" y="11"/>
                  </a:cubicBezTo>
                  <a:cubicBezTo>
                    <a:pt x="58" y="12"/>
                    <a:pt x="60" y="10"/>
                    <a:pt x="60" y="13"/>
                  </a:cubicBezTo>
                  <a:cubicBezTo>
                    <a:pt x="65" y="13"/>
                    <a:pt x="70" y="13"/>
                    <a:pt x="75" y="13"/>
                  </a:cubicBezTo>
                  <a:cubicBezTo>
                    <a:pt x="70" y="18"/>
                    <a:pt x="83" y="11"/>
                    <a:pt x="79" y="17"/>
                  </a:cubicBezTo>
                  <a:cubicBezTo>
                    <a:pt x="81" y="17"/>
                    <a:pt x="83" y="17"/>
                    <a:pt x="83" y="14"/>
                  </a:cubicBezTo>
                  <a:cubicBezTo>
                    <a:pt x="86" y="17"/>
                    <a:pt x="90" y="16"/>
                    <a:pt x="94" y="17"/>
                  </a:cubicBezTo>
                  <a:cubicBezTo>
                    <a:pt x="94" y="17"/>
                    <a:pt x="94" y="18"/>
                    <a:pt x="95" y="18"/>
                  </a:cubicBezTo>
                  <a:cubicBezTo>
                    <a:pt x="96" y="18"/>
                    <a:pt x="96" y="19"/>
                    <a:pt x="97" y="19"/>
                  </a:cubicBezTo>
                  <a:cubicBezTo>
                    <a:pt x="100" y="20"/>
                    <a:pt x="101" y="17"/>
                    <a:pt x="103" y="19"/>
                  </a:cubicBezTo>
                  <a:cubicBezTo>
                    <a:pt x="104" y="20"/>
                    <a:pt x="117" y="19"/>
                    <a:pt x="119" y="20"/>
                  </a:cubicBezTo>
                  <a:cubicBezTo>
                    <a:pt x="120" y="21"/>
                    <a:pt x="127" y="22"/>
                    <a:pt x="132" y="23"/>
                  </a:cubicBezTo>
                  <a:cubicBezTo>
                    <a:pt x="133" y="24"/>
                    <a:pt x="135" y="25"/>
                    <a:pt x="135" y="27"/>
                  </a:cubicBezTo>
                  <a:cubicBezTo>
                    <a:pt x="139" y="28"/>
                    <a:pt x="141" y="30"/>
                    <a:pt x="144" y="29"/>
                  </a:cubicBezTo>
                  <a:cubicBezTo>
                    <a:pt x="145" y="32"/>
                    <a:pt x="150" y="31"/>
                    <a:pt x="154" y="31"/>
                  </a:cubicBezTo>
                  <a:cubicBezTo>
                    <a:pt x="154" y="30"/>
                    <a:pt x="152" y="30"/>
                    <a:pt x="152" y="30"/>
                  </a:cubicBezTo>
                  <a:cubicBezTo>
                    <a:pt x="154" y="27"/>
                    <a:pt x="157" y="25"/>
                    <a:pt x="161" y="24"/>
                  </a:cubicBezTo>
                  <a:cubicBezTo>
                    <a:pt x="161" y="26"/>
                    <a:pt x="162" y="26"/>
                    <a:pt x="162" y="25"/>
                  </a:cubicBezTo>
                  <a:cubicBezTo>
                    <a:pt x="163" y="25"/>
                    <a:pt x="163" y="27"/>
                    <a:pt x="164" y="27"/>
                  </a:cubicBezTo>
                  <a:cubicBezTo>
                    <a:pt x="167" y="28"/>
                    <a:pt x="167" y="26"/>
                    <a:pt x="167" y="24"/>
                  </a:cubicBezTo>
                  <a:cubicBezTo>
                    <a:pt x="169" y="23"/>
                    <a:pt x="170" y="25"/>
                    <a:pt x="172" y="25"/>
                  </a:cubicBezTo>
                  <a:cubicBezTo>
                    <a:pt x="173" y="24"/>
                    <a:pt x="171" y="22"/>
                    <a:pt x="174" y="20"/>
                  </a:cubicBezTo>
                  <a:cubicBezTo>
                    <a:pt x="176" y="20"/>
                    <a:pt x="177" y="22"/>
                    <a:pt x="177" y="20"/>
                  </a:cubicBezTo>
                  <a:cubicBezTo>
                    <a:pt x="179" y="21"/>
                    <a:pt x="178" y="23"/>
                    <a:pt x="176" y="23"/>
                  </a:cubicBezTo>
                  <a:cubicBezTo>
                    <a:pt x="178" y="26"/>
                    <a:pt x="186" y="20"/>
                    <a:pt x="188" y="24"/>
                  </a:cubicBezTo>
                  <a:cubicBezTo>
                    <a:pt x="192" y="24"/>
                    <a:pt x="185" y="21"/>
                    <a:pt x="189" y="20"/>
                  </a:cubicBezTo>
                  <a:cubicBezTo>
                    <a:pt x="190" y="19"/>
                    <a:pt x="191" y="18"/>
                    <a:pt x="193" y="18"/>
                  </a:cubicBezTo>
                  <a:cubicBezTo>
                    <a:pt x="193" y="19"/>
                    <a:pt x="193" y="20"/>
                    <a:pt x="193" y="22"/>
                  </a:cubicBezTo>
                  <a:cubicBezTo>
                    <a:pt x="195" y="19"/>
                    <a:pt x="196" y="23"/>
                    <a:pt x="199" y="24"/>
                  </a:cubicBezTo>
                  <a:cubicBezTo>
                    <a:pt x="202" y="24"/>
                    <a:pt x="205" y="24"/>
                    <a:pt x="206" y="22"/>
                  </a:cubicBezTo>
                  <a:cubicBezTo>
                    <a:pt x="207" y="23"/>
                    <a:pt x="210" y="22"/>
                    <a:pt x="209" y="26"/>
                  </a:cubicBezTo>
                  <a:cubicBezTo>
                    <a:pt x="212" y="26"/>
                    <a:pt x="215" y="25"/>
                    <a:pt x="215" y="22"/>
                  </a:cubicBezTo>
                  <a:cubicBezTo>
                    <a:pt x="218" y="24"/>
                    <a:pt x="220" y="21"/>
                    <a:pt x="222" y="24"/>
                  </a:cubicBezTo>
                  <a:cubicBezTo>
                    <a:pt x="225" y="24"/>
                    <a:pt x="228" y="24"/>
                    <a:pt x="230" y="24"/>
                  </a:cubicBezTo>
                  <a:cubicBezTo>
                    <a:pt x="231" y="24"/>
                    <a:pt x="229" y="26"/>
                    <a:pt x="229" y="26"/>
                  </a:cubicBezTo>
                  <a:cubicBezTo>
                    <a:pt x="229" y="26"/>
                    <a:pt x="232" y="28"/>
                    <a:pt x="232" y="27"/>
                  </a:cubicBezTo>
                  <a:cubicBezTo>
                    <a:pt x="233" y="28"/>
                    <a:pt x="233" y="26"/>
                    <a:pt x="235" y="26"/>
                  </a:cubicBezTo>
                  <a:cubicBezTo>
                    <a:pt x="235" y="26"/>
                    <a:pt x="235" y="28"/>
                    <a:pt x="235" y="29"/>
                  </a:cubicBezTo>
                  <a:cubicBezTo>
                    <a:pt x="239" y="31"/>
                    <a:pt x="243" y="28"/>
                    <a:pt x="247" y="29"/>
                  </a:cubicBezTo>
                  <a:cubicBezTo>
                    <a:pt x="247" y="30"/>
                    <a:pt x="249" y="30"/>
                    <a:pt x="250" y="30"/>
                  </a:cubicBezTo>
                  <a:cubicBezTo>
                    <a:pt x="249" y="34"/>
                    <a:pt x="254" y="31"/>
                    <a:pt x="254" y="33"/>
                  </a:cubicBezTo>
                  <a:cubicBezTo>
                    <a:pt x="255" y="36"/>
                    <a:pt x="252" y="35"/>
                    <a:pt x="252" y="37"/>
                  </a:cubicBezTo>
                  <a:cubicBezTo>
                    <a:pt x="251" y="39"/>
                    <a:pt x="253" y="39"/>
                    <a:pt x="253" y="40"/>
                  </a:cubicBezTo>
                  <a:cubicBezTo>
                    <a:pt x="265" y="39"/>
                    <a:pt x="276" y="39"/>
                    <a:pt x="286" y="43"/>
                  </a:cubicBezTo>
                  <a:cubicBezTo>
                    <a:pt x="285" y="44"/>
                    <a:pt x="285" y="45"/>
                    <a:pt x="285" y="46"/>
                  </a:cubicBezTo>
                  <a:cubicBezTo>
                    <a:pt x="287" y="46"/>
                    <a:pt x="287" y="45"/>
                    <a:pt x="289" y="45"/>
                  </a:cubicBezTo>
                  <a:cubicBezTo>
                    <a:pt x="288" y="41"/>
                    <a:pt x="289" y="42"/>
                    <a:pt x="288" y="38"/>
                  </a:cubicBezTo>
                  <a:cubicBezTo>
                    <a:pt x="289" y="36"/>
                    <a:pt x="298" y="36"/>
                    <a:pt x="295" y="35"/>
                  </a:cubicBezTo>
                  <a:cubicBezTo>
                    <a:pt x="296" y="32"/>
                    <a:pt x="297" y="34"/>
                    <a:pt x="299" y="35"/>
                  </a:cubicBezTo>
                  <a:cubicBezTo>
                    <a:pt x="299" y="36"/>
                    <a:pt x="301" y="35"/>
                    <a:pt x="301" y="37"/>
                  </a:cubicBezTo>
                  <a:cubicBezTo>
                    <a:pt x="306" y="38"/>
                    <a:pt x="309" y="36"/>
                    <a:pt x="313" y="37"/>
                  </a:cubicBezTo>
                  <a:cubicBezTo>
                    <a:pt x="313" y="37"/>
                    <a:pt x="313" y="38"/>
                    <a:pt x="314" y="38"/>
                  </a:cubicBezTo>
                  <a:cubicBezTo>
                    <a:pt x="315" y="38"/>
                    <a:pt x="315" y="39"/>
                    <a:pt x="316" y="39"/>
                  </a:cubicBezTo>
                  <a:cubicBezTo>
                    <a:pt x="321" y="39"/>
                    <a:pt x="324" y="37"/>
                    <a:pt x="330" y="38"/>
                  </a:cubicBezTo>
                  <a:cubicBezTo>
                    <a:pt x="334" y="36"/>
                    <a:pt x="333" y="34"/>
                    <a:pt x="334" y="31"/>
                  </a:cubicBezTo>
                  <a:cubicBezTo>
                    <a:pt x="333" y="27"/>
                    <a:pt x="330" y="29"/>
                    <a:pt x="329" y="27"/>
                  </a:cubicBezTo>
                  <a:cubicBezTo>
                    <a:pt x="330" y="21"/>
                    <a:pt x="340" y="24"/>
                    <a:pt x="343" y="26"/>
                  </a:cubicBezTo>
                  <a:cubicBezTo>
                    <a:pt x="343" y="28"/>
                    <a:pt x="342" y="29"/>
                    <a:pt x="340" y="29"/>
                  </a:cubicBezTo>
                  <a:cubicBezTo>
                    <a:pt x="342" y="31"/>
                    <a:pt x="340" y="32"/>
                    <a:pt x="339" y="33"/>
                  </a:cubicBezTo>
                  <a:cubicBezTo>
                    <a:pt x="338" y="36"/>
                    <a:pt x="340" y="36"/>
                    <a:pt x="342" y="36"/>
                  </a:cubicBezTo>
                  <a:cubicBezTo>
                    <a:pt x="341" y="39"/>
                    <a:pt x="343" y="40"/>
                    <a:pt x="341" y="43"/>
                  </a:cubicBezTo>
                  <a:cubicBezTo>
                    <a:pt x="345" y="45"/>
                    <a:pt x="347" y="37"/>
                    <a:pt x="346" y="38"/>
                  </a:cubicBezTo>
                  <a:cubicBezTo>
                    <a:pt x="346" y="38"/>
                    <a:pt x="349" y="41"/>
                    <a:pt x="348" y="36"/>
                  </a:cubicBezTo>
                  <a:cubicBezTo>
                    <a:pt x="353" y="37"/>
                    <a:pt x="352" y="31"/>
                    <a:pt x="355" y="30"/>
                  </a:cubicBezTo>
                  <a:cubicBezTo>
                    <a:pt x="354" y="27"/>
                    <a:pt x="352" y="24"/>
                    <a:pt x="347" y="24"/>
                  </a:cubicBezTo>
                  <a:cubicBezTo>
                    <a:pt x="349" y="22"/>
                    <a:pt x="345" y="19"/>
                    <a:pt x="341" y="18"/>
                  </a:cubicBezTo>
                  <a:cubicBezTo>
                    <a:pt x="341" y="16"/>
                    <a:pt x="341" y="15"/>
                    <a:pt x="340" y="14"/>
                  </a:cubicBezTo>
                  <a:cubicBezTo>
                    <a:pt x="340" y="12"/>
                    <a:pt x="343" y="11"/>
                    <a:pt x="343" y="9"/>
                  </a:cubicBezTo>
                  <a:cubicBezTo>
                    <a:pt x="343" y="8"/>
                    <a:pt x="346" y="7"/>
                    <a:pt x="346" y="6"/>
                  </a:cubicBezTo>
                  <a:cubicBezTo>
                    <a:pt x="343" y="3"/>
                    <a:pt x="350" y="7"/>
                    <a:pt x="347" y="4"/>
                  </a:cubicBezTo>
                  <a:cubicBezTo>
                    <a:pt x="347" y="0"/>
                    <a:pt x="350" y="5"/>
                    <a:pt x="350" y="5"/>
                  </a:cubicBezTo>
                  <a:cubicBezTo>
                    <a:pt x="352" y="5"/>
                    <a:pt x="354" y="4"/>
                    <a:pt x="355" y="5"/>
                  </a:cubicBezTo>
                  <a:cubicBezTo>
                    <a:pt x="356" y="5"/>
                    <a:pt x="354" y="7"/>
                    <a:pt x="354" y="7"/>
                  </a:cubicBezTo>
                  <a:cubicBezTo>
                    <a:pt x="355" y="8"/>
                    <a:pt x="357" y="7"/>
                    <a:pt x="358" y="7"/>
                  </a:cubicBezTo>
                  <a:cubicBezTo>
                    <a:pt x="358" y="8"/>
                    <a:pt x="357" y="10"/>
                    <a:pt x="358" y="11"/>
                  </a:cubicBezTo>
                  <a:cubicBezTo>
                    <a:pt x="358" y="11"/>
                    <a:pt x="360" y="11"/>
                    <a:pt x="360" y="11"/>
                  </a:cubicBezTo>
                  <a:cubicBezTo>
                    <a:pt x="361" y="14"/>
                    <a:pt x="358" y="13"/>
                    <a:pt x="360" y="16"/>
                  </a:cubicBezTo>
                  <a:cubicBezTo>
                    <a:pt x="360" y="16"/>
                    <a:pt x="361" y="17"/>
                    <a:pt x="361" y="18"/>
                  </a:cubicBezTo>
                  <a:cubicBezTo>
                    <a:pt x="361" y="18"/>
                    <a:pt x="360" y="18"/>
                    <a:pt x="360" y="19"/>
                  </a:cubicBezTo>
                  <a:cubicBezTo>
                    <a:pt x="360" y="21"/>
                    <a:pt x="359" y="21"/>
                    <a:pt x="359" y="23"/>
                  </a:cubicBezTo>
                  <a:cubicBezTo>
                    <a:pt x="359" y="25"/>
                    <a:pt x="366" y="25"/>
                    <a:pt x="365" y="22"/>
                  </a:cubicBezTo>
                  <a:cubicBezTo>
                    <a:pt x="367" y="22"/>
                    <a:pt x="366" y="25"/>
                    <a:pt x="369" y="24"/>
                  </a:cubicBezTo>
                  <a:cubicBezTo>
                    <a:pt x="367" y="26"/>
                    <a:pt x="370" y="26"/>
                    <a:pt x="369" y="30"/>
                  </a:cubicBezTo>
                  <a:cubicBezTo>
                    <a:pt x="374" y="30"/>
                    <a:pt x="373" y="26"/>
                    <a:pt x="378" y="29"/>
                  </a:cubicBezTo>
                  <a:cubicBezTo>
                    <a:pt x="379" y="29"/>
                    <a:pt x="379" y="28"/>
                    <a:pt x="379" y="27"/>
                  </a:cubicBezTo>
                  <a:cubicBezTo>
                    <a:pt x="381" y="28"/>
                    <a:pt x="377" y="29"/>
                    <a:pt x="380" y="31"/>
                  </a:cubicBezTo>
                  <a:cubicBezTo>
                    <a:pt x="380" y="31"/>
                    <a:pt x="382" y="32"/>
                    <a:pt x="382" y="32"/>
                  </a:cubicBezTo>
                  <a:cubicBezTo>
                    <a:pt x="382" y="34"/>
                    <a:pt x="378" y="36"/>
                    <a:pt x="380" y="39"/>
                  </a:cubicBezTo>
                  <a:close/>
                  <a:moveTo>
                    <a:pt x="240" y="52"/>
                  </a:moveTo>
                  <a:cubicBezTo>
                    <a:pt x="239" y="50"/>
                    <a:pt x="242" y="49"/>
                    <a:pt x="240" y="49"/>
                  </a:cubicBezTo>
                  <a:cubicBezTo>
                    <a:pt x="240" y="49"/>
                    <a:pt x="240" y="50"/>
                    <a:pt x="239" y="50"/>
                  </a:cubicBezTo>
                  <a:cubicBezTo>
                    <a:pt x="238" y="48"/>
                    <a:pt x="239" y="46"/>
                    <a:pt x="237" y="46"/>
                  </a:cubicBezTo>
                  <a:cubicBezTo>
                    <a:pt x="236" y="48"/>
                    <a:pt x="231" y="52"/>
                    <a:pt x="228" y="49"/>
                  </a:cubicBezTo>
                  <a:cubicBezTo>
                    <a:pt x="228" y="46"/>
                    <a:pt x="233" y="49"/>
                    <a:pt x="232" y="45"/>
                  </a:cubicBezTo>
                  <a:cubicBezTo>
                    <a:pt x="231" y="45"/>
                    <a:pt x="229" y="45"/>
                    <a:pt x="229" y="44"/>
                  </a:cubicBezTo>
                  <a:cubicBezTo>
                    <a:pt x="227" y="43"/>
                    <a:pt x="226" y="46"/>
                    <a:pt x="225" y="46"/>
                  </a:cubicBezTo>
                  <a:cubicBezTo>
                    <a:pt x="222" y="47"/>
                    <a:pt x="219" y="47"/>
                    <a:pt x="216" y="47"/>
                  </a:cubicBezTo>
                  <a:cubicBezTo>
                    <a:pt x="216" y="48"/>
                    <a:pt x="216" y="48"/>
                    <a:pt x="215" y="49"/>
                  </a:cubicBezTo>
                  <a:cubicBezTo>
                    <a:pt x="211" y="50"/>
                    <a:pt x="207" y="50"/>
                    <a:pt x="203" y="50"/>
                  </a:cubicBezTo>
                  <a:cubicBezTo>
                    <a:pt x="204" y="52"/>
                    <a:pt x="202" y="53"/>
                    <a:pt x="203" y="53"/>
                  </a:cubicBezTo>
                  <a:cubicBezTo>
                    <a:pt x="203" y="52"/>
                    <a:pt x="205" y="52"/>
                    <a:pt x="204" y="55"/>
                  </a:cubicBezTo>
                  <a:cubicBezTo>
                    <a:pt x="210" y="55"/>
                    <a:pt x="217" y="50"/>
                    <a:pt x="219" y="55"/>
                  </a:cubicBezTo>
                  <a:cubicBezTo>
                    <a:pt x="216" y="52"/>
                    <a:pt x="217" y="55"/>
                    <a:pt x="215" y="56"/>
                  </a:cubicBezTo>
                  <a:cubicBezTo>
                    <a:pt x="213" y="56"/>
                    <a:pt x="211" y="56"/>
                    <a:pt x="210" y="58"/>
                  </a:cubicBezTo>
                  <a:cubicBezTo>
                    <a:pt x="217" y="59"/>
                    <a:pt x="220" y="57"/>
                    <a:pt x="226" y="57"/>
                  </a:cubicBezTo>
                  <a:cubicBezTo>
                    <a:pt x="226" y="58"/>
                    <a:pt x="225" y="60"/>
                    <a:pt x="227" y="60"/>
                  </a:cubicBezTo>
                  <a:cubicBezTo>
                    <a:pt x="227" y="59"/>
                    <a:pt x="229" y="59"/>
                    <a:pt x="230" y="59"/>
                  </a:cubicBezTo>
                  <a:cubicBezTo>
                    <a:pt x="231" y="57"/>
                    <a:pt x="231" y="55"/>
                    <a:pt x="233" y="55"/>
                  </a:cubicBezTo>
                  <a:cubicBezTo>
                    <a:pt x="235" y="53"/>
                    <a:pt x="234" y="55"/>
                    <a:pt x="237" y="55"/>
                  </a:cubicBezTo>
                  <a:cubicBezTo>
                    <a:pt x="238" y="53"/>
                    <a:pt x="238" y="52"/>
                    <a:pt x="240" y="52"/>
                  </a:cubicBezTo>
                  <a:close/>
                  <a:moveTo>
                    <a:pt x="248" y="92"/>
                  </a:moveTo>
                  <a:cubicBezTo>
                    <a:pt x="249" y="89"/>
                    <a:pt x="253" y="90"/>
                    <a:pt x="254" y="89"/>
                  </a:cubicBezTo>
                  <a:cubicBezTo>
                    <a:pt x="254" y="88"/>
                    <a:pt x="256" y="89"/>
                    <a:pt x="256" y="89"/>
                  </a:cubicBezTo>
                  <a:cubicBezTo>
                    <a:pt x="258" y="88"/>
                    <a:pt x="260" y="88"/>
                    <a:pt x="262" y="87"/>
                  </a:cubicBezTo>
                  <a:cubicBezTo>
                    <a:pt x="262" y="87"/>
                    <a:pt x="263" y="85"/>
                    <a:pt x="263" y="85"/>
                  </a:cubicBezTo>
                  <a:cubicBezTo>
                    <a:pt x="266" y="83"/>
                    <a:pt x="269" y="86"/>
                    <a:pt x="269" y="84"/>
                  </a:cubicBezTo>
                  <a:cubicBezTo>
                    <a:pt x="269" y="84"/>
                    <a:pt x="268" y="83"/>
                    <a:pt x="269" y="83"/>
                  </a:cubicBezTo>
                  <a:cubicBezTo>
                    <a:pt x="272" y="83"/>
                    <a:pt x="272" y="81"/>
                    <a:pt x="273" y="83"/>
                  </a:cubicBezTo>
                  <a:cubicBezTo>
                    <a:pt x="273" y="84"/>
                    <a:pt x="274" y="82"/>
                    <a:pt x="274" y="82"/>
                  </a:cubicBezTo>
                  <a:cubicBezTo>
                    <a:pt x="272" y="82"/>
                    <a:pt x="274" y="79"/>
                    <a:pt x="276" y="82"/>
                  </a:cubicBezTo>
                  <a:cubicBezTo>
                    <a:pt x="277" y="79"/>
                    <a:pt x="279" y="79"/>
                    <a:pt x="279" y="76"/>
                  </a:cubicBezTo>
                  <a:cubicBezTo>
                    <a:pt x="274" y="75"/>
                    <a:pt x="274" y="78"/>
                    <a:pt x="269" y="77"/>
                  </a:cubicBezTo>
                  <a:cubicBezTo>
                    <a:pt x="269" y="79"/>
                    <a:pt x="268" y="80"/>
                    <a:pt x="267" y="80"/>
                  </a:cubicBezTo>
                  <a:cubicBezTo>
                    <a:pt x="263" y="82"/>
                    <a:pt x="264" y="80"/>
                    <a:pt x="261" y="80"/>
                  </a:cubicBezTo>
                  <a:cubicBezTo>
                    <a:pt x="260" y="81"/>
                    <a:pt x="261" y="82"/>
                    <a:pt x="259" y="82"/>
                  </a:cubicBezTo>
                  <a:cubicBezTo>
                    <a:pt x="257" y="81"/>
                    <a:pt x="256" y="80"/>
                    <a:pt x="254" y="80"/>
                  </a:cubicBezTo>
                  <a:cubicBezTo>
                    <a:pt x="254" y="80"/>
                    <a:pt x="254" y="78"/>
                    <a:pt x="253" y="78"/>
                  </a:cubicBezTo>
                  <a:cubicBezTo>
                    <a:pt x="253" y="80"/>
                    <a:pt x="252" y="81"/>
                    <a:pt x="252" y="82"/>
                  </a:cubicBezTo>
                  <a:cubicBezTo>
                    <a:pt x="252" y="83"/>
                    <a:pt x="254" y="83"/>
                    <a:pt x="254" y="84"/>
                  </a:cubicBezTo>
                  <a:cubicBezTo>
                    <a:pt x="250" y="83"/>
                    <a:pt x="250" y="85"/>
                    <a:pt x="249" y="86"/>
                  </a:cubicBezTo>
                  <a:cubicBezTo>
                    <a:pt x="248" y="88"/>
                    <a:pt x="245" y="87"/>
                    <a:pt x="245" y="89"/>
                  </a:cubicBezTo>
                  <a:cubicBezTo>
                    <a:pt x="244" y="91"/>
                    <a:pt x="239" y="88"/>
                    <a:pt x="241" y="92"/>
                  </a:cubicBezTo>
                  <a:cubicBezTo>
                    <a:pt x="243" y="92"/>
                    <a:pt x="246" y="92"/>
                    <a:pt x="248" y="92"/>
                  </a:cubicBezTo>
                  <a:close/>
                  <a:moveTo>
                    <a:pt x="334" y="138"/>
                  </a:moveTo>
                  <a:cubicBezTo>
                    <a:pt x="333" y="138"/>
                    <a:pt x="333" y="139"/>
                    <a:pt x="333" y="139"/>
                  </a:cubicBezTo>
                  <a:cubicBezTo>
                    <a:pt x="332" y="139"/>
                    <a:pt x="329" y="140"/>
                    <a:pt x="329" y="140"/>
                  </a:cubicBezTo>
                  <a:cubicBezTo>
                    <a:pt x="328" y="142"/>
                    <a:pt x="330" y="145"/>
                    <a:pt x="328" y="145"/>
                  </a:cubicBezTo>
                  <a:cubicBezTo>
                    <a:pt x="328" y="144"/>
                    <a:pt x="328" y="142"/>
                    <a:pt x="327" y="142"/>
                  </a:cubicBezTo>
                  <a:cubicBezTo>
                    <a:pt x="327" y="143"/>
                    <a:pt x="327" y="145"/>
                    <a:pt x="327" y="146"/>
                  </a:cubicBezTo>
                  <a:cubicBezTo>
                    <a:pt x="329" y="146"/>
                    <a:pt x="331" y="146"/>
                    <a:pt x="333" y="146"/>
                  </a:cubicBezTo>
                  <a:cubicBezTo>
                    <a:pt x="332" y="148"/>
                    <a:pt x="335" y="150"/>
                    <a:pt x="335" y="151"/>
                  </a:cubicBezTo>
                  <a:cubicBezTo>
                    <a:pt x="336" y="155"/>
                    <a:pt x="337" y="154"/>
                    <a:pt x="339" y="156"/>
                  </a:cubicBezTo>
                  <a:cubicBezTo>
                    <a:pt x="337" y="156"/>
                    <a:pt x="336" y="156"/>
                    <a:pt x="336" y="158"/>
                  </a:cubicBezTo>
                  <a:cubicBezTo>
                    <a:pt x="336" y="160"/>
                    <a:pt x="338" y="160"/>
                    <a:pt x="338" y="162"/>
                  </a:cubicBezTo>
                  <a:cubicBezTo>
                    <a:pt x="339" y="162"/>
                    <a:pt x="341" y="162"/>
                    <a:pt x="342" y="162"/>
                  </a:cubicBezTo>
                  <a:cubicBezTo>
                    <a:pt x="344" y="160"/>
                    <a:pt x="344" y="157"/>
                    <a:pt x="343" y="155"/>
                  </a:cubicBezTo>
                  <a:cubicBezTo>
                    <a:pt x="342" y="154"/>
                    <a:pt x="341" y="153"/>
                    <a:pt x="340" y="152"/>
                  </a:cubicBezTo>
                  <a:cubicBezTo>
                    <a:pt x="342" y="146"/>
                    <a:pt x="340" y="149"/>
                    <a:pt x="339" y="148"/>
                  </a:cubicBezTo>
                  <a:cubicBezTo>
                    <a:pt x="337" y="145"/>
                    <a:pt x="338" y="141"/>
                    <a:pt x="336" y="138"/>
                  </a:cubicBezTo>
                  <a:cubicBezTo>
                    <a:pt x="336" y="138"/>
                    <a:pt x="335" y="138"/>
                    <a:pt x="334" y="138"/>
                  </a:cubicBezTo>
                  <a:close/>
                  <a:moveTo>
                    <a:pt x="380" y="175"/>
                  </a:moveTo>
                  <a:cubicBezTo>
                    <a:pt x="376" y="173"/>
                    <a:pt x="377" y="176"/>
                    <a:pt x="375" y="177"/>
                  </a:cubicBezTo>
                  <a:cubicBezTo>
                    <a:pt x="375" y="176"/>
                    <a:pt x="374" y="176"/>
                    <a:pt x="373" y="176"/>
                  </a:cubicBezTo>
                  <a:cubicBezTo>
                    <a:pt x="373" y="180"/>
                    <a:pt x="369" y="178"/>
                    <a:pt x="367" y="179"/>
                  </a:cubicBezTo>
                  <a:cubicBezTo>
                    <a:pt x="366" y="180"/>
                    <a:pt x="367" y="181"/>
                    <a:pt x="366" y="182"/>
                  </a:cubicBezTo>
                  <a:cubicBezTo>
                    <a:pt x="365" y="182"/>
                    <a:pt x="363" y="182"/>
                    <a:pt x="363" y="183"/>
                  </a:cubicBezTo>
                  <a:cubicBezTo>
                    <a:pt x="365" y="183"/>
                    <a:pt x="363" y="184"/>
                    <a:pt x="363" y="186"/>
                  </a:cubicBezTo>
                  <a:cubicBezTo>
                    <a:pt x="366" y="188"/>
                    <a:pt x="366" y="185"/>
                    <a:pt x="368" y="184"/>
                  </a:cubicBezTo>
                  <a:cubicBezTo>
                    <a:pt x="370" y="183"/>
                    <a:pt x="373" y="184"/>
                    <a:pt x="375" y="184"/>
                  </a:cubicBezTo>
                  <a:cubicBezTo>
                    <a:pt x="377" y="184"/>
                    <a:pt x="377" y="183"/>
                    <a:pt x="379" y="183"/>
                  </a:cubicBezTo>
                  <a:cubicBezTo>
                    <a:pt x="382" y="183"/>
                    <a:pt x="385" y="184"/>
                    <a:pt x="386" y="185"/>
                  </a:cubicBezTo>
                  <a:cubicBezTo>
                    <a:pt x="385" y="185"/>
                    <a:pt x="383" y="185"/>
                    <a:pt x="383" y="186"/>
                  </a:cubicBezTo>
                  <a:cubicBezTo>
                    <a:pt x="384" y="186"/>
                    <a:pt x="385" y="188"/>
                    <a:pt x="385" y="188"/>
                  </a:cubicBezTo>
                  <a:cubicBezTo>
                    <a:pt x="385" y="188"/>
                    <a:pt x="386" y="186"/>
                    <a:pt x="386" y="186"/>
                  </a:cubicBezTo>
                  <a:cubicBezTo>
                    <a:pt x="390" y="187"/>
                    <a:pt x="389" y="187"/>
                    <a:pt x="392" y="185"/>
                  </a:cubicBezTo>
                  <a:cubicBezTo>
                    <a:pt x="395" y="183"/>
                    <a:pt x="398" y="187"/>
                    <a:pt x="400" y="184"/>
                  </a:cubicBezTo>
                  <a:cubicBezTo>
                    <a:pt x="397" y="183"/>
                    <a:pt x="401" y="179"/>
                    <a:pt x="398" y="182"/>
                  </a:cubicBezTo>
                  <a:cubicBezTo>
                    <a:pt x="396" y="184"/>
                    <a:pt x="395" y="177"/>
                    <a:pt x="395" y="177"/>
                  </a:cubicBezTo>
                  <a:cubicBezTo>
                    <a:pt x="395" y="176"/>
                    <a:pt x="392" y="177"/>
                    <a:pt x="393" y="175"/>
                  </a:cubicBezTo>
                  <a:cubicBezTo>
                    <a:pt x="391" y="175"/>
                    <a:pt x="389" y="175"/>
                    <a:pt x="387" y="175"/>
                  </a:cubicBezTo>
                  <a:cubicBezTo>
                    <a:pt x="387" y="173"/>
                    <a:pt x="388" y="173"/>
                    <a:pt x="387" y="171"/>
                  </a:cubicBezTo>
                  <a:cubicBezTo>
                    <a:pt x="383" y="172"/>
                    <a:pt x="384" y="171"/>
                    <a:pt x="380" y="171"/>
                  </a:cubicBezTo>
                  <a:cubicBezTo>
                    <a:pt x="379" y="173"/>
                    <a:pt x="379" y="173"/>
                    <a:pt x="380" y="175"/>
                  </a:cubicBezTo>
                  <a:close/>
                  <a:moveTo>
                    <a:pt x="412" y="204"/>
                  </a:moveTo>
                  <a:cubicBezTo>
                    <a:pt x="411" y="204"/>
                    <a:pt x="410" y="204"/>
                    <a:pt x="411" y="203"/>
                  </a:cubicBezTo>
                  <a:cubicBezTo>
                    <a:pt x="416" y="204"/>
                    <a:pt x="411" y="195"/>
                    <a:pt x="415" y="196"/>
                  </a:cubicBezTo>
                  <a:cubicBezTo>
                    <a:pt x="418" y="198"/>
                    <a:pt x="419" y="195"/>
                    <a:pt x="422" y="196"/>
                  </a:cubicBezTo>
                  <a:cubicBezTo>
                    <a:pt x="420" y="189"/>
                    <a:pt x="412" y="187"/>
                    <a:pt x="405" y="189"/>
                  </a:cubicBezTo>
                  <a:cubicBezTo>
                    <a:pt x="404" y="188"/>
                    <a:pt x="403" y="188"/>
                    <a:pt x="403" y="186"/>
                  </a:cubicBezTo>
                  <a:cubicBezTo>
                    <a:pt x="401" y="186"/>
                    <a:pt x="400" y="189"/>
                    <a:pt x="398" y="189"/>
                  </a:cubicBezTo>
                  <a:cubicBezTo>
                    <a:pt x="396" y="189"/>
                    <a:pt x="396" y="187"/>
                    <a:pt x="394" y="188"/>
                  </a:cubicBezTo>
                  <a:cubicBezTo>
                    <a:pt x="392" y="188"/>
                    <a:pt x="392" y="189"/>
                    <a:pt x="391" y="190"/>
                  </a:cubicBezTo>
                  <a:cubicBezTo>
                    <a:pt x="389" y="191"/>
                    <a:pt x="388" y="190"/>
                    <a:pt x="386" y="191"/>
                  </a:cubicBezTo>
                  <a:cubicBezTo>
                    <a:pt x="386" y="193"/>
                    <a:pt x="385" y="194"/>
                    <a:pt x="383" y="195"/>
                  </a:cubicBezTo>
                  <a:cubicBezTo>
                    <a:pt x="384" y="204"/>
                    <a:pt x="382" y="205"/>
                    <a:pt x="382" y="215"/>
                  </a:cubicBezTo>
                  <a:cubicBezTo>
                    <a:pt x="387" y="216"/>
                    <a:pt x="385" y="211"/>
                    <a:pt x="388" y="212"/>
                  </a:cubicBezTo>
                  <a:cubicBezTo>
                    <a:pt x="388" y="210"/>
                    <a:pt x="389" y="209"/>
                    <a:pt x="389" y="208"/>
                  </a:cubicBezTo>
                  <a:cubicBezTo>
                    <a:pt x="391" y="205"/>
                    <a:pt x="390" y="202"/>
                    <a:pt x="391" y="198"/>
                  </a:cubicBezTo>
                  <a:cubicBezTo>
                    <a:pt x="391" y="198"/>
                    <a:pt x="393" y="196"/>
                    <a:pt x="393" y="196"/>
                  </a:cubicBezTo>
                  <a:cubicBezTo>
                    <a:pt x="393" y="195"/>
                    <a:pt x="392" y="192"/>
                    <a:pt x="394" y="192"/>
                  </a:cubicBezTo>
                  <a:cubicBezTo>
                    <a:pt x="396" y="192"/>
                    <a:pt x="398" y="192"/>
                    <a:pt x="399" y="191"/>
                  </a:cubicBezTo>
                  <a:cubicBezTo>
                    <a:pt x="397" y="195"/>
                    <a:pt x="403" y="192"/>
                    <a:pt x="402" y="195"/>
                  </a:cubicBezTo>
                  <a:cubicBezTo>
                    <a:pt x="403" y="198"/>
                    <a:pt x="403" y="197"/>
                    <a:pt x="402" y="201"/>
                  </a:cubicBezTo>
                  <a:cubicBezTo>
                    <a:pt x="403" y="201"/>
                    <a:pt x="405" y="201"/>
                    <a:pt x="405" y="202"/>
                  </a:cubicBezTo>
                  <a:cubicBezTo>
                    <a:pt x="404" y="202"/>
                    <a:pt x="402" y="202"/>
                    <a:pt x="402" y="203"/>
                  </a:cubicBezTo>
                  <a:cubicBezTo>
                    <a:pt x="406" y="202"/>
                    <a:pt x="410" y="206"/>
                    <a:pt x="412" y="204"/>
                  </a:cubicBezTo>
                  <a:close/>
                  <a:moveTo>
                    <a:pt x="433" y="199"/>
                  </a:moveTo>
                  <a:cubicBezTo>
                    <a:pt x="433" y="199"/>
                    <a:pt x="433" y="202"/>
                    <a:pt x="433" y="202"/>
                  </a:cubicBezTo>
                  <a:cubicBezTo>
                    <a:pt x="431" y="204"/>
                    <a:pt x="426" y="198"/>
                    <a:pt x="423" y="201"/>
                  </a:cubicBezTo>
                  <a:cubicBezTo>
                    <a:pt x="424" y="203"/>
                    <a:pt x="422" y="203"/>
                    <a:pt x="421" y="204"/>
                  </a:cubicBezTo>
                  <a:cubicBezTo>
                    <a:pt x="424" y="207"/>
                    <a:pt x="425" y="205"/>
                    <a:pt x="428" y="205"/>
                  </a:cubicBezTo>
                  <a:cubicBezTo>
                    <a:pt x="431" y="205"/>
                    <a:pt x="435" y="206"/>
                    <a:pt x="436" y="204"/>
                  </a:cubicBezTo>
                  <a:cubicBezTo>
                    <a:pt x="436" y="204"/>
                    <a:pt x="435" y="203"/>
                    <a:pt x="436" y="203"/>
                  </a:cubicBezTo>
                  <a:cubicBezTo>
                    <a:pt x="437" y="203"/>
                    <a:pt x="439" y="203"/>
                    <a:pt x="439" y="202"/>
                  </a:cubicBezTo>
                  <a:cubicBezTo>
                    <a:pt x="436" y="202"/>
                    <a:pt x="435" y="199"/>
                    <a:pt x="433" y="199"/>
                  </a:cubicBezTo>
                  <a:close/>
                  <a:moveTo>
                    <a:pt x="416" y="209"/>
                  </a:moveTo>
                  <a:cubicBezTo>
                    <a:pt x="416" y="209"/>
                    <a:pt x="416" y="207"/>
                    <a:pt x="414" y="208"/>
                  </a:cubicBezTo>
                  <a:cubicBezTo>
                    <a:pt x="414" y="208"/>
                    <a:pt x="414" y="210"/>
                    <a:pt x="414" y="210"/>
                  </a:cubicBezTo>
                  <a:cubicBezTo>
                    <a:pt x="412" y="210"/>
                    <a:pt x="410" y="210"/>
                    <a:pt x="408" y="210"/>
                  </a:cubicBezTo>
                  <a:cubicBezTo>
                    <a:pt x="410" y="214"/>
                    <a:pt x="404" y="211"/>
                    <a:pt x="405" y="213"/>
                  </a:cubicBezTo>
                  <a:cubicBezTo>
                    <a:pt x="406" y="213"/>
                    <a:pt x="407" y="213"/>
                    <a:pt x="408" y="213"/>
                  </a:cubicBezTo>
                  <a:cubicBezTo>
                    <a:pt x="408" y="215"/>
                    <a:pt x="407" y="215"/>
                    <a:pt x="407" y="216"/>
                  </a:cubicBezTo>
                  <a:cubicBezTo>
                    <a:pt x="410" y="217"/>
                    <a:pt x="409" y="213"/>
                    <a:pt x="412" y="213"/>
                  </a:cubicBezTo>
                  <a:cubicBezTo>
                    <a:pt x="413" y="214"/>
                    <a:pt x="415" y="215"/>
                    <a:pt x="418" y="215"/>
                  </a:cubicBezTo>
                  <a:cubicBezTo>
                    <a:pt x="417" y="210"/>
                    <a:pt x="425" y="214"/>
                    <a:pt x="423" y="208"/>
                  </a:cubicBezTo>
                  <a:cubicBezTo>
                    <a:pt x="420" y="206"/>
                    <a:pt x="418" y="209"/>
                    <a:pt x="416"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0" name="Freeform 92"/>
            <p:cNvSpPr>
              <a:spLocks/>
            </p:cNvSpPr>
            <p:nvPr/>
          </p:nvSpPr>
          <p:spPr bwMode="auto">
            <a:xfrm>
              <a:off x="4256088" y="1973263"/>
              <a:ext cx="142875" cy="217487"/>
            </a:xfrm>
            <a:custGeom>
              <a:avLst/>
              <a:gdLst>
                <a:gd name="T0" fmla="*/ 26 w 38"/>
                <a:gd name="T1" fmla="*/ 14 h 58"/>
                <a:gd name="T2" fmla="*/ 45 w 38"/>
                <a:gd name="T3" fmla="*/ 9 h 58"/>
                <a:gd name="T4" fmla="*/ 47 w 38"/>
                <a:gd name="T5" fmla="*/ 26 h 58"/>
                <a:gd name="T6" fmla="*/ 33 w 38"/>
                <a:gd name="T7" fmla="*/ 35 h 58"/>
                <a:gd name="T8" fmla="*/ 50 w 38"/>
                <a:gd name="T9" fmla="*/ 45 h 58"/>
                <a:gd name="T10" fmla="*/ 59 w 38"/>
                <a:gd name="T11" fmla="*/ 64 h 58"/>
                <a:gd name="T12" fmla="*/ 64 w 38"/>
                <a:gd name="T13" fmla="*/ 69 h 58"/>
                <a:gd name="T14" fmla="*/ 76 w 38"/>
                <a:gd name="T15" fmla="*/ 73 h 58"/>
                <a:gd name="T16" fmla="*/ 71 w 38"/>
                <a:gd name="T17" fmla="*/ 85 h 58"/>
                <a:gd name="T18" fmla="*/ 88 w 38"/>
                <a:gd name="T19" fmla="*/ 87 h 58"/>
                <a:gd name="T20" fmla="*/ 88 w 38"/>
                <a:gd name="T21" fmla="*/ 104 h 58"/>
                <a:gd name="T22" fmla="*/ 81 w 38"/>
                <a:gd name="T23" fmla="*/ 104 h 58"/>
                <a:gd name="T24" fmla="*/ 88 w 38"/>
                <a:gd name="T25" fmla="*/ 109 h 58"/>
                <a:gd name="T26" fmla="*/ 81 w 38"/>
                <a:gd name="T27" fmla="*/ 116 h 58"/>
                <a:gd name="T28" fmla="*/ 73 w 38"/>
                <a:gd name="T29" fmla="*/ 120 h 58"/>
                <a:gd name="T30" fmla="*/ 45 w 38"/>
                <a:gd name="T31" fmla="*/ 118 h 58"/>
                <a:gd name="T32" fmla="*/ 33 w 38"/>
                <a:gd name="T33" fmla="*/ 120 h 58"/>
                <a:gd name="T34" fmla="*/ 14 w 38"/>
                <a:gd name="T35" fmla="*/ 120 h 58"/>
                <a:gd name="T36" fmla="*/ 19 w 38"/>
                <a:gd name="T37" fmla="*/ 118 h 58"/>
                <a:gd name="T38" fmla="*/ 24 w 38"/>
                <a:gd name="T39" fmla="*/ 120 h 58"/>
                <a:gd name="T40" fmla="*/ 26 w 38"/>
                <a:gd name="T41" fmla="*/ 116 h 58"/>
                <a:gd name="T42" fmla="*/ 43 w 38"/>
                <a:gd name="T43" fmla="*/ 113 h 58"/>
                <a:gd name="T44" fmla="*/ 19 w 38"/>
                <a:gd name="T45" fmla="*/ 104 h 58"/>
                <a:gd name="T46" fmla="*/ 19 w 38"/>
                <a:gd name="T47" fmla="*/ 87 h 58"/>
                <a:gd name="T48" fmla="*/ 26 w 38"/>
                <a:gd name="T49" fmla="*/ 85 h 58"/>
                <a:gd name="T50" fmla="*/ 36 w 38"/>
                <a:gd name="T51" fmla="*/ 85 h 58"/>
                <a:gd name="T52" fmla="*/ 40 w 38"/>
                <a:gd name="T53" fmla="*/ 69 h 58"/>
                <a:gd name="T54" fmla="*/ 31 w 38"/>
                <a:gd name="T55" fmla="*/ 57 h 58"/>
                <a:gd name="T56" fmla="*/ 19 w 38"/>
                <a:gd name="T57" fmla="*/ 61 h 58"/>
                <a:gd name="T58" fmla="*/ 19 w 38"/>
                <a:gd name="T59" fmla="*/ 47 h 58"/>
                <a:gd name="T60" fmla="*/ 9 w 38"/>
                <a:gd name="T61" fmla="*/ 40 h 58"/>
                <a:gd name="T62" fmla="*/ 0 w 38"/>
                <a:gd name="T63" fmla="*/ 14 h 58"/>
                <a:gd name="T64" fmla="*/ 14 w 38"/>
                <a:gd name="T65" fmla="*/ 0 h 58"/>
                <a:gd name="T66" fmla="*/ 40 w 38"/>
                <a:gd name="T67" fmla="*/ 0 h 58"/>
                <a:gd name="T68" fmla="*/ 26 w 38"/>
                <a:gd name="T69" fmla="*/ 14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 h="58">
                  <a:moveTo>
                    <a:pt x="11" y="6"/>
                  </a:moveTo>
                  <a:cubicBezTo>
                    <a:pt x="11" y="8"/>
                    <a:pt x="16" y="4"/>
                    <a:pt x="19" y="4"/>
                  </a:cubicBezTo>
                  <a:cubicBezTo>
                    <a:pt x="20" y="6"/>
                    <a:pt x="20" y="9"/>
                    <a:pt x="20" y="11"/>
                  </a:cubicBezTo>
                  <a:cubicBezTo>
                    <a:pt x="17" y="12"/>
                    <a:pt x="15" y="13"/>
                    <a:pt x="14" y="15"/>
                  </a:cubicBezTo>
                  <a:cubicBezTo>
                    <a:pt x="15" y="17"/>
                    <a:pt x="18" y="19"/>
                    <a:pt x="21" y="19"/>
                  </a:cubicBezTo>
                  <a:cubicBezTo>
                    <a:pt x="21" y="23"/>
                    <a:pt x="26" y="22"/>
                    <a:pt x="25" y="27"/>
                  </a:cubicBezTo>
                  <a:cubicBezTo>
                    <a:pt x="25" y="28"/>
                    <a:pt x="27" y="28"/>
                    <a:pt x="27" y="29"/>
                  </a:cubicBezTo>
                  <a:cubicBezTo>
                    <a:pt x="27" y="31"/>
                    <a:pt x="31" y="30"/>
                    <a:pt x="32" y="31"/>
                  </a:cubicBezTo>
                  <a:cubicBezTo>
                    <a:pt x="31" y="33"/>
                    <a:pt x="30" y="34"/>
                    <a:pt x="30" y="36"/>
                  </a:cubicBezTo>
                  <a:cubicBezTo>
                    <a:pt x="32" y="36"/>
                    <a:pt x="35" y="36"/>
                    <a:pt x="37" y="37"/>
                  </a:cubicBezTo>
                  <a:cubicBezTo>
                    <a:pt x="35" y="39"/>
                    <a:pt x="38" y="42"/>
                    <a:pt x="37" y="44"/>
                  </a:cubicBezTo>
                  <a:cubicBezTo>
                    <a:pt x="36" y="45"/>
                    <a:pt x="34" y="44"/>
                    <a:pt x="34" y="44"/>
                  </a:cubicBezTo>
                  <a:cubicBezTo>
                    <a:pt x="34" y="46"/>
                    <a:pt x="36" y="45"/>
                    <a:pt x="37" y="46"/>
                  </a:cubicBezTo>
                  <a:cubicBezTo>
                    <a:pt x="36" y="47"/>
                    <a:pt x="34" y="47"/>
                    <a:pt x="34" y="49"/>
                  </a:cubicBezTo>
                  <a:cubicBezTo>
                    <a:pt x="33" y="50"/>
                    <a:pt x="32" y="51"/>
                    <a:pt x="31" y="51"/>
                  </a:cubicBezTo>
                  <a:cubicBezTo>
                    <a:pt x="27" y="51"/>
                    <a:pt x="24" y="50"/>
                    <a:pt x="19" y="50"/>
                  </a:cubicBezTo>
                  <a:cubicBezTo>
                    <a:pt x="17" y="52"/>
                    <a:pt x="18" y="52"/>
                    <a:pt x="14" y="51"/>
                  </a:cubicBezTo>
                  <a:cubicBezTo>
                    <a:pt x="13" y="54"/>
                    <a:pt x="6" y="58"/>
                    <a:pt x="6" y="51"/>
                  </a:cubicBezTo>
                  <a:cubicBezTo>
                    <a:pt x="7" y="52"/>
                    <a:pt x="8" y="50"/>
                    <a:pt x="8" y="50"/>
                  </a:cubicBezTo>
                  <a:cubicBezTo>
                    <a:pt x="9" y="50"/>
                    <a:pt x="10" y="51"/>
                    <a:pt x="10" y="51"/>
                  </a:cubicBezTo>
                  <a:cubicBezTo>
                    <a:pt x="11" y="51"/>
                    <a:pt x="10" y="50"/>
                    <a:pt x="11" y="49"/>
                  </a:cubicBezTo>
                  <a:cubicBezTo>
                    <a:pt x="12" y="48"/>
                    <a:pt x="15" y="49"/>
                    <a:pt x="18" y="48"/>
                  </a:cubicBezTo>
                  <a:cubicBezTo>
                    <a:pt x="17" y="42"/>
                    <a:pt x="11" y="46"/>
                    <a:pt x="8" y="44"/>
                  </a:cubicBezTo>
                  <a:cubicBezTo>
                    <a:pt x="8" y="42"/>
                    <a:pt x="8" y="40"/>
                    <a:pt x="8" y="37"/>
                  </a:cubicBezTo>
                  <a:cubicBezTo>
                    <a:pt x="11" y="38"/>
                    <a:pt x="13" y="37"/>
                    <a:pt x="11" y="36"/>
                  </a:cubicBezTo>
                  <a:cubicBezTo>
                    <a:pt x="12" y="33"/>
                    <a:pt x="13" y="37"/>
                    <a:pt x="15" y="36"/>
                  </a:cubicBezTo>
                  <a:cubicBezTo>
                    <a:pt x="18" y="36"/>
                    <a:pt x="14" y="31"/>
                    <a:pt x="17" y="29"/>
                  </a:cubicBezTo>
                  <a:cubicBezTo>
                    <a:pt x="16" y="27"/>
                    <a:pt x="12" y="28"/>
                    <a:pt x="13" y="24"/>
                  </a:cubicBezTo>
                  <a:cubicBezTo>
                    <a:pt x="12" y="25"/>
                    <a:pt x="10" y="26"/>
                    <a:pt x="8" y="26"/>
                  </a:cubicBezTo>
                  <a:cubicBezTo>
                    <a:pt x="8" y="24"/>
                    <a:pt x="8" y="22"/>
                    <a:pt x="8" y="20"/>
                  </a:cubicBezTo>
                  <a:cubicBezTo>
                    <a:pt x="8" y="18"/>
                    <a:pt x="4" y="19"/>
                    <a:pt x="4" y="17"/>
                  </a:cubicBezTo>
                  <a:cubicBezTo>
                    <a:pt x="6" y="13"/>
                    <a:pt x="5" y="6"/>
                    <a:pt x="0" y="6"/>
                  </a:cubicBezTo>
                  <a:cubicBezTo>
                    <a:pt x="2" y="3"/>
                    <a:pt x="5" y="3"/>
                    <a:pt x="6" y="0"/>
                  </a:cubicBezTo>
                  <a:cubicBezTo>
                    <a:pt x="10" y="0"/>
                    <a:pt x="13" y="0"/>
                    <a:pt x="17" y="0"/>
                  </a:cubicBezTo>
                  <a:cubicBezTo>
                    <a:pt x="14" y="1"/>
                    <a:pt x="12" y="3"/>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1" name="Freeform 93"/>
            <p:cNvSpPr>
              <a:spLocks/>
            </p:cNvSpPr>
            <p:nvPr/>
          </p:nvSpPr>
          <p:spPr bwMode="auto">
            <a:xfrm>
              <a:off x="1585913" y="1981200"/>
              <a:ext cx="38100" cy="30162"/>
            </a:xfrm>
            <a:custGeom>
              <a:avLst/>
              <a:gdLst>
                <a:gd name="T0" fmla="*/ 22 w 10"/>
                <a:gd name="T1" fmla="*/ 2 h 8"/>
                <a:gd name="T2" fmla="*/ 24 w 10"/>
                <a:gd name="T3" fmla="*/ 14 h 8"/>
                <a:gd name="T4" fmla="*/ 12 w 10"/>
                <a:gd name="T5" fmla="*/ 19 h 8"/>
                <a:gd name="T6" fmla="*/ 12 w 10"/>
                <a:gd name="T7" fmla="*/ 14 h 8"/>
                <a:gd name="T8" fmla="*/ 5 w 10"/>
                <a:gd name="T9" fmla="*/ 17 h 8"/>
                <a:gd name="T10" fmla="*/ 7 w 10"/>
                <a:gd name="T11" fmla="*/ 14 h 8"/>
                <a:gd name="T12" fmla="*/ 22 w 10"/>
                <a:gd name="T13" fmla="*/ 2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9" y="1"/>
                  </a:moveTo>
                  <a:cubicBezTo>
                    <a:pt x="8" y="3"/>
                    <a:pt x="9" y="5"/>
                    <a:pt x="10" y="6"/>
                  </a:cubicBezTo>
                  <a:cubicBezTo>
                    <a:pt x="9" y="8"/>
                    <a:pt x="7" y="8"/>
                    <a:pt x="5" y="8"/>
                  </a:cubicBezTo>
                  <a:cubicBezTo>
                    <a:pt x="5" y="7"/>
                    <a:pt x="5" y="7"/>
                    <a:pt x="5" y="6"/>
                  </a:cubicBezTo>
                  <a:cubicBezTo>
                    <a:pt x="4" y="6"/>
                    <a:pt x="3" y="7"/>
                    <a:pt x="2" y="7"/>
                  </a:cubicBezTo>
                  <a:cubicBezTo>
                    <a:pt x="0" y="6"/>
                    <a:pt x="3" y="7"/>
                    <a:pt x="3" y="6"/>
                  </a:cubicBezTo>
                  <a:cubicBezTo>
                    <a:pt x="4" y="5"/>
                    <a:pt x="7" y="0"/>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2" name="Freeform 94"/>
            <p:cNvSpPr>
              <a:spLocks/>
            </p:cNvSpPr>
            <p:nvPr/>
          </p:nvSpPr>
          <p:spPr bwMode="auto">
            <a:xfrm>
              <a:off x="6889751" y="2338388"/>
              <a:ext cx="22225" cy="25400"/>
            </a:xfrm>
            <a:custGeom>
              <a:avLst/>
              <a:gdLst>
                <a:gd name="T0" fmla="*/ 2 w 6"/>
                <a:gd name="T1" fmla="*/ 5 h 7"/>
                <a:gd name="T2" fmla="*/ 14 w 6"/>
                <a:gd name="T3" fmla="*/ 0 h 7"/>
                <a:gd name="T4" fmla="*/ 0 w 6"/>
                <a:gd name="T5" fmla="*/ 14 h 7"/>
                <a:gd name="T6" fmla="*/ 2 w 6"/>
                <a:gd name="T7" fmla="*/ 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7">
                  <a:moveTo>
                    <a:pt x="1" y="2"/>
                  </a:moveTo>
                  <a:cubicBezTo>
                    <a:pt x="2" y="0"/>
                    <a:pt x="3" y="2"/>
                    <a:pt x="6" y="0"/>
                  </a:cubicBezTo>
                  <a:cubicBezTo>
                    <a:pt x="5" y="3"/>
                    <a:pt x="4" y="7"/>
                    <a:pt x="0" y="6"/>
                  </a:cubicBezTo>
                  <a:cubicBezTo>
                    <a:pt x="0" y="5"/>
                    <a:pt x="5"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3" name="Freeform 95"/>
            <p:cNvSpPr>
              <a:spLocks/>
            </p:cNvSpPr>
            <p:nvPr/>
          </p:nvSpPr>
          <p:spPr bwMode="auto">
            <a:xfrm>
              <a:off x="6330951" y="3035300"/>
              <a:ext cx="179388" cy="201612"/>
            </a:xfrm>
            <a:custGeom>
              <a:avLst/>
              <a:gdLst>
                <a:gd name="T0" fmla="*/ 89 w 48"/>
                <a:gd name="T1" fmla="*/ 7 h 54"/>
                <a:gd name="T2" fmla="*/ 101 w 48"/>
                <a:gd name="T3" fmla="*/ 12 h 54"/>
                <a:gd name="T4" fmla="*/ 113 w 48"/>
                <a:gd name="T5" fmla="*/ 21 h 54"/>
                <a:gd name="T6" fmla="*/ 101 w 48"/>
                <a:gd name="T7" fmla="*/ 35 h 54"/>
                <a:gd name="T8" fmla="*/ 99 w 48"/>
                <a:gd name="T9" fmla="*/ 52 h 54"/>
                <a:gd name="T10" fmla="*/ 104 w 48"/>
                <a:gd name="T11" fmla="*/ 56 h 54"/>
                <a:gd name="T12" fmla="*/ 104 w 48"/>
                <a:gd name="T13" fmla="*/ 64 h 54"/>
                <a:gd name="T14" fmla="*/ 108 w 48"/>
                <a:gd name="T15" fmla="*/ 71 h 54"/>
                <a:gd name="T16" fmla="*/ 97 w 48"/>
                <a:gd name="T17" fmla="*/ 78 h 54"/>
                <a:gd name="T18" fmla="*/ 92 w 48"/>
                <a:gd name="T19" fmla="*/ 92 h 54"/>
                <a:gd name="T20" fmla="*/ 92 w 48"/>
                <a:gd name="T21" fmla="*/ 99 h 54"/>
                <a:gd name="T22" fmla="*/ 87 w 48"/>
                <a:gd name="T23" fmla="*/ 99 h 54"/>
                <a:gd name="T24" fmla="*/ 78 w 48"/>
                <a:gd name="T25" fmla="*/ 108 h 54"/>
                <a:gd name="T26" fmla="*/ 78 w 48"/>
                <a:gd name="T27" fmla="*/ 125 h 54"/>
                <a:gd name="T28" fmla="*/ 52 w 48"/>
                <a:gd name="T29" fmla="*/ 118 h 54"/>
                <a:gd name="T30" fmla="*/ 49 w 48"/>
                <a:gd name="T31" fmla="*/ 122 h 54"/>
                <a:gd name="T32" fmla="*/ 40 w 48"/>
                <a:gd name="T33" fmla="*/ 118 h 54"/>
                <a:gd name="T34" fmla="*/ 26 w 48"/>
                <a:gd name="T35" fmla="*/ 118 h 54"/>
                <a:gd name="T36" fmla="*/ 19 w 48"/>
                <a:gd name="T37" fmla="*/ 115 h 54"/>
                <a:gd name="T38" fmla="*/ 7 w 48"/>
                <a:gd name="T39" fmla="*/ 99 h 54"/>
                <a:gd name="T40" fmla="*/ 9 w 48"/>
                <a:gd name="T41" fmla="*/ 87 h 54"/>
                <a:gd name="T42" fmla="*/ 7 w 48"/>
                <a:gd name="T43" fmla="*/ 87 h 54"/>
                <a:gd name="T44" fmla="*/ 5 w 48"/>
                <a:gd name="T45" fmla="*/ 64 h 54"/>
                <a:gd name="T46" fmla="*/ 31 w 48"/>
                <a:gd name="T47" fmla="*/ 61 h 54"/>
                <a:gd name="T48" fmla="*/ 31 w 48"/>
                <a:gd name="T49" fmla="*/ 54 h 54"/>
                <a:gd name="T50" fmla="*/ 52 w 48"/>
                <a:gd name="T51" fmla="*/ 40 h 54"/>
                <a:gd name="T52" fmla="*/ 68 w 48"/>
                <a:gd name="T53" fmla="*/ 35 h 54"/>
                <a:gd name="T54" fmla="*/ 71 w 48"/>
                <a:gd name="T55" fmla="*/ 26 h 54"/>
                <a:gd name="T56" fmla="*/ 75 w 48"/>
                <a:gd name="T57" fmla="*/ 26 h 54"/>
                <a:gd name="T58" fmla="*/ 82 w 48"/>
                <a:gd name="T59" fmla="*/ 21 h 54"/>
                <a:gd name="T60" fmla="*/ 92 w 48"/>
                <a:gd name="T61" fmla="*/ 7 h 54"/>
                <a:gd name="T62" fmla="*/ 89 w 48"/>
                <a:gd name="T63" fmla="*/ 7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54">
                  <a:moveTo>
                    <a:pt x="38" y="3"/>
                  </a:moveTo>
                  <a:cubicBezTo>
                    <a:pt x="39" y="0"/>
                    <a:pt x="41" y="5"/>
                    <a:pt x="43" y="5"/>
                  </a:cubicBezTo>
                  <a:cubicBezTo>
                    <a:pt x="44" y="6"/>
                    <a:pt x="45" y="8"/>
                    <a:pt x="48" y="9"/>
                  </a:cubicBezTo>
                  <a:cubicBezTo>
                    <a:pt x="47" y="12"/>
                    <a:pt x="47" y="15"/>
                    <a:pt x="43" y="15"/>
                  </a:cubicBezTo>
                  <a:cubicBezTo>
                    <a:pt x="42" y="17"/>
                    <a:pt x="44" y="21"/>
                    <a:pt x="42" y="22"/>
                  </a:cubicBezTo>
                  <a:cubicBezTo>
                    <a:pt x="41" y="23"/>
                    <a:pt x="44" y="23"/>
                    <a:pt x="44" y="24"/>
                  </a:cubicBezTo>
                  <a:cubicBezTo>
                    <a:pt x="44" y="25"/>
                    <a:pt x="44" y="27"/>
                    <a:pt x="44" y="27"/>
                  </a:cubicBezTo>
                  <a:cubicBezTo>
                    <a:pt x="45" y="29"/>
                    <a:pt x="46" y="28"/>
                    <a:pt x="46" y="30"/>
                  </a:cubicBezTo>
                  <a:cubicBezTo>
                    <a:pt x="46" y="33"/>
                    <a:pt x="42" y="35"/>
                    <a:pt x="41" y="33"/>
                  </a:cubicBezTo>
                  <a:cubicBezTo>
                    <a:pt x="41" y="36"/>
                    <a:pt x="42" y="37"/>
                    <a:pt x="39" y="39"/>
                  </a:cubicBezTo>
                  <a:cubicBezTo>
                    <a:pt x="39" y="40"/>
                    <a:pt x="40" y="41"/>
                    <a:pt x="39" y="42"/>
                  </a:cubicBezTo>
                  <a:cubicBezTo>
                    <a:pt x="39" y="42"/>
                    <a:pt x="37" y="41"/>
                    <a:pt x="37" y="42"/>
                  </a:cubicBezTo>
                  <a:cubicBezTo>
                    <a:pt x="36" y="43"/>
                    <a:pt x="37" y="48"/>
                    <a:pt x="33" y="46"/>
                  </a:cubicBezTo>
                  <a:cubicBezTo>
                    <a:pt x="36" y="48"/>
                    <a:pt x="33" y="49"/>
                    <a:pt x="33" y="53"/>
                  </a:cubicBezTo>
                  <a:cubicBezTo>
                    <a:pt x="27" y="54"/>
                    <a:pt x="26" y="51"/>
                    <a:pt x="22" y="50"/>
                  </a:cubicBezTo>
                  <a:cubicBezTo>
                    <a:pt x="21" y="50"/>
                    <a:pt x="21" y="51"/>
                    <a:pt x="21" y="52"/>
                  </a:cubicBezTo>
                  <a:cubicBezTo>
                    <a:pt x="18" y="53"/>
                    <a:pt x="18" y="50"/>
                    <a:pt x="17" y="50"/>
                  </a:cubicBezTo>
                  <a:cubicBezTo>
                    <a:pt x="15" y="49"/>
                    <a:pt x="13" y="51"/>
                    <a:pt x="11" y="50"/>
                  </a:cubicBezTo>
                  <a:cubicBezTo>
                    <a:pt x="10" y="49"/>
                    <a:pt x="12" y="46"/>
                    <a:pt x="8" y="49"/>
                  </a:cubicBezTo>
                  <a:cubicBezTo>
                    <a:pt x="7" y="46"/>
                    <a:pt x="7" y="42"/>
                    <a:pt x="3" y="42"/>
                  </a:cubicBezTo>
                  <a:cubicBezTo>
                    <a:pt x="3" y="40"/>
                    <a:pt x="4" y="39"/>
                    <a:pt x="4" y="37"/>
                  </a:cubicBezTo>
                  <a:cubicBezTo>
                    <a:pt x="4" y="35"/>
                    <a:pt x="3" y="37"/>
                    <a:pt x="3" y="37"/>
                  </a:cubicBezTo>
                  <a:cubicBezTo>
                    <a:pt x="0" y="35"/>
                    <a:pt x="2" y="32"/>
                    <a:pt x="2" y="27"/>
                  </a:cubicBezTo>
                  <a:cubicBezTo>
                    <a:pt x="6" y="28"/>
                    <a:pt x="10" y="28"/>
                    <a:pt x="13" y="26"/>
                  </a:cubicBezTo>
                  <a:cubicBezTo>
                    <a:pt x="13" y="24"/>
                    <a:pt x="15" y="23"/>
                    <a:pt x="13" y="23"/>
                  </a:cubicBezTo>
                  <a:cubicBezTo>
                    <a:pt x="15" y="21"/>
                    <a:pt x="24" y="18"/>
                    <a:pt x="22" y="17"/>
                  </a:cubicBezTo>
                  <a:cubicBezTo>
                    <a:pt x="23" y="15"/>
                    <a:pt x="26" y="15"/>
                    <a:pt x="29" y="15"/>
                  </a:cubicBezTo>
                  <a:cubicBezTo>
                    <a:pt x="31" y="15"/>
                    <a:pt x="29" y="12"/>
                    <a:pt x="30" y="11"/>
                  </a:cubicBezTo>
                  <a:cubicBezTo>
                    <a:pt x="30" y="11"/>
                    <a:pt x="32" y="11"/>
                    <a:pt x="32" y="11"/>
                  </a:cubicBezTo>
                  <a:cubicBezTo>
                    <a:pt x="33" y="10"/>
                    <a:pt x="32" y="8"/>
                    <a:pt x="35" y="9"/>
                  </a:cubicBezTo>
                  <a:cubicBezTo>
                    <a:pt x="33" y="4"/>
                    <a:pt x="38" y="5"/>
                    <a:pt x="39" y="3"/>
                  </a:cubicBezTo>
                  <a:cubicBezTo>
                    <a:pt x="39" y="3"/>
                    <a:pt x="39" y="3"/>
                    <a:pt x="3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4" name="Freeform 96"/>
            <p:cNvSpPr>
              <a:spLocks/>
            </p:cNvSpPr>
            <p:nvPr/>
          </p:nvSpPr>
          <p:spPr bwMode="auto">
            <a:xfrm>
              <a:off x="6515101" y="3181350"/>
              <a:ext cx="77788" cy="90487"/>
            </a:xfrm>
            <a:custGeom>
              <a:avLst/>
              <a:gdLst>
                <a:gd name="T0" fmla="*/ 44 w 21"/>
                <a:gd name="T1" fmla="*/ 0 h 24"/>
                <a:gd name="T2" fmla="*/ 35 w 21"/>
                <a:gd name="T3" fmla="*/ 12 h 24"/>
                <a:gd name="T4" fmla="*/ 33 w 21"/>
                <a:gd name="T5" fmla="*/ 12 h 24"/>
                <a:gd name="T6" fmla="*/ 35 w 21"/>
                <a:gd name="T7" fmla="*/ 21 h 24"/>
                <a:gd name="T8" fmla="*/ 40 w 21"/>
                <a:gd name="T9" fmla="*/ 26 h 24"/>
                <a:gd name="T10" fmla="*/ 44 w 21"/>
                <a:gd name="T11" fmla="*/ 50 h 24"/>
                <a:gd name="T12" fmla="*/ 33 w 21"/>
                <a:gd name="T13" fmla="*/ 50 h 24"/>
                <a:gd name="T14" fmla="*/ 23 w 21"/>
                <a:gd name="T15" fmla="*/ 24 h 24"/>
                <a:gd name="T16" fmla="*/ 14 w 21"/>
                <a:gd name="T17" fmla="*/ 31 h 24"/>
                <a:gd name="T18" fmla="*/ 14 w 21"/>
                <a:gd name="T19" fmla="*/ 48 h 24"/>
                <a:gd name="T20" fmla="*/ 5 w 21"/>
                <a:gd name="T21" fmla="*/ 57 h 24"/>
                <a:gd name="T22" fmla="*/ 2 w 21"/>
                <a:gd name="T23" fmla="*/ 43 h 24"/>
                <a:gd name="T24" fmla="*/ 5 w 21"/>
                <a:gd name="T25" fmla="*/ 40 h 24"/>
                <a:gd name="T26" fmla="*/ 2 w 21"/>
                <a:gd name="T27" fmla="*/ 38 h 24"/>
                <a:gd name="T28" fmla="*/ 5 w 21"/>
                <a:gd name="T29" fmla="*/ 26 h 24"/>
                <a:gd name="T30" fmla="*/ 0 w 21"/>
                <a:gd name="T31" fmla="*/ 21 h 24"/>
                <a:gd name="T32" fmla="*/ 21 w 21"/>
                <a:gd name="T33" fmla="*/ 0 h 24"/>
                <a:gd name="T34" fmla="*/ 44 w 21"/>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 h="24">
                  <a:moveTo>
                    <a:pt x="19" y="0"/>
                  </a:moveTo>
                  <a:cubicBezTo>
                    <a:pt x="21" y="5"/>
                    <a:pt x="13" y="3"/>
                    <a:pt x="15" y="5"/>
                  </a:cubicBezTo>
                  <a:cubicBezTo>
                    <a:pt x="17" y="7"/>
                    <a:pt x="15" y="5"/>
                    <a:pt x="14" y="5"/>
                  </a:cubicBezTo>
                  <a:cubicBezTo>
                    <a:pt x="14" y="7"/>
                    <a:pt x="14" y="7"/>
                    <a:pt x="15" y="9"/>
                  </a:cubicBezTo>
                  <a:cubicBezTo>
                    <a:pt x="15" y="9"/>
                    <a:pt x="17" y="10"/>
                    <a:pt x="17" y="11"/>
                  </a:cubicBezTo>
                  <a:cubicBezTo>
                    <a:pt x="18" y="14"/>
                    <a:pt x="18" y="18"/>
                    <a:pt x="19" y="21"/>
                  </a:cubicBezTo>
                  <a:cubicBezTo>
                    <a:pt x="17" y="21"/>
                    <a:pt x="15" y="21"/>
                    <a:pt x="14" y="21"/>
                  </a:cubicBezTo>
                  <a:cubicBezTo>
                    <a:pt x="13" y="18"/>
                    <a:pt x="11" y="14"/>
                    <a:pt x="10" y="10"/>
                  </a:cubicBezTo>
                  <a:cubicBezTo>
                    <a:pt x="8" y="10"/>
                    <a:pt x="9" y="14"/>
                    <a:pt x="6" y="13"/>
                  </a:cubicBezTo>
                  <a:cubicBezTo>
                    <a:pt x="6" y="16"/>
                    <a:pt x="6" y="18"/>
                    <a:pt x="6" y="20"/>
                  </a:cubicBezTo>
                  <a:cubicBezTo>
                    <a:pt x="6" y="23"/>
                    <a:pt x="2" y="22"/>
                    <a:pt x="2" y="24"/>
                  </a:cubicBezTo>
                  <a:cubicBezTo>
                    <a:pt x="0" y="24"/>
                    <a:pt x="0" y="20"/>
                    <a:pt x="1" y="18"/>
                  </a:cubicBezTo>
                  <a:cubicBezTo>
                    <a:pt x="1" y="17"/>
                    <a:pt x="2" y="17"/>
                    <a:pt x="2" y="17"/>
                  </a:cubicBezTo>
                  <a:cubicBezTo>
                    <a:pt x="2" y="15"/>
                    <a:pt x="1" y="16"/>
                    <a:pt x="1" y="16"/>
                  </a:cubicBezTo>
                  <a:cubicBezTo>
                    <a:pt x="1" y="15"/>
                    <a:pt x="3" y="13"/>
                    <a:pt x="2" y="11"/>
                  </a:cubicBezTo>
                  <a:cubicBezTo>
                    <a:pt x="3" y="9"/>
                    <a:pt x="1" y="9"/>
                    <a:pt x="0" y="9"/>
                  </a:cubicBezTo>
                  <a:cubicBezTo>
                    <a:pt x="1" y="4"/>
                    <a:pt x="3" y="0"/>
                    <a:pt x="9" y="0"/>
                  </a:cubicBezTo>
                  <a:cubicBezTo>
                    <a:pt x="5" y="4"/>
                    <a:pt x="16"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5" name="Freeform 97"/>
            <p:cNvSpPr>
              <a:spLocks/>
            </p:cNvSpPr>
            <p:nvPr/>
          </p:nvSpPr>
          <p:spPr bwMode="auto">
            <a:xfrm>
              <a:off x="6270626" y="3271838"/>
              <a:ext cx="187325" cy="52387"/>
            </a:xfrm>
            <a:custGeom>
              <a:avLst/>
              <a:gdLst>
                <a:gd name="T0" fmla="*/ 2 w 50"/>
                <a:gd name="T1" fmla="*/ 12 h 14"/>
                <a:gd name="T2" fmla="*/ 14 w 50"/>
                <a:gd name="T3" fmla="*/ 2 h 14"/>
                <a:gd name="T4" fmla="*/ 19 w 50"/>
                <a:gd name="T5" fmla="*/ 7 h 14"/>
                <a:gd name="T6" fmla="*/ 26 w 50"/>
                <a:gd name="T7" fmla="*/ 12 h 14"/>
                <a:gd name="T8" fmla="*/ 52 w 50"/>
                <a:gd name="T9" fmla="*/ 17 h 14"/>
                <a:gd name="T10" fmla="*/ 80 w 50"/>
                <a:gd name="T11" fmla="*/ 14 h 14"/>
                <a:gd name="T12" fmla="*/ 87 w 50"/>
                <a:gd name="T13" fmla="*/ 19 h 14"/>
                <a:gd name="T14" fmla="*/ 94 w 50"/>
                <a:gd name="T15" fmla="*/ 21 h 14"/>
                <a:gd name="T16" fmla="*/ 109 w 50"/>
                <a:gd name="T17" fmla="*/ 21 h 14"/>
                <a:gd name="T18" fmla="*/ 111 w 50"/>
                <a:gd name="T19" fmla="*/ 31 h 14"/>
                <a:gd name="T20" fmla="*/ 106 w 50"/>
                <a:gd name="T21" fmla="*/ 31 h 14"/>
                <a:gd name="T22" fmla="*/ 50 w 50"/>
                <a:gd name="T23" fmla="*/ 21 h 14"/>
                <a:gd name="T24" fmla="*/ 35 w 50"/>
                <a:gd name="T25" fmla="*/ 21 h 14"/>
                <a:gd name="T26" fmla="*/ 17 w 50"/>
                <a:gd name="T27" fmla="*/ 17 h 14"/>
                <a:gd name="T28" fmla="*/ 2 w 50"/>
                <a:gd name="T29" fmla="*/ 12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14">
                  <a:moveTo>
                    <a:pt x="1" y="5"/>
                  </a:moveTo>
                  <a:cubicBezTo>
                    <a:pt x="0" y="1"/>
                    <a:pt x="5" y="3"/>
                    <a:pt x="6" y="1"/>
                  </a:cubicBezTo>
                  <a:cubicBezTo>
                    <a:pt x="8" y="0"/>
                    <a:pt x="7" y="3"/>
                    <a:pt x="8" y="3"/>
                  </a:cubicBezTo>
                  <a:cubicBezTo>
                    <a:pt x="9" y="4"/>
                    <a:pt x="11" y="3"/>
                    <a:pt x="11" y="5"/>
                  </a:cubicBezTo>
                  <a:cubicBezTo>
                    <a:pt x="16" y="3"/>
                    <a:pt x="18" y="4"/>
                    <a:pt x="22" y="7"/>
                  </a:cubicBezTo>
                  <a:cubicBezTo>
                    <a:pt x="27" y="4"/>
                    <a:pt x="28" y="6"/>
                    <a:pt x="34" y="6"/>
                  </a:cubicBezTo>
                  <a:cubicBezTo>
                    <a:pt x="36" y="5"/>
                    <a:pt x="36" y="7"/>
                    <a:pt x="37" y="8"/>
                  </a:cubicBezTo>
                  <a:cubicBezTo>
                    <a:pt x="38" y="8"/>
                    <a:pt x="40" y="8"/>
                    <a:pt x="40" y="9"/>
                  </a:cubicBezTo>
                  <a:cubicBezTo>
                    <a:pt x="43" y="8"/>
                    <a:pt x="46" y="12"/>
                    <a:pt x="46" y="9"/>
                  </a:cubicBezTo>
                  <a:cubicBezTo>
                    <a:pt x="50" y="9"/>
                    <a:pt x="43" y="13"/>
                    <a:pt x="47" y="13"/>
                  </a:cubicBezTo>
                  <a:cubicBezTo>
                    <a:pt x="47" y="14"/>
                    <a:pt x="46" y="13"/>
                    <a:pt x="45" y="13"/>
                  </a:cubicBezTo>
                  <a:cubicBezTo>
                    <a:pt x="36" y="14"/>
                    <a:pt x="28" y="11"/>
                    <a:pt x="21" y="9"/>
                  </a:cubicBezTo>
                  <a:cubicBezTo>
                    <a:pt x="19" y="9"/>
                    <a:pt x="17" y="10"/>
                    <a:pt x="15" y="9"/>
                  </a:cubicBezTo>
                  <a:cubicBezTo>
                    <a:pt x="12" y="9"/>
                    <a:pt x="10" y="8"/>
                    <a:pt x="7" y="7"/>
                  </a:cubicBezTo>
                  <a:cubicBezTo>
                    <a:pt x="5" y="6"/>
                    <a:pt x="2"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6" name="Freeform 98"/>
            <p:cNvSpPr>
              <a:spLocks/>
            </p:cNvSpPr>
            <p:nvPr/>
          </p:nvSpPr>
          <p:spPr bwMode="auto">
            <a:xfrm>
              <a:off x="6521451" y="3335338"/>
              <a:ext cx="26988" cy="11112"/>
            </a:xfrm>
            <a:custGeom>
              <a:avLst/>
              <a:gdLst>
                <a:gd name="T0" fmla="*/ 5 w 7"/>
                <a:gd name="T1" fmla="*/ 5 h 3"/>
                <a:gd name="T2" fmla="*/ 17 w 7"/>
                <a:gd name="T3" fmla="*/ 7 h 3"/>
                <a:gd name="T4" fmla="*/ 5 w 7"/>
                <a:gd name="T5" fmla="*/ 7 h 3"/>
                <a:gd name="T6" fmla="*/ 2 w 7"/>
                <a:gd name="T7" fmla="*/ 5 h 3"/>
                <a:gd name="T8" fmla="*/ 5 w 7"/>
                <a:gd name="T9" fmla="*/ 5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2"/>
                  </a:moveTo>
                  <a:cubicBezTo>
                    <a:pt x="4" y="2"/>
                    <a:pt x="7" y="1"/>
                    <a:pt x="7" y="3"/>
                  </a:cubicBezTo>
                  <a:cubicBezTo>
                    <a:pt x="6" y="3"/>
                    <a:pt x="4" y="3"/>
                    <a:pt x="2" y="3"/>
                  </a:cubicBezTo>
                  <a:cubicBezTo>
                    <a:pt x="3" y="2"/>
                    <a:pt x="2" y="2"/>
                    <a:pt x="1" y="2"/>
                  </a:cubicBezTo>
                  <a:cubicBezTo>
                    <a:pt x="0" y="0"/>
                    <a:pt x="2"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7" name="Freeform 99"/>
            <p:cNvSpPr>
              <a:spLocks/>
            </p:cNvSpPr>
            <p:nvPr/>
          </p:nvSpPr>
          <p:spPr bwMode="auto">
            <a:xfrm>
              <a:off x="7362826" y="3941763"/>
              <a:ext cx="138113" cy="139700"/>
            </a:xfrm>
            <a:custGeom>
              <a:avLst/>
              <a:gdLst>
                <a:gd name="T0" fmla="*/ 2 w 37"/>
                <a:gd name="T1" fmla="*/ 76 h 37"/>
                <a:gd name="T2" fmla="*/ 7 w 37"/>
                <a:gd name="T3" fmla="*/ 64 h 37"/>
                <a:gd name="T4" fmla="*/ 14 w 37"/>
                <a:gd name="T5" fmla="*/ 62 h 37"/>
                <a:gd name="T6" fmla="*/ 14 w 37"/>
                <a:gd name="T7" fmla="*/ 55 h 37"/>
                <a:gd name="T8" fmla="*/ 19 w 37"/>
                <a:gd name="T9" fmla="*/ 55 h 37"/>
                <a:gd name="T10" fmla="*/ 21 w 37"/>
                <a:gd name="T11" fmla="*/ 50 h 37"/>
                <a:gd name="T12" fmla="*/ 33 w 37"/>
                <a:gd name="T13" fmla="*/ 48 h 37"/>
                <a:gd name="T14" fmla="*/ 38 w 37"/>
                <a:gd name="T15" fmla="*/ 40 h 37"/>
                <a:gd name="T16" fmla="*/ 45 w 37"/>
                <a:gd name="T17" fmla="*/ 33 h 37"/>
                <a:gd name="T18" fmla="*/ 49 w 37"/>
                <a:gd name="T19" fmla="*/ 29 h 37"/>
                <a:gd name="T20" fmla="*/ 59 w 37"/>
                <a:gd name="T21" fmla="*/ 31 h 37"/>
                <a:gd name="T22" fmla="*/ 54 w 37"/>
                <a:gd name="T23" fmla="*/ 19 h 37"/>
                <a:gd name="T24" fmla="*/ 66 w 37"/>
                <a:gd name="T25" fmla="*/ 5 h 37"/>
                <a:gd name="T26" fmla="*/ 75 w 37"/>
                <a:gd name="T27" fmla="*/ 0 h 37"/>
                <a:gd name="T28" fmla="*/ 82 w 37"/>
                <a:gd name="T29" fmla="*/ 5 h 37"/>
                <a:gd name="T30" fmla="*/ 85 w 37"/>
                <a:gd name="T31" fmla="*/ 19 h 37"/>
                <a:gd name="T32" fmla="*/ 82 w 37"/>
                <a:gd name="T33" fmla="*/ 29 h 37"/>
                <a:gd name="T34" fmla="*/ 78 w 37"/>
                <a:gd name="T35" fmla="*/ 29 h 37"/>
                <a:gd name="T36" fmla="*/ 75 w 37"/>
                <a:gd name="T37" fmla="*/ 40 h 37"/>
                <a:gd name="T38" fmla="*/ 63 w 37"/>
                <a:gd name="T39" fmla="*/ 45 h 37"/>
                <a:gd name="T40" fmla="*/ 54 w 37"/>
                <a:gd name="T41" fmla="*/ 64 h 37"/>
                <a:gd name="T42" fmla="*/ 49 w 37"/>
                <a:gd name="T43" fmla="*/ 76 h 37"/>
                <a:gd name="T44" fmla="*/ 45 w 37"/>
                <a:gd name="T45" fmla="*/ 81 h 37"/>
                <a:gd name="T46" fmla="*/ 21 w 37"/>
                <a:gd name="T47" fmla="*/ 71 h 37"/>
                <a:gd name="T48" fmla="*/ 12 w 37"/>
                <a:gd name="T49" fmla="*/ 76 h 37"/>
                <a:gd name="T50" fmla="*/ 7 w 37"/>
                <a:gd name="T51" fmla="*/ 69 h 37"/>
                <a:gd name="T52" fmla="*/ 2 w 37"/>
                <a:gd name="T53" fmla="*/ 7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 h="37">
                  <a:moveTo>
                    <a:pt x="1" y="32"/>
                  </a:moveTo>
                  <a:cubicBezTo>
                    <a:pt x="0" y="30"/>
                    <a:pt x="2" y="28"/>
                    <a:pt x="3" y="27"/>
                  </a:cubicBezTo>
                  <a:cubicBezTo>
                    <a:pt x="4" y="26"/>
                    <a:pt x="6" y="26"/>
                    <a:pt x="6" y="26"/>
                  </a:cubicBezTo>
                  <a:cubicBezTo>
                    <a:pt x="6" y="25"/>
                    <a:pt x="5" y="24"/>
                    <a:pt x="6" y="23"/>
                  </a:cubicBezTo>
                  <a:cubicBezTo>
                    <a:pt x="6" y="23"/>
                    <a:pt x="8" y="24"/>
                    <a:pt x="8" y="23"/>
                  </a:cubicBezTo>
                  <a:cubicBezTo>
                    <a:pt x="8" y="23"/>
                    <a:pt x="9" y="21"/>
                    <a:pt x="9" y="21"/>
                  </a:cubicBezTo>
                  <a:cubicBezTo>
                    <a:pt x="11" y="20"/>
                    <a:pt x="13" y="21"/>
                    <a:pt x="14" y="20"/>
                  </a:cubicBezTo>
                  <a:cubicBezTo>
                    <a:pt x="15" y="18"/>
                    <a:pt x="14" y="18"/>
                    <a:pt x="16" y="17"/>
                  </a:cubicBezTo>
                  <a:cubicBezTo>
                    <a:pt x="19" y="17"/>
                    <a:pt x="18" y="15"/>
                    <a:pt x="19" y="14"/>
                  </a:cubicBezTo>
                  <a:cubicBezTo>
                    <a:pt x="19" y="14"/>
                    <a:pt x="22" y="17"/>
                    <a:pt x="21" y="12"/>
                  </a:cubicBezTo>
                  <a:cubicBezTo>
                    <a:pt x="23" y="11"/>
                    <a:pt x="23" y="13"/>
                    <a:pt x="25" y="13"/>
                  </a:cubicBezTo>
                  <a:cubicBezTo>
                    <a:pt x="25" y="11"/>
                    <a:pt x="23" y="10"/>
                    <a:pt x="23" y="8"/>
                  </a:cubicBezTo>
                  <a:cubicBezTo>
                    <a:pt x="28" y="9"/>
                    <a:pt x="27" y="4"/>
                    <a:pt x="28" y="2"/>
                  </a:cubicBezTo>
                  <a:cubicBezTo>
                    <a:pt x="29" y="1"/>
                    <a:pt x="32" y="2"/>
                    <a:pt x="32" y="0"/>
                  </a:cubicBezTo>
                  <a:cubicBezTo>
                    <a:pt x="33" y="1"/>
                    <a:pt x="33" y="2"/>
                    <a:pt x="35" y="2"/>
                  </a:cubicBezTo>
                  <a:cubicBezTo>
                    <a:pt x="34" y="5"/>
                    <a:pt x="37" y="5"/>
                    <a:pt x="36" y="8"/>
                  </a:cubicBezTo>
                  <a:cubicBezTo>
                    <a:pt x="35" y="8"/>
                    <a:pt x="36" y="10"/>
                    <a:pt x="35" y="12"/>
                  </a:cubicBezTo>
                  <a:cubicBezTo>
                    <a:pt x="35" y="12"/>
                    <a:pt x="33" y="11"/>
                    <a:pt x="33" y="12"/>
                  </a:cubicBezTo>
                  <a:cubicBezTo>
                    <a:pt x="32" y="12"/>
                    <a:pt x="32" y="15"/>
                    <a:pt x="32" y="17"/>
                  </a:cubicBezTo>
                  <a:cubicBezTo>
                    <a:pt x="29" y="19"/>
                    <a:pt x="29" y="17"/>
                    <a:pt x="27" y="19"/>
                  </a:cubicBezTo>
                  <a:cubicBezTo>
                    <a:pt x="24" y="20"/>
                    <a:pt x="25" y="24"/>
                    <a:pt x="23" y="27"/>
                  </a:cubicBezTo>
                  <a:cubicBezTo>
                    <a:pt x="23" y="28"/>
                    <a:pt x="20" y="28"/>
                    <a:pt x="21" y="32"/>
                  </a:cubicBezTo>
                  <a:cubicBezTo>
                    <a:pt x="19" y="31"/>
                    <a:pt x="19" y="32"/>
                    <a:pt x="19" y="34"/>
                  </a:cubicBezTo>
                  <a:cubicBezTo>
                    <a:pt x="16" y="31"/>
                    <a:pt x="10" y="37"/>
                    <a:pt x="9" y="30"/>
                  </a:cubicBezTo>
                  <a:cubicBezTo>
                    <a:pt x="8" y="31"/>
                    <a:pt x="6" y="32"/>
                    <a:pt x="5" y="32"/>
                  </a:cubicBezTo>
                  <a:cubicBezTo>
                    <a:pt x="4" y="32"/>
                    <a:pt x="3" y="29"/>
                    <a:pt x="3" y="29"/>
                  </a:cubicBezTo>
                  <a:cubicBezTo>
                    <a:pt x="1" y="29"/>
                    <a:pt x="6" y="34"/>
                    <a:pt x="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8" name="Freeform 100"/>
            <p:cNvSpPr>
              <a:spLocks/>
            </p:cNvSpPr>
            <p:nvPr/>
          </p:nvSpPr>
          <p:spPr bwMode="auto">
            <a:xfrm>
              <a:off x="2636838" y="1223963"/>
              <a:ext cx="195263" cy="142875"/>
            </a:xfrm>
            <a:custGeom>
              <a:avLst/>
              <a:gdLst>
                <a:gd name="T0" fmla="*/ 33 w 52"/>
                <a:gd name="T1" fmla="*/ 0 h 38"/>
                <a:gd name="T2" fmla="*/ 47 w 52"/>
                <a:gd name="T3" fmla="*/ 9 h 38"/>
                <a:gd name="T4" fmla="*/ 57 w 52"/>
                <a:gd name="T5" fmla="*/ 12 h 38"/>
                <a:gd name="T6" fmla="*/ 62 w 52"/>
                <a:gd name="T7" fmla="*/ 12 h 38"/>
                <a:gd name="T8" fmla="*/ 64 w 52"/>
                <a:gd name="T9" fmla="*/ 17 h 38"/>
                <a:gd name="T10" fmla="*/ 73 w 52"/>
                <a:gd name="T11" fmla="*/ 21 h 38"/>
                <a:gd name="T12" fmla="*/ 80 w 52"/>
                <a:gd name="T13" fmla="*/ 21 h 38"/>
                <a:gd name="T14" fmla="*/ 97 w 52"/>
                <a:gd name="T15" fmla="*/ 26 h 38"/>
                <a:gd name="T16" fmla="*/ 97 w 52"/>
                <a:gd name="T17" fmla="*/ 36 h 38"/>
                <a:gd name="T18" fmla="*/ 106 w 52"/>
                <a:gd name="T19" fmla="*/ 36 h 38"/>
                <a:gd name="T20" fmla="*/ 106 w 52"/>
                <a:gd name="T21" fmla="*/ 40 h 38"/>
                <a:gd name="T22" fmla="*/ 123 w 52"/>
                <a:gd name="T23" fmla="*/ 52 h 38"/>
                <a:gd name="T24" fmla="*/ 121 w 52"/>
                <a:gd name="T25" fmla="*/ 59 h 38"/>
                <a:gd name="T26" fmla="*/ 114 w 52"/>
                <a:gd name="T27" fmla="*/ 57 h 38"/>
                <a:gd name="T28" fmla="*/ 99 w 52"/>
                <a:gd name="T29" fmla="*/ 66 h 38"/>
                <a:gd name="T30" fmla="*/ 97 w 52"/>
                <a:gd name="T31" fmla="*/ 71 h 38"/>
                <a:gd name="T32" fmla="*/ 92 w 52"/>
                <a:gd name="T33" fmla="*/ 78 h 38"/>
                <a:gd name="T34" fmla="*/ 76 w 52"/>
                <a:gd name="T35" fmla="*/ 78 h 38"/>
                <a:gd name="T36" fmla="*/ 76 w 52"/>
                <a:gd name="T37" fmla="*/ 81 h 38"/>
                <a:gd name="T38" fmla="*/ 64 w 52"/>
                <a:gd name="T39" fmla="*/ 83 h 38"/>
                <a:gd name="T40" fmla="*/ 62 w 52"/>
                <a:gd name="T41" fmla="*/ 78 h 38"/>
                <a:gd name="T42" fmla="*/ 45 w 52"/>
                <a:gd name="T43" fmla="*/ 78 h 38"/>
                <a:gd name="T44" fmla="*/ 40 w 52"/>
                <a:gd name="T45" fmla="*/ 71 h 38"/>
                <a:gd name="T46" fmla="*/ 47 w 52"/>
                <a:gd name="T47" fmla="*/ 66 h 38"/>
                <a:gd name="T48" fmla="*/ 33 w 52"/>
                <a:gd name="T49" fmla="*/ 64 h 38"/>
                <a:gd name="T50" fmla="*/ 43 w 52"/>
                <a:gd name="T51" fmla="*/ 57 h 38"/>
                <a:gd name="T52" fmla="*/ 47 w 52"/>
                <a:gd name="T53" fmla="*/ 52 h 38"/>
                <a:gd name="T54" fmla="*/ 57 w 52"/>
                <a:gd name="T55" fmla="*/ 54 h 38"/>
                <a:gd name="T56" fmla="*/ 52 w 52"/>
                <a:gd name="T57" fmla="*/ 47 h 38"/>
                <a:gd name="T58" fmla="*/ 28 w 52"/>
                <a:gd name="T59" fmla="*/ 52 h 38"/>
                <a:gd name="T60" fmla="*/ 19 w 52"/>
                <a:gd name="T61" fmla="*/ 50 h 38"/>
                <a:gd name="T62" fmla="*/ 14 w 52"/>
                <a:gd name="T63" fmla="*/ 43 h 38"/>
                <a:gd name="T64" fmla="*/ 2 w 52"/>
                <a:gd name="T65" fmla="*/ 38 h 38"/>
                <a:gd name="T66" fmla="*/ 0 w 52"/>
                <a:gd name="T67" fmla="*/ 28 h 38"/>
                <a:gd name="T68" fmla="*/ 9 w 52"/>
                <a:gd name="T69" fmla="*/ 24 h 38"/>
                <a:gd name="T70" fmla="*/ 14 w 52"/>
                <a:gd name="T71" fmla="*/ 19 h 38"/>
                <a:gd name="T72" fmla="*/ 17 w 52"/>
                <a:gd name="T73" fmla="*/ 9 h 38"/>
                <a:gd name="T74" fmla="*/ 21 w 52"/>
                <a:gd name="T75" fmla="*/ 9 h 38"/>
                <a:gd name="T76" fmla="*/ 28 w 52"/>
                <a:gd name="T77" fmla="*/ 5 h 38"/>
                <a:gd name="T78" fmla="*/ 33 w 52"/>
                <a:gd name="T79" fmla="*/ 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2" h="38">
                  <a:moveTo>
                    <a:pt x="14" y="0"/>
                  </a:moveTo>
                  <a:cubicBezTo>
                    <a:pt x="16" y="1"/>
                    <a:pt x="19" y="2"/>
                    <a:pt x="20" y="4"/>
                  </a:cubicBezTo>
                  <a:cubicBezTo>
                    <a:pt x="22" y="3"/>
                    <a:pt x="23" y="5"/>
                    <a:pt x="24" y="5"/>
                  </a:cubicBezTo>
                  <a:cubicBezTo>
                    <a:pt x="24" y="6"/>
                    <a:pt x="26" y="5"/>
                    <a:pt x="26" y="5"/>
                  </a:cubicBezTo>
                  <a:cubicBezTo>
                    <a:pt x="26" y="6"/>
                    <a:pt x="26" y="7"/>
                    <a:pt x="27" y="7"/>
                  </a:cubicBezTo>
                  <a:cubicBezTo>
                    <a:pt x="29" y="5"/>
                    <a:pt x="28" y="8"/>
                    <a:pt x="31" y="9"/>
                  </a:cubicBezTo>
                  <a:cubicBezTo>
                    <a:pt x="32" y="9"/>
                    <a:pt x="33" y="9"/>
                    <a:pt x="34" y="9"/>
                  </a:cubicBezTo>
                  <a:cubicBezTo>
                    <a:pt x="35" y="9"/>
                    <a:pt x="37" y="13"/>
                    <a:pt x="41" y="11"/>
                  </a:cubicBezTo>
                  <a:cubicBezTo>
                    <a:pt x="41" y="12"/>
                    <a:pt x="41" y="14"/>
                    <a:pt x="41" y="15"/>
                  </a:cubicBezTo>
                  <a:cubicBezTo>
                    <a:pt x="42" y="15"/>
                    <a:pt x="44" y="14"/>
                    <a:pt x="45" y="15"/>
                  </a:cubicBezTo>
                  <a:cubicBezTo>
                    <a:pt x="45" y="15"/>
                    <a:pt x="44" y="17"/>
                    <a:pt x="45" y="17"/>
                  </a:cubicBezTo>
                  <a:cubicBezTo>
                    <a:pt x="47" y="19"/>
                    <a:pt x="49" y="20"/>
                    <a:pt x="52" y="22"/>
                  </a:cubicBezTo>
                  <a:cubicBezTo>
                    <a:pt x="52" y="23"/>
                    <a:pt x="51" y="25"/>
                    <a:pt x="51" y="25"/>
                  </a:cubicBezTo>
                  <a:cubicBezTo>
                    <a:pt x="50" y="26"/>
                    <a:pt x="48" y="24"/>
                    <a:pt x="48" y="24"/>
                  </a:cubicBezTo>
                  <a:cubicBezTo>
                    <a:pt x="46" y="25"/>
                    <a:pt x="45" y="27"/>
                    <a:pt x="42" y="28"/>
                  </a:cubicBezTo>
                  <a:cubicBezTo>
                    <a:pt x="41" y="28"/>
                    <a:pt x="42" y="29"/>
                    <a:pt x="41" y="30"/>
                  </a:cubicBezTo>
                  <a:cubicBezTo>
                    <a:pt x="39" y="30"/>
                    <a:pt x="39" y="31"/>
                    <a:pt x="39" y="33"/>
                  </a:cubicBezTo>
                  <a:cubicBezTo>
                    <a:pt x="35" y="33"/>
                    <a:pt x="34" y="30"/>
                    <a:pt x="32" y="33"/>
                  </a:cubicBezTo>
                  <a:cubicBezTo>
                    <a:pt x="31" y="33"/>
                    <a:pt x="31" y="34"/>
                    <a:pt x="32" y="34"/>
                  </a:cubicBezTo>
                  <a:cubicBezTo>
                    <a:pt x="32" y="38"/>
                    <a:pt x="27" y="31"/>
                    <a:pt x="27" y="35"/>
                  </a:cubicBezTo>
                  <a:cubicBezTo>
                    <a:pt x="26" y="35"/>
                    <a:pt x="26" y="33"/>
                    <a:pt x="26" y="33"/>
                  </a:cubicBezTo>
                  <a:cubicBezTo>
                    <a:pt x="24" y="35"/>
                    <a:pt x="23" y="32"/>
                    <a:pt x="19" y="33"/>
                  </a:cubicBezTo>
                  <a:cubicBezTo>
                    <a:pt x="19" y="30"/>
                    <a:pt x="18" y="30"/>
                    <a:pt x="17" y="30"/>
                  </a:cubicBezTo>
                  <a:cubicBezTo>
                    <a:pt x="17" y="28"/>
                    <a:pt x="20" y="30"/>
                    <a:pt x="20" y="28"/>
                  </a:cubicBezTo>
                  <a:cubicBezTo>
                    <a:pt x="20" y="25"/>
                    <a:pt x="16" y="27"/>
                    <a:pt x="14" y="27"/>
                  </a:cubicBezTo>
                  <a:cubicBezTo>
                    <a:pt x="13" y="24"/>
                    <a:pt x="16" y="25"/>
                    <a:pt x="18" y="24"/>
                  </a:cubicBezTo>
                  <a:cubicBezTo>
                    <a:pt x="18" y="24"/>
                    <a:pt x="20" y="22"/>
                    <a:pt x="20" y="22"/>
                  </a:cubicBezTo>
                  <a:cubicBezTo>
                    <a:pt x="21" y="22"/>
                    <a:pt x="22" y="24"/>
                    <a:pt x="24" y="23"/>
                  </a:cubicBezTo>
                  <a:cubicBezTo>
                    <a:pt x="24" y="21"/>
                    <a:pt x="23" y="21"/>
                    <a:pt x="22" y="20"/>
                  </a:cubicBezTo>
                  <a:cubicBezTo>
                    <a:pt x="21" y="20"/>
                    <a:pt x="14" y="20"/>
                    <a:pt x="12" y="22"/>
                  </a:cubicBezTo>
                  <a:cubicBezTo>
                    <a:pt x="10" y="24"/>
                    <a:pt x="12" y="22"/>
                    <a:pt x="8" y="21"/>
                  </a:cubicBezTo>
                  <a:cubicBezTo>
                    <a:pt x="5" y="20"/>
                    <a:pt x="2" y="21"/>
                    <a:pt x="6" y="18"/>
                  </a:cubicBezTo>
                  <a:cubicBezTo>
                    <a:pt x="6" y="16"/>
                    <a:pt x="2" y="18"/>
                    <a:pt x="1" y="16"/>
                  </a:cubicBezTo>
                  <a:cubicBezTo>
                    <a:pt x="3" y="14"/>
                    <a:pt x="5" y="10"/>
                    <a:pt x="0" y="12"/>
                  </a:cubicBezTo>
                  <a:cubicBezTo>
                    <a:pt x="1" y="11"/>
                    <a:pt x="2" y="10"/>
                    <a:pt x="4" y="10"/>
                  </a:cubicBezTo>
                  <a:cubicBezTo>
                    <a:pt x="5" y="10"/>
                    <a:pt x="4" y="8"/>
                    <a:pt x="6" y="8"/>
                  </a:cubicBezTo>
                  <a:cubicBezTo>
                    <a:pt x="8" y="8"/>
                    <a:pt x="6" y="5"/>
                    <a:pt x="7" y="4"/>
                  </a:cubicBezTo>
                  <a:cubicBezTo>
                    <a:pt x="7" y="4"/>
                    <a:pt x="9" y="4"/>
                    <a:pt x="9" y="4"/>
                  </a:cubicBezTo>
                  <a:cubicBezTo>
                    <a:pt x="11" y="4"/>
                    <a:pt x="10" y="2"/>
                    <a:pt x="12" y="2"/>
                  </a:cubicBezTo>
                  <a:cubicBezTo>
                    <a:pt x="12" y="1"/>
                    <a:pt x="14" y="1"/>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59" name="Freeform 101"/>
            <p:cNvSpPr>
              <a:spLocks/>
            </p:cNvSpPr>
            <p:nvPr/>
          </p:nvSpPr>
          <p:spPr bwMode="auto">
            <a:xfrm>
              <a:off x="4564063" y="1276350"/>
              <a:ext cx="258763" cy="127000"/>
            </a:xfrm>
            <a:custGeom>
              <a:avLst/>
              <a:gdLst>
                <a:gd name="T0" fmla="*/ 57 w 69"/>
                <a:gd name="T1" fmla="*/ 54 h 34"/>
                <a:gd name="T2" fmla="*/ 52 w 69"/>
                <a:gd name="T3" fmla="*/ 56 h 34"/>
                <a:gd name="T4" fmla="*/ 38 w 69"/>
                <a:gd name="T5" fmla="*/ 54 h 34"/>
                <a:gd name="T6" fmla="*/ 45 w 69"/>
                <a:gd name="T7" fmla="*/ 49 h 34"/>
                <a:gd name="T8" fmla="*/ 61 w 69"/>
                <a:gd name="T9" fmla="*/ 38 h 34"/>
                <a:gd name="T10" fmla="*/ 57 w 69"/>
                <a:gd name="T11" fmla="*/ 31 h 34"/>
                <a:gd name="T12" fmla="*/ 43 w 69"/>
                <a:gd name="T13" fmla="*/ 31 h 34"/>
                <a:gd name="T14" fmla="*/ 28 w 69"/>
                <a:gd name="T15" fmla="*/ 40 h 34"/>
                <a:gd name="T16" fmla="*/ 9 w 69"/>
                <a:gd name="T17" fmla="*/ 38 h 34"/>
                <a:gd name="T18" fmla="*/ 12 w 69"/>
                <a:gd name="T19" fmla="*/ 19 h 34"/>
                <a:gd name="T20" fmla="*/ 7 w 69"/>
                <a:gd name="T21" fmla="*/ 21 h 34"/>
                <a:gd name="T22" fmla="*/ 5 w 69"/>
                <a:gd name="T23" fmla="*/ 7 h 34"/>
                <a:gd name="T24" fmla="*/ 9 w 69"/>
                <a:gd name="T25" fmla="*/ 9 h 34"/>
                <a:gd name="T26" fmla="*/ 26 w 69"/>
                <a:gd name="T27" fmla="*/ 5 h 34"/>
                <a:gd name="T28" fmla="*/ 28 w 69"/>
                <a:gd name="T29" fmla="*/ 14 h 34"/>
                <a:gd name="T30" fmla="*/ 52 w 69"/>
                <a:gd name="T31" fmla="*/ 16 h 34"/>
                <a:gd name="T32" fmla="*/ 59 w 69"/>
                <a:gd name="T33" fmla="*/ 5 h 34"/>
                <a:gd name="T34" fmla="*/ 87 w 69"/>
                <a:gd name="T35" fmla="*/ 7 h 34"/>
                <a:gd name="T36" fmla="*/ 90 w 69"/>
                <a:gd name="T37" fmla="*/ 7 h 34"/>
                <a:gd name="T38" fmla="*/ 102 w 69"/>
                <a:gd name="T39" fmla="*/ 16 h 34"/>
                <a:gd name="T40" fmla="*/ 99 w 69"/>
                <a:gd name="T41" fmla="*/ 21 h 34"/>
                <a:gd name="T42" fmla="*/ 113 w 69"/>
                <a:gd name="T43" fmla="*/ 19 h 34"/>
                <a:gd name="T44" fmla="*/ 130 w 69"/>
                <a:gd name="T45" fmla="*/ 24 h 34"/>
                <a:gd name="T46" fmla="*/ 132 w 69"/>
                <a:gd name="T47" fmla="*/ 31 h 34"/>
                <a:gd name="T48" fmla="*/ 135 w 69"/>
                <a:gd name="T49" fmla="*/ 33 h 34"/>
                <a:gd name="T50" fmla="*/ 137 w 69"/>
                <a:gd name="T51" fmla="*/ 38 h 34"/>
                <a:gd name="T52" fmla="*/ 144 w 69"/>
                <a:gd name="T53" fmla="*/ 38 h 34"/>
                <a:gd name="T54" fmla="*/ 144 w 69"/>
                <a:gd name="T55" fmla="*/ 45 h 34"/>
                <a:gd name="T56" fmla="*/ 149 w 69"/>
                <a:gd name="T57" fmla="*/ 45 h 34"/>
                <a:gd name="T58" fmla="*/ 151 w 69"/>
                <a:gd name="T59" fmla="*/ 52 h 34"/>
                <a:gd name="T60" fmla="*/ 161 w 69"/>
                <a:gd name="T61" fmla="*/ 52 h 34"/>
                <a:gd name="T62" fmla="*/ 151 w 69"/>
                <a:gd name="T63" fmla="*/ 56 h 34"/>
                <a:gd name="T64" fmla="*/ 151 w 69"/>
                <a:gd name="T65" fmla="*/ 61 h 34"/>
                <a:gd name="T66" fmla="*/ 123 w 69"/>
                <a:gd name="T67" fmla="*/ 61 h 34"/>
                <a:gd name="T68" fmla="*/ 123 w 69"/>
                <a:gd name="T69" fmla="*/ 45 h 34"/>
                <a:gd name="T70" fmla="*/ 97 w 69"/>
                <a:gd name="T71" fmla="*/ 40 h 34"/>
                <a:gd name="T72" fmla="*/ 92 w 69"/>
                <a:gd name="T73" fmla="*/ 49 h 34"/>
                <a:gd name="T74" fmla="*/ 87 w 69"/>
                <a:gd name="T75" fmla="*/ 49 h 34"/>
                <a:gd name="T76" fmla="*/ 83 w 69"/>
                <a:gd name="T77" fmla="*/ 54 h 34"/>
                <a:gd name="T78" fmla="*/ 85 w 69"/>
                <a:gd name="T79" fmla="*/ 56 h 34"/>
                <a:gd name="T80" fmla="*/ 76 w 69"/>
                <a:gd name="T81" fmla="*/ 61 h 34"/>
                <a:gd name="T82" fmla="*/ 76 w 69"/>
                <a:gd name="T83" fmla="*/ 78 h 34"/>
                <a:gd name="T84" fmla="*/ 40 w 69"/>
                <a:gd name="T85" fmla="*/ 66 h 34"/>
                <a:gd name="T86" fmla="*/ 50 w 69"/>
                <a:gd name="T87" fmla="*/ 61 h 34"/>
                <a:gd name="T88" fmla="*/ 59 w 69"/>
                <a:gd name="T89" fmla="*/ 61 h 34"/>
                <a:gd name="T90" fmla="*/ 57 w 69"/>
                <a:gd name="T91" fmla="*/ 54 h 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9" h="34">
                  <a:moveTo>
                    <a:pt x="24" y="23"/>
                  </a:moveTo>
                  <a:cubicBezTo>
                    <a:pt x="24" y="21"/>
                    <a:pt x="22" y="24"/>
                    <a:pt x="22" y="24"/>
                  </a:cubicBezTo>
                  <a:cubicBezTo>
                    <a:pt x="20" y="25"/>
                    <a:pt x="19" y="22"/>
                    <a:pt x="16" y="23"/>
                  </a:cubicBezTo>
                  <a:cubicBezTo>
                    <a:pt x="16" y="21"/>
                    <a:pt x="18" y="22"/>
                    <a:pt x="19" y="21"/>
                  </a:cubicBezTo>
                  <a:cubicBezTo>
                    <a:pt x="22" y="19"/>
                    <a:pt x="23" y="16"/>
                    <a:pt x="26" y="16"/>
                  </a:cubicBezTo>
                  <a:cubicBezTo>
                    <a:pt x="26" y="15"/>
                    <a:pt x="24" y="15"/>
                    <a:pt x="24" y="13"/>
                  </a:cubicBezTo>
                  <a:cubicBezTo>
                    <a:pt x="22" y="12"/>
                    <a:pt x="19" y="16"/>
                    <a:pt x="18" y="13"/>
                  </a:cubicBezTo>
                  <a:cubicBezTo>
                    <a:pt x="16" y="14"/>
                    <a:pt x="15" y="16"/>
                    <a:pt x="12" y="17"/>
                  </a:cubicBezTo>
                  <a:cubicBezTo>
                    <a:pt x="9" y="18"/>
                    <a:pt x="8" y="15"/>
                    <a:pt x="4" y="16"/>
                  </a:cubicBezTo>
                  <a:cubicBezTo>
                    <a:pt x="6" y="14"/>
                    <a:pt x="7" y="11"/>
                    <a:pt x="5" y="8"/>
                  </a:cubicBezTo>
                  <a:cubicBezTo>
                    <a:pt x="4" y="8"/>
                    <a:pt x="3" y="8"/>
                    <a:pt x="3" y="9"/>
                  </a:cubicBezTo>
                  <a:cubicBezTo>
                    <a:pt x="0" y="9"/>
                    <a:pt x="2" y="5"/>
                    <a:pt x="2" y="3"/>
                  </a:cubicBezTo>
                  <a:cubicBezTo>
                    <a:pt x="3" y="3"/>
                    <a:pt x="4" y="3"/>
                    <a:pt x="4" y="4"/>
                  </a:cubicBezTo>
                  <a:cubicBezTo>
                    <a:pt x="5" y="2"/>
                    <a:pt x="11" y="5"/>
                    <a:pt x="11" y="2"/>
                  </a:cubicBezTo>
                  <a:cubicBezTo>
                    <a:pt x="13" y="2"/>
                    <a:pt x="12" y="4"/>
                    <a:pt x="12" y="6"/>
                  </a:cubicBezTo>
                  <a:cubicBezTo>
                    <a:pt x="17" y="6"/>
                    <a:pt x="21" y="0"/>
                    <a:pt x="22" y="7"/>
                  </a:cubicBezTo>
                  <a:cubicBezTo>
                    <a:pt x="25" y="7"/>
                    <a:pt x="26" y="5"/>
                    <a:pt x="25" y="2"/>
                  </a:cubicBezTo>
                  <a:cubicBezTo>
                    <a:pt x="28" y="3"/>
                    <a:pt x="32" y="3"/>
                    <a:pt x="37" y="3"/>
                  </a:cubicBezTo>
                  <a:cubicBezTo>
                    <a:pt x="37" y="3"/>
                    <a:pt x="38" y="5"/>
                    <a:pt x="38" y="3"/>
                  </a:cubicBezTo>
                  <a:cubicBezTo>
                    <a:pt x="41" y="4"/>
                    <a:pt x="38" y="9"/>
                    <a:pt x="43" y="7"/>
                  </a:cubicBezTo>
                  <a:cubicBezTo>
                    <a:pt x="43" y="8"/>
                    <a:pt x="42" y="8"/>
                    <a:pt x="42" y="9"/>
                  </a:cubicBezTo>
                  <a:cubicBezTo>
                    <a:pt x="43" y="8"/>
                    <a:pt x="48" y="10"/>
                    <a:pt x="48" y="8"/>
                  </a:cubicBezTo>
                  <a:cubicBezTo>
                    <a:pt x="49" y="9"/>
                    <a:pt x="50" y="11"/>
                    <a:pt x="55" y="10"/>
                  </a:cubicBezTo>
                  <a:cubicBezTo>
                    <a:pt x="53" y="12"/>
                    <a:pt x="54" y="12"/>
                    <a:pt x="56" y="13"/>
                  </a:cubicBezTo>
                  <a:cubicBezTo>
                    <a:pt x="56" y="13"/>
                    <a:pt x="56" y="14"/>
                    <a:pt x="57" y="14"/>
                  </a:cubicBezTo>
                  <a:cubicBezTo>
                    <a:pt x="59" y="14"/>
                    <a:pt x="57" y="15"/>
                    <a:pt x="58" y="16"/>
                  </a:cubicBezTo>
                  <a:cubicBezTo>
                    <a:pt x="59" y="17"/>
                    <a:pt x="60" y="16"/>
                    <a:pt x="61" y="16"/>
                  </a:cubicBezTo>
                  <a:cubicBezTo>
                    <a:pt x="61" y="17"/>
                    <a:pt x="60" y="18"/>
                    <a:pt x="61" y="19"/>
                  </a:cubicBezTo>
                  <a:cubicBezTo>
                    <a:pt x="61" y="19"/>
                    <a:pt x="63" y="18"/>
                    <a:pt x="63" y="19"/>
                  </a:cubicBezTo>
                  <a:cubicBezTo>
                    <a:pt x="64" y="20"/>
                    <a:pt x="63" y="21"/>
                    <a:pt x="64" y="22"/>
                  </a:cubicBezTo>
                  <a:cubicBezTo>
                    <a:pt x="66" y="22"/>
                    <a:pt x="67" y="20"/>
                    <a:pt x="68" y="22"/>
                  </a:cubicBezTo>
                  <a:cubicBezTo>
                    <a:pt x="69" y="25"/>
                    <a:pt x="65" y="23"/>
                    <a:pt x="64" y="24"/>
                  </a:cubicBezTo>
                  <a:cubicBezTo>
                    <a:pt x="64" y="24"/>
                    <a:pt x="64" y="26"/>
                    <a:pt x="64" y="26"/>
                  </a:cubicBezTo>
                  <a:cubicBezTo>
                    <a:pt x="61" y="26"/>
                    <a:pt x="56" y="25"/>
                    <a:pt x="52" y="26"/>
                  </a:cubicBezTo>
                  <a:cubicBezTo>
                    <a:pt x="51" y="22"/>
                    <a:pt x="52" y="23"/>
                    <a:pt x="52" y="19"/>
                  </a:cubicBezTo>
                  <a:cubicBezTo>
                    <a:pt x="51" y="15"/>
                    <a:pt x="43" y="15"/>
                    <a:pt x="41" y="17"/>
                  </a:cubicBezTo>
                  <a:cubicBezTo>
                    <a:pt x="39" y="17"/>
                    <a:pt x="40" y="20"/>
                    <a:pt x="39" y="21"/>
                  </a:cubicBezTo>
                  <a:cubicBezTo>
                    <a:pt x="39" y="21"/>
                    <a:pt x="37" y="20"/>
                    <a:pt x="37" y="21"/>
                  </a:cubicBezTo>
                  <a:cubicBezTo>
                    <a:pt x="36" y="22"/>
                    <a:pt x="37" y="24"/>
                    <a:pt x="35" y="23"/>
                  </a:cubicBezTo>
                  <a:cubicBezTo>
                    <a:pt x="34" y="24"/>
                    <a:pt x="35" y="24"/>
                    <a:pt x="36" y="24"/>
                  </a:cubicBezTo>
                  <a:cubicBezTo>
                    <a:pt x="36" y="26"/>
                    <a:pt x="34" y="25"/>
                    <a:pt x="32" y="26"/>
                  </a:cubicBezTo>
                  <a:cubicBezTo>
                    <a:pt x="31" y="29"/>
                    <a:pt x="32" y="28"/>
                    <a:pt x="32" y="33"/>
                  </a:cubicBezTo>
                  <a:cubicBezTo>
                    <a:pt x="28" y="34"/>
                    <a:pt x="18" y="34"/>
                    <a:pt x="17" y="28"/>
                  </a:cubicBezTo>
                  <a:cubicBezTo>
                    <a:pt x="19" y="28"/>
                    <a:pt x="20" y="27"/>
                    <a:pt x="21" y="26"/>
                  </a:cubicBezTo>
                  <a:cubicBezTo>
                    <a:pt x="24" y="25"/>
                    <a:pt x="23" y="28"/>
                    <a:pt x="25" y="26"/>
                  </a:cubicBezTo>
                  <a:cubicBezTo>
                    <a:pt x="25" y="24"/>
                    <a:pt x="22" y="24"/>
                    <a:pt x="2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0" name="Freeform 102"/>
            <p:cNvSpPr>
              <a:spLocks/>
            </p:cNvSpPr>
            <p:nvPr/>
          </p:nvSpPr>
          <p:spPr bwMode="auto">
            <a:xfrm>
              <a:off x="2163763" y="1374775"/>
              <a:ext cx="120650" cy="66675"/>
            </a:xfrm>
            <a:custGeom>
              <a:avLst/>
              <a:gdLst>
                <a:gd name="T0" fmla="*/ 76 w 32"/>
                <a:gd name="T1" fmla="*/ 7 h 18"/>
                <a:gd name="T2" fmla="*/ 76 w 32"/>
                <a:gd name="T3" fmla="*/ 16 h 18"/>
                <a:gd name="T4" fmla="*/ 71 w 32"/>
                <a:gd name="T5" fmla="*/ 16 h 18"/>
                <a:gd name="T6" fmla="*/ 71 w 32"/>
                <a:gd name="T7" fmla="*/ 23 h 18"/>
                <a:gd name="T8" fmla="*/ 62 w 32"/>
                <a:gd name="T9" fmla="*/ 30 h 18"/>
                <a:gd name="T10" fmla="*/ 52 w 32"/>
                <a:gd name="T11" fmla="*/ 21 h 18"/>
                <a:gd name="T12" fmla="*/ 45 w 32"/>
                <a:gd name="T13" fmla="*/ 26 h 18"/>
                <a:gd name="T14" fmla="*/ 33 w 32"/>
                <a:gd name="T15" fmla="*/ 37 h 18"/>
                <a:gd name="T16" fmla="*/ 2 w 32"/>
                <a:gd name="T17" fmla="*/ 37 h 18"/>
                <a:gd name="T18" fmla="*/ 0 w 32"/>
                <a:gd name="T19" fmla="*/ 26 h 18"/>
                <a:gd name="T20" fmla="*/ 12 w 32"/>
                <a:gd name="T21" fmla="*/ 30 h 18"/>
                <a:gd name="T22" fmla="*/ 24 w 32"/>
                <a:gd name="T23" fmla="*/ 21 h 18"/>
                <a:gd name="T24" fmla="*/ 29 w 32"/>
                <a:gd name="T25" fmla="*/ 16 h 18"/>
                <a:gd name="T26" fmla="*/ 36 w 32"/>
                <a:gd name="T27" fmla="*/ 12 h 18"/>
                <a:gd name="T28" fmla="*/ 40 w 32"/>
                <a:gd name="T29" fmla="*/ 12 h 18"/>
                <a:gd name="T30" fmla="*/ 45 w 32"/>
                <a:gd name="T31" fmla="*/ 7 h 18"/>
                <a:gd name="T32" fmla="*/ 57 w 32"/>
                <a:gd name="T33" fmla="*/ 7 h 18"/>
                <a:gd name="T34" fmla="*/ 76 w 32"/>
                <a:gd name="T35" fmla="*/ 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18">
                  <a:moveTo>
                    <a:pt x="32" y="3"/>
                  </a:moveTo>
                  <a:cubicBezTo>
                    <a:pt x="31" y="4"/>
                    <a:pt x="32" y="6"/>
                    <a:pt x="32" y="7"/>
                  </a:cubicBezTo>
                  <a:cubicBezTo>
                    <a:pt x="32" y="7"/>
                    <a:pt x="30" y="6"/>
                    <a:pt x="30" y="7"/>
                  </a:cubicBezTo>
                  <a:cubicBezTo>
                    <a:pt x="30" y="7"/>
                    <a:pt x="31" y="10"/>
                    <a:pt x="30" y="10"/>
                  </a:cubicBezTo>
                  <a:cubicBezTo>
                    <a:pt x="28" y="10"/>
                    <a:pt x="27" y="8"/>
                    <a:pt x="26" y="13"/>
                  </a:cubicBezTo>
                  <a:cubicBezTo>
                    <a:pt x="24" y="12"/>
                    <a:pt x="25" y="9"/>
                    <a:pt x="22" y="9"/>
                  </a:cubicBezTo>
                  <a:cubicBezTo>
                    <a:pt x="20" y="8"/>
                    <a:pt x="21" y="11"/>
                    <a:pt x="19" y="11"/>
                  </a:cubicBezTo>
                  <a:cubicBezTo>
                    <a:pt x="18" y="13"/>
                    <a:pt x="14" y="13"/>
                    <a:pt x="14" y="16"/>
                  </a:cubicBezTo>
                  <a:cubicBezTo>
                    <a:pt x="9" y="18"/>
                    <a:pt x="7" y="17"/>
                    <a:pt x="1" y="16"/>
                  </a:cubicBezTo>
                  <a:cubicBezTo>
                    <a:pt x="1" y="14"/>
                    <a:pt x="0" y="14"/>
                    <a:pt x="0" y="11"/>
                  </a:cubicBezTo>
                  <a:cubicBezTo>
                    <a:pt x="1" y="12"/>
                    <a:pt x="3" y="13"/>
                    <a:pt x="5" y="13"/>
                  </a:cubicBezTo>
                  <a:cubicBezTo>
                    <a:pt x="7" y="13"/>
                    <a:pt x="7" y="9"/>
                    <a:pt x="10" y="9"/>
                  </a:cubicBezTo>
                  <a:cubicBezTo>
                    <a:pt x="10" y="9"/>
                    <a:pt x="11" y="6"/>
                    <a:pt x="12" y="7"/>
                  </a:cubicBezTo>
                  <a:cubicBezTo>
                    <a:pt x="14" y="9"/>
                    <a:pt x="12" y="6"/>
                    <a:pt x="15" y="5"/>
                  </a:cubicBezTo>
                  <a:cubicBezTo>
                    <a:pt x="16" y="5"/>
                    <a:pt x="16" y="6"/>
                    <a:pt x="17" y="5"/>
                  </a:cubicBezTo>
                  <a:cubicBezTo>
                    <a:pt x="17" y="5"/>
                    <a:pt x="19" y="3"/>
                    <a:pt x="19" y="3"/>
                  </a:cubicBezTo>
                  <a:cubicBezTo>
                    <a:pt x="20" y="3"/>
                    <a:pt x="22" y="3"/>
                    <a:pt x="24" y="3"/>
                  </a:cubicBezTo>
                  <a:cubicBezTo>
                    <a:pt x="25" y="3"/>
                    <a:pt x="29" y="0"/>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1" name="Freeform 103"/>
            <p:cNvSpPr>
              <a:spLocks/>
            </p:cNvSpPr>
            <p:nvPr/>
          </p:nvSpPr>
          <p:spPr bwMode="auto">
            <a:xfrm>
              <a:off x="2493963" y="1400175"/>
              <a:ext cx="123825" cy="63500"/>
            </a:xfrm>
            <a:custGeom>
              <a:avLst/>
              <a:gdLst>
                <a:gd name="T0" fmla="*/ 71 w 33"/>
                <a:gd name="T1" fmla="*/ 5 h 17"/>
                <a:gd name="T2" fmla="*/ 78 w 33"/>
                <a:gd name="T3" fmla="*/ 31 h 17"/>
                <a:gd name="T4" fmla="*/ 73 w 33"/>
                <a:gd name="T5" fmla="*/ 26 h 17"/>
                <a:gd name="T6" fmla="*/ 73 w 33"/>
                <a:gd name="T7" fmla="*/ 35 h 17"/>
                <a:gd name="T8" fmla="*/ 61 w 33"/>
                <a:gd name="T9" fmla="*/ 38 h 17"/>
                <a:gd name="T10" fmla="*/ 59 w 33"/>
                <a:gd name="T11" fmla="*/ 40 h 17"/>
                <a:gd name="T12" fmla="*/ 52 w 33"/>
                <a:gd name="T13" fmla="*/ 40 h 17"/>
                <a:gd name="T14" fmla="*/ 52 w 33"/>
                <a:gd name="T15" fmla="*/ 31 h 17"/>
                <a:gd name="T16" fmla="*/ 24 w 33"/>
                <a:gd name="T17" fmla="*/ 26 h 17"/>
                <a:gd name="T18" fmla="*/ 0 w 33"/>
                <a:gd name="T19" fmla="*/ 14 h 17"/>
                <a:gd name="T20" fmla="*/ 5 w 33"/>
                <a:gd name="T21" fmla="*/ 7 h 17"/>
                <a:gd name="T22" fmla="*/ 9 w 33"/>
                <a:gd name="T23" fmla="*/ 9 h 17"/>
                <a:gd name="T24" fmla="*/ 24 w 33"/>
                <a:gd name="T25" fmla="*/ 16 h 17"/>
                <a:gd name="T26" fmla="*/ 28 w 33"/>
                <a:gd name="T27" fmla="*/ 16 h 17"/>
                <a:gd name="T28" fmla="*/ 31 w 33"/>
                <a:gd name="T29" fmla="*/ 21 h 17"/>
                <a:gd name="T30" fmla="*/ 35 w 33"/>
                <a:gd name="T31" fmla="*/ 9 h 17"/>
                <a:gd name="T32" fmla="*/ 40 w 33"/>
                <a:gd name="T33" fmla="*/ 16 h 17"/>
                <a:gd name="T34" fmla="*/ 71 w 33"/>
                <a:gd name="T35" fmla="*/ 5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17">
                  <a:moveTo>
                    <a:pt x="30" y="2"/>
                  </a:moveTo>
                  <a:cubicBezTo>
                    <a:pt x="28" y="8"/>
                    <a:pt x="33" y="8"/>
                    <a:pt x="33" y="13"/>
                  </a:cubicBezTo>
                  <a:cubicBezTo>
                    <a:pt x="33" y="13"/>
                    <a:pt x="32" y="11"/>
                    <a:pt x="31" y="11"/>
                  </a:cubicBezTo>
                  <a:cubicBezTo>
                    <a:pt x="30" y="12"/>
                    <a:pt x="32" y="14"/>
                    <a:pt x="31" y="15"/>
                  </a:cubicBezTo>
                  <a:cubicBezTo>
                    <a:pt x="30" y="16"/>
                    <a:pt x="28" y="16"/>
                    <a:pt x="26" y="16"/>
                  </a:cubicBezTo>
                  <a:cubicBezTo>
                    <a:pt x="26" y="16"/>
                    <a:pt x="26" y="17"/>
                    <a:pt x="25" y="17"/>
                  </a:cubicBezTo>
                  <a:cubicBezTo>
                    <a:pt x="24" y="17"/>
                    <a:pt x="23" y="17"/>
                    <a:pt x="22" y="17"/>
                  </a:cubicBezTo>
                  <a:cubicBezTo>
                    <a:pt x="20" y="16"/>
                    <a:pt x="20" y="14"/>
                    <a:pt x="22" y="13"/>
                  </a:cubicBezTo>
                  <a:cubicBezTo>
                    <a:pt x="18" y="15"/>
                    <a:pt x="15" y="11"/>
                    <a:pt x="10" y="11"/>
                  </a:cubicBezTo>
                  <a:cubicBezTo>
                    <a:pt x="9" y="7"/>
                    <a:pt x="3" y="8"/>
                    <a:pt x="0" y="6"/>
                  </a:cubicBezTo>
                  <a:cubicBezTo>
                    <a:pt x="1" y="5"/>
                    <a:pt x="1" y="3"/>
                    <a:pt x="2" y="3"/>
                  </a:cubicBezTo>
                  <a:cubicBezTo>
                    <a:pt x="3" y="3"/>
                    <a:pt x="3" y="4"/>
                    <a:pt x="4" y="4"/>
                  </a:cubicBezTo>
                  <a:cubicBezTo>
                    <a:pt x="6" y="5"/>
                    <a:pt x="9" y="5"/>
                    <a:pt x="10" y="7"/>
                  </a:cubicBezTo>
                  <a:cubicBezTo>
                    <a:pt x="10" y="7"/>
                    <a:pt x="12" y="6"/>
                    <a:pt x="12" y="7"/>
                  </a:cubicBezTo>
                  <a:cubicBezTo>
                    <a:pt x="13" y="7"/>
                    <a:pt x="12" y="9"/>
                    <a:pt x="13" y="9"/>
                  </a:cubicBezTo>
                  <a:cubicBezTo>
                    <a:pt x="17" y="8"/>
                    <a:pt x="12" y="6"/>
                    <a:pt x="15" y="4"/>
                  </a:cubicBezTo>
                  <a:cubicBezTo>
                    <a:pt x="17" y="3"/>
                    <a:pt x="17" y="7"/>
                    <a:pt x="17" y="7"/>
                  </a:cubicBezTo>
                  <a:cubicBezTo>
                    <a:pt x="21" y="7"/>
                    <a:pt x="23" y="0"/>
                    <a:pt x="3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2" name="Freeform 104"/>
            <p:cNvSpPr>
              <a:spLocks/>
            </p:cNvSpPr>
            <p:nvPr/>
          </p:nvSpPr>
          <p:spPr bwMode="auto">
            <a:xfrm>
              <a:off x="2262188" y="1403350"/>
              <a:ext cx="217488" cy="82550"/>
            </a:xfrm>
            <a:custGeom>
              <a:avLst/>
              <a:gdLst>
                <a:gd name="T0" fmla="*/ 61 w 58"/>
                <a:gd name="T1" fmla="*/ 19 h 22"/>
                <a:gd name="T2" fmla="*/ 90 w 58"/>
                <a:gd name="T3" fmla="*/ 31 h 22"/>
                <a:gd name="T4" fmla="*/ 90 w 58"/>
                <a:gd name="T5" fmla="*/ 17 h 22"/>
                <a:gd name="T6" fmla="*/ 80 w 58"/>
                <a:gd name="T7" fmla="*/ 5 h 22"/>
                <a:gd name="T8" fmla="*/ 99 w 58"/>
                <a:gd name="T9" fmla="*/ 2 h 22"/>
                <a:gd name="T10" fmla="*/ 106 w 58"/>
                <a:gd name="T11" fmla="*/ 7 h 22"/>
                <a:gd name="T12" fmla="*/ 106 w 58"/>
                <a:gd name="T13" fmla="*/ 14 h 22"/>
                <a:gd name="T14" fmla="*/ 116 w 58"/>
                <a:gd name="T15" fmla="*/ 21 h 22"/>
                <a:gd name="T16" fmla="*/ 125 w 58"/>
                <a:gd name="T17" fmla="*/ 17 h 22"/>
                <a:gd name="T18" fmla="*/ 135 w 58"/>
                <a:gd name="T19" fmla="*/ 21 h 22"/>
                <a:gd name="T20" fmla="*/ 137 w 58"/>
                <a:gd name="T21" fmla="*/ 28 h 22"/>
                <a:gd name="T22" fmla="*/ 135 w 58"/>
                <a:gd name="T23" fmla="*/ 38 h 22"/>
                <a:gd name="T24" fmla="*/ 116 w 58"/>
                <a:gd name="T25" fmla="*/ 40 h 22"/>
                <a:gd name="T26" fmla="*/ 106 w 58"/>
                <a:gd name="T27" fmla="*/ 38 h 22"/>
                <a:gd name="T28" fmla="*/ 80 w 58"/>
                <a:gd name="T29" fmla="*/ 45 h 22"/>
                <a:gd name="T30" fmla="*/ 76 w 58"/>
                <a:gd name="T31" fmla="*/ 45 h 22"/>
                <a:gd name="T32" fmla="*/ 66 w 58"/>
                <a:gd name="T33" fmla="*/ 47 h 22"/>
                <a:gd name="T34" fmla="*/ 38 w 58"/>
                <a:gd name="T35" fmla="*/ 52 h 22"/>
                <a:gd name="T36" fmla="*/ 64 w 58"/>
                <a:gd name="T37" fmla="*/ 45 h 22"/>
                <a:gd name="T38" fmla="*/ 50 w 58"/>
                <a:gd name="T39" fmla="*/ 38 h 22"/>
                <a:gd name="T40" fmla="*/ 38 w 58"/>
                <a:gd name="T41" fmla="*/ 33 h 22"/>
                <a:gd name="T42" fmla="*/ 28 w 58"/>
                <a:gd name="T43" fmla="*/ 38 h 22"/>
                <a:gd name="T44" fmla="*/ 19 w 58"/>
                <a:gd name="T45" fmla="*/ 35 h 22"/>
                <a:gd name="T46" fmla="*/ 0 w 58"/>
                <a:gd name="T47" fmla="*/ 33 h 22"/>
                <a:gd name="T48" fmla="*/ 5 w 58"/>
                <a:gd name="T49" fmla="*/ 28 h 22"/>
                <a:gd name="T50" fmla="*/ 9 w 58"/>
                <a:gd name="T51" fmla="*/ 19 h 22"/>
                <a:gd name="T52" fmla="*/ 19 w 58"/>
                <a:gd name="T53" fmla="*/ 17 h 22"/>
                <a:gd name="T54" fmla="*/ 17 w 58"/>
                <a:gd name="T55" fmla="*/ 12 h 22"/>
                <a:gd name="T56" fmla="*/ 21 w 58"/>
                <a:gd name="T57" fmla="*/ 12 h 22"/>
                <a:gd name="T58" fmla="*/ 31 w 58"/>
                <a:gd name="T59" fmla="*/ 7 h 22"/>
                <a:gd name="T60" fmla="*/ 45 w 58"/>
                <a:gd name="T61" fmla="*/ 12 h 22"/>
                <a:gd name="T62" fmla="*/ 47 w 58"/>
                <a:gd name="T63" fmla="*/ 17 h 22"/>
                <a:gd name="T64" fmla="*/ 52 w 58"/>
                <a:gd name="T65" fmla="*/ 17 h 22"/>
                <a:gd name="T66" fmla="*/ 52 w 58"/>
                <a:gd name="T67" fmla="*/ 24 h 22"/>
                <a:gd name="T68" fmla="*/ 61 w 58"/>
                <a:gd name="T69" fmla="*/ 19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 h="22">
                  <a:moveTo>
                    <a:pt x="26" y="8"/>
                  </a:moveTo>
                  <a:cubicBezTo>
                    <a:pt x="25" y="12"/>
                    <a:pt x="35" y="10"/>
                    <a:pt x="38" y="13"/>
                  </a:cubicBezTo>
                  <a:cubicBezTo>
                    <a:pt x="40" y="8"/>
                    <a:pt x="30" y="7"/>
                    <a:pt x="38" y="7"/>
                  </a:cubicBezTo>
                  <a:cubicBezTo>
                    <a:pt x="39" y="2"/>
                    <a:pt x="32" y="7"/>
                    <a:pt x="34" y="2"/>
                  </a:cubicBezTo>
                  <a:cubicBezTo>
                    <a:pt x="38" y="3"/>
                    <a:pt x="38" y="0"/>
                    <a:pt x="42" y="1"/>
                  </a:cubicBezTo>
                  <a:cubicBezTo>
                    <a:pt x="41" y="3"/>
                    <a:pt x="44" y="3"/>
                    <a:pt x="45" y="3"/>
                  </a:cubicBezTo>
                  <a:cubicBezTo>
                    <a:pt x="45" y="4"/>
                    <a:pt x="44" y="5"/>
                    <a:pt x="45" y="6"/>
                  </a:cubicBezTo>
                  <a:cubicBezTo>
                    <a:pt x="46" y="7"/>
                    <a:pt x="48" y="7"/>
                    <a:pt x="49" y="9"/>
                  </a:cubicBezTo>
                  <a:cubicBezTo>
                    <a:pt x="51" y="8"/>
                    <a:pt x="51" y="7"/>
                    <a:pt x="53" y="7"/>
                  </a:cubicBezTo>
                  <a:cubicBezTo>
                    <a:pt x="55" y="7"/>
                    <a:pt x="56" y="8"/>
                    <a:pt x="57" y="9"/>
                  </a:cubicBezTo>
                  <a:cubicBezTo>
                    <a:pt x="57" y="9"/>
                    <a:pt x="58" y="11"/>
                    <a:pt x="58" y="12"/>
                  </a:cubicBezTo>
                  <a:cubicBezTo>
                    <a:pt x="56" y="13"/>
                    <a:pt x="58" y="13"/>
                    <a:pt x="57" y="16"/>
                  </a:cubicBezTo>
                  <a:cubicBezTo>
                    <a:pt x="54" y="13"/>
                    <a:pt x="52" y="17"/>
                    <a:pt x="49" y="17"/>
                  </a:cubicBezTo>
                  <a:cubicBezTo>
                    <a:pt x="47" y="18"/>
                    <a:pt x="47" y="16"/>
                    <a:pt x="45" y="16"/>
                  </a:cubicBezTo>
                  <a:cubicBezTo>
                    <a:pt x="41" y="16"/>
                    <a:pt x="37" y="18"/>
                    <a:pt x="34" y="19"/>
                  </a:cubicBezTo>
                  <a:cubicBezTo>
                    <a:pt x="34" y="19"/>
                    <a:pt x="32" y="18"/>
                    <a:pt x="32" y="19"/>
                  </a:cubicBezTo>
                  <a:cubicBezTo>
                    <a:pt x="31" y="20"/>
                    <a:pt x="30" y="19"/>
                    <a:pt x="28" y="20"/>
                  </a:cubicBezTo>
                  <a:cubicBezTo>
                    <a:pt x="27" y="20"/>
                    <a:pt x="21" y="22"/>
                    <a:pt x="16" y="22"/>
                  </a:cubicBezTo>
                  <a:cubicBezTo>
                    <a:pt x="17" y="18"/>
                    <a:pt x="23" y="19"/>
                    <a:pt x="27" y="19"/>
                  </a:cubicBezTo>
                  <a:cubicBezTo>
                    <a:pt x="28" y="14"/>
                    <a:pt x="23" y="17"/>
                    <a:pt x="21" y="16"/>
                  </a:cubicBezTo>
                  <a:cubicBezTo>
                    <a:pt x="19" y="16"/>
                    <a:pt x="19" y="15"/>
                    <a:pt x="16" y="14"/>
                  </a:cubicBezTo>
                  <a:cubicBezTo>
                    <a:pt x="14" y="13"/>
                    <a:pt x="14" y="16"/>
                    <a:pt x="12" y="16"/>
                  </a:cubicBezTo>
                  <a:cubicBezTo>
                    <a:pt x="10" y="17"/>
                    <a:pt x="10" y="15"/>
                    <a:pt x="8" y="15"/>
                  </a:cubicBezTo>
                  <a:cubicBezTo>
                    <a:pt x="6" y="15"/>
                    <a:pt x="2" y="16"/>
                    <a:pt x="0" y="14"/>
                  </a:cubicBezTo>
                  <a:cubicBezTo>
                    <a:pt x="0" y="12"/>
                    <a:pt x="2" y="12"/>
                    <a:pt x="2" y="12"/>
                  </a:cubicBezTo>
                  <a:cubicBezTo>
                    <a:pt x="3" y="11"/>
                    <a:pt x="3" y="8"/>
                    <a:pt x="4" y="8"/>
                  </a:cubicBezTo>
                  <a:cubicBezTo>
                    <a:pt x="5" y="7"/>
                    <a:pt x="7" y="8"/>
                    <a:pt x="8" y="7"/>
                  </a:cubicBezTo>
                  <a:cubicBezTo>
                    <a:pt x="9" y="6"/>
                    <a:pt x="4" y="5"/>
                    <a:pt x="7" y="5"/>
                  </a:cubicBezTo>
                  <a:cubicBezTo>
                    <a:pt x="8" y="4"/>
                    <a:pt x="9" y="5"/>
                    <a:pt x="9" y="5"/>
                  </a:cubicBezTo>
                  <a:cubicBezTo>
                    <a:pt x="11" y="4"/>
                    <a:pt x="12" y="3"/>
                    <a:pt x="13" y="3"/>
                  </a:cubicBezTo>
                  <a:cubicBezTo>
                    <a:pt x="14" y="3"/>
                    <a:pt x="18" y="4"/>
                    <a:pt x="19" y="5"/>
                  </a:cubicBezTo>
                  <a:cubicBezTo>
                    <a:pt x="20" y="5"/>
                    <a:pt x="19" y="6"/>
                    <a:pt x="20" y="7"/>
                  </a:cubicBezTo>
                  <a:cubicBezTo>
                    <a:pt x="20" y="7"/>
                    <a:pt x="22" y="7"/>
                    <a:pt x="22" y="7"/>
                  </a:cubicBezTo>
                  <a:cubicBezTo>
                    <a:pt x="23" y="8"/>
                    <a:pt x="20" y="11"/>
                    <a:pt x="22" y="10"/>
                  </a:cubicBezTo>
                  <a:cubicBezTo>
                    <a:pt x="23" y="10"/>
                    <a:pt x="24" y="7"/>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3" name="Freeform 105"/>
            <p:cNvSpPr>
              <a:spLocks/>
            </p:cNvSpPr>
            <p:nvPr/>
          </p:nvSpPr>
          <p:spPr bwMode="auto">
            <a:xfrm>
              <a:off x="2111376" y="1490663"/>
              <a:ext cx="173038" cy="115887"/>
            </a:xfrm>
            <a:custGeom>
              <a:avLst/>
              <a:gdLst>
                <a:gd name="T0" fmla="*/ 14 w 46"/>
                <a:gd name="T1" fmla="*/ 0 h 31"/>
                <a:gd name="T2" fmla="*/ 62 w 46"/>
                <a:gd name="T3" fmla="*/ 5 h 31"/>
                <a:gd name="T4" fmla="*/ 66 w 46"/>
                <a:gd name="T5" fmla="*/ 5 h 31"/>
                <a:gd name="T6" fmla="*/ 78 w 46"/>
                <a:gd name="T7" fmla="*/ 7 h 31"/>
                <a:gd name="T8" fmla="*/ 90 w 46"/>
                <a:gd name="T9" fmla="*/ 7 h 31"/>
                <a:gd name="T10" fmla="*/ 92 w 46"/>
                <a:gd name="T11" fmla="*/ 9 h 31"/>
                <a:gd name="T12" fmla="*/ 109 w 46"/>
                <a:gd name="T13" fmla="*/ 21 h 31"/>
                <a:gd name="T14" fmla="*/ 83 w 46"/>
                <a:gd name="T15" fmla="*/ 26 h 31"/>
                <a:gd name="T16" fmla="*/ 81 w 46"/>
                <a:gd name="T17" fmla="*/ 31 h 31"/>
                <a:gd name="T18" fmla="*/ 76 w 46"/>
                <a:gd name="T19" fmla="*/ 28 h 31"/>
                <a:gd name="T20" fmla="*/ 73 w 46"/>
                <a:gd name="T21" fmla="*/ 31 h 31"/>
                <a:gd name="T22" fmla="*/ 76 w 46"/>
                <a:gd name="T23" fmla="*/ 33 h 31"/>
                <a:gd name="T24" fmla="*/ 69 w 46"/>
                <a:gd name="T25" fmla="*/ 38 h 31"/>
                <a:gd name="T26" fmla="*/ 69 w 46"/>
                <a:gd name="T27" fmla="*/ 42 h 31"/>
                <a:gd name="T28" fmla="*/ 64 w 46"/>
                <a:gd name="T29" fmla="*/ 42 h 31"/>
                <a:gd name="T30" fmla="*/ 59 w 46"/>
                <a:gd name="T31" fmla="*/ 47 h 31"/>
                <a:gd name="T32" fmla="*/ 59 w 46"/>
                <a:gd name="T33" fmla="*/ 59 h 31"/>
                <a:gd name="T34" fmla="*/ 26 w 46"/>
                <a:gd name="T35" fmla="*/ 68 h 31"/>
                <a:gd name="T36" fmla="*/ 0 w 46"/>
                <a:gd name="T37" fmla="*/ 52 h 31"/>
                <a:gd name="T38" fmla="*/ 7 w 46"/>
                <a:gd name="T39" fmla="*/ 45 h 31"/>
                <a:gd name="T40" fmla="*/ 12 w 46"/>
                <a:gd name="T41" fmla="*/ 40 h 31"/>
                <a:gd name="T42" fmla="*/ 7 w 46"/>
                <a:gd name="T43" fmla="*/ 28 h 31"/>
                <a:gd name="T44" fmla="*/ 14 w 46"/>
                <a:gd name="T45" fmla="*/ 26 h 31"/>
                <a:gd name="T46" fmla="*/ 19 w 46"/>
                <a:gd name="T47" fmla="*/ 14 h 31"/>
                <a:gd name="T48" fmla="*/ 14 w 46"/>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31">
                  <a:moveTo>
                    <a:pt x="6" y="0"/>
                  </a:moveTo>
                  <a:cubicBezTo>
                    <a:pt x="13" y="1"/>
                    <a:pt x="21" y="0"/>
                    <a:pt x="26" y="2"/>
                  </a:cubicBezTo>
                  <a:cubicBezTo>
                    <a:pt x="26" y="2"/>
                    <a:pt x="28" y="1"/>
                    <a:pt x="28" y="2"/>
                  </a:cubicBezTo>
                  <a:cubicBezTo>
                    <a:pt x="29" y="3"/>
                    <a:pt x="32" y="2"/>
                    <a:pt x="33" y="3"/>
                  </a:cubicBezTo>
                  <a:cubicBezTo>
                    <a:pt x="35" y="5"/>
                    <a:pt x="33" y="1"/>
                    <a:pt x="38" y="3"/>
                  </a:cubicBezTo>
                  <a:cubicBezTo>
                    <a:pt x="38" y="3"/>
                    <a:pt x="38" y="4"/>
                    <a:pt x="39" y="4"/>
                  </a:cubicBezTo>
                  <a:cubicBezTo>
                    <a:pt x="40" y="4"/>
                    <a:pt x="46" y="6"/>
                    <a:pt x="46" y="9"/>
                  </a:cubicBezTo>
                  <a:cubicBezTo>
                    <a:pt x="42" y="9"/>
                    <a:pt x="38" y="10"/>
                    <a:pt x="35" y="11"/>
                  </a:cubicBezTo>
                  <a:cubicBezTo>
                    <a:pt x="34" y="11"/>
                    <a:pt x="35" y="13"/>
                    <a:pt x="34" y="13"/>
                  </a:cubicBezTo>
                  <a:cubicBezTo>
                    <a:pt x="33" y="14"/>
                    <a:pt x="33" y="12"/>
                    <a:pt x="32" y="12"/>
                  </a:cubicBezTo>
                  <a:cubicBezTo>
                    <a:pt x="32" y="12"/>
                    <a:pt x="30" y="14"/>
                    <a:pt x="31" y="13"/>
                  </a:cubicBezTo>
                  <a:cubicBezTo>
                    <a:pt x="30" y="14"/>
                    <a:pt x="32" y="15"/>
                    <a:pt x="32" y="14"/>
                  </a:cubicBezTo>
                  <a:cubicBezTo>
                    <a:pt x="31" y="16"/>
                    <a:pt x="30" y="15"/>
                    <a:pt x="29" y="16"/>
                  </a:cubicBezTo>
                  <a:cubicBezTo>
                    <a:pt x="29" y="16"/>
                    <a:pt x="30" y="18"/>
                    <a:pt x="29" y="18"/>
                  </a:cubicBezTo>
                  <a:cubicBezTo>
                    <a:pt x="29" y="18"/>
                    <a:pt x="27" y="18"/>
                    <a:pt x="27" y="18"/>
                  </a:cubicBezTo>
                  <a:cubicBezTo>
                    <a:pt x="26" y="19"/>
                    <a:pt x="26" y="20"/>
                    <a:pt x="25" y="20"/>
                  </a:cubicBezTo>
                  <a:cubicBezTo>
                    <a:pt x="25" y="22"/>
                    <a:pt x="25" y="24"/>
                    <a:pt x="25" y="25"/>
                  </a:cubicBezTo>
                  <a:cubicBezTo>
                    <a:pt x="19" y="25"/>
                    <a:pt x="20" y="31"/>
                    <a:pt x="11" y="29"/>
                  </a:cubicBezTo>
                  <a:cubicBezTo>
                    <a:pt x="12" y="22"/>
                    <a:pt x="4" y="23"/>
                    <a:pt x="0" y="22"/>
                  </a:cubicBezTo>
                  <a:cubicBezTo>
                    <a:pt x="0" y="20"/>
                    <a:pt x="3" y="20"/>
                    <a:pt x="3" y="19"/>
                  </a:cubicBezTo>
                  <a:cubicBezTo>
                    <a:pt x="4" y="19"/>
                    <a:pt x="1" y="16"/>
                    <a:pt x="5" y="17"/>
                  </a:cubicBezTo>
                  <a:cubicBezTo>
                    <a:pt x="5" y="15"/>
                    <a:pt x="3" y="14"/>
                    <a:pt x="3" y="12"/>
                  </a:cubicBezTo>
                  <a:cubicBezTo>
                    <a:pt x="5" y="14"/>
                    <a:pt x="5" y="13"/>
                    <a:pt x="6" y="11"/>
                  </a:cubicBezTo>
                  <a:cubicBezTo>
                    <a:pt x="6" y="9"/>
                    <a:pt x="8" y="10"/>
                    <a:pt x="8" y="6"/>
                  </a:cubicBezTo>
                  <a:cubicBezTo>
                    <a:pt x="9" y="3"/>
                    <a:pt x="4"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4" name="Freeform 106"/>
            <p:cNvSpPr>
              <a:spLocks/>
            </p:cNvSpPr>
            <p:nvPr/>
          </p:nvSpPr>
          <p:spPr bwMode="auto">
            <a:xfrm>
              <a:off x="2460626" y="1512888"/>
              <a:ext cx="36513" cy="26987"/>
            </a:xfrm>
            <a:custGeom>
              <a:avLst/>
              <a:gdLst>
                <a:gd name="T0" fmla="*/ 2 w 10"/>
                <a:gd name="T1" fmla="*/ 0 h 7"/>
                <a:gd name="T2" fmla="*/ 18 w 10"/>
                <a:gd name="T3" fmla="*/ 0 h 7"/>
                <a:gd name="T4" fmla="*/ 21 w 10"/>
                <a:gd name="T5" fmla="*/ 12 h 7"/>
                <a:gd name="T6" fmla="*/ 16 w 10"/>
                <a:gd name="T7" fmla="*/ 17 h 7"/>
                <a:gd name="T8" fmla="*/ 0 w 10"/>
                <a:gd name="T9" fmla="*/ 10 h 7"/>
                <a:gd name="T10" fmla="*/ 2 w 10"/>
                <a:gd name="T11" fmla="*/ 0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7">
                  <a:moveTo>
                    <a:pt x="1" y="0"/>
                  </a:moveTo>
                  <a:cubicBezTo>
                    <a:pt x="4" y="0"/>
                    <a:pt x="6" y="0"/>
                    <a:pt x="8" y="0"/>
                  </a:cubicBezTo>
                  <a:cubicBezTo>
                    <a:pt x="8" y="2"/>
                    <a:pt x="10" y="3"/>
                    <a:pt x="9" y="5"/>
                  </a:cubicBezTo>
                  <a:cubicBezTo>
                    <a:pt x="7" y="5"/>
                    <a:pt x="7" y="6"/>
                    <a:pt x="7" y="7"/>
                  </a:cubicBezTo>
                  <a:cubicBezTo>
                    <a:pt x="5" y="6"/>
                    <a:pt x="4" y="3"/>
                    <a:pt x="0" y="4"/>
                  </a:cubicBezTo>
                  <a:cubicBezTo>
                    <a:pt x="1" y="3"/>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5" name="Freeform 107"/>
            <p:cNvSpPr>
              <a:spLocks/>
            </p:cNvSpPr>
            <p:nvPr/>
          </p:nvSpPr>
          <p:spPr bwMode="auto">
            <a:xfrm>
              <a:off x="2651126" y="1501775"/>
              <a:ext cx="87313" cy="60325"/>
            </a:xfrm>
            <a:custGeom>
              <a:avLst/>
              <a:gdLst>
                <a:gd name="T0" fmla="*/ 50 w 23"/>
                <a:gd name="T1" fmla="*/ 2 h 16"/>
                <a:gd name="T2" fmla="*/ 53 w 23"/>
                <a:gd name="T3" fmla="*/ 17 h 16"/>
                <a:gd name="T4" fmla="*/ 48 w 23"/>
                <a:gd name="T5" fmla="*/ 21 h 16"/>
                <a:gd name="T6" fmla="*/ 33 w 23"/>
                <a:gd name="T7" fmla="*/ 24 h 16"/>
                <a:gd name="T8" fmla="*/ 10 w 23"/>
                <a:gd name="T9" fmla="*/ 38 h 16"/>
                <a:gd name="T10" fmla="*/ 7 w 23"/>
                <a:gd name="T11" fmla="*/ 26 h 16"/>
                <a:gd name="T12" fmla="*/ 2 w 23"/>
                <a:gd name="T13" fmla="*/ 21 h 16"/>
                <a:gd name="T14" fmla="*/ 2 w 23"/>
                <a:gd name="T15" fmla="*/ 7 h 16"/>
                <a:gd name="T16" fmla="*/ 7 w 23"/>
                <a:gd name="T17" fmla="*/ 2 h 16"/>
                <a:gd name="T18" fmla="*/ 17 w 23"/>
                <a:gd name="T19" fmla="*/ 0 h 16"/>
                <a:gd name="T20" fmla="*/ 38 w 23"/>
                <a:gd name="T21" fmla="*/ 5 h 16"/>
                <a:gd name="T22" fmla="*/ 50 w 23"/>
                <a:gd name="T23" fmla="*/ 2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6">
                  <a:moveTo>
                    <a:pt x="21" y="1"/>
                  </a:moveTo>
                  <a:cubicBezTo>
                    <a:pt x="23" y="1"/>
                    <a:pt x="21" y="5"/>
                    <a:pt x="22" y="7"/>
                  </a:cubicBezTo>
                  <a:cubicBezTo>
                    <a:pt x="20" y="6"/>
                    <a:pt x="20" y="8"/>
                    <a:pt x="20" y="9"/>
                  </a:cubicBezTo>
                  <a:cubicBezTo>
                    <a:pt x="16" y="7"/>
                    <a:pt x="15" y="14"/>
                    <a:pt x="14" y="10"/>
                  </a:cubicBezTo>
                  <a:cubicBezTo>
                    <a:pt x="11" y="13"/>
                    <a:pt x="9" y="16"/>
                    <a:pt x="4" y="16"/>
                  </a:cubicBezTo>
                  <a:cubicBezTo>
                    <a:pt x="3" y="15"/>
                    <a:pt x="3" y="14"/>
                    <a:pt x="3" y="11"/>
                  </a:cubicBezTo>
                  <a:cubicBezTo>
                    <a:pt x="2" y="10"/>
                    <a:pt x="1" y="10"/>
                    <a:pt x="1" y="9"/>
                  </a:cubicBezTo>
                  <a:cubicBezTo>
                    <a:pt x="0" y="7"/>
                    <a:pt x="1" y="5"/>
                    <a:pt x="1" y="3"/>
                  </a:cubicBezTo>
                  <a:cubicBezTo>
                    <a:pt x="3" y="4"/>
                    <a:pt x="3" y="2"/>
                    <a:pt x="3" y="1"/>
                  </a:cubicBezTo>
                  <a:cubicBezTo>
                    <a:pt x="5" y="1"/>
                    <a:pt x="6" y="1"/>
                    <a:pt x="7" y="0"/>
                  </a:cubicBezTo>
                  <a:cubicBezTo>
                    <a:pt x="8" y="2"/>
                    <a:pt x="14" y="0"/>
                    <a:pt x="16" y="2"/>
                  </a:cubicBezTo>
                  <a:cubicBezTo>
                    <a:pt x="18" y="2"/>
                    <a:pt x="21" y="3"/>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6" name="Freeform 108"/>
            <p:cNvSpPr>
              <a:spLocks/>
            </p:cNvSpPr>
            <p:nvPr/>
          </p:nvSpPr>
          <p:spPr bwMode="auto">
            <a:xfrm>
              <a:off x="3938588" y="1741488"/>
              <a:ext cx="190500" cy="93662"/>
            </a:xfrm>
            <a:custGeom>
              <a:avLst/>
              <a:gdLst>
                <a:gd name="T0" fmla="*/ 87 w 51"/>
                <a:gd name="T1" fmla="*/ 0 h 25"/>
                <a:gd name="T2" fmla="*/ 99 w 51"/>
                <a:gd name="T3" fmla="*/ 7 h 25"/>
                <a:gd name="T4" fmla="*/ 106 w 51"/>
                <a:gd name="T5" fmla="*/ 9 h 25"/>
                <a:gd name="T6" fmla="*/ 104 w 51"/>
                <a:gd name="T7" fmla="*/ 14 h 25"/>
                <a:gd name="T8" fmla="*/ 118 w 51"/>
                <a:gd name="T9" fmla="*/ 24 h 25"/>
                <a:gd name="T10" fmla="*/ 108 w 51"/>
                <a:gd name="T11" fmla="*/ 40 h 25"/>
                <a:gd name="T12" fmla="*/ 101 w 51"/>
                <a:gd name="T13" fmla="*/ 42 h 25"/>
                <a:gd name="T14" fmla="*/ 89 w 51"/>
                <a:gd name="T15" fmla="*/ 47 h 25"/>
                <a:gd name="T16" fmla="*/ 82 w 51"/>
                <a:gd name="T17" fmla="*/ 52 h 25"/>
                <a:gd name="T18" fmla="*/ 75 w 51"/>
                <a:gd name="T19" fmla="*/ 54 h 25"/>
                <a:gd name="T20" fmla="*/ 42 w 51"/>
                <a:gd name="T21" fmla="*/ 57 h 25"/>
                <a:gd name="T22" fmla="*/ 40 w 51"/>
                <a:gd name="T23" fmla="*/ 54 h 25"/>
                <a:gd name="T24" fmla="*/ 28 w 51"/>
                <a:gd name="T25" fmla="*/ 47 h 25"/>
                <a:gd name="T26" fmla="*/ 24 w 51"/>
                <a:gd name="T27" fmla="*/ 45 h 25"/>
                <a:gd name="T28" fmla="*/ 28 w 51"/>
                <a:gd name="T29" fmla="*/ 42 h 25"/>
                <a:gd name="T30" fmla="*/ 21 w 51"/>
                <a:gd name="T31" fmla="*/ 38 h 25"/>
                <a:gd name="T32" fmla="*/ 21 w 51"/>
                <a:gd name="T33" fmla="*/ 21 h 25"/>
                <a:gd name="T34" fmla="*/ 5 w 51"/>
                <a:gd name="T35" fmla="*/ 24 h 25"/>
                <a:gd name="T36" fmla="*/ 9 w 51"/>
                <a:gd name="T37" fmla="*/ 12 h 25"/>
                <a:gd name="T38" fmla="*/ 31 w 51"/>
                <a:gd name="T39" fmla="*/ 12 h 25"/>
                <a:gd name="T40" fmla="*/ 35 w 51"/>
                <a:gd name="T41" fmla="*/ 24 h 25"/>
                <a:gd name="T42" fmla="*/ 42 w 51"/>
                <a:gd name="T43" fmla="*/ 12 h 25"/>
                <a:gd name="T44" fmla="*/ 59 w 51"/>
                <a:gd name="T45" fmla="*/ 19 h 25"/>
                <a:gd name="T46" fmla="*/ 64 w 51"/>
                <a:gd name="T47" fmla="*/ 12 h 25"/>
                <a:gd name="T48" fmla="*/ 82 w 51"/>
                <a:gd name="T49" fmla="*/ 9 h 25"/>
                <a:gd name="T50" fmla="*/ 87 w 51"/>
                <a:gd name="T51" fmla="*/ 0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1" h="25">
                  <a:moveTo>
                    <a:pt x="37" y="0"/>
                  </a:moveTo>
                  <a:cubicBezTo>
                    <a:pt x="38" y="1"/>
                    <a:pt x="40" y="2"/>
                    <a:pt x="42" y="3"/>
                  </a:cubicBezTo>
                  <a:cubicBezTo>
                    <a:pt x="42" y="3"/>
                    <a:pt x="45" y="4"/>
                    <a:pt x="45" y="4"/>
                  </a:cubicBezTo>
                  <a:cubicBezTo>
                    <a:pt x="45" y="4"/>
                    <a:pt x="44" y="6"/>
                    <a:pt x="44" y="6"/>
                  </a:cubicBezTo>
                  <a:cubicBezTo>
                    <a:pt x="44" y="8"/>
                    <a:pt x="47" y="11"/>
                    <a:pt x="50" y="10"/>
                  </a:cubicBezTo>
                  <a:cubicBezTo>
                    <a:pt x="51" y="13"/>
                    <a:pt x="49" y="15"/>
                    <a:pt x="46" y="17"/>
                  </a:cubicBezTo>
                  <a:cubicBezTo>
                    <a:pt x="45" y="18"/>
                    <a:pt x="44" y="18"/>
                    <a:pt x="43" y="18"/>
                  </a:cubicBezTo>
                  <a:cubicBezTo>
                    <a:pt x="41" y="19"/>
                    <a:pt x="41" y="20"/>
                    <a:pt x="38" y="20"/>
                  </a:cubicBezTo>
                  <a:cubicBezTo>
                    <a:pt x="38" y="20"/>
                    <a:pt x="35" y="22"/>
                    <a:pt x="35" y="22"/>
                  </a:cubicBezTo>
                  <a:cubicBezTo>
                    <a:pt x="34" y="23"/>
                    <a:pt x="34" y="22"/>
                    <a:pt x="32" y="23"/>
                  </a:cubicBezTo>
                  <a:cubicBezTo>
                    <a:pt x="31" y="23"/>
                    <a:pt x="22" y="25"/>
                    <a:pt x="18" y="24"/>
                  </a:cubicBezTo>
                  <a:cubicBezTo>
                    <a:pt x="18" y="24"/>
                    <a:pt x="18" y="23"/>
                    <a:pt x="17" y="23"/>
                  </a:cubicBezTo>
                  <a:cubicBezTo>
                    <a:pt x="15" y="23"/>
                    <a:pt x="14" y="21"/>
                    <a:pt x="12" y="20"/>
                  </a:cubicBezTo>
                  <a:cubicBezTo>
                    <a:pt x="11" y="20"/>
                    <a:pt x="11" y="19"/>
                    <a:pt x="10" y="19"/>
                  </a:cubicBezTo>
                  <a:cubicBezTo>
                    <a:pt x="10" y="18"/>
                    <a:pt x="11" y="18"/>
                    <a:pt x="12" y="18"/>
                  </a:cubicBezTo>
                  <a:cubicBezTo>
                    <a:pt x="12" y="17"/>
                    <a:pt x="9" y="17"/>
                    <a:pt x="9" y="16"/>
                  </a:cubicBezTo>
                  <a:cubicBezTo>
                    <a:pt x="8" y="14"/>
                    <a:pt x="9" y="12"/>
                    <a:pt x="9" y="9"/>
                  </a:cubicBezTo>
                  <a:cubicBezTo>
                    <a:pt x="4" y="7"/>
                    <a:pt x="4" y="13"/>
                    <a:pt x="2" y="10"/>
                  </a:cubicBezTo>
                  <a:cubicBezTo>
                    <a:pt x="0" y="6"/>
                    <a:pt x="5" y="9"/>
                    <a:pt x="4" y="5"/>
                  </a:cubicBezTo>
                  <a:cubicBezTo>
                    <a:pt x="9" y="6"/>
                    <a:pt x="8" y="5"/>
                    <a:pt x="13" y="5"/>
                  </a:cubicBezTo>
                  <a:cubicBezTo>
                    <a:pt x="14" y="8"/>
                    <a:pt x="17" y="7"/>
                    <a:pt x="15" y="10"/>
                  </a:cubicBezTo>
                  <a:cubicBezTo>
                    <a:pt x="18" y="10"/>
                    <a:pt x="18" y="8"/>
                    <a:pt x="18" y="5"/>
                  </a:cubicBezTo>
                  <a:cubicBezTo>
                    <a:pt x="19" y="7"/>
                    <a:pt x="29" y="2"/>
                    <a:pt x="25" y="8"/>
                  </a:cubicBezTo>
                  <a:cubicBezTo>
                    <a:pt x="28" y="9"/>
                    <a:pt x="27" y="6"/>
                    <a:pt x="27" y="5"/>
                  </a:cubicBezTo>
                  <a:cubicBezTo>
                    <a:pt x="29" y="4"/>
                    <a:pt x="32" y="5"/>
                    <a:pt x="35" y="4"/>
                  </a:cubicBezTo>
                  <a:cubicBezTo>
                    <a:pt x="36" y="3"/>
                    <a:pt x="37" y="2"/>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7" name="Freeform 109"/>
            <p:cNvSpPr>
              <a:spLocks/>
            </p:cNvSpPr>
            <p:nvPr/>
          </p:nvSpPr>
          <p:spPr bwMode="auto">
            <a:xfrm>
              <a:off x="2805113" y="1763713"/>
              <a:ext cx="112713" cy="82550"/>
            </a:xfrm>
            <a:custGeom>
              <a:avLst/>
              <a:gdLst>
                <a:gd name="T0" fmla="*/ 19 w 30"/>
                <a:gd name="T1" fmla="*/ 0 h 22"/>
                <a:gd name="T2" fmla="*/ 36 w 30"/>
                <a:gd name="T3" fmla="*/ 17 h 22"/>
                <a:gd name="T4" fmla="*/ 40 w 30"/>
                <a:gd name="T5" fmla="*/ 14 h 22"/>
                <a:gd name="T6" fmla="*/ 50 w 30"/>
                <a:gd name="T7" fmla="*/ 24 h 22"/>
                <a:gd name="T8" fmla="*/ 62 w 30"/>
                <a:gd name="T9" fmla="*/ 38 h 22"/>
                <a:gd name="T10" fmla="*/ 71 w 30"/>
                <a:gd name="T11" fmla="*/ 40 h 22"/>
                <a:gd name="T12" fmla="*/ 36 w 30"/>
                <a:gd name="T13" fmla="*/ 43 h 22"/>
                <a:gd name="T14" fmla="*/ 21 w 30"/>
                <a:gd name="T15" fmla="*/ 52 h 22"/>
                <a:gd name="T16" fmla="*/ 0 w 30"/>
                <a:gd name="T17" fmla="*/ 43 h 22"/>
                <a:gd name="T18" fmla="*/ 5 w 30"/>
                <a:gd name="T19" fmla="*/ 40 h 22"/>
                <a:gd name="T20" fmla="*/ 7 w 30"/>
                <a:gd name="T21" fmla="*/ 33 h 22"/>
                <a:gd name="T22" fmla="*/ 7 w 30"/>
                <a:gd name="T23" fmla="*/ 9 h 22"/>
                <a:gd name="T24" fmla="*/ 19 w 30"/>
                <a:gd name="T25" fmla="*/ 0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22">
                  <a:moveTo>
                    <a:pt x="8" y="0"/>
                  </a:moveTo>
                  <a:cubicBezTo>
                    <a:pt x="10" y="3"/>
                    <a:pt x="16" y="2"/>
                    <a:pt x="15" y="7"/>
                  </a:cubicBezTo>
                  <a:cubicBezTo>
                    <a:pt x="16" y="8"/>
                    <a:pt x="18" y="6"/>
                    <a:pt x="17" y="6"/>
                  </a:cubicBezTo>
                  <a:cubicBezTo>
                    <a:pt x="19" y="7"/>
                    <a:pt x="18" y="10"/>
                    <a:pt x="21" y="10"/>
                  </a:cubicBezTo>
                  <a:cubicBezTo>
                    <a:pt x="23" y="10"/>
                    <a:pt x="24" y="14"/>
                    <a:pt x="26" y="16"/>
                  </a:cubicBezTo>
                  <a:cubicBezTo>
                    <a:pt x="29" y="15"/>
                    <a:pt x="28" y="15"/>
                    <a:pt x="30" y="17"/>
                  </a:cubicBezTo>
                  <a:cubicBezTo>
                    <a:pt x="28" y="20"/>
                    <a:pt x="20" y="17"/>
                    <a:pt x="15" y="18"/>
                  </a:cubicBezTo>
                  <a:cubicBezTo>
                    <a:pt x="13" y="19"/>
                    <a:pt x="10" y="19"/>
                    <a:pt x="9" y="22"/>
                  </a:cubicBezTo>
                  <a:cubicBezTo>
                    <a:pt x="6" y="20"/>
                    <a:pt x="5" y="17"/>
                    <a:pt x="0" y="18"/>
                  </a:cubicBezTo>
                  <a:cubicBezTo>
                    <a:pt x="0" y="17"/>
                    <a:pt x="1" y="17"/>
                    <a:pt x="2" y="17"/>
                  </a:cubicBezTo>
                  <a:cubicBezTo>
                    <a:pt x="1" y="15"/>
                    <a:pt x="1" y="14"/>
                    <a:pt x="3" y="14"/>
                  </a:cubicBezTo>
                  <a:cubicBezTo>
                    <a:pt x="1" y="10"/>
                    <a:pt x="4" y="9"/>
                    <a:pt x="3" y="4"/>
                  </a:cubicBezTo>
                  <a:cubicBezTo>
                    <a:pt x="6" y="3"/>
                    <a:pt x="8"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8" name="Freeform 110"/>
            <p:cNvSpPr>
              <a:spLocks/>
            </p:cNvSpPr>
            <p:nvPr/>
          </p:nvSpPr>
          <p:spPr bwMode="auto">
            <a:xfrm>
              <a:off x="6091238" y="3065463"/>
              <a:ext cx="187325" cy="201612"/>
            </a:xfrm>
            <a:custGeom>
              <a:avLst/>
              <a:gdLst>
                <a:gd name="T0" fmla="*/ 9 w 50"/>
                <a:gd name="T1" fmla="*/ 19 h 54"/>
                <a:gd name="T2" fmla="*/ 5 w 50"/>
                <a:gd name="T3" fmla="*/ 16 h 54"/>
                <a:gd name="T4" fmla="*/ 0 w 50"/>
                <a:gd name="T5" fmla="*/ 7 h 54"/>
                <a:gd name="T6" fmla="*/ 21 w 50"/>
                <a:gd name="T7" fmla="*/ 5 h 54"/>
                <a:gd name="T8" fmla="*/ 33 w 50"/>
                <a:gd name="T9" fmla="*/ 9 h 54"/>
                <a:gd name="T10" fmla="*/ 33 w 50"/>
                <a:gd name="T11" fmla="*/ 16 h 54"/>
                <a:gd name="T12" fmla="*/ 38 w 50"/>
                <a:gd name="T13" fmla="*/ 21 h 54"/>
                <a:gd name="T14" fmla="*/ 50 w 50"/>
                <a:gd name="T15" fmla="*/ 26 h 54"/>
                <a:gd name="T16" fmla="*/ 68 w 50"/>
                <a:gd name="T17" fmla="*/ 42 h 54"/>
                <a:gd name="T18" fmla="*/ 76 w 50"/>
                <a:gd name="T19" fmla="*/ 52 h 54"/>
                <a:gd name="T20" fmla="*/ 83 w 50"/>
                <a:gd name="T21" fmla="*/ 54 h 54"/>
                <a:gd name="T22" fmla="*/ 87 w 50"/>
                <a:gd name="T23" fmla="*/ 59 h 54"/>
                <a:gd name="T24" fmla="*/ 87 w 50"/>
                <a:gd name="T25" fmla="*/ 66 h 54"/>
                <a:gd name="T26" fmla="*/ 94 w 50"/>
                <a:gd name="T27" fmla="*/ 71 h 54"/>
                <a:gd name="T28" fmla="*/ 101 w 50"/>
                <a:gd name="T29" fmla="*/ 80 h 54"/>
                <a:gd name="T30" fmla="*/ 109 w 50"/>
                <a:gd name="T31" fmla="*/ 85 h 54"/>
                <a:gd name="T32" fmla="*/ 113 w 50"/>
                <a:gd name="T33" fmla="*/ 99 h 54"/>
                <a:gd name="T34" fmla="*/ 116 w 50"/>
                <a:gd name="T35" fmla="*/ 111 h 54"/>
                <a:gd name="T36" fmla="*/ 118 w 50"/>
                <a:gd name="T37" fmla="*/ 118 h 54"/>
                <a:gd name="T38" fmla="*/ 104 w 50"/>
                <a:gd name="T39" fmla="*/ 120 h 54"/>
                <a:gd name="T40" fmla="*/ 94 w 50"/>
                <a:gd name="T41" fmla="*/ 120 h 54"/>
                <a:gd name="T42" fmla="*/ 94 w 50"/>
                <a:gd name="T43" fmla="*/ 115 h 54"/>
                <a:gd name="T44" fmla="*/ 87 w 50"/>
                <a:gd name="T45" fmla="*/ 115 h 54"/>
                <a:gd name="T46" fmla="*/ 76 w 50"/>
                <a:gd name="T47" fmla="*/ 103 h 54"/>
                <a:gd name="T48" fmla="*/ 78 w 50"/>
                <a:gd name="T49" fmla="*/ 99 h 54"/>
                <a:gd name="T50" fmla="*/ 76 w 50"/>
                <a:gd name="T51" fmla="*/ 99 h 54"/>
                <a:gd name="T52" fmla="*/ 71 w 50"/>
                <a:gd name="T53" fmla="*/ 94 h 54"/>
                <a:gd name="T54" fmla="*/ 66 w 50"/>
                <a:gd name="T55" fmla="*/ 94 h 54"/>
                <a:gd name="T56" fmla="*/ 54 w 50"/>
                <a:gd name="T57" fmla="*/ 82 h 54"/>
                <a:gd name="T58" fmla="*/ 50 w 50"/>
                <a:gd name="T59" fmla="*/ 64 h 54"/>
                <a:gd name="T60" fmla="*/ 47 w 50"/>
                <a:gd name="T61" fmla="*/ 68 h 54"/>
                <a:gd name="T62" fmla="*/ 40 w 50"/>
                <a:gd name="T63" fmla="*/ 54 h 54"/>
                <a:gd name="T64" fmla="*/ 35 w 50"/>
                <a:gd name="T65" fmla="*/ 49 h 54"/>
                <a:gd name="T66" fmla="*/ 31 w 50"/>
                <a:gd name="T67" fmla="*/ 45 h 54"/>
                <a:gd name="T68" fmla="*/ 28 w 50"/>
                <a:gd name="T69" fmla="*/ 35 h 54"/>
                <a:gd name="T70" fmla="*/ 19 w 50"/>
                <a:gd name="T71" fmla="*/ 28 h 54"/>
                <a:gd name="T72" fmla="*/ 14 w 50"/>
                <a:gd name="T73" fmla="*/ 24 h 54"/>
                <a:gd name="T74" fmla="*/ 9 w 50"/>
                <a:gd name="T75" fmla="*/ 19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0" h="54">
                  <a:moveTo>
                    <a:pt x="4" y="8"/>
                  </a:moveTo>
                  <a:cubicBezTo>
                    <a:pt x="5" y="6"/>
                    <a:pt x="3" y="7"/>
                    <a:pt x="2" y="7"/>
                  </a:cubicBezTo>
                  <a:cubicBezTo>
                    <a:pt x="1" y="6"/>
                    <a:pt x="2" y="3"/>
                    <a:pt x="0" y="3"/>
                  </a:cubicBezTo>
                  <a:cubicBezTo>
                    <a:pt x="3" y="0"/>
                    <a:pt x="5" y="4"/>
                    <a:pt x="9" y="2"/>
                  </a:cubicBezTo>
                  <a:cubicBezTo>
                    <a:pt x="9" y="5"/>
                    <a:pt x="12" y="3"/>
                    <a:pt x="14" y="4"/>
                  </a:cubicBezTo>
                  <a:cubicBezTo>
                    <a:pt x="14" y="4"/>
                    <a:pt x="13" y="6"/>
                    <a:pt x="14" y="7"/>
                  </a:cubicBezTo>
                  <a:cubicBezTo>
                    <a:pt x="15" y="7"/>
                    <a:pt x="17" y="7"/>
                    <a:pt x="16" y="9"/>
                  </a:cubicBezTo>
                  <a:cubicBezTo>
                    <a:pt x="19" y="8"/>
                    <a:pt x="18" y="11"/>
                    <a:pt x="21" y="11"/>
                  </a:cubicBezTo>
                  <a:cubicBezTo>
                    <a:pt x="23" y="11"/>
                    <a:pt x="26" y="18"/>
                    <a:pt x="29" y="18"/>
                  </a:cubicBezTo>
                  <a:cubicBezTo>
                    <a:pt x="32" y="18"/>
                    <a:pt x="30" y="21"/>
                    <a:pt x="32" y="22"/>
                  </a:cubicBezTo>
                  <a:cubicBezTo>
                    <a:pt x="32" y="23"/>
                    <a:pt x="34" y="22"/>
                    <a:pt x="35" y="23"/>
                  </a:cubicBezTo>
                  <a:cubicBezTo>
                    <a:pt x="36" y="23"/>
                    <a:pt x="37" y="25"/>
                    <a:pt x="37" y="25"/>
                  </a:cubicBezTo>
                  <a:cubicBezTo>
                    <a:pt x="38" y="26"/>
                    <a:pt x="37" y="27"/>
                    <a:pt x="37" y="28"/>
                  </a:cubicBezTo>
                  <a:cubicBezTo>
                    <a:pt x="38" y="29"/>
                    <a:pt x="39" y="29"/>
                    <a:pt x="40" y="30"/>
                  </a:cubicBezTo>
                  <a:cubicBezTo>
                    <a:pt x="41" y="31"/>
                    <a:pt x="41" y="34"/>
                    <a:pt x="43" y="34"/>
                  </a:cubicBezTo>
                  <a:cubicBezTo>
                    <a:pt x="44" y="34"/>
                    <a:pt x="45" y="36"/>
                    <a:pt x="46" y="36"/>
                  </a:cubicBezTo>
                  <a:cubicBezTo>
                    <a:pt x="47" y="37"/>
                    <a:pt x="46" y="42"/>
                    <a:pt x="48" y="42"/>
                  </a:cubicBezTo>
                  <a:cubicBezTo>
                    <a:pt x="49" y="42"/>
                    <a:pt x="49" y="45"/>
                    <a:pt x="49" y="47"/>
                  </a:cubicBezTo>
                  <a:cubicBezTo>
                    <a:pt x="49" y="49"/>
                    <a:pt x="47" y="50"/>
                    <a:pt x="50" y="50"/>
                  </a:cubicBezTo>
                  <a:cubicBezTo>
                    <a:pt x="50" y="54"/>
                    <a:pt x="47" y="52"/>
                    <a:pt x="44" y="51"/>
                  </a:cubicBezTo>
                  <a:cubicBezTo>
                    <a:pt x="43" y="51"/>
                    <a:pt x="41" y="52"/>
                    <a:pt x="40" y="51"/>
                  </a:cubicBezTo>
                  <a:cubicBezTo>
                    <a:pt x="39" y="51"/>
                    <a:pt x="40" y="49"/>
                    <a:pt x="40" y="49"/>
                  </a:cubicBezTo>
                  <a:cubicBezTo>
                    <a:pt x="39" y="49"/>
                    <a:pt x="38" y="49"/>
                    <a:pt x="37" y="49"/>
                  </a:cubicBezTo>
                  <a:cubicBezTo>
                    <a:pt x="36" y="48"/>
                    <a:pt x="34" y="44"/>
                    <a:pt x="32" y="44"/>
                  </a:cubicBezTo>
                  <a:cubicBezTo>
                    <a:pt x="32" y="43"/>
                    <a:pt x="33" y="43"/>
                    <a:pt x="33" y="42"/>
                  </a:cubicBezTo>
                  <a:cubicBezTo>
                    <a:pt x="32" y="41"/>
                    <a:pt x="32" y="41"/>
                    <a:pt x="32" y="42"/>
                  </a:cubicBezTo>
                  <a:cubicBezTo>
                    <a:pt x="30" y="42"/>
                    <a:pt x="31" y="40"/>
                    <a:pt x="30" y="40"/>
                  </a:cubicBezTo>
                  <a:cubicBezTo>
                    <a:pt x="30" y="39"/>
                    <a:pt x="28" y="40"/>
                    <a:pt x="28" y="40"/>
                  </a:cubicBezTo>
                  <a:cubicBezTo>
                    <a:pt x="26" y="38"/>
                    <a:pt x="26" y="35"/>
                    <a:pt x="23" y="35"/>
                  </a:cubicBezTo>
                  <a:cubicBezTo>
                    <a:pt x="25" y="30"/>
                    <a:pt x="21" y="30"/>
                    <a:pt x="21" y="27"/>
                  </a:cubicBezTo>
                  <a:cubicBezTo>
                    <a:pt x="20" y="27"/>
                    <a:pt x="20" y="28"/>
                    <a:pt x="20" y="29"/>
                  </a:cubicBezTo>
                  <a:cubicBezTo>
                    <a:pt x="18" y="28"/>
                    <a:pt x="19" y="25"/>
                    <a:pt x="17" y="23"/>
                  </a:cubicBezTo>
                  <a:cubicBezTo>
                    <a:pt x="17" y="22"/>
                    <a:pt x="16" y="21"/>
                    <a:pt x="15" y="21"/>
                  </a:cubicBezTo>
                  <a:cubicBezTo>
                    <a:pt x="14" y="20"/>
                    <a:pt x="14" y="19"/>
                    <a:pt x="13" y="19"/>
                  </a:cubicBezTo>
                  <a:cubicBezTo>
                    <a:pt x="13" y="17"/>
                    <a:pt x="12" y="16"/>
                    <a:pt x="12" y="15"/>
                  </a:cubicBezTo>
                  <a:cubicBezTo>
                    <a:pt x="11" y="13"/>
                    <a:pt x="9" y="13"/>
                    <a:pt x="8" y="12"/>
                  </a:cubicBezTo>
                  <a:cubicBezTo>
                    <a:pt x="8" y="12"/>
                    <a:pt x="6" y="10"/>
                    <a:pt x="6" y="10"/>
                  </a:cubicBezTo>
                  <a:cubicBezTo>
                    <a:pt x="5" y="8"/>
                    <a:pt x="9" y="6"/>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69" name="Freeform 111"/>
            <p:cNvSpPr>
              <a:spLocks/>
            </p:cNvSpPr>
            <p:nvPr/>
          </p:nvSpPr>
          <p:spPr bwMode="auto">
            <a:xfrm>
              <a:off x="5153026" y="3379788"/>
              <a:ext cx="134938" cy="247650"/>
            </a:xfrm>
            <a:custGeom>
              <a:avLst/>
              <a:gdLst>
                <a:gd name="T0" fmla="*/ 64 w 36"/>
                <a:gd name="T1" fmla="*/ 0 h 66"/>
                <a:gd name="T2" fmla="*/ 76 w 36"/>
                <a:gd name="T3" fmla="*/ 2 h 66"/>
                <a:gd name="T4" fmla="*/ 71 w 36"/>
                <a:gd name="T5" fmla="*/ 54 h 66"/>
                <a:gd name="T6" fmla="*/ 64 w 36"/>
                <a:gd name="T7" fmla="*/ 87 h 66"/>
                <a:gd name="T8" fmla="*/ 57 w 36"/>
                <a:gd name="T9" fmla="*/ 102 h 66"/>
                <a:gd name="T10" fmla="*/ 52 w 36"/>
                <a:gd name="T11" fmla="*/ 118 h 66"/>
                <a:gd name="T12" fmla="*/ 52 w 36"/>
                <a:gd name="T13" fmla="*/ 123 h 66"/>
                <a:gd name="T14" fmla="*/ 47 w 36"/>
                <a:gd name="T15" fmla="*/ 125 h 66"/>
                <a:gd name="T16" fmla="*/ 45 w 36"/>
                <a:gd name="T17" fmla="*/ 142 h 66"/>
                <a:gd name="T18" fmla="*/ 43 w 36"/>
                <a:gd name="T19" fmla="*/ 144 h 66"/>
                <a:gd name="T20" fmla="*/ 40 w 36"/>
                <a:gd name="T21" fmla="*/ 154 h 66"/>
                <a:gd name="T22" fmla="*/ 12 w 36"/>
                <a:gd name="T23" fmla="*/ 156 h 66"/>
                <a:gd name="T24" fmla="*/ 9 w 36"/>
                <a:gd name="T25" fmla="*/ 142 h 66"/>
                <a:gd name="T26" fmla="*/ 7 w 36"/>
                <a:gd name="T27" fmla="*/ 137 h 66"/>
                <a:gd name="T28" fmla="*/ 0 w 36"/>
                <a:gd name="T29" fmla="*/ 135 h 66"/>
                <a:gd name="T30" fmla="*/ 0 w 36"/>
                <a:gd name="T31" fmla="*/ 123 h 66"/>
                <a:gd name="T32" fmla="*/ 2 w 36"/>
                <a:gd name="T33" fmla="*/ 121 h 66"/>
                <a:gd name="T34" fmla="*/ 0 w 36"/>
                <a:gd name="T35" fmla="*/ 118 h 66"/>
                <a:gd name="T36" fmla="*/ 7 w 36"/>
                <a:gd name="T37" fmla="*/ 106 h 66"/>
                <a:gd name="T38" fmla="*/ 7 w 36"/>
                <a:gd name="T39" fmla="*/ 102 h 66"/>
                <a:gd name="T40" fmla="*/ 12 w 36"/>
                <a:gd name="T41" fmla="*/ 97 h 66"/>
                <a:gd name="T42" fmla="*/ 17 w 36"/>
                <a:gd name="T43" fmla="*/ 85 h 66"/>
                <a:gd name="T44" fmla="*/ 12 w 36"/>
                <a:gd name="T45" fmla="*/ 76 h 66"/>
                <a:gd name="T46" fmla="*/ 12 w 36"/>
                <a:gd name="T47" fmla="*/ 59 h 66"/>
                <a:gd name="T48" fmla="*/ 17 w 36"/>
                <a:gd name="T49" fmla="*/ 54 h 66"/>
                <a:gd name="T50" fmla="*/ 26 w 36"/>
                <a:gd name="T51" fmla="*/ 47 h 66"/>
                <a:gd name="T52" fmla="*/ 40 w 36"/>
                <a:gd name="T53" fmla="*/ 38 h 66"/>
                <a:gd name="T54" fmla="*/ 47 w 36"/>
                <a:gd name="T55" fmla="*/ 40 h 66"/>
                <a:gd name="T56" fmla="*/ 50 w 36"/>
                <a:gd name="T57" fmla="*/ 24 h 66"/>
                <a:gd name="T58" fmla="*/ 59 w 36"/>
                <a:gd name="T59" fmla="*/ 19 h 66"/>
                <a:gd name="T60" fmla="*/ 64 w 36"/>
                <a:gd name="T61" fmla="*/ 0 h 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6" h="66">
                  <a:moveTo>
                    <a:pt x="27" y="0"/>
                  </a:moveTo>
                  <a:cubicBezTo>
                    <a:pt x="28" y="1"/>
                    <a:pt x="30" y="2"/>
                    <a:pt x="32" y="1"/>
                  </a:cubicBezTo>
                  <a:cubicBezTo>
                    <a:pt x="30" y="7"/>
                    <a:pt x="36" y="18"/>
                    <a:pt x="30" y="23"/>
                  </a:cubicBezTo>
                  <a:cubicBezTo>
                    <a:pt x="30" y="28"/>
                    <a:pt x="29" y="32"/>
                    <a:pt x="27" y="37"/>
                  </a:cubicBezTo>
                  <a:cubicBezTo>
                    <a:pt x="27" y="39"/>
                    <a:pt x="26" y="42"/>
                    <a:pt x="24" y="43"/>
                  </a:cubicBezTo>
                  <a:cubicBezTo>
                    <a:pt x="25" y="46"/>
                    <a:pt x="23" y="48"/>
                    <a:pt x="22" y="50"/>
                  </a:cubicBezTo>
                  <a:cubicBezTo>
                    <a:pt x="22" y="50"/>
                    <a:pt x="23" y="52"/>
                    <a:pt x="22" y="52"/>
                  </a:cubicBezTo>
                  <a:cubicBezTo>
                    <a:pt x="22" y="52"/>
                    <a:pt x="20" y="53"/>
                    <a:pt x="20" y="53"/>
                  </a:cubicBezTo>
                  <a:cubicBezTo>
                    <a:pt x="19" y="55"/>
                    <a:pt x="20" y="58"/>
                    <a:pt x="19" y="60"/>
                  </a:cubicBezTo>
                  <a:cubicBezTo>
                    <a:pt x="19" y="61"/>
                    <a:pt x="18" y="60"/>
                    <a:pt x="18" y="61"/>
                  </a:cubicBezTo>
                  <a:cubicBezTo>
                    <a:pt x="18" y="62"/>
                    <a:pt x="16" y="63"/>
                    <a:pt x="17" y="65"/>
                  </a:cubicBezTo>
                  <a:cubicBezTo>
                    <a:pt x="14" y="66"/>
                    <a:pt x="9" y="66"/>
                    <a:pt x="5" y="66"/>
                  </a:cubicBezTo>
                  <a:cubicBezTo>
                    <a:pt x="5" y="63"/>
                    <a:pt x="3" y="64"/>
                    <a:pt x="4" y="60"/>
                  </a:cubicBezTo>
                  <a:cubicBezTo>
                    <a:pt x="3" y="60"/>
                    <a:pt x="3" y="59"/>
                    <a:pt x="3" y="58"/>
                  </a:cubicBezTo>
                  <a:cubicBezTo>
                    <a:pt x="1" y="58"/>
                    <a:pt x="0" y="58"/>
                    <a:pt x="0" y="57"/>
                  </a:cubicBezTo>
                  <a:cubicBezTo>
                    <a:pt x="0" y="55"/>
                    <a:pt x="0" y="54"/>
                    <a:pt x="0" y="52"/>
                  </a:cubicBezTo>
                  <a:cubicBezTo>
                    <a:pt x="0" y="51"/>
                    <a:pt x="1" y="51"/>
                    <a:pt x="1" y="51"/>
                  </a:cubicBezTo>
                  <a:cubicBezTo>
                    <a:pt x="2" y="50"/>
                    <a:pt x="0" y="50"/>
                    <a:pt x="0" y="50"/>
                  </a:cubicBezTo>
                  <a:cubicBezTo>
                    <a:pt x="1" y="48"/>
                    <a:pt x="2" y="46"/>
                    <a:pt x="3" y="45"/>
                  </a:cubicBezTo>
                  <a:cubicBezTo>
                    <a:pt x="3" y="45"/>
                    <a:pt x="2" y="43"/>
                    <a:pt x="3" y="43"/>
                  </a:cubicBezTo>
                  <a:cubicBezTo>
                    <a:pt x="3" y="43"/>
                    <a:pt x="5" y="42"/>
                    <a:pt x="5" y="41"/>
                  </a:cubicBezTo>
                  <a:cubicBezTo>
                    <a:pt x="5" y="39"/>
                    <a:pt x="3" y="32"/>
                    <a:pt x="7" y="36"/>
                  </a:cubicBezTo>
                  <a:cubicBezTo>
                    <a:pt x="8" y="33"/>
                    <a:pt x="5" y="34"/>
                    <a:pt x="5" y="32"/>
                  </a:cubicBezTo>
                  <a:cubicBezTo>
                    <a:pt x="5" y="30"/>
                    <a:pt x="5" y="27"/>
                    <a:pt x="5" y="25"/>
                  </a:cubicBezTo>
                  <a:cubicBezTo>
                    <a:pt x="7" y="25"/>
                    <a:pt x="7" y="24"/>
                    <a:pt x="7" y="23"/>
                  </a:cubicBezTo>
                  <a:cubicBezTo>
                    <a:pt x="10" y="23"/>
                    <a:pt x="10" y="21"/>
                    <a:pt x="11" y="20"/>
                  </a:cubicBezTo>
                  <a:cubicBezTo>
                    <a:pt x="12" y="19"/>
                    <a:pt x="17" y="20"/>
                    <a:pt x="17" y="16"/>
                  </a:cubicBezTo>
                  <a:cubicBezTo>
                    <a:pt x="19" y="15"/>
                    <a:pt x="19" y="17"/>
                    <a:pt x="20" y="17"/>
                  </a:cubicBezTo>
                  <a:cubicBezTo>
                    <a:pt x="19" y="13"/>
                    <a:pt x="21" y="12"/>
                    <a:pt x="21" y="10"/>
                  </a:cubicBezTo>
                  <a:cubicBezTo>
                    <a:pt x="25" y="12"/>
                    <a:pt x="24" y="2"/>
                    <a:pt x="25" y="8"/>
                  </a:cubicBezTo>
                  <a:cubicBezTo>
                    <a:pt x="29" y="7"/>
                    <a:pt x="25"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270" name="Freeform 112"/>
            <p:cNvSpPr>
              <a:spLocks/>
            </p:cNvSpPr>
            <p:nvPr/>
          </p:nvSpPr>
          <p:spPr bwMode="auto">
            <a:xfrm>
              <a:off x="6410326" y="3368675"/>
              <a:ext cx="727075" cy="533400"/>
            </a:xfrm>
            <a:custGeom>
              <a:avLst/>
              <a:gdLst>
                <a:gd name="T0" fmla="*/ 267 w 194"/>
                <a:gd name="T1" fmla="*/ 26 h 142"/>
                <a:gd name="T2" fmla="*/ 255 w 194"/>
                <a:gd name="T3" fmla="*/ 33 h 142"/>
                <a:gd name="T4" fmla="*/ 269 w 194"/>
                <a:gd name="T5" fmla="*/ 50 h 142"/>
                <a:gd name="T6" fmla="*/ 307 w 194"/>
                <a:gd name="T7" fmla="*/ 71 h 142"/>
                <a:gd name="T8" fmla="*/ 319 w 194"/>
                <a:gd name="T9" fmla="*/ 54 h 142"/>
                <a:gd name="T10" fmla="*/ 321 w 194"/>
                <a:gd name="T11" fmla="*/ 45 h 142"/>
                <a:gd name="T12" fmla="*/ 323 w 194"/>
                <a:gd name="T13" fmla="*/ 19 h 142"/>
                <a:gd name="T14" fmla="*/ 333 w 194"/>
                <a:gd name="T15" fmla="*/ 5 h 142"/>
                <a:gd name="T16" fmla="*/ 340 w 194"/>
                <a:gd name="T17" fmla="*/ 17 h 142"/>
                <a:gd name="T18" fmla="*/ 354 w 194"/>
                <a:gd name="T19" fmla="*/ 45 h 142"/>
                <a:gd name="T20" fmla="*/ 368 w 194"/>
                <a:gd name="T21" fmla="*/ 64 h 142"/>
                <a:gd name="T22" fmla="*/ 382 w 194"/>
                <a:gd name="T23" fmla="*/ 83 h 142"/>
                <a:gd name="T24" fmla="*/ 392 w 194"/>
                <a:gd name="T25" fmla="*/ 104 h 142"/>
                <a:gd name="T26" fmla="*/ 399 w 194"/>
                <a:gd name="T27" fmla="*/ 111 h 142"/>
                <a:gd name="T28" fmla="*/ 416 w 194"/>
                <a:gd name="T29" fmla="*/ 123 h 142"/>
                <a:gd name="T30" fmla="*/ 430 w 194"/>
                <a:gd name="T31" fmla="*/ 149 h 142"/>
                <a:gd name="T32" fmla="*/ 434 w 194"/>
                <a:gd name="T33" fmla="*/ 156 h 142"/>
                <a:gd name="T34" fmla="*/ 451 w 194"/>
                <a:gd name="T35" fmla="*/ 166 h 142"/>
                <a:gd name="T36" fmla="*/ 458 w 194"/>
                <a:gd name="T37" fmla="*/ 213 h 142"/>
                <a:gd name="T38" fmla="*/ 449 w 194"/>
                <a:gd name="T39" fmla="*/ 237 h 142"/>
                <a:gd name="T40" fmla="*/ 449 w 194"/>
                <a:gd name="T41" fmla="*/ 244 h 142"/>
                <a:gd name="T42" fmla="*/ 444 w 194"/>
                <a:gd name="T43" fmla="*/ 260 h 142"/>
                <a:gd name="T44" fmla="*/ 427 w 194"/>
                <a:gd name="T45" fmla="*/ 274 h 142"/>
                <a:gd name="T46" fmla="*/ 413 w 194"/>
                <a:gd name="T47" fmla="*/ 317 h 142"/>
                <a:gd name="T48" fmla="*/ 387 w 194"/>
                <a:gd name="T49" fmla="*/ 329 h 142"/>
                <a:gd name="T50" fmla="*/ 378 w 194"/>
                <a:gd name="T51" fmla="*/ 336 h 142"/>
                <a:gd name="T52" fmla="*/ 354 w 194"/>
                <a:gd name="T53" fmla="*/ 331 h 142"/>
                <a:gd name="T54" fmla="*/ 305 w 194"/>
                <a:gd name="T55" fmla="*/ 322 h 142"/>
                <a:gd name="T56" fmla="*/ 302 w 194"/>
                <a:gd name="T57" fmla="*/ 305 h 142"/>
                <a:gd name="T58" fmla="*/ 300 w 194"/>
                <a:gd name="T59" fmla="*/ 298 h 142"/>
                <a:gd name="T60" fmla="*/ 276 w 194"/>
                <a:gd name="T61" fmla="*/ 282 h 142"/>
                <a:gd name="T62" fmla="*/ 267 w 194"/>
                <a:gd name="T63" fmla="*/ 267 h 142"/>
                <a:gd name="T64" fmla="*/ 243 w 194"/>
                <a:gd name="T65" fmla="*/ 258 h 142"/>
                <a:gd name="T66" fmla="*/ 231 w 194"/>
                <a:gd name="T67" fmla="*/ 253 h 142"/>
                <a:gd name="T68" fmla="*/ 179 w 194"/>
                <a:gd name="T69" fmla="*/ 241 h 142"/>
                <a:gd name="T70" fmla="*/ 151 w 194"/>
                <a:gd name="T71" fmla="*/ 251 h 142"/>
                <a:gd name="T72" fmla="*/ 142 w 194"/>
                <a:gd name="T73" fmla="*/ 256 h 142"/>
                <a:gd name="T74" fmla="*/ 132 w 194"/>
                <a:gd name="T75" fmla="*/ 265 h 142"/>
                <a:gd name="T76" fmla="*/ 127 w 194"/>
                <a:gd name="T77" fmla="*/ 265 h 142"/>
                <a:gd name="T78" fmla="*/ 76 w 194"/>
                <a:gd name="T79" fmla="*/ 272 h 142"/>
                <a:gd name="T80" fmla="*/ 68 w 194"/>
                <a:gd name="T81" fmla="*/ 277 h 142"/>
                <a:gd name="T82" fmla="*/ 21 w 194"/>
                <a:gd name="T83" fmla="*/ 286 h 142"/>
                <a:gd name="T84" fmla="*/ 26 w 194"/>
                <a:gd name="T85" fmla="*/ 256 h 142"/>
                <a:gd name="T86" fmla="*/ 21 w 194"/>
                <a:gd name="T87" fmla="*/ 239 h 142"/>
                <a:gd name="T88" fmla="*/ 21 w 194"/>
                <a:gd name="T89" fmla="*/ 227 h 142"/>
                <a:gd name="T90" fmla="*/ 12 w 194"/>
                <a:gd name="T91" fmla="*/ 211 h 142"/>
                <a:gd name="T92" fmla="*/ 9 w 194"/>
                <a:gd name="T93" fmla="*/ 196 h 142"/>
                <a:gd name="T94" fmla="*/ 5 w 194"/>
                <a:gd name="T95" fmla="*/ 180 h 142"/>
                <a:gd name="T96" fmla="*/ 7 w 194"/>
                <a:gd name="T97" fmla="*/ 166 h 142"/>
                <a:gd name="T98" fmla="*/ 7 w 194"/>
                <a:gd name="T99" fmla="*/ 130 h 142"/>
                <a:gd name="T100" fmla="*/ 38 w 194"/>
                <a:gd name="T101" fmla="*/ 111 h 142"/>
                <a:gd name="T102" fmla="*/ 73 w 194"/>
                <a:gd name="T103" fmla="*/ 102 h 142"/>
                <a:gd name="T104" fmla="*/ 94 w 194"/>
                <a:gd name="T105" fmla="*/ 95 h 142"/>
                <a:gd name="T106" fmla="*/ 102 w 194"/>
                <a:gd name="T107" fmla="*/ 64 h 142"/>
                <a:gd name="T108" fmla="*/ 127 w 194"/>
                <a:gd name="T109" fmla="*/ 64 h 142"/>
                <a:gd name="T110" fmla="*/ 132 w 194"/>
                <a:gd name="T111" fmla="*/ 45 h 142"/>
                <a:gd name="T112" fmla="*/ 153 w 194"/>
                <a:gd name="T113" fmla="*/ 31 h 142"/>
                <a:gd name="T114" fmla="*/ 170 w 194"/>
                <a:gd name="T115" fmla="*/ 38 h 142"/>
                <a:gd name="T116" fmla="*/ 177 w 194"/>
                <a:gd name="T117" fmla="*/ 40 h 142"/>
                <a:gd name="T118" fmla="*/ 182 w 194"/>
                <a:gd name="T119" fmla="*/ 35 h 142"/>
                <a:gd name="T120" fmla="*/ 201 w 194"/>
                <a:gd name="T121" fmla="*/ 19 h 142"/>
                <a:gd name="T122" fmla="*/ 215 w 194"/>
                <a:gd name="T123" fmla="*/ 14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4" h="142">
                  <a:moveTo>
                    <a:pt x="113" y="6"/>
                  </a:moveTo>
                  <a:cubicBezTo>
                    <a:pt x="113" y="8"/>
                    <a:pt x="113" y="10"/>
                    <a:pt x="113" y="11"/>
                  </a:cubicBezTo>
                  <a:cubicBezTo>
                    <a:pt x="111" y="11"/>
                    <a:pt x="110" y="11"/>
                    <a:pt x="109" y="11"/>
                  </a:cubicBezTo>
                  <a:cubicBezTo>
                    <a:pt x="110" y="13"/>
                    <a:pt x="110" y="14"/>
                    <a:pt x="108" y="14"/>
                  </a:cubicBezTo>
                  <a:cubicBezTo>
                    <a:pt x="110" y="16"/>
                    <a:pt x="108" y="15"/>
                    <a:pt x="108" y="19"/>
                  </a:cubicBezTo>
                  <a:cubicBezTo>
                    <a:pt x="109" y="20"/>
                    <a:pt x="111" y="21"/>
                    <a:pt x="114" y="21"/>
                  </a:cubicBezTo>
                  <a:cubicBezTo>
                    <a:pt x="114" y="26"/>
                    <a:pt x="122" y="24"/>
                    <a:pt x="122" y="29"/>
                  </a:cubicBezTo>
                  <a:cubicBezTo>
                    <a:pt x="125" y="29"/>
                    <a:pt x="129" y="29"/>
                    <a:pt x="130" y="30"/>
                  </a:cubicBezTo>
                  <a:cubicBezTo>
                    <a:pt x="132" y="30"/>
                    <a:pt x="130" y="25"/>
                    <a:pt x="135" y="27"/>
                  </a:cubicBezTo>
                  <a:cubicBezTo>
                    <a:pt x="134" y="26"/>
                    <a:pt x="133" y="23"/>
                    <a:pt x="135" y="23"/>
                  </a:cubicBezTo>
                  <a:cubicBezTo>
                    <a:pt x="136" y="23"/>
                    <a:pt x="135" y="21"/>
                    <a:pt x="135" y="20"/>
                  </a:cubicBezTo>
                  <a:cubicBezTo>
                    <a:pt x="135" y="20"/>
                    <a:pt x="136" y="19"/>
                    <a:pt x="136" y="19"/>
                  </a:cubicBezTo>
                  <a:cubicBezTo>
                    <a:pt x="136" y="17"/>
                    <a:pt x="138" y="16"/>
                    <a:pt x="137" y="14"/>
                  </a:cubicBezTo>
                  <a:cubicBezTo>
                    <a:pt x="137" y="13"/>
                    <a:pt x="136" y="11"/>
                    <a:pt x="137" y="8"/>
                  </a:cubicBezTo>
                  <a:cubicBezTo>
                    <a:pt x="137" y="8"/>
                    <a:pt x="139" y="8"/>
                    <a:pt x="140" y="8"/>
                  </a:cubicBezTo>
                  <a:cubicBezTo>
                    <a:pt x="141" y="7"/>
                    <a:pt x="140" y="3"/>
                    <a:pt x="141" y="2"/>
                  </a:cubicBezTo>
                  <a:cubicBezTo>
                    <a:pt x="143" y="2"/>
                    <a:pt x="142" y="6"/>
                    <a:pt x="143" y="7"/>
                  </a:cubicBezTo>
                  <a:cubicBezTo>
                    <a:pt x="143" y="7"/>
                    <a:pt x="144" y="7"/>
                    <a:pt x="144" y="7"/>
                  </a:cubicBezTo>
                  <a:cubicBezTo>
                    <a:pt x="145" y="9"/>
                    <a:pt x="146" y="11"/>
                    <a:pt x="147" y="13"/>
                  </a:cubicBezTo>
                  <a:cubicBezTo>
                    <a:pt x="148" y="15"/>
                    <a:pt x="150" y="16"/>
                    <a:pt x="150" y="19"/>
                  </a:cubicBezTo>
                  <a:cubicBezTo>
                    <a:pt x="153" y="15"/>
                    <a:pt x="151" y="20"/>
                    <a:pt x="155" y="20"/>
                  </a:cubicBezTo>
                  <a:cubicBezTo>
                    <a:pt x="155" y="22"/>
                    <a:pt x="154" y="25"/>
                    <a:pt x="156" y="27"/>
                  </a:cubicBezTo>
                  <a:cubicBezTo>
                    <a:pt x="158" y="29"/>
                    <a:pt x="156" y="31"/>
                    <a:pt x="157" y="35"/>
                  </a:cubicBezTo>
                  <a:cubicBezTo>
                    <a:pt x="160" y="31"/>
                    <a:pt x="158" y="35"/>
                    <a:pt x="162" y="35"/>
                  </a:cubicBezTo>
                  <a:cubicBezTo>
                    <a:pt x="162" y="37"/>
                    <a:pt x="161" y="37"/>
                    <a:pt x="161" y="39"/>
                  </a:cubicBezTo>
                  <a:cubicBezTo>
                    <a:pt x="163" y="40"/>
                    <a:pt x="166" y="40"/>
                    <a:pt x="166" y="44"/>
                  </a:cubicBezTo>
                  <a:cubicBezTo>
                    <a:pt x="166" y="45"/>
                    <a:pt x="168" y="44"/>
                    <a:pt x="169" y="44"/>
                  </a:cubicBezTo>
                  <a:cubicBezTo>
                    <a:pt x="169" y="45"/>
                    <a:pt x="169" y="46"/>
                    <a:pt x="169" y="47"/>
                  </a:cubicBezTo>
                  <a:cubicBezTo>
                    <a:pt x="169" y="47"/>
                    <a:pt x="171" y="46"/>
                    <a:pt x="171" y="47"/>
                  </a:cubicBezTo>
                  <a:cubicBezTo>
                    <a:pt x="173" y="49"/>
                    <a:pt x="173" y="52"/>
                    <a:pt x="176" y="52"/>
                  </a:cubicBezTo>
                  <a:cubicBezTo>
                    <a:pt x="176" y="54"/>
                    <a:pt x="178" y="58"/>
                    <a:pt x="180" y="60"/>
                  </a:cubicBezTo>
                  <a:cubicBezTo>
                    <a:pt x="180" y="61"/>
                    <a:pt x="181" y="62"/>
                    <a:pt x="182" y="63"/>
                  </a:cubicBezTo>
                  <a:cubicBezTo>
                    <a:pt x="182" y="64"/>
                    <a:pt x="184" y="63"/>
                    <a:pt x="184" y="63"/>
                  </a:cubicBezTo>
                  <a:cubicBezTo>
                    <a:pt x="185" y="64"/>
                    <a:pt x="184" y="65"/>
                    <a:pt x="184" y="66"/>
                  </a:cubicBezTo>
                  <a:cubicBezTo>
                    <a:pt x="185" y="66"/>
                    <a:pt x="187" y="66"/>
                    <a:pt x="187" y="66"/>
                  </a:cubicBezTo>
                  <a:cubicBezTo>
                    <a:pt x="189" y="68"/>
                    <a:pt x="187" y="71"/>
                    <a:pt x="191" y="70"/>
                  </a:cubicBezTo>
                  <a:cubicBezTo>
                    <a:pt x="189" y="74"/>
                    <a:pt x="192" y="78"/>
                    <a:pt x="193" y="83"/>
                  </a:cubicBezTo>
                  <a:cubicBezTo>
                    <a:pt x="193" y="86"/>
                    <a:pt x="191" y="89"/>
                    <a:pt x="194" y="90"/>
                  </a:cubicBezTo>
                  <a:cubicBezTo>
                    <a:pt x="191" y="92"/>
                    <a:pt x="192" y="94"/>
                    <a:pt x="191" y="99"/>
                  </a:cubicBezTo>
                  <a:cubicBezTo>
                    <a:pt x="191" y="98"/>
                    <a:pt x="189" y="99"/>
                    <a:pt x="190" y="100"/>
                  </a:cubicBezTo>
                  <a:cubicBezTo>
                    <a:pt x="190" y="100"/>
                    <a:pt x="191" y="100"/>
                    <a:pt x="191" y="100"/>
                  </a:cubicBezTo>
                  <a:cubicBezTo>
                    <a:pt x="191" y="100"/>
                    <a:pt x="191" y="103"/>
                    <a:pt x="190" y="103"/>
                  </a:cubicBezTo>
                  <a:cubicBezTo>
                    <a:pt x="190" y="104"/>
                    <a:pt x="188" y="104"/>
                    <a:pt x="188" y="105"/>
                  </a:cubicBezTo>
                  <a:cubicBezTo>
                    <a:pt x="187" y="106"/>
                    <a:pt x="190" y="108"/>
                    <a:pt x="188" y="110"/>
                  </a:cubicBezTo>
                  <a:cubicBezTo>
                    <a:pt x="186" y="110"/>
                    <a:pt x="186" y="114"/>
                    <a:pt x="183" y="113"/>
                  </a:cubicBezTo>
                  <a:cubicBezTo>
                    <a:pt x="184" y="115"/>
                    <a:pt x="183" y="116"/>
                    <a:pt x="181" y="116"/>
                  </a:cubicBezTo>
                  <a:cubicBezTo>
                    <a:pt x="182" y="121"/>
                    <a:pt x="179" y="122"/>
                    <a:pt x="180" y="127"/>
                  </a:cubicBezTo>
                  <a:cubicBezTo>
                    <a:pt x="175" y="126"/>
                    <a:pt x="176" y="131"/>
                    <a:pt x="175" y="134"/>
                  </a:cubicBezTo>
                  <a:cubicBezTo>
                    <a:pt x="173" y="134"/>
                    <a:pt x="171" y="134"/>
                    <a:pt x="171" y="135"/>
                  </a:cubicBezTo>
                  <a:cubicBezTo>
                    <a:pt x="171" y="137"/>
                    <a:pt x="167" y="137"/>
                    <a:pt x="164" y="139"/>
                  </a:cubicBezTo>
                  <a:cubicBezTo>
                    <a:pt x="164" y="139"/>
                    <a:pt x="163" y="141"/>
                    <a:pt x="162" y="141"/>
                  </a:cubicBezTo>
                  <a:cubicBezTo>
                    <a:pt x="161" y="142"/>
                    <a:pt x="160" y="141"/>
                    <a:pt x="160" y="142"/>
                  </a:cubicBezTo>
                  <a:cubicBezTo>
                    <a:pt x="157" y="141"/>
                    <a:pt x="156" y="138"/>
                    <a:pt x="153" y="137"/>
                  </a:cubicBezTo>
                  <a:cubicBezTo>
                    <a:pt x="150" y="136"/>
                    <a:pt x="151" y="139"/>
                    <a:pt x="150" y="140"/>
                  </a:cubicBezTo>
                  <a:cubicBezTo>
                    <a:pt x="148" y="141"/>
                    <a:pt x="144" y="140"/>
                    <a:pt x="142" y="142"/>
                  </a:cubicBezTo>
                  <a:cubicBezTo>
                    <a:pt x="138" y="140"/>
                    <a:pt x="135" y="137"/>
                    <a:pt x="129" y="136"/>
                  </a:cubicBezTo>
                  <a:cubicBezTo>
                    <a:pt x="130" y="135"/>
                    <a:pt x="130" y="133"/>
                    <a:pt x="129" y="130"/>
                  </a:cubicBezTo>
                  <a:cubicBezTo>
                    <a:pt x="129" y="130"/>
                    <a:pt x="128" y="130"/>
                    <a:pt x="128" y="129"/>
                  </a:cubicBezTo>
                  <a:cubicBezTo>
                    <a:pt x="128" y="129"/>
                    <a:pt x="128" y="128"/>
                    <a:pt x="128" y="128"/>
                  </a:cubicBezTo>
                  <a:cubicBezTo>
                    <a:pt x="127" y="127"/>
                    <a:pt x="125" y="126"/>
                    <a:pt x="127" y="126"/>
                  </a:cubicBezTo>
                  <a:cubicBezTo>
                    <a:pt x="126" y="125"/>
                    <a:pt x="121" y="122"/>
                    <a:pt x="121" y="125"/>
                  </a:cubicBezTo>
                  <a:cubicBezTo>
                    <a:pt x="119" y="123"/>
                    <a:pt x="119" y="120"/>
                    <a:pt x="117" y="119"/>
                  </a:cubicBezTo>
                  <a:cubicBezTo>
                    <a:pt x="117" y="116"/>
                    <a:pt x="118" y="116"/>
                    <a:pt x="118" y="114"/>
                  </a:cubicBezTo>
                  <a:cubicBezTo>
                    <a:pt x="117" y="113"/>
                    <a:pt x="116" y="114"/>
                    <a:pt x="113" y="113"/>
                  </a:cubicBezTo>
                  <a:cubicBezTo>
                    <a:pt x="110" y="114"/>
                    <a:pt x="110" y="118"/>
                    <a:pt x="105" y="117"/>
                  </a:cubicBezTo>
                  <a:cubicBezTo>
                    <a:pt x="107" y="113"/>
                    <a:pt x="102" y="114"/>
                    <a:pt x="103" y="109"/>
                  </a:cubicBezTo>
                  <a:cubicBezTo>
                    <a:pt x="100" y="109"/>
                    <a:pt x="100" y="107"/>
                    <a:pt x="96" y="108"/>
                  </a:cubicBezTo>
                  <a:cubicBezTo>
                    <a:pt x="96" y="107"/>
                    <a:pt x="97" y="107"/>
                    <a:pt x="98" y="107"/>
                  </a:cubicBezTo>
                  <a:cubicBezTo>
                    <a:pt x="95" y="103"/>
                    <a:pt x="93" y="106"/>
                    <a:pt x="87" y="106"/>
                  </a:cubicBezTo>
                  <a:cubicBezTo>
                    <a:pt x="83" y="105"/>
                    <a:pt x="79" y="104"/>
                    <a:pt x="76" y="102"/>
                  </a:cubicBezTo>
                  <a:cubicBezTo>
                    <a:pt x="73" y="103"/>
                    <a:pt x="70" y="103"/>
                    <a:pt x="69" y="106"/>
                  </a:cubicBezTo>
                  <a:cubicBezTo>
                    <a:pt x="67" y="106"/>
                    <a:pt x="66" y="106"/>
                    <a:pt x="64" y="106"/>
                  </a:cubicBezTo>
                  <a:cubicBezTo>
                    <a:pt x="63" y="106"/>
                    <a:pt x="63" y="107"/>
                    <a:pt x="63" y="107"/>
                  </a:cubicBezTo>
                  <a:cubicBezTo>
                    <a:pt x="61" y="107"/>
                    <a:pt x="62" y="105"/>
                    <a:pt x="60" y="108"/>
                  </a:cubicBezTo>
                  <a:cubicBezTo>
                    <a:pt x="59" y="109"/>
                    <a:pt x="58" y="109"/>
                    <a:pt x="58" y="110"/>
                  </a:cubicBezTo>
                  <a:cubicBezTo>
                    <a:pt x="57" y="109"/>
                    <a:pt x="56" y="107"/>
                    <a:pt x="56" y="112"/>
                  </a:cubicBezTo>
                  <a:cubicBezTo>
                    <a:pt x="55" y="111"/>
                    <a:pt x="55" y="110"/>
                    <a:pt x="54" y="110"/>
                  </a:cubicBezTo>
                  <a:cubicBezTo>
                    <a:pt x="52" y="110"/>
                    <a:pt x="53" y="112"/>
                    <a:pt x="54" y="112"/>
                  </a:cubicBezTo>
                  <a:cubicBezTo>
                    <a:pt x="52" y="114"/>
                    <a:pt x="49" y="113"/>
                    <a:pt x="48" y="116"/>
                  </a:cubicBezTo>
                  <a:cubicBezTo>
                    <a:pt x="45" y="114"/>
                    <a:pt x="37" y="116"/>
                    <a:pt x="32" y="115"/>
                  </a:cubicBezTo>
                  <a:cubicBezTo>
                    <a:pt x="31" y="115"/>
                    <a:pt x="32" y="117"/>
                    <a:pt x="31" y="117"/>
                  </a:cubicBezTo>
                  <a:cubicBezTo>
                    <a:pt x="31" y="118"/>
                    <a:pt x="30" y="117"/>
                    <a:pt x="29" y="117"/>
                  </a:cubicBezTo>
                  <a:cubicBezTo>
                    <a:pt x="28" y="118"/>
                    <a:pt x="27" y="118"/>
                    <a:pt x="25" y="119"/>
                  </a:cubicBezTo>
                  <a:cubicBezTo>
                    <a:pt x="22" y="119"/>
                    <a:pt x="16" y="122"/>
                    <a:pt x="9" y="121"/>
                  </a:cubicBezTo>
                  <a:cubicBezTo>
                    <a:pt x="10" y="118"/>
                    <a:pt x="9" y="114"/>
                    <a:pt x="12" y="114"/>
                  </a:cubicBezTo>
                  <a:cubicBezTo>
                    <a:pt x="12" y="112"/>
                    <a:pt x="14" y="108"/>
                    <a:pt x="11" y="108"/>
                  </a:cubicBezTo>
                  <a:cubicBezTo>
                    <a:pt x="8" y="108"/>
                    <a:pt x="12" y="107"/>
                    <a:pt x="11" y="103"/>
                  </a:cubicBezTo>
                  <a:cubicBezTo>
                    <a:pt x="10" y="100"/>
                    <a:pt x="10" y="106"/>
                    <a:pt x="9" y="101"/>
                  </a:cubicBezTo>
                  <a:cubicBezTo>
                    <a:pt x="9" y="101"/>
                    <a:pt x="9" y="99"/>
                    <a:pt x="9" y="99"/>
                  </a:cubicBezTo>
                  <a:cubicBezTo>
                    <a:pt x="7" y="97"/>
                    <a:pt x="9" y="98"/>
                    <a:pt x="9" y="96"/>
                  </a:cubicBezTo>
                  <a:cubicBezTo>
                    <a:pt x="9" y="94"/>
                    <a:pt x="6" y="92"/>
                    <a:pt x="8" y="90"/>
                  </a:cubicBezTo>
                  <a:cubicBezTo>
                    <a:pt x="8" y="89"/>
                    <a:pt x="6" y="90"/>
                    <a:pt x="5" y="89"/>
                  </a:cubicBezTo>
                  <a:cubicBezTo>
                    <a:pt x="5" y="89"/>
                    <a:pt x="6" y="87"/>
                    <a:pt x="5" y="87"/>
                  </a:cubicBezTo>
                  <a:cubicBezTo>
                    <a:pt x="5" y="87"/>
                    <a:pt x="4" y="83"/>
                    <a:pt x="4" y="83"/>
                  </a:cubicBezTo>
                  <a:cubicBezTo>
                    <a:pt x="3" y="82"/>
                    <a:pt x="5" y="83"/>
                    <a:pt x="4" y="81"/>
                  </a:cubicBezTo>
                  <a:cubicBezTo>
                    <a:pt x="4" y="79"/>
                    <a:pt x="1" y="79"/>
                    <a:pt x="2" y="76"/>
                  </a:cubicBezTo>
                  <a:cubicBezTo>
                    <a:pt x="5" y="77"/>
                    <a:pt x="3" y="72"/>
                    <a:pt x="5" y="72"/>
                  </a:cubicBezTo>
                  <a:cubicBezTo>
                    <a:pt x="6" y="70"/>
                    <a:pt x="3" y="71"/>
                    <a:pt x="3" y="70"/>
                  </a:cubicBezTo>
                  <a:cubicBezTo>
                    <a:pt x="2" y="69"/>
                    <a:pt x="4" y="66"/>
                    <a:pt x="1" y="67"/>
                  </a:cubicBezTo>
                  <a:cubicBezTo>
                    <a:pt x="0" y="61"/>
                    <a:pt x="3" y="59"/>
                    <a:pt x="3" y="55"/>
                  </a:cubicBezTo>
                  <a:cubicBezTo>
                    <a:pt x="4" y="57"/>
                    <a:pt x="9" y="56"/>
                    <a:pt x="9" y="53"/>
                  </a:cubicBezTo>
                  <a:cubicBezTo>
                    <a:pt x="9" y="50"/>
                    <a:pt x="17" y="52"/>
                    <a:pt x="16" y="47"/>
                  </a:cubicBezTo>
                  <a:cubicBezTo>
                    <a:pt x="23" y="48"/>
                    <a:pt x="26" y="45"/>
                    <a:pt x="31" y="44"/>
                  </a:cubicBezTo>
                  <a:cubicBezTo>
                    <a:pt x="33" y="45"/>
                    <a:pt x="32" y="43"/>
                    <a:pt x="31" y="43"/>
                  </a:cubicBezTo>
                  <a:cubicBezTo>
                    <a:pt x="33" y="41"/>
                    <a:pt x="37" y="43"/>
                    <a:pt x="37" y="39"/>
                  </a:cubicBezTo>
                  <a:cubicBezTo>
                    <a:pt x="38" y="39"/>
                    <a:pt x="38" y="40"/>
                    <a:pt x="40" y="40"/>
                  </a:cubicBezTo>
                  <a:cubicBezTo>
                    <a:pt x="42" y="40"/>
                    <a:pt x="39" y="34"/>
                    <a:pt x="43" y="36"/>
                  </a:cubicBezTo>
                  <a:cubicBezTo>
                    <a:pt x="42" y="31"/>
                    <a:pt x="43" y="32"/>
                    <a:pt x="43" y="27"/>
                  </a:cubicBezTo>
                  <a:cubicBezTo>
                    <a:pt x="46" y="27"/>
                    <a:pt x="48" y="28"/>
                    <a:pt x="50" y="29"/>
                  </a:cubicBezTo>
                  <a:cubicBezTo>
                    <a:pt x="51" y="28"/>
                    <a:pt x="51" y="26"/>
                    <a:pt x="54" y="27"/>
                  </a:cubicBezTo>
                  <a:cubicBezTo>
                    <a:pt x="52" y="24"/>
                    <a:pt x="57" y="22"/>
                    <a:pt x="54" y="22"/>
                  </a:cubicBezTo>
                  <a:cubicBezTo>
                    <a:pt x="54" y="21"/>
                    <a:pt x="56" y="21"/>
                    <a:pt x="56" y="19"/>
                  </a:cubicBezTo>
                  <a:cubicBezTo>
                    <a:pt x="60" y="19"/>
                    <a:pt x="57" y="14"/>
                    <a:pt x="62" y="16"/>
                  </a:cubicBezTo>
                  <a:cubicBezTo>
                    <a:pt x="63" y="15"/>
                    <a:pt x="64" y="14"/>
                    <a:pt x="65" y="13"/>
                  </a:cubicBezTo>
                  <a:cubicBezTo>
                    <a:pt x="67" y="14"/>
                    <a:pt x="69" y="14"/>
                    <a:pt x="71" y="14"/>
                  </a:cubicBezTo>
                  <a:cubicBezTo>
                    <a:pt x="69" y="16"/>
                    <a:pt x="72" y="15"/>
                    <a:pt x="72" y="16"/>
                  </a:cubicBezTo>
                  <a:cubicBezTo>
                    <a:pt x="73" y="16"/>
                    <a:pt x="72" y="17"/>
                    <a:pt x="72" y="17"/>
                  </a:cubicBezTo>
                  <a:cubicBezTo>
                    <a:pt x="73" y="18"/>
                    <a:pt x="75" y="17"/>
                    <a:pt x="75" y="17"/>
                  </a:cubicBezTo>
                  <a:cubicBezTo>
                    <a:pt x="75" y="18"/>
                    <a:pt x="76" y="21"/>
                    <a:pt x="80" y="20"/>
                  </a:cubicBezTo>
                  <a:cubicBezTo>
                    <a:pt x="81" y="20"/>
                    <a:pt x="80" y="14"/>
                    <a:pt x="77" y="15"/>
                  </a:cubicBezTo>
                  <a:cubicBezTo>
                    <a:pt x="78" y="14"/>
                    <a:pt x="79" y="13"/>
                    <a:pt x="81" y="13"/>
                  </a:cubicBezTo>
                  <a:cubicBezTo>
                    <a:pt x="81" y="10"/>
                    <a:pt x="82" y="8"/>
                    <a:pt x="85" y="8"/>
                  </a:cubicBezTo>
                  <a:cubicBezTo>
                    <a:pt x="85" y="5"/>
                    <a:pt x="86" y="4"/>
                    <a:pt x="89" y="4"/>
                  </a:cubicBezTo>
                  <a:cubicBezTo>
                    <a:pt x="87" y="8"/>
                    <a:pt x="88" y="6"/>
                    <a:pt x="91" y="6"/>
                  </a:cubicBezTo>
                  <a:cubicBezTo>
                    <a:pt x="96" y="0"/>
                    <a:pt x="106" y="6"/>
                    <a:pt x="1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grpSp>
      <p:sp>
        <p:nvSpPr>
          <p:cNvPr id="271" name="Freeform 79"/>
          <p:cNvSpPr>
            <a:spLocks/>
          </p:cNvSpPr>
          <p:nvPr/>
        </p:nvSpPr>
        <p:spPr bwMode="auto">
          <a:xfrm>
            <a:off x="4998011" y="1264827"/>
            <a:ext cx="2059043" cy="2159083"/>
          </a:xfrm>
          <a:custGeom>
            <a:avLst/>
            <a:gdLst>
              <a:gd name="T0" fmla="*/ 2147483647 w 1504"/>
              <a:gd name="T1" fmla="*/ 0 h 1578"/>
              <a:gd name="T2" fmla="*/ 2147483647 w 1504"/>
              <a:gd name="T3" fmla="*/ 2147483647 h 1578"/>
              <a:gd name="T4" fmla="*/ 2147483647 w 1504"/>
              <a:gd name="T5" fmla="*/ 2147483647 h 1578"/>
              <a:gd name="T6" fmla="*/ 2147483647 w 1504"/>
              <a:gd name="T7" fmla="*/ 2147483647 h 1578"/>
              <a:gd name="T8" fmla="*/ 2147483647 w 1504"/>
              <a:gd name="T9" fmla="*/ 2147483647 h 1578"/>
              <a:gd name="T10" fmla="*/ 2147483647 w 1504"/>
              <a:gd name="T11" fmla="*/ 2147483647 h 1578"/>
              <a:gd name="T12" fmla="*/ 2147483647 w 1504"/>
              <a:gd name="T13" fmla="*/ 2147483647 h 1578"/>
              <a:gd name="T14" fmla="*/ 2147483647 w 1504"/>
              <a:gd name="T15" fmla="*/ 2147483647 h 1578"/>
              <a:gd name="T16" fmla="*/ 2147483647 w 1504"/>
              <a:gd name="T17" fmla="*/ 2147483647 h 1578"/>
              <a:gd name="T18" fmla="*/ 2147483647 w 1504"/>
              <a:gd name="T19" fmla="*/ 2147483647 h 1578"/>
              <a:gd name="T20" fmla="*/ 2147483647 w 1504"/>
              <a:gd name="T21" fmla="*/ 2147483647 h 1578"/>
              <a:gd name="T22" fmla="*/ 2147483647 w 1504"/>
              <a:gd name="T23" fmla="*/ 2147483647 h 1578"/>
              <a:gd name="T24" fmla="*/ 2147483647 w 1504"/>
              <a:gd name="T25" fmla="*/ 2147483647 h 1578"/>
              <a:gd name="T26" fmla="*/ 2147483647 w 1504"/>
              <a:gd name="T27" fmla="*/ 2147483647 h 1578"/>
              <a:gd name="T28" fmla="*/ 2147483647 w 1504"/>
              <a:gd name="T29" fmla="*/ 2147483647 h 1578"/>
              <a:gd name="T30" fmla="*/ 2147483647 w 1504"/>
              <a:gd name="T31" fmla="*/ 2147483647 h 1578"/>
              <a:gd name="T32" fmla="*/ 2147483647 w 1504"/>
              <a:gd name="T33" fmla="*/ 2147483647 h 1578"/>
              <a:gd name="T34" fmla="*/ 2147483647 w 1504"/>
              <a:gd name="T35" fmla="*/ 2147483647 h 1578"/>
              <a:gd name="T36" fmla="*/ 2147483647 w 1504"/>
              <a:gd name="T37" fmla="*/ 2147483647 h 1578"/>
              <a:gd name="T38" fmla="*/ 2147483647 w 1504"/>
              <a:gd name="T39" fmla="*/ 2147483647 h 1578"/>
              <a:gd name="T40" fmla="*/ 2147483647 w 1504"/>
              <a:gd name="T41" fmla="*/ 2147483647 h 1578"/>
              <a:gd name="T42" fmla="*/ 2147483647 w 1504"/>
              <a:gd name="T43" fmla="*/ 2147483647 h 1578"/>
              <a:gd name="T44" fmla="*/ 2147483647 w 1504"/>
              <a:gd name="T45" fmla="*/ 2147483647 h 1578"/>
              <a:gd name="T46" fmla="*/ 2147483647 w 1504"/>
              <a:gd name="T47" fmla="*/ 2147483647 h 1578"/>
              <a:gd name="T48" fmla="*/ 2147483647 w 1504"/>
              <a:gd name="T49" fmla="*/ 2147483647 h 1578"/>
              <a:gd name="T50" fmla="*/ 2147483647 w 1504"/>
              <a:gd name="T51" fmla="*/ 2147483647 h 1578"/>
              <a:gd name="T52" fmla="*/ 2147483647 w 1504"/>
              <a:gd name="T53" fmla="*/ 2147483647 h 1578"/>
              <a:gd name="T54" fmla="*/ 2147483647 w 1504"/>
              <a:gd name="T55" fmla="*/ 2147483647 h 1578"/>
              <a:gd name="T56" fmla="*/ 2147483647 w 1504"/>
              <a:gd name="T57" fmla="*/ 2147483647 h 1578"/>
              <a:gd name="T58" fmla="*/ 2147483647 w 1504"/>
              <a:gd name="T59" fmla="*/ 2147483647 h 1578"/>
              <a:gd name="T60" fmla="*/ 2147483647 w 1504"/>
              <a:gd name="T61" fmla="*/ 2147483647 h 1578"/>
              <a:gd name="T62" fmla="*/ 2147483647 w 1504"/>
              <a:gd name="T63" fmla="*/ 2147483647 h 1578"/>
              <a:gd name="T64" fmla="*/ 2147483647 w 1504"/>
              <a:gd name="T65" fmla="*/ 2147483647 h 1578"/>
              <a:gd name="T66" fmla="*/ 2147483647 w 1504"/>
              <a:gd name="T67" fmla="*/ 2147483647 h 1578"/>
              <a:gd name="T68" fmla="*/ 2147483647 w 1504"/>
              <a:gd name="T69" fmla="*/ 2147483647 h 1578"/>
              <a:gd name="T70" fmla="*/ 2147483647 w 1504"/>
              <a:gd name="T71" fmla="*/ 2147483647 h 1578"/>
              <a:gd name="T72" fmla="*/ 2147483647 w 1504"/>
              <a:gd name="T73" fmla="*/ 2147483647 h 1578"/>
              <a:gd name="T74" fmla="*/ 2147483647 w 1504"/>
              <a:gd name="T75" fmla="*/ 2147483647 h 1578"/>
              <a:gd name="T76" fmla="*/ 2147483647 w 1504"/>
              <a:gd name="T77" fmla="*/ 2147483647 h 1578"/>
              <a:gd name="T78" fmla="*/ 2147483647 w 1504"/>
              <a:gd name="T79" fmla="*/ 2147483647 h 1578"/>
              <a:gd name="T80" fmla="*/ 2147483647 w 1504"/>
              <a:gd name="T81" fmla="*/ 2147483647 h 1578"/>
              <a:gd name="T82" fmla="*/ 2147483647 w 1504"/>
              <a:gd name="T83" fmla="*/ 2147483647 h 1578"/>
              <a:gd name="T84" fmla="*/ 2147483647 w 1504"/>
              <a:gd name="T85" fmla="*/ 2147483647 h 1578"/>
              <a:gd name="T86" fmla="*/ 2147483647 w 1504"/>
              <a:gd name="T87" fmla="*/ 2147483647 h 1578"/>
              <a:gd name="T88" fmla="*/ 2147483647 w 1504"/>
              <a:gd name="T89" fmla="*/ 2147483647 h 1578"/>
              <a:gd name="T90" fmla="*/ 2147483647 w 1504"/>
              <a:gd name="T91" fmla="*/ 2147483647 h 1578"/>
              <a:gd name="T92" fmla="*/ 2147483647 w 1504"/>
              <a:gd name="T93" fmla="*/ 2147483647 h 1578"/>
              <a:gd name="T94" fmla="*/ 2147483647 w 1504"/>
              <a:gd name="T95" fmla="*/ 2147483647 h 1578"/>
              <a:gd name="T96" fmla="*/ 2147483647 w 1504"/>
              <a:gd name="T97" fmla="*/ 2147483647 h 1578"/>
              <a:gd name="T98" fmla="*/ 2147483647 w 1504"/>
              <a:gd name="T99" fmla="*/ 2147483647 h 1578"/>
              <a:gd name="T100" fmla="*/ 2147483647 w 1504"/>
              <a:gd name="T101" fmla="*/ 2147483647 h 1578"/>
              <a:gd name="T102" fmla="*/ 2147483647 w 1504"/>
              <a:gd name="T103" fmla="*/ 2147483647 h 1578"/>
              <a:gd name="T104" fmla="*/ 2147483647 w 1504"/>
              <a:gd name="T105" fmla="*/ 2147483647 h 1578"/>
              <a:gd name="T106" fmla="*/ 2147483647 w 1504"/>
              <a:gd name="T107" fmla="*/ 2147483647 h 1578"/>
              <a:gd name="T108" fmla="*/ 2147483647 w 1504"/>
              <a:gd name="T109" fmla="*/ 2147483647 h 1578"/>
              <a:gd name="T110" fmla="*/ 2147483647 w 1504"/>
              <a:gd name="T111" fmla="*/ 2147483647 h 15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04"/>
              <a:gd name="T169" fmla="*/ 0 h 1578"/>
              <a:gd name="T170" fmla="*/ 1504 w 1504"/>
              <a:gd name="T171" fmla="*/ 1578 h 15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04" h="1578">
                <a:moveTo>
                  <a:pt x="39" y="0"/>
                </a:moveTo>
                <a:cubicBezTo>
                  <a:pt x="10" y="43"/>
                  <a:pt x="6" y="31"/>
                  <a:pt x="33" y="72"/>
                </a:cubicBezTo>
                <a:cubicBezTo>
                  <a:pt x="28" y="99"/>
                  <a:pt x="24" y="124"/>
                  <a:pt x="15" y="150"/>
                </a:cubicBezTo>
                <a:cubicBezTo>
                  <a:pt x="18" y="171"/>
                  <a:pt x="21" y="204"/>
                  <a:pt x="33" y="204"/>
                </a:cubicBezTo>
                <a:cubicBezTo>
                  <a:pt x="39" y="204"/>
                  <a:pt x="35" y="191"/>
                  <a:pt x="39" y="186"/>
                </a:cubicBezTo>
                <a:cubicBezTo>
                  <a:pt x="44" y="180"/>
                  <a:pt x="51" y="178"/>
                  <a:pt x="57" y="174"/>
                </a:cubicBezTo>
                <a:cubicBezTo>
                  <a:pt x="102" y="189"/>
                  <a:pt x="66" y="231"/>
                  <a:pt x="39" y="240"/>
                </a:cubicBezTo>
                <a:cubicBezTo>
                  <a:pt x="0" y="298"/>
                  <a:pt x="52" y="340"/>
                  <a:pt x="81" y="384"/>
                </a:cubicBezTo>
                <a:cubicBezTo>
                  <a:pt x="89" y="360"/>
                  <a:pt x="93" y="350"/>
                  <a:pt x="117" y="342"/>
                </a:cubicBezTo>
                <a:cubicBezTo>
                  <a:pt x="141" y="378"/>
                  <a:pt x="104" y="383"/>
                  <a:pt x="141" y="408"/>
                </a:cubicBezTo>
                <a:cubicBezTo>
                  <a:pt x="184" y="394"/>
                  <a:pt x="170" y="381"/>
                  <a:pt x="201" y="360"/>
                </a:cubicBezTo>
                <a:cubicBezTo>
                  <a:pt x="209" y="337"/>
                  <a:pt x="224" y="332"/>
                  <a:pt x="237" y="312"/>
                </a:cubicBezTo>
                <a:cubicBezTo>
                  <a:pt x="240" y="295"/>
                  <a:pt x="250" y="243"/>
                  <a:pt x="267" y="294"/>
                </a:cubicBezTo>
                <a:cubicBezTo>
                  <a:pt x="254" y="344"/>
                  <a:pt x="297" y="323"/>
                  <a:pt x="339" y="318"/>
                </a:cubicBezTo>
                <a:cubicBezTo>
                  <a:pt x="373" y="309"/>
                  <a:pt x="394" y="289"/>
                  <a:pt x="417" y="324"/>
                </a:cubicBezTo>
                <a:cubicBezTo>
                  <a:pt x="419" y="332"/>
                  <a:pt x="418" y="342"/>
                  <a:pt x="423" y="348"/>
                </a:cubicBezTo>
                <a:cubicBezTo>
                  <a:pt x="427" y="353"/>
                  <a:pt x="436" y="350"/>
                  <a:pt x="441" y="354"/>
                </a:cubicBezTo>
                <a:cubicBezTo>
                  <a:pt x="463" y="372"/>
                  <a:pt x="455" y="379"/>
                  <a:pt x="489" y="390"/>
                </a:cubicBezTo>
                <a:cubicBezTo>
                  <a:pt x="495" y="396"/>
                  <a:pt x="500" y="403"/>
                  <a:pt x="507" y="408"/>
                </a:cubicBezTo>
                <a:cubicBezTo>
                  <a:pt x="512" y="412"/>
                  <a:pt x="521" y="410"/>
                  <a:pt x="525" y="414"/>
                </a:cubicBezTo>
                <a:cubicBezTo>
                  <a:pt x="546" y="435"/>
                  <a:pt x="513" y="431"/>
                  <a:pt x="543" y="450"/>
                </a:cubicBezTo>
                <a:cubicBezTo>
                  <a:pt x="554" y="457"/>
                  <a:pt x="579" y="462"/>
                  <a:pt x="579" y="462"/>
                </a:cubicBezTo>
                <a:cubicBezTo>
                  <a:pt x="587" y="485"/>
                  <a:pt x="588" y="495"/>
                  <a:pt x="609" y="516"/>
                </a:cubicBezTo>
                <a:cubicBezTo>
                  <a:pt x="621" y="528"/>
                  <a:pt x="645" y="552"/>
                  <a:pt x="645" y="552"/>
                </a:cubicBezTo>
                <a:cubicBezTo>
                  <a:pt x="657" y="587"/>
                  <a:pt x="642" y="555"/>
                  <a:pt x="669" y="582"/>
                </a:cubicBezTo>
                <a:cubicBezTo>
                  <a:pt x="690" y="603"/>
                  <a:pt x="677" y="611"/>
                  <a:pt x="705" y="630"/>
                </a:cubicBezTo>
                <a:cubicBezTo>
                  <a:pt x="726" y="694"/>
                  <a:pt x="689" y="763"/>
                  <a:pt x="711" y="828"/>
                </a:cubicBezTo>
                <a:cubicBezTo>
                  <a:pt x="716" y="843"/>
                  <a:pt x="735" y="848"/>
                  <a:pt x="747" y="858"/>
                </a:cubicBezTo>
                <a:cubicBezTo>
                  <a:pt x="758" y="867"/>
                  <a:pt x="783" y="882"/>
                  <a:pt x="783" y="882"/>
                </a:cubicBezTo>
                <a:cubicBezTo>
                  <a:pt x="796" y="922"/>
                  <a:pt x="824" y="958"/>
                  <a:pt x="849" y="990"/>
                </a:cubicBezTo>
                <a:cubicBezTo>
                  <a:pt x="870" y="1018"/>
                  <a:pt x="875" y="1038"/>
                  <a:pt x="903" y="1056"/>
                </a:cubicBezTo>
                <a:cubicBezTo>
                  <a:pt x="925" y="1089"/>
                  <a:pt x="927" y="1098"/>
                  <a:pt x="963" y="1110"/>
                </a:cubicBezTo>
                <a:cubicBezTo>
                  <a:pt x="950" y="1090"/>
                  <a:pt x="915" y="1056"/>
                  <a:pt x="915" y="1056"/>
                </a:cubicBezTo>
                <a:cubicBezTo>
                  <a:pt x="913" y="1050"/>
                  <a:pt x="911" y="1044"/>
                  <a:pt x="909" y="1038"/>
                </a:cubicBezTo>
                <a:cubicBezTo>
                  <a:pt x="907" y="1030"/>
                  <a:pt x="905" y="1022"/>
                  <a:pt x="903" y="1014"/>
                </a:cubicBezTo>
                <a:cubicBezTo>
                  <a:pt x="899" y="1002"/>
                  <a:pt x="891" y="978"/>
                  <a:pt x="891" y="978"/>
                </a:cubicBezTo>
                <a:cubicBezTo>
                  <a:pt x="893" y="970"/>
                  <a:pt x="889" y="957"/>
                  <a:pt x="897" y="954"/>
                </a:cubicBezTo>
                <a:cubicBezTo>
                  <a:pt x="904" y="952"/>
                  <a:pt x="906" y="966"/>
                  <a:pt x="909" y="972"/>
                </a:cubicBezTo>
                <a:cubicBezTo>
                  <a:pt x="923" y="1001"/>
                  <a:pt x="903" y="982"/>
                  <a:pt x="933" y="1002"/>
                </a:cubicBezTo>
                <a:cubicBezTo>
                  <a:pt x="944" y="1034"/>
                  <a:pt x="935" y="1015"/>
                  <a:pt x="963" y="1056"/>
                </a:cubicBezTo>
                <a:cubicBezTo>
                  <a:pt x="971" y="1068"/>
                  <a:pt x="999" y="1080"/>
                  <a:pt x="999" y="1080"/>
                </a:cubicBezTo>
                <a:cubicBezTo>
                  <a:pt x="1007" y="1092"/>
                  <a:pt x="1018" y="1102"/>
                  <a:pt x="1023" y="1116"/>
                </a:cubicBezTo>
                <a:cubicBezTo>
                  <a:pt x="1030" y="1138"/>
                  <a:pt x="1029" y="1164"/>
                  <a:pt x="1047" y="1182"/>
                </a:cubicBezTo>
                <a:cubicBezTo>
                  <a:pt x="1068" y="1203"/>
                  <a:pt x="1110" y="1203"/>
                  <a:pt x="1137" y="1212"/>
                </a:cubicBezTo>
                <a:cubicBezTo>
                  <a:pt x="1198" y="1232"/>
                  <a:pt x="1256" y="1264"/>
                  <a:pt x="1317" y="1284"/>
                </a:cubicBezTo>
                <a:cubicBezTo>
                  <a:pt x="1336" y="1303"/>
                  <a:pt x="1364" y="1315"/>
                  <a:pt x="1389" y="1326"/>
                </a:cubicBezTo>
                <a:cubicBezTo>
                  <a:pt x="1401" y="1331"/>
                  <a:pt x="1425" y="1338"/>
                  <a:pt x="1425" y="1338"/>
                </a:cubicBezTo>
                <a:cubicBezTo>
                  <a:pt x="1433" y="1350"/>
                  <a:pt x="1441" y="1362"/>
                  <a:pt x="1449" y="1374"/>
                </a:cubicBezTo>
                <a:cubicBezTo>
                  <a:pt x="1458" y="1388"/>
                  <a:pt x="1497" y="1386"/>
                  <a:pt x="1497" y="1386"/>
                </a:cubicBezTo>
                <a:cubicBezTo>
                  <a:pt x="1504" y="1412"/>
                  <a:pt x="1503" y="1424"/>
                  <a:pt x="1485" y="1446"/>
                </a:cubicBezTo>
                <a:cubicBezTo>
                  <a:pt x="1480" y="1453"/>
                  <a:pt x="1472" y="1457"/>
                  <a:pt x="1467" y="1464"/>
                </a:cubicBezTo>
                <a:cubicBezTo>
                  <a:pt x="1462" y="1470"/>
                  <a:pt x="1455" y="1489"/>
                  <a:pt x="1455" y="1482"/>
                </a:cubicBezTo>
                <a:cubicBezTo>
                  <a:pt x="1455" y="1457"/>
                  <a:pt x="1469" y="1457"/>
                  <a:pt x="1485" y="1452"/>
                </a:cubicBezTo>
                <a:cubicBezTo>
                  <a:pt x="1480" y="1490"/>
                  <a:pt x="1473" y="1524"/>
                  <a:pt x="1461" y="1560"/>
                </a:cubicBezTo>
                <a:cubicBezTo>
                  <a:pt x="1471" y="1562"/>
                  <a:pt x="1485" y="1558"/>
                  <a:pt x="1491" y="1566"/>
                </a:cubicBezTo>
                <a:cubicBezTo>
                  <a:pt x="1495" y="1572"/>
                  <a:pt x="1473" y="1578"/>
                  <a:pt x="1473" y="1578"/>
                </a:cubicBezTo>
              </a:path>
            </a:pathLst>
          </a:custGeom>
          <a:noFill/>
          <a:ln w="9525">
            <a:noFill/>
            <a:round/>
            <a:headEnd/>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2" name="Freeform 80"/>
          <p:cNvSpPr>
            <a:spLocks/>
          </p:cNvSpPr>
          <p:nvPr/>
        </p:nvSpPr>
        <p:spPr bwMode="auto">
          <a:xfrm>
            <a:off x="5008464" y="1173745"/>
            <a:ext cx="2271068" cy="2941490"/>
          </a:xfrm>
          <a:custGeom>
            <a:avLst/>
            <a:gdLst>
              <a:gd name="T0" fmla="*/ 2147483647 w 1658"/>
              <a:gd name="T1" fmla="*/ 0 h 2148"/>
              <a:gd name="T2" fmla="*/ 2147483647 w 1658"/>
              <a:gd name="T3" fmla="*/ 2147483647 h 2148"/>
              <a:gd name="T4" fmla="*/ 2147483647 w 1658"/>
              <a:gd name="T5" fmla="*/ 2147483647 h 2148"/>
              <a:gd name="T6" fmla="*/ 2147483647 w 1658"/>
              <a:gd name="T7" fmla="*/ 2147483647 h 2148"/>
              <a:gd name="T8" fmla="*/ 2147483647 w 1658"/>
              <a:gd name="T9" fmla="*/ 2147483647 h 2148"/>
              <a:gd name="T10" fmla="*/ 2147483647 w 1658"/>
              <a:gd name="T11" fmla="*/ 2147483647 h 2148"/>
              <a:gd name="T12" fmla="*/ 2147483647 w 1658"/>
              <a:gd name="T13" fmla="*/ 2147483647 h 2148"/>
              <a:gd name="T14" fmla="*/ 2147483647 w 1658"/>
              <a:gd name="T15" fmla="*/ 2147483647 h 2148"/>
              <a:gd name="T16" fmla="*/ 2147483647 w 1658"/>
              <a:gd name="T17" fmla="*/ 2147483647 h 2148"/>
              <a:gd name="T18" fmla="*/ 2147483647 w 1658"/>
              <a:gd name="T19" fmla="*/ 2147483647 h 2148"/>
              <a:gd name="T20" fmla="*/ 2147483647 w 1658"/>
              <a:gd name="T21" fmla="*/ 2147483647 h 2148"/>
              <a:gd name="T22" fmla="*/ 2147483647 w 1658"/>
              <a:gd name="T23" fmla="*/ 2147483647 h 2148"/>
              <a:gd name="T24" fmla="*/ 2147483647 w 1658"/>
              <a:gd name="T25" fmla="*/ 2147483647 h 2148"/>
              <a:gd name="T26" fmla="*/ 2147483647 w 1658"/>
              <a:gd name="T27" fmla="*/ 2147483647 h 2148"/>
              <a:gd name="T28" fmla="*/ 2147483647 w 1658"/>
              <a:gd name="T29" fmla="*/ 2147483647 h 2148"/>
              <a:gd name="T30" fmla="*/ 2147483647 w 1658"/>
              <a:gd name="T31" fmla="*/ 2147483647 h 2148"/>
              <a:gd name="T32" fmla="*/ 2147483647 w 1658"/>
              <a:gd name="T33" fmla="*/ 2147483647 h 2148"/>
              <a:gd name="T34" fmla="*/ 2147483647 w 1658"/>
              <a:gd name="T35" fmla="*/ 2147483647 h 2148"/>
              <a:gd name="T36" fmla="*/ 2147483647 w 1658"/>
              <a:gd name="T37" fmla="*/ 2147483647 h 2148"/>
              <a:gd name="T38" fmla="*/ 2147483647 w 1658"/>
              <a:gd name="T39" fmla="*/ 2147483647 h 2148"/>
              <a:gd name="T40" fmla="*/ 2147483647 w 1658"/>
              <a:gd name="T41" fmla="*/ 2147483647 h 2148"/>
              <a:gd name="T42" fmla="*/ 2147483647 w 1658"/>
              <a:gd name="T43" fmla="*/ 2147483647 h 2148"/>
              <a:gd name="T44" fmla="*/ 2147483647 w 1658"/>
              <a:gd name="T45" fmla="*/ 2147483647 h 2148"/>
              <a:gd name="T46" fmla="*/ 2147483647 w 1658"/>
              <a:gd name="T47" fmla="*/ 2147483647 h 2148"/>
              <a:gd name="T48" fmla="*/ 2147483647 w 1658"/>
              <a:gd name="T49" fmla="*/ 2147483647 h 2148"/>
              <a:gd name="T50" fmla="*/ 2147483647 w 1658"/>
              <a:gd name="T51" fmla="*/ 2147483647 h 2148"/>
              <a:gd name="T52" fmla="*/ 2147483647 w 1658"/>
              <a:gd name="T53" fmla="*/ 2147483647 h 2148"/>
              <a:gd name="T54" fmla="*/ 2147483647 w 1658"/>
              <a:gd name="T55" fmla="*/ 2147483647 h 2148"/>
              <a:gd name="T56" fmla="*/ 2147483647 w 1658"/>
              <a:gd name="T57" fmla="*/ 2147483647 h 2148"/>
              <a:gd name="T58" fmla="*/ 2147483647 w 1658"/>
              <a:gd name="T59" fmla="*/ 2147483647 h 2148"/>
              <a:gd name="T60" fmla="*/ 2147483647 w 1658"/>
              <a:gd name="T61" fmla="*/ 2147483647 h 2148"/>
              <a:gd name="T62" fmla="*/ 2147483647 w 1658"/>
              <a:gd name="T63" fmla="*/ 2147483647 h 2148"/>
              <a:gd name="T64" fmla="*/ 2147483647 w 1658"/>
              <a:gd name="T65" fmla="*/ 2147483647 h 2148"/>
              <a:gd name="T66" fmla="*/ 2147483647 w 1658"/>
              <a:gd name="T67" fmla="*/ 2147483647 h 2148"/>
              <a:gd name="T68" fmla="*/ 2147483647 w 1658"/>
              <a:gd name="T69" fmla="*/ 2147483647 h 2148"/>
              <a:gd name="T70" fmla="*/ 2147483647 w 1658"/>
              <a:gd name="T71" fmla="*/ 2147483647 h 2148"/>
              <a:gd name="T72" fmla="*/ 2147483647 w 1658"/>
              <a:gd name="T73" fmla="*/ 2147483647 h 2148"/>
              <a:gd name="T74" fmla="*/ 2147483647 w 1658"/>
              <a:gd name="T75" fmla="*/ 2147483647 h 2148"/>
              <a:gd name="T76" fmla="*/ 2147483647 w 1658"/>
              <a:gd name="T77" fmla="*/ 2147483647 h 2148"/>
              <a:gd name="T78" fmla="*/ 2147483647 w 1658"/>
              <a:gd name="T79" fmla="*/ 2147483647 h 2148"/>
              <a:gd name="T80" fmla="*/ 2147483647 w 1658"/>
              <a:gd name="T81" fmla="*/ 2147483647 h 2148"/>
              <a:gd name="T82" fmla="*/ 2147483647 w 1658"/>
              <a:gd name="T83" fmla="*/ 2147483647 h 2148"/>
              <a:gd name="T84" fmla="*/ 2147483647 w 1658"/>
              <a:gd name="T85" fmla="*/ 2147483647 h 2148"/>
              <a:gd name="T86" fmla="*/ 2147483647 w 1658"/>
              <a:gd name="T87" fmla="*/ 2147483647 h 2148"/>
              <a:gd name="T88" fmla="*/ 2147483647 w 1658"/>
              <a:gd name="T89" fmla="*/ 2147483647 h 2148"/>
              <a:gd name="T90" fmla="*/ 2147483647 w 1658"/>
              <a:gd name="T91" fmla="*/ 2147483647 h 2148"/>
              <a:gd name="T92" fmla="*/ 2147483647 w 1658"/>
              <a:gd name="T93" fmla="*/ 2147483647 h 2148"/>
              <a:gd name="T94" fmla="*/ 2147483647 w 1658"/>
              <a:gd name="T95" fmla="*/ 2147483647 h 2148"/>
              <a:gd name="T96" fmla="*/ 2147483647 w 1658"/>
              <a:gd name="T97" fmla="*/ 2147483647 h 2148"/>
              <a:gd name="T98" fmla="*/ 2147483647 w 1658"/>
              <a:gd name="T99" fmla="*/ 2147483647 h 2148"/>
              <a:gd name="T100" fmla="*/ 2147483647 w 1658"/>
              <a:gd name="T101" fmla="*/ 2147483647 h 2148"/>
              <a:gd name="T102" fmla="*/ 2147483647 w 1658"/>
              <a:gd name="T103" fmla="*/ 2147483647 h 2148"/>
              <a:gd name="T104" fmla="*/ 2147483647 w 1658"/>
              <a:gd name="T105" fmla="*/ 2147483647 h 2148"/>
              <a:gd name="T106" fmla="*/ 2147483647 w 1658"/>
              <a:gd name="T107" fmla="*/ 2147483647 h 2148"/>
              <a:gd name="T108" fmla="*/ 2147483647 w 1658"/>
              <a:gd name="T109" fmla="*/ 2147483647 h 2148"/>
              <a:gd name="T110" fmla="*/ 2147483647 w 1658"/>
              <a:gd name="T111" fmla="*/ 2147483647 h 2148"/>
              <a:gd name="T112" fmla="*/ 2147483647 w 1658"/>
              <a:gd name="T113" fmla="*/ 2147483647 h 2148"/>
              <a:gd name="T114" fmla="*/ 2147483647 w 1658"/>
              <a:gd name="T115" fmla="*/ 2147483647 h 2148"/>
              <a:gd name="T116" fmla="*/ 2147483647 w 1658"/>
              <a:gd name="T117" fmla="*/ 2147483647 h 21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58"/>
              <a:gd name="T178" fmla="*/ 0 h 2148"/>
              <a:gd name="T179" fmla="*/ 1658 w 1658"/>
              <a:gd name="T180" fmla="*/ 2148 h 21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58" h="2148">
                <a:moveTo>
                  <a:pt x="133" y="0"/>
                </a:moveTo>
                <a:cubicBezTo>
                  <a:pt x="107" y="4"/>
                  <a:pt x="91" y="0"/>
                  <a:pt x="73" y="18"/>
                </a:cubicBezTo>
                <a:cubicBezTo>
                  <a:pt x="59" y="32"/>
                  <a:pt x="68" y="66"/>
                  <a:pt x="49" y="72"/>
                </a:cubicBezTo>
                <a:cubicBezTo>
                  <a:pt x="24" y="80"/>
                  <a:pt x="36" y="74"/>
                  <a:pt x="13" y="90"/>
                </a:cubicBezTo>
                <a:cubicBezTo>
                  <a:pt x="3" y="120"/>
                  <a:pt x="20" y="119"/>
                  <a:pt x="37" y="144"/>
                </a:cubicBezTo>
                <a:cubicBezTo>
                  <a:pt x="0" y="181"/>
                  <a:pt x="7" y="179"/>
                  <a:pt x="13" y="240"/>
                </a:cubicBezTo>
                <a:cubicBezTo>
                  <a:pt x="19" y="238"/>
                  <a:pt x="27" y="238"/>
                  <a:pt x="31" y="234"/>
                </a:cubicBezTo>
                <a:cubicBezTo>
                  <a:pt x="49" y="216"/>
                  <a:pt x="20" y="205"/>
                  <a:pt x="55" y="228"/>
                </a:cubicBezTo>
                <a:cubicBezTo>
                  <a:pt x="60" y="242"/>
                  <a:pt x="59" y="307"/>
                  <a:pt x="43" y="312"/>
                </a:cubicBezTo>
                <a:cubicBezTo>
                  <a:pt x="31" y="316"/>
                  <a:pt x="7" y="324"/>
                  <a:pt x="7" y="324"/>
                </a:cubicBezTo>
                <a:cubicBezTo>
                  <a:pt x="9" y="342"/>
                  <a:pt x="7" y="361"/>
                  <a:pt x="13" y="378"/>
                </a:cubicBezTo>
                <a:cubicBezTo>
                  <a:pt x="18" y="393"/>
                  <a:pt x="37" y="400"/>
                  <a:pt x="43" y="414"/>
                </a:cubicBezTo>
                <a:cubicBezTo>
                  <a:pt x="48" y="426"/>
                  <a:pt x="55" y="450"/>
                  <a:pt x="55" y="450"/>
                </a:cubicBezTo>
                <a:cubicBezTo>
                  <a:pt x="103" y="418"/>
                  <a:pt x="77" y="424"/>
                  <a:pt x="133" y="432"/>
                </a:cubicBezTo>
                <a:cubicBezTo>
                  <a:pt x="117" y="480"/>
                  <a:pt x="133" y="466"/>
                  <a:pt x="85" y="474"/>
                </a:cubicBezTo>
                <a:cubicBezTo>
                  <a:pt x="87" y="482"/>
                  <a:pt x="85" y="492"/>
                  <a:pt x="91" y="498"/>
                </a:cubicBezTo>
                <a:cubicBezTo>
                  <a:pt x="122" y="529"/>
                  <a:pt x="123" y="473"/>
                  <a:pt x="139" y="468"/>
                </a:cubicBezTo>
                <a:cubicBezTo>
                  <a:pt x="167" y="459"/>
                  <a:pt x="151" y="463"/>
                  <a:pt x="187" y="456"/>
                </a:cubicBezTo>
                <a:cubicBezTo>
                  <a:pt x="203" y="431"/>
                  <a:pt x="219" y="395"/>
                  <a:pt x="229" y="366"/>
                </a:cubicBezTo>
                <a:cubicBezTo>
                  <a:pt x="235" y="370"/>
                  <a:pt x="243" y="372"/>
                  <a:pt x="247" y="378"/>
                </a:cubicBezTo>
                <a:cubicBezTo>
                  <a:pt x="252" y="387"/>
                  <a:pt x="245" y="402"/>
                  <a:pt x="253" y="408"/>
                </a:cubicBezTo>
                <a:cubicBezTo>
                  <a:pt x="259" y="412"/>
                  <a:pt x="265" y="399"/>
                  <a:pt x="271" y="396"/>
                </a:cubicBezTo>
                <a:cubicBezTo>
                  <a:pt x="277" y="393"/>
                  <a:pt x="283" y="392"/>
                  <a:pt x="289" y="390"/>
                </a:cubicBezTo>
                <a:cubicBezTo>
                  <a:pt x="321" y="392"/>
                  <a:pt x="354" y="389"/>
                  <a:pt x="385" y="396"/>
                </a:cubicBezTo>
                <a:cubicBezTo>
                  <a:pt x="385" y="396"/>
                  <a:pt x="430" y="426"/>
                  <a:pt x="439" y="432"/>
                </a:cubicBezTo>
                <a:cubicBezTo>
                  <a:pt x="445" y="436"/>
                  <a:pt x="457" y="444"/>
                  <a:pt x="457" y="444"/>
                </a:cubicBezTo>
                <a:cubicBezTo>
                  <a:pt x="461" y="450"/>
                  <a:pt x="464" y="457"/>
                  <a:pt x="469" y="462"/>
                </a:cubicBezTo>
                <a:cubicBezTo>
                  <a:pt x="480" y="471"/>
                  <a:pt x="505" y="486"/>
                  <a:pt x="505" y="486"/>
                </a:cubicBezTo>
                <a:cubicBezTo>
                  <a:pt x="517" y="521"/>
                  <a:pt x="502" y="489"/>
                  <a:pt x="529" y="516"/>
                </a:cubicBezTo>
                <a:cubicBezTo>
                  <a:pt x="546" y="533"/>
                  <a:pt x="548" y="559"/>
                  <a:pt x="565" y="576"/>
                </a:cubicBezTo>
                <a:cubicBezTo>
                  <a:pt x="592" y="603"/>
                  <a:pt x="629" y="627"/>
                  <a:pt x="661" y="648"/>
                </a:cubicBezTo>
                <a:cubicBezTo>
                  <a:pt x="664" y="685"/>
                  <a:pt x="663" y="725"/>
                  <a:pt x="673" y="762"/>
                </a:cubicBezTo>
                <a:cubicBezTo>
                  <a:pt x="676" y="774"/>
                  <a:pt x="685" y="798"/>
                  <a:pt x="685" y="798"/>
                </a:cubicBezTo>
                <a:cubicBezTo>
                  <a:pt x="693" y="923"/>
                  <a:pt x="676" y="872"/>
                  <a:pt x="745" y="918"/>
                </a:cubicBezTo>
                <a:cubicBezTo>
                  <a:pt x="776" y="965"/>
                  <a:pt x="803" y="1015"/>
                  <a:pt x="835" y="1062"/>
                </a:cubicBezTo>
                <a:cubicBezTo>
                  <a:pt x="849" y="1082"/>
                  <a:pt x="853" y="1102"/>
                  <a:pt x="877" y="1110"/>
                </a:cubicBezTo>
                <a:cubicBezTo>
                  <a:pt x="887" y="1141"/>
                  <a:pt x="904" y="1158"/>
                  <a:pt x="931" y="1176"/>
                </a:cubicBezTo>
                <a:cubicBezTo>
                  <a:pt x="924" y="1148"/>
                  <a:pt x="925" y="1138"/>
                  <a:pt x="901" y="1122"/>
                </a:cubicBezTo>
                <a:cubicBezTo>
                  <a:pt x="900" y="1118"/>
                  <a:pt x="883" y="1069"/>
                  <a:pt x="883" y="1068"/>
                </a:cubicBezTo>
                <a:cubicBezTo>
                  <a:pt x="881" y="1062"/>
                  <a:pt x="877" y="1050"/>
                  <a:pt x="877" y="1050"/>
                </a:cubicBezTo>
                <a:cubicBezTo>
                  <a:pt x="921" y="1020"/>
                  <a:pt x="925" y="1077"/>
                  <a:pt x="943" y="1104"/>
                </a:cubicBezTo>
                <a:cubicBezTo>
                  <a:pt x="952" y="1117"/>
                  <a:pt x="964" y="1127"/>
                  <a:pt x="973" y="1140"/>
                </a:cubicBezTo>
                <a:cubicBezTo>
                  <a:pt x="982" y="1176"/>
                  <a:pt x="983" y="1172"/>
                  <a:pt x="1003" y="1200"/>
                </a:cubicBezTo>
                <a:cubicBezTo>
                  <a:pt x="1028" y="1235"/>
                  <a:pt x="1010" y="1244"/>
                  <a:pt x="1057" y="1260"/>
                </a:cubicBezTo>
                <a:cubicBezTo>
                  <a:pt x="1087" y="1290"/>
                  <a:pt x="1116" y="1297"/>
                  <a:pt x="1159" y="1302"/>
                </a:cubicBezTo>
                <a:cubicBezTo>
                  <a:pt x="1236" y="1328"/>
                  <a:pt x="1307" y="1366"/>
                  <a:pt x="1381" y="1398"/>
                </a:cubicBezTo>
                <a:cubicBezTo>
                  <a:pt x="1424" y="1416"/>
                  <a:pt x="1431" y="1439"/>
                  <a:pt x="1483" y="1452"/>
                </a:cubicBezTo>
                <a:cubicBezTo>
                  <a:pt x="1497" y="1493"/>
                  <a:pt x="1474" y="1526"/>
                  <a:pt x="1441" y="1548"/>
                </a:cubicBezTo>
                <a:cubicBezTo>
                  <a:pt x="1431" y="1579"/>
                  <a:pt x="1426" y="1586"/>
                  <a:pt x="1441" y="1632"/>
                </a:cubicBezTo>
                <a:cubicBezTo>
                  <a:pt x="1443" y="1638"/>
                  <a:pt x="1453" y="1635"/>
                  <a:pt x="1459" y="1638"/>
                </a:cubicBezTo>
                <a:cubicBezTo>
                  <a:pt x="1465" y="1641"/>
                  <a:pt x="1471" y="1646"/>
                  <a:pt x="1477" y="1650"/>
                </a:cubicBezTo>
                <a:cubicBezTo>
                  <a:pt x="1500" y="1684"/>
                  <a:pt x="1519" y="1722"/>
                  <a:pt x="1537" y="1758"/>
                </a:cubicBezTo>
                <a:cubicBezTo>
                  <a:pt x="1544" y="1771"/>
                  <a:pt x="1543" y="1810"/>
                  <a:pt x="1555" y="1818"/>
                </a:cubicBezTo>
                <a:cubicBezTo>
                  <a:pt x="1565" y="1825"/>
                  <a:pt x="1579" y="1826"/>
                  <a:pt x="1591" y="1830"/>
                </a:cubicBezTo>
                <a:cubicBezTo>
                  <a:pt x="1597" y="1832"/>
                  <a:pt x="1609" y="1836"/>
                  <a:pt x="1609" y="1836"/>
                </a:cubicBezTo>
                <a:cubicBezTo>
                  <a:pt x="1646" y="1891"/>
                  <a:pt x="1624" y="1960"/>
                  <a:pt x="1645" y="2022"/>
                </a:cubicBezTo>
                <a:cubicBezTo>
                  <a:pt x="1647" y="2046"/>
                  <a:pt x="1648" y="2070"/>
                  <a:pt x="1651" y="2094"/>
                </a:cubicBezTo>
                <a:cubicBezTo>
                  <a:pt x="1652" y="2104"/>
                  <a:pt x="1658" y="2114"/>
                  <a:pt x="1657" y="2124"/>
                </a:cubicBezTo>
                <a:cubicBezTo>
                  <a:pt x="1655" y="2137"/>
                  <a:pt x="1627" y="2148"/>
                  <a:pt x="1627" y="2148"/>
                </a:cubicBezTo>
              </a:path>
            </a:pathLst>
          </a:custGeom>
          <a:noFill/>
          <a:ln w="9525">
            <a:noFill/>
            <a:round/>
            <a:headEnd/>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3" name="Oval 77"/>
          <p:cNvSpPr>
            <a:spLocks noChangeArrowheads="1"/>
          </p:cNvSpPr>
          <p:nvPr/>
        </p:nvSpPr>
        <p:spPr bwMode="auto">
          <a:xfrm>
            <a:off x="5575107" y="2255424"/>
            <a:ext cx="435998" cy="435998"/>
          </a:xfrm>
          <a:prstGeom prst="ellipse">
            <a:avLst/>
          </a:prstGeom>
          <a:solidFill>
            <a:srgbClr val="FF9201"/>
          </a:solidFill>
          <a:ln w="19050" algn="ctr">
            <a:solidFill>
              <a:srgbClr val="FFFFFF"/>
            </a:solidFill>
            <a:prstDash val="sysDot"/>
            <a:round/>
            <a:headEnd/>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4" name="Arc 82"/>
          <p:cNvSpPr>
            <a:spLocks/>
          </p:cNvSpPr>
          <p:nvPr/>
        </p:nvSpPr>
        <p:spPr bwMode="auto">
          <a:xfrm rot="10998644" flipH="1" flipV="1">
            <a:off x="4222771" y="2055991"/>
            <a:ext cx="1628462" cy="634585"/>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FF9201"/>
            </a:solidFill>
            <a:round/>
            <a:headEnd type="triangle" w="sm" len="lg"/>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5" name="Arc 86"/>
          <p:cNvSpPr>
            <a:spLocks/>
          </p:cNvSpPr>
          <p:nvPr/>
        </p:nvSpPr>
        <p:spPr bwMode="auto">
          <a:xfrm rot="9222251" flipH="1" flipV="1">
            <a:off x="4298331" y="2334600"/>
            <a:ext cx="1600135" cy="844571"/>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FF9201"/>
            </a:solidFill>
            <a:round/>
            <a:headEnd type="triangle" w="sm" len="lg"/>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6" name="Arc 83"/>
          <p:cNvSpPr>
            <a:spLocks/>
          </p:cNvSpPr>
          <p:nvPr/>
        </p:nvSpPr>
        <p:spPr bwMode="auto">
          <a:xfrm rot="11212192" flipH="1" flipV="1">
            <a:off x="2456259" y="1553871"/>
            <a:ext cx="3407389" cy="1245755"/>
          </a:xfrm>
          <a:custGeom>
            <a:avLst/>
            <a:gdLst>
              <a:gd name="T0" fmla="*/ 0 w 39693"/>
              <a:gd name="T1" fmla="*/ 2147483647 h 21600"/>
              <a:gd name="T2" fmla="*/ 2147483647 w 39693"/>
              <a:gd name="T3" fmla="*/ 2147483647 h 21600"/>
              <a:gd name="T4" fmla="*/ 2147483647 w 39693"/>
              <a:gd name="T5" fmla="*/ 2147483647 h 21600"/>
              <a:gd name="T6" fmla="*/ 0 60000 65536"/>
              <a:gd name="T7" fmla="*/ 0 60000 65536"/>
              <a:gd name="T8" fmla="*/ 0 60000 65536"/>
              <a:gd name="T9" fmla="*/ 0 w 39693"/>
              <a:gd name="T10" fmla="*/ 0 h 21600"/>
              <a:gd name="T11" fmla="*/ 39693 w 39693"/>
              <a:gd name="T12" fmla="*/ 21600 h 21600"/>
            </a:gdLst>
            <a:ahLst/>
            <a:cxnLst>
              <a:cxn ang="T6">
                <a:pos x="T0" y="T1"/>
              </a:cxn>
              <a:cxn ang="T7">
                <a:pos x="T2" y="T3"/>
              </a:cxn>
              <a:cxn ang="T8">
                <a:pos x="T4" y="T5"/>
              </a:cxn>
            </a:cxnLst>
            <a:rect l="T9" t="T10" r="T11" b="T12"/>
            <a:pathLst>
              <a:path w="39693" h="21600" fill="none" extrusionOk="0">
                <a:moveTo>
                  <a:pt x="0" y="13887"/>
                </a:moveTo>
                <a:cubicBezTo>
                  <a:pt x="3197" y="5523"/>
                  <a:pt x="11222" y="-1"/>
                  <a:pt x="20176" y="0"/>
                </a:cubicBezTo>
                <a:cubicBezTo>
                  <a:pt x="28520" y="0"/>
                  <a:pt x="36118" y="4806"/>
                  <a:pt x="39693" y="12345"/>
                </a:cubicBezTo>
              </a:path>
              <a:path w="39693" h="21600" stroke="0" extrusionOk="0">
                <a:moveTo>
                  <a:pt x="0" y="13887"/>
                </a:moveTo>
                <a:cubicBezTo>
                  <a:pt x="3197" y="5523"/>
                  <a:pt x="11222" y="-1"/>
                  <a:pt x="20176" y="0"/>
                </a:cubicBezTo>
                <a:cubicBezTo>
                  <a:pt x="28520" y="0"/>
                  <a:pt x="36118" y="4806"/>
                  <a:pt x="39693" y="12345"/>
                </a:cubicBezTo>
                <a:lnTo>
                  <a:pt x="20176" y="21600"/>
                </a:lnTo>
                <a:close/>
              </a:path>
            </a:pathLst>
          </a:custGeom>
          <a:noFill/>
          <a:ln w="28575">
            <a:solidFill>
              <a:srgbClr val="FF9201"/>
            </a:solidFill>
            <a:round/>
            <a:headEnd type="triangle" w="sm" len="lg"/>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sp>
        <p:nvSpPr>
          <p:cNvPr id="277" name="Arc 89"/>
          <p:cNvSpPr>
            <a:spLocks/>
          </p:cNvSpPr>
          <p:nvPr/>
        </p:nvSpPr>
        <p:spPr bwMode="auto">
          <a:xfrm rot="5674665" flipH="1">
            <a:off x="5397398" y="2553104"/>
            <a:ext cx="886881" cy="689328"/>
          </a:xfrm>
          <a:custGeom>
            <a:avLst/>
            <a:gdLst>
              <a:gd name="T0" fmla="*/ 0 w 24410"/>
              <a:gd name="T1" fmla="*/ 2147483647 h 21600"/>
              <a:gd name="T2" fmla="*/ 2147483647 w 24410"/>
              <a:gd name="T3" fmla="*/ 2147483647 h 21600"/>
              <a:gd name="T4" fmla="*/ 2147483647 w 24410"/>
              <a:gd name="T5" fmla="*/ 2147483647 h 21600"/>
              <a:gd name="T6" fmla="*/ 0 60000 65536"/>
              <a:gd name="T7" fmla="*/ 0 60000 65536"/>
              <a:gd name="T8" fmla="*/ 0 60000 65536"/>
              <a:gd name="T9" fmla="*/ 0 w 24410"/>
              <a:gd name="T10" fmla="*/ 0 h 21600"/>
              <a:gd name="T11" fmla="*/ 24410 w 24410"/>
              <a:gd name="T12" fmla="*/ 21600 h 21600"/>
            </a:gdLst>
            <a:ahLst/>
            <a:cxnLst>
              <a:cxn ang="T6">
                <a:pos x="T0" y="T1"/>
              </a:cxn>
              <a:cxn ang="T7">
                <a:pos x="T2" y="T3"/>
              </a:cxn>
              <a:cxn ang="T8">
                <a:pos x="T4" y="T5"/>
              </a:cxn>
            </a:cxnLst>
            <a:rect l="T9" t="T10" r="T11" b="T12"/>
            <a:pathLst>
              <a:path w="24410" h="21600" fill="none" extrusionOk="0">
                <a:moveTo>
                  <a:pt x="-1" y="561"/>
                </a:moveTo>
                <a:cubicBezTo>
                  <a:pt x="1604" y="188"/>
                  <a:pt x="3245" y="-1"/>
                  <a:pt x="4893" y="0"/>
                </a:cubicBezTo>
                <a:cubicBezTo>
                  <a:pt x="13237" y="0"/>
                  <a:pt x="20835" y="4806"/>
                  <a:pt x="24410" y="12345"/>
                </a:cubicBezTo>
              </a:path>
              <a:path w="24410" h="21600" stroke="0" extrusionOk="0">
                <a:moveTo>
                  <a:pt x="-1" y="561"/>
                </a:moveTo>
                <a:cubicBezTo>
                  <a:pt x="1604" y="188"/>
                  <a:pt x="3245" y="-1"/>
                  <a:pt x="4893" y="0"/>
                </a:cubicBezTo>
                <a:cubicBezTo>
                  <a:pt x="13237" y="0"/>
                  <a:pt x="20835" y="4806"/>
                  <a:pt x="24410" y="12345"/>
                </a:cubicBezTo>
                <a:lnTo>
                  <a:pt x="4893" y="21600"/>
                </a:lnTo>
                <a:close/>
              </a:path>
            </a:pathLst>
          </a:custGeom>
          <a:noFill/>
          <a:ln w="28575">
            <a:solidFill>
              <a:srgbClr val="FF9201"/>
            </a:solidFill>
            <a:round/>
            <a:headEnd type="triangle" w="sm" len="lg"/>
            <a:tailEnd/>
          </a:ln>
        </p:spPr>
        <p:txBody>
          <a:bodyPr wrap="none"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78" name="组合 277"/>
          <p:cNvGrpSpPr/>
          <p:nvPr/>
        </p:nvGrpSpPr>
        <p:grpSpPr>
          <a:xfrm>
            <a:off x="712645" y="2131129"/>
            <a:ext cx="1628648" cy="1285991"/>
            <a:chOff x="4099009" y="1038132"/>
            <a:chExt cx="1731569" cy="1367259"/>
          </a:xfrm>
        </p:grpSpPr>
        <p:grpSp>
          <p:nvGrpSpPr>
            <p:cNvPr id="279" name="组合 278"/>
            <p:cNvGrpSpPr/>
            <p:nvPr/>
          </p:nvGrpSpPr>
          <p:grpSpPr>
            <a:xfrm>
              <a:off x="4099009" y="1038132"/>
              <a:ext cx="1731569" cy="1367259"/>
              <a:chOff x="2714031" y="843557"/>
              <a:chExt cx="1227531" cy="1053088"/>
            </a:xfrm>
          </p:grpSpPr>
          <p:sp>
            <p:nvSpPr>
              <p:cNvPr id="282" name="矩形 281"/>
              <p:cNvSpPr/>
              <p:nvPr/>
            </p:nvSpPr>
            <p:spPr>
              <a:xfrm>
                <a:off x="2714031" y="843557"/>
                <a:ext cx="1227531" cy="1053088"/>
              </a:xfrm>
              <a:prstGeom prst="rect">
                <a:avLst/>
              </a:prstGeom>
              <a:solidFill>
                <a:srgbClr val="65BDBC"/>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881"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83" name="TextBox 18"/>
              <p:cNvSpPr txBox="1">
                <a:spLocks noChangeArrowheads="1"/>
              </p:cNvSpPr>
              <p:nvPr/>
            </p:nvSpPr>
            <p:spPr bwMode="auto">
              <a:xfrm flipH="1">
                <a:off x="2714032" y="1114576"/>
                <a:ext cx="1175900" cy="7395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80" name="矩形 279"/>
            <p:cNvSpPr/>
            <p:nvPr/>
          </p:nvSpPr>
          <p:spPr>
            <a:xfrm>
              <a:off x="5020286" y="1112458"/>
              <a:ext cx="737465" cy="193827"/>
            </a:xfrm>
            <a:prstGeom prst="rect">
              <a:avLst/>
            </a:prstGeom>
            <a:pattFill prst="dkDnDiag">
              <a:fgClr>
                <a:srgbClr val="65BDBC"/>
              </a:fgClr>
              <a:bgClr>
                <a:srgbClr val="13A0A0"/>
              </a:bgClr>
            </a:pattFill>
            <a:ln w="25400" cap="flat" cmpd="sng" algn="ctr">
              <a:noFill/>
              <a:prstDash val="solid"/>
            </a:ln>
            <a:effectLst/>
          </p:spPr>
          <p:txBody>
            <a:bodyPr rtlCol="0"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281" name="TextBox 155"/>
            <p:cNvSpPr txBox="1"/>
            <p:nvPr/>
          </p:nvSpPr>
          <p:spPr>
            <a:xfrm>
              <a:off x="4099010" y="1049940"/>
              <a:ext cx="921368" cy="31366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317" b="1" i="0" u="none" strike="noStrike" kern="0" cap="none" spc="0" normalizeH="0" baseline="0" noProof="0" dirty="0">
                  <a:ln>
                    <a:noFill/>
                  </a:ln>
                  <a:solidFill>
                    <a:prstClr val="white"/>
                  </a:solidFill>
                  <a:effectLst/>
                  <a:uLnTx/>
                  <a:uFillTx/>
                  <a:latin typeface="Arial"/>
                  <a:ea typeface="微软雅黑"/>
                  <a:cs typeface="+mn-cs"/>
                </a:rPr>
                <a:t>美洲市场</a:t>
              </a:r>
            </a:p>
          </p:txBody>
        </p:sp>
      </p:grpSp>
      <p:grpSp>
        <p:nvGrpSpPr>
          <p:cNvPr id="284" name="组合 283"/>
          <p:cNvGrpSpPr/>
          <p:nvPr/>
        </p:nvGrpSpPr>
        <p:grpSpPr>
          <a:xfrm>
            <a:off x="2575387" y="2142235"/>
            <a:ext cx="1628648" cy="1285991"/>
            <a:chOff x="4099009" y="1038132"/>
            <a:chExt cx="1731569" cy="1367259"/>
          </a:xfrm>
        </p:grpSpPr>
        <p:grpSp>
          <p:nvGrpSpPr>
            <p:cNvPr id="285" name="组合 284"/>
            <p:cNvGrpSpPr/>
            <p:nvPr/>
          </p:nvGrpSpPr>
          <p:grpSpPr>
            <a:xfrm>
              <a:off x="4099009" y="1038132"/>
              <a:ext cx="1731569" cy="1367259"/>
              <a:chOff x="2714031" y="843557"/>
              <a:chExt cx="1227531" cy="1053088"/>
            </a:xfrm>
          </p:grpSpPr>
          <p:sp>
            <p:nvSpPr>
              <p:cNvPr id="288" name="矩形 287"/>
              <p:cNvSpPr/>
              <p:nvPr/>
            </p:nvSpPr>
            <p:spPr>
              <a:xfrm>
                <a:off x="2714031" y="843557"/>
                <a:ext cx="1227531" cy="1053088"/>
              </a:xfrm>
              <a:prstGeom prst="rect">
                <a:avLst/>
              </a:prstGeom>
              <a:solidFill>
                <a:srgbClr val="65BDBC"/>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881"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89" name="TextBox 18"/>
              <p:cNvSpPr txBox="1">
                <a:spLocks noChangeArrowheads="1"/>
              </p:cNvSpPr>
              <p:nvPr/>
            </p:nvSpPr>
            <p:spPr bwMode="auto">
              <a:xfrm flipH="1">
                <a:off x="2714032" y="1114576"/>
                <a:ext cx="1175900" cy="7395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86" name="矩形 285"/>
            <p:cNvSpPr/>
            <p:nvPr/>
          </p:nvSpPr>
          <p:spPr>
            <a:xfrm>
              <a:off x="5020286" y="1112458"/>
              <a:ext cx="737465" cy="193827"/>
            </a:xfrm>
            <a:prstGeom prst="rect">
              <a:avLst/>
            </a:prstGeom>
            <a:pattFill prst="dkDnDiag">
              <a:fgClr>
                <a:srgbClr val="65BDBC"/>
              </a:fgClr>
              <a:bgClr>
                <a:srgbClr val="13A0A0"/>
              </a:bgClr>
            </a:pattFill>
            <a:ln w="25400" cap="flat" cmpd="sng" algn="ctr">
              <a:noFill/>
              <a:prstDash val="solid"/>
            </a:ln>
            <a:effectLst/>
          </p:spPr>
          <p:txBody>
            <a:bodyPr rtlCol="0"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287" name="TextBox 161"/>
            <p:cNvSpPr txBox="1"/>
            <p:nvPr/>
          </p:nvSpPr>
          <p:spPr>
            <a:xfrm>
              <a:off x="4099010" y="1049940"/>
              <a:ext cx="921368" cy="31366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317" b="1" i="0" u="none" strike="noStrike" kern="0" cap="none" spc="0" normalizeH="0" baseline="0" noProof="0" dirty="0">
                  <a:ln>
                    <a:noFill/>
                  </a:ln>
                  <a:solidFill>
                    <a:prstClr val="white"/>
                  </a:solidFill>
                  <a:effectLst/>
                  <a:uLnTx/>
                  <a:uFillTx/>
                  <a:latin typeface="Arial"/>
                  <a:ea typeface="微软雅黑"/>
                  <a:cs typeface="+mn-cs"/>
                </a:rPr>
                <a:t>欧洲市场</a:t>
              </a:r>
            </a:p>
          </p:txBody>
        </p:sp>
      </p:grpSp>
      <p:grpSp>
        <p:nvGrpSpPr>
          <p:cNvPr id="290" name="组合 289"/>
          <p:cNvGrpSpPr/>
          <p:nvPr/>
        </p:nvGrpSpPr>
        <p:grpSpPr>
          <a:xfrm>
            <a:off x="4260350" y="3182143"/>
            <a:ext cx="1628648" cy="1285991"/>
            <a:chOff x="4099009" y="1038132"/>
            <a:chExt cx="1731569" cy="1367259"/>
          </a:xfrm>
        </p:grpSpPr>
        <p:grpSp>
          <p:nvGrpSpPr>
            <p:cNvPr id="291" name="组合 290"/>
            <p:cNvGrpSpPr/>
            <p:nvPr/>
          </p:nvGrpSpPr>
          <p:grpSpPr>
            <a:xfrm>
              <a:off x="4099009" y="1038132"/>
              <a:ext cx="1731569" cy="1367259"/>
              <a:chOff x="2714031" y="843557"/>
              <a:chExt cx="1227531" cy="1053088"/>
            </a:xfrm>
          </p:grpSpPr>
          <p:sp>
            <p:nvSpPr>
              <p:cNvPr id="294" name="矩形 293"/>
              <p:cNvSpPr/>
              <p:nvPr/>
            </p:nvSpPr>
            <p:spPr>
              <a:xfrm>
                <a:off x="2714031" y="843557"/>
                <a:ext cx="1227531" cy="1053088"/>
              </a:xfrm>
              <a:prstGeom prst="rect">
                <a:avLst/>
              </a:prstGeom>
              <a:solidFill>
                <a:srgbClr val="65BDBC"/>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881"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95" name="TextBox 18"/>
              <p:cNvSpPr txBox="1">
                <a:spLocks noChangeArrowheads="1"/>
              </p:cNvSpPr>
              <p:nvPr/>
            </p:nvSpPr>
            <p:spPr bwMode="auto">
              <a:xfrm flipH="1">
                <a:off x="2714032" y="1114576"/>
                <a:ext cx="1175900" cy="7395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92" name="矩形 291"/>
            <p:cNvSpPr/>
            <p:nvPr/>
          </p:nvSpPr>
          <p:spPr>
            <a:xfrm>
              <a:off x="5020286" y="1112458"/>
              <a:ext cx="737465" cy="193827"/>
            </a:xfrm>
            <a:prstGeom prst="rect">
              <a:avLst/>
            </a:prstGeom>
            <a:pattFill prst="dkDnDiag">
              <a:fgClr>
                <a:srgbClr val="65BDBC"/>
              </a:fgClr>
              <a:bgClr>
                <a:srgbClr val="13A0A0"/>
              </a:bgClr>
            </a:pattFill>
            <a:ln w="25400" cap="flat" cmpd="sng" algn="ctr">
              <a:noFill/>
              <a:prstDash val="solid"/>
            </a:ln>
            <a:effectLst/>
          </p:spPr>
          <p:txBody>
            <a:bodyPr rtlCol="0"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293" name="TextBox 167"/>
            <p:cNvSpPr txBox="1"/>
            <p:nvPr/>
          </p:nvSpPr>
          <p:spPr>
            <a:xfrm>
              <a:off x="4099010" y="1049940"/>
              <a:ext cx="921368" cy="31366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317" b="1" i="0" u="none" strike="noStrike" kern="0" cap="none" spc="0" normalizeH="0" baseline="0" noProof="0" dirty="0">
                  <a:ln>
                    <a:noFill/>
                  </a:ln>
                  <a:solidFill>
                    <a:prstClr val="white"/>
                  </a:solidFill>
                  <a:effectLst/>
                  <a:uLnTx/>
                  <a:uFillTx/>
                  <a:latin typeface="Arial"/>
                  <a:ea typeface="微软雅黑"/>
                  <a:cs typeface="+mn-cs"/>
                </a:rPr>
                <a:t>非洲市场</a:t>
              </a:r>
            </a:p>
          </p:txBody>
        </p:sp>
      </p:grpSp>
      <p:grpSp>
        <p:nvGrpSpPr>
          <p:cNvPr id="296" name="组合 295"/>
          <p:cNvGrpSpPr/>
          <p:nvPr/>
        </p:nvGrpSpPr>
        <p:grpSpPr>
          <a:xfrm>
            <a:off x="6465207" y="2609055"/>
            <a:ext cx="1628648" cy="1285991"/>
            <a:chOff x="4099009" y="1038132"/>
            <a:chExt cx="1731569" cy="1367259"/>
          </a:xfrm>
        </p:grpSpPr>
        <p:grpSp>
          <p:nvGrpSpPr>
            <p:cNvPr id="297" name="组合 296"/>
            <p:cNvGrpSpPr/>
            <p:nvPr/>
          </p:nvGrpSpPr>
          <p:grpSpPr>
            <a:xfrm>
              <a:off x="4099009" y="1038132"/>
              <a:ext cx="1731569" cy="1367259"/>
              <a:chOff x="2714031" y="843557"/>
              <a:chExt cx="1227531" cy="1053088"/>
            </a:xfrm>
          </p:grpSpPr>
          <p:sp>
            <p:nvSpPr>
              <p:cNvPr id="300" name="矩形 299"/>
              <p:cNvSpPr/>
              <p:nvPr/>
            </p:nvSpPr>
            <p:spPr>
              <a:xfrm>
                <a:off x="2714031" y="843557"/>
                <a:ext cx="1227531" cy="1053088"/>
              </a:xfrm>
              <a:prstGeom prst="rect">
                <a:avLst/>
              </a:prstGeom>
              <a:solidFill>
                <a:srgbClr val="65BDBC"/>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881"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301" name="TextBox 18"/>
              <p:cNvSpPr txBox="1">
                <a:spLocks noChangeArrowheads="1"/>
              </p:cNvSpPr>
              <p:nvPr/>
            </p:nvSpPr>
            <p:spPr bwMode="auto">
              <a:xfrm flipH="1">
                <a:off x="2714032" y="1114576"/>
                <a:ext cx="1175900" cy="7395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单击此处添加文本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98" name="矩形 297"/>
            <p:cNvSpPr/>
            <p:nvPr/>
          </p:nvSpPr>
          <p:spPr>
            <a:xfrm>
              <a:off x="5020286" y="1112458"/>
              <a:ext cx="737465" cy="193827"/>
            </a:xfrm>
            <a:prstGeom prst="rect">
              <a:avLst/>
            </a:prstGeom>
            <a:pattFill prst="dkDnDiag">
              <a:fgClr>
                <a:srgbClr val="65BDBC"/>
              </a:fgClr>
              <a:bgClr>
                <a:srgbClr val="13A0A0"/>
              </a:bgClr>
            </a:pattFill>
            <a:ln w="25400" cap="flat" cmpd="sng" algn="ctr">
              <a:noFill/>
              <a:prstDash val="solid"/>
            </a:ln>
            <a:effectLst/>
          </p:spPr>
          <p:txBody>
            <a:bodyPr rtlCol="0"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299" name="TextBox 173"/>
            <p:cNvSpPr txBox="1"/>
            <p:nvPr/>
          </p:nvSpPr>
          <p:spPr>
            <a:xfrm>
              <a:off x="4099010" y="1049940"/>
              <a:ext cx="921368" cy="31366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317" b="1" i="0" u="none" strike="noStrike" kern="0" cap="none" spc="0" normalizeH="0" baseline="0" noProof="0" dirty="0">
                  <a:ln>
                    <a:noFill/>
                  </a:ln>
                  <a:solidFill>
                    <a:prstClr val="white"/>
                  </a:solidFill>
                  <a:effectLst/>
                  <a:uLnTx/>
                  <a:uFillTx/>
                  <a:latin typeface="Arial"/>
                  <a:ea typeface="微软雅黑"/>
                  <a:cs typeface="+mn-cs"/>
                </a:rPr>
                <a:t>澳洲市场</a:t>
              </a:r>
            </a:p>
          </p:txBody>
        </p:sp>
      </p:grpSp>
    </p:spTree>
    <p:extLst>
      <p:ext uri="{BB962C8B-B14F-4D97-AF65-F5344CB8AC3E}">
        <p14:creationId xmlns:p14="http://schemas.microsoft.com/office/powerpoint/2010/main" val="24294375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500"/>
                                        <p:tgtEl>
                                          <p:spTgt spid="163"/>
                                        </p:tgtEl>
                                      </p:cBhvr>
                                    </p:animEffect>
                                    <p:anim calcmode="lin" valueType="num">
                                      <p:cBhvr>
                                        <p:cTn id="8" dur="500" fill="hold"/>
                                        <p:tgtEl>
                                          <p:spTgt spid="163"/>
                                        </p:tgtEl>
                                        <p:attrNameLst>
                                          <p:attrName>ppt_x</p:attrName>
                                        </p:attrNameLst>
                                      </p:cBhvr>
                                      <p:tavLst>
                                        <p:tav tm="0">
                                          <p:val>
                                            <p:strVal val="#ppt_x"/>
                                          </p:val>
                                        </p:tav>
                                        <p:tav tm="100000">
                                          <p:val>
                                            <p:strVal val="#ppt_x"/>
                                          </p:val>
                                        </p:tav>
                                      </p:tavLst>
                                    </p:anim>
                                    <p:anim calcmode="lin" valueType="num">
                                      <p:cBhvr>
                                        <p:cTn id="9" dur="500" fill="hold"/>
                                        <p:tgtEl>
                                          <p:spTgt spid="163"/>
                                        </p:tgtEl>
                                        <p:attrNameLst>
                                          <p:attrName>ppt_y</p:attrName>
                                        </p:attrNameLst>
                                      </p:cBhvr>
                                      <p:tavLst>
                                        <p:tav tm="0">
                                          <p:val>
                                            <p:strVal val="#ppt_y+.1"/>
                                          </p:val>
                                        </p:tav>
                                        <p:tav tm="100000">
                                          <p:val>
                                            <p:strVal val="#ppt_y"/>
                                          </p:val>
                                        </p:tav>
                                      </p:tavLst>
                                    </p:anim>
                                  </p:childTnLst>
                                </p:cTn>
                              </p:par>
                              <p:par>
                                <p:cTn id="10" presetID="23" presetClass="entr" presetSubtype="32" fill="hold" grpId="0" nodeType="withEffect">
                                  <p:stCondLst>
                                    <p:cond delay="500"/>
                                  </p:stCondLst>
                                  <p:childTnLst>
                                    <p:set>
                                      <p:cBhvr>
                                        <p:cTn id="11" dur="1" fill="hold">
                                          <p:stCondLst>
                                            <p:cond delay="0"/>
                                          </p:stCondLst>
                                        </p:cTn>
                                        <p:tgtEl>
                                          <p:spTgt spid="273"/>
                                        </p:tgtEl>
                                        <p:attrNameLst>
                                          <p:attrName>style.visibility</p:attrName>
                                        </p:attrNameLst>
                                      </p:cBhvr>
                                      <p:to>
                                        <p:strVal val="visible"/>
                                      </p:to>
                                    </p:set>
                                    <p:anim calcmode="lin" valueType="num">
                                      <p:cBhvr>
                                        <p:cTn id="12" dur="500" fill="hold"/>
                                        <p:tgtEl>
                                          <p:spTgt spid="273"/>
                                        </p:tgtEl>
                                        <p:attrNameLst>
                                          <p:attrName>ppt_w</p:attrName>
                                        </p:attrNameLst>
                                      </p:cBhvr>
                                      <p:tavLst>
                                        <p:tav tm="0">
                                          <p:val>
                                            <p:strVal val="4*#ppt_w"/>
                                          </p:val>
                                        </p:tav>
                                        <p:tav tm="100000">
                                          <p:val>
                                            <p:strVal val="#ppt_w"/>
                                          </p:val>
                                        </p:tav>
                                      </p:tavLst>
                                    </p:anim>
                                    <p:anim calcmode="lin" valueType="num">
                                      <p:cBhvr>
                                        <p:cTn id="13" dur="500" fill="hold"/>
                                        <p:tgtEl>
                                          <p:spTgt spid="273"/>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75"/>
                                        </p:tgtEl>
                                        <p:attrNameLst>
                                          <p:attrName>style.visibility</p:attrName>
                                        </p:attrNameLst>
                                      </p:cBhvr>
                                      <p:to>
                                        <p:strVal val="visible"/>
                                      </p:to>
                                    </p:set>
                                    <p:animEffect transition="in" filter="wipe(right)">
                                      <p:cBhvr>
                                        <p:cTn id="17" dur="500"/>
                                        <p:tgtEl>
                                          <p:spTgt spid="275"/>
                                        </p:tgtEl>
                                      </p:cBhvr>
                                    </p:animEffect>
                                  </p:childTnLst>
                                </p:cTn>
                              </p:par>
                              <p:par>
                                <p:cTn id="18" presetID="22" presetClass="entr" presetSubtype="1" fill="hold" nodeType="withEffect">
                                  <p:stCondLst>
                                    <p:cond delay="300"/>
                                  </p:stCondLst>
                                  <p:childTnLst>
                                    <p:set>
                                      <p:cBhvr>
                                        <p:cTn id="19" dur="1" fill="hold">
                                          <p:stCondLst>
                                            <p:cond delay="0"/>
                                          </p:stCondLst>
                                        </p:cTn>
                                        <p:tgtEl>
                                          <p:spTgt spid="290"/>
                                        </p:tgtEl>
                                        <p:attrNameLst>
                                          <p:attrName>style.visibility</p:attrName>
                                        </p:attrNameLst>
                                      </p:cBhvr>
                                      <p:to>
                                        <p:strVal val="visible"/>
                                      </p:to>
                                    </p:set>
                                    <p:animEffect transition="in" filter="wipe(up)">
                                      <p:cBhvr>
                                        <p:cTn id="20" dur="500"/>
                                        <p:tgtEl>
                                          <p:spTgt spid="290"/>
                                        </p:tgtEl>
                                      </p:cBhvr>
                                    </p:animEffect>
                                  </p:childTnLst>
                                </p:cTn>
                              </p:par>
                              <p:par>
                                <p:cTn id="21" presetID="22" presetClass="entr" presetSubtype="1" fill="hold" grpId="0" nodeType="withEffect">
                                  <p:stCondLst>
                                    <p:cond delay="200"/>
                                  </p:stCondLst>
                                  <p:childTnLst>
                                    <p:set>
                                      <p:cBhvr>
                                        <p:cTn id="22" dur="1" fill="hold">
                                          <p:stCondLst>
                                            <p:cond delay="0"/>
                                          </p:stCondLst>
                                        </p:cTn>
                                        <p:tgtEl>
                                          <p:spTgt spid="277"/>
                                        </p:tgtEl>
                                        <p:attrNameLst>
                                          <p:attrName>style.visibility</p:attrName>
                                        </p:attrNameLst>
                                      </p:cBhvr>
                                      <p:to>
                                        <p:strVal val="visible"/>
                                      </p:to>
                                    </p:set>
                                    <p:animEffect transition="in" filter="wipe(up)">
                                      <p:cBhvr>
                                        <p:cTn id="23" dur="500"/>
                                        <p:tgtEl>
                                          <p:spTgt spid="277"/>
                                        </p:tgtEl>
                                      </p:cBhvr>
                                    </p:animEffect>
                                  </p:childTnLst>
                                </p:cTn>
                              </p:par>
                              <p:par>
                                <p:cTn id="24" presetID="22" presetClass="entr" presetSubtype="1" fill="hold" nodeType="withEffect">
                                  <p:stCondLst>
                                    <p:cond delay="700"/>
                                  </p:stCondLst>
                                  <p:childTnLst>
                                    <p:set>
                                      <p:cBhvr>
                                        <p:cTn id="25" dur="1" fill="hold">
                                          <p:stCondLst>
                                            <p:cond delay="0"/>
                                          </p:stCondLst>
                                        </p:cTn>
                                        <p:tgtEl>
                                          <p:spTgt spid="296"/>
                                        </p:tgtEl>
                                        <p:attrNameLst>
                                          <p:attrName>style.visibility</p:attrName>
                                        </p:attrNameLst>
                                      </p:cBhvr>
                                      <p:to>
                                        <p:strVal val="visible"/>
                                      </p:to>
                                    </p:set>
                                    <p:animEffect transition="in" filter="wipe(up)">
                                      <p:cBhvr>
                                        <p:cTn id="26" dur="500"/>
                                        <p:tgtEl>
                                          <p:spTgt spid="296"/>
                                        </p:tgtEl>
                                      </p:cBhvr>
                                    </p:animEffect>
                                  </p:childTnLst>
                                </p:cTn>
                              </p:par>
                              <p:par>
                                <p:cTn id="27" presetID="22" presetClass="entr" presetSubtype="2" fill="hold" grpId="0" nodeType="withEffect">
                                  <p:stCondLst>
                                    <p:cond delay="300"/>
                                  </p:stCondLst>
                                  <p:childTnLst>
                                    <p:set>
                                      <p:cBhvr>
                                        <p:cTn id="28" dur="1" fill="hold">
                                          <p:stCondLst>
                                            <p:cond delay="0"/>
                                          </p:stCondLst>
                                        </p:cTn>
                                        <p:tgtEl>
                                          <p:spTgt spid="276"/>
                                        </p:tgtEl>
                                        <p:attrNameLst>
                                          <p:attrName>style.visibility</p:attrName>
                                        </p:attrNameLst>
                                      </p:cBhvr>
                                      <p:to>
                                        <p:strVal val="visible"/>
                                      </p:to>
                                    </p:set>
                                    <p:animEffect transition="in" filter="wipe(right)">
                                      <p:cBhvr>
                                        <p:cTn id="29" dur="500"/>
                                        <p:tgtEl>
                                          <p:spTgt spid="276"/>
                                        </p:tgtEl>
                                      </p:cBhvr>
                                    </p:animEffect>
                                  </p:childTnLst>
                                </p:cTn>
                              </p:par>
                              <p:par>
                                <p:cTn id="30" presetID="22" presetClass="entr" presetSubtype="1" fill="hold" nodeType="withEffect">
                                  <p:stCondLst>
                                    <p:cond delay="600"/>
                                  </p:stCondLst>
                                  <p:childTnLst>
                                    <p:set>
                                      <p:cBhvr>
                                        <p:cTn id="31" dur="1" fill="hold">
                                          <p:stCondLst>
                                            <p:cond delay="0"/>
                                          </p:stCondLst>
                                        </p:cTn>
                                        <p:tgtEl>
                                          <p:spTgt spid="278"/>
                                        </p:tgtEl>
                                        <p:attrNameLst>
                                          <p:attrName>style.visibility</p:attrName>
                                        </p:attrNameLst>
                                      </p:cBhvr>
                                      <p:to>
                                        <p:strVal val="visible"/>
                                      </p:to>
                                    </p:set>
                                    <p:animEffect transition="in" filter="wipe(up)">
                                      <p:cBhvr>
                                        <p:cTn id="32" dur="500"/>
                                        <p:tgtEl>
                                          <p:spTgt spid="278"/>
                                        </p:tgtEl>
                                      </p:cBhvr>
                                    </p:animEffect>
                                  </p:childTnLst>
                                </p:cTn>
                              </p:par>
                              <p:par>
                                <p:cTn id="33" presetID="22" presetClass="entr" presetSubtype="2" fill="hold" grpId="0" nodeType="withEffect">
                                  <p:stCondLst>
                                    <p:cond delay="400"/>
                                  </p:stCondLst>
                                  <p:childTnLst>
                                    <p:set>
                                      <p:cBhvr>
                                        <p:cTn id="34" dur="1" fill="hold">
                                          <p:stCondLst>
                                            <p:cond delay="0"/>
                                          </p:stCondLst>
                                        </p:cTn>
                                        <p:tgtEl>
                                          <p:spTgt spid="274"/>
                                        </p:tgtEl>
                                        <p:attrNameLst>
                                          <p:attrName>style.visibility</p:attrName>
                                        </p:attrNameLst>
                                      </p:cBhvr>
                                      <p:to>
                                        <p:strVal val="visible"/>
                                      </p:to>
                                    </p:set>
                                    <p:animEffect transition="in" filter="wipe(right)">
                                      <p:cBhvr>
                                        <p:cTn id="35" dur="500"/>
                                        <p:tgtEl>
                                          <p:spTgt spid="274"/>
                                        </p:tgtEl>
                                      </p:cBhvr>
                                    </p:animEffect>
                                  </p:childTnLst>
                                </p:cTn>
                              </p:par>
                              <p:par>
                                <p:cTn id="36" presetID="22" presetClass="entr" presetSubtype="1" fill="hold" nodeType="withEffect">
                                  <p:stCondLst>
                                    <p:cond delay="900"/>
                                  </p:stCondLst>
                                  <p:childTnLst>
                                    <p:set>
                                      <p:cBhvr>
                                        <p:cTn id="37" dur="1" fill="hold">
                                          <p:stCondLst>
                                            <p:cond delay="0"/>
                                          </p:stCondLst>
                                        </p:cTn>
                                        <p:tgtEl>
                                          <p:spTgt spid="284"/>
                                        </p:tgtEl>
                                        <p:attrNameLst>
                                          <p:attrName>style.visibility</p:attrName>
                                        </p:attrNameLst>
                                      </p:cBhvr>
                                      <p:to>
                                        <p:strVal val="visible"/>
                                      </p:to>
                                    </p:set>
                                    <p:animEffect transition="in" filter="wipe(up)">
                                      <p:cBhvr>
                                        <p:cTn id="38" dur="500"/>
                                        <p:tgtEl>
                                          <p:spTgt spid="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animBg="1"/>
      <p:bldP spid="274" grpId="0" animBg="1"/>
      <p:bldP spid="275" grpId="0" animBg="1"/>
      <p:bldP spid="276" grpId="0" animBg="1"/>
      <p:bldP spid="2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966347" y="1183162"/>
            <a:ext cx="2336268" cy="3006665"/>
            <a:chOff x="467544" y="1772816"/>
            <a:chExt cx="2088232" cy="2687455"/>
          </a:xfrm>
        </p:grpSpPr>
        <p:sp>
          <p:nvSpPr>
            <p:cNvPr id="47" name="圆角矩形 46"/>
            <p:cNvSpPr/>
            <p:nvPr/>
          </p:nvSpPr>
          <p:spPr>
            <a:xfrm>
              <a:off x="467544" y="1772816"/>
              <a:ext cx="2088232" cy="432048"/>
            </a:xfrm>
            <a:prstGeom prst="roundRect">
              <a:avLst>
                <a:gd name="adj" fmla="val 0"/>
              </a:avLst>
            </a:prstGeom>
            <a:solidFill>
              <a:srgbClr val="13A0A0"/>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99"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48" name="矩形 47"/>
            <p:cNvSpPr/>
            <p:nvPr/>
          </p:nvSpPr>
          <p:spPr>
            <a:xfrm>
              <a:off x="467544" y="2204863"/>
              <a:ext cx="2088232" cy="2255408"/>
            </a:xfrm>
            <a:prstGeom prst="rect">
              <a:avLst/>
            </a:prstGeom>
            <a:solidFill>
              <a:sysClr val="window" lastClr="FFFFFF">
                <a:lumMod val="65000"/>
                <a:alpha val="30000"/>
              </a:sysClr>
            </a:solidFill>
            <a:ln w="25400" cap="flat" cmpd="sng" algn="ctr">
              <a:noFill/>
              <a:prstDash val="sysDash"/>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p:txBody>
        </p:sp>
      </p:grpSp>
      <p:grpSp>
        <p:nvGrpSpPr>
          <p:cNvPr id="49" name="Group 139"/>
          <p:cNvGrpSpPr>
            <a:grpSpLocks/>
          </p:cNvGrpSpPr>
          <p:nvPr/>
        </p:nvGrpSpPr>
        <p:grpSpPr bwMode="auto">
          <a:xfrm>
            <a:off x="6719058" y="3595264"/>
            <a:ext cx="909598" cy="911789"/>
            <a:chOff x="5765300" y="4002787"/>
            <a:chExt cx="713233" cy="713232"/>
          </a:xfrm>
        </p:grpSpPr>
        <p:sp>
          <p:nvSpPr>
            <p:cNvPr id="50" name="Donut 34"/>
            <p:cNvSpPr>
              <a:spLocks noChangeArrowheads="1"/>
            </p:cNvSpPr>
            <p:nvPr/>
          </p:nvSpPr>
          <p:spPr bwMode="auto">
            <a:xfrm>
              <a:off x="5764782" y="4003135"/>
              <a:ext cx="714189" cy="71247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13A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31"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uppe 344"/>
            <p:cNvGrpSpPr>
              <a:grpSpLocks/>
            </p:cNvGrpSpPr>
            <p:nvPr/>
          </p:nvGrpSpPr>
          <p:grpSpPr bwMode="auto">
            <a:xfrm>
              <a:off x="6014540" y="4178404"/>
              <a:ext cx="214736" cy="361996"/>
              <a:chOff x="2114233" y="1516380"/>
              <a:chExt cx="263525" cy="444500"/>
            </a:xfrm>
          </p:grpSpPr>
          <p:sp>
            <p:nvSpPr>
              <p:cNvPr id="52" name="Freeform 15"/>
              <p:cNvSpPr>
                <a:spLocks noEditPoints="1"/>
              </p:cNvSpPr>
              <p:nvPr/>
            </p:nvSpPr>
            <p:spPr bwMode="auto">
              <a:xfrm>
                <a:off x="2113770" y="1516292"/>
                <a:ext cx="264374"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ysClr val="windowText" lastClr="000000">
                  <a:alpha val="50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3" name="Freeform 16"/>
              <p:cNvSpPr>
                <a:spLocks noEditPoints="1"/>
              </p:cNvSpPr>
              <p:nvPr/>
            </p:nvSpPr>
            <p:spPr bwMode="auto">
              <a:xfrm>
                <a:off x="2135322" y="1557883"/>
                <a:ext cx="221270"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ysClr val="window" lastClr="FFFFFF">
                  <a:lumMod val="65000"/>
                  <a:alpha val="50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4" name="Freeform 17"/>
              <p:cNvSpPr>
                <a:spLocks/>
              </p:cNvSpPr>
              <p:nvPr/>
            </p:nvSpPr>
            <p:spPr bwMode="auto">
              <a:xfrm>
                <a:off x="2171242" y="1666881"/>
                <a:ext cx="149429"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ysClr val="windowText" lastClr="000000">
                  <a:lumMod val="65000"/>
                  <a:alpha val="50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55" name="Group 131"/>
          <p:cNvGrpSpPr>
            <a:grpSpLocks/>
          </p:cNvGrpSpPr>
          <p:nvPr/>
        </p:nvGrpSpPr>
        <p:grpSpPr bwMode="auto">
          <a:xfrm>
            <a:off x="5882390" y="585933"/>
            <a:ext cx="909596" cy="909763"/>
            <a:chOff x="5109971" y="1507999"/>
            <a:chExt cx="713232" cy="713232"/>
          </a:xfrm>
        </p:grpSpPr>
        <p:sp>
          <p:nvSpPr>
            <p:cNvPr id="56"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13A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31"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ysClr val="windowText" lastClr="000000">
                <a:lumMod val="65000"/>
                <a:alpha val="44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8" name="Group 132"/>
          <p:cNvGrpSpPr>
            <a:grpSpLocks/>
          </p:cNvGrpSpPr>
          <p:nvPr/>
        </p:nvGrpSpPr>
        <p:grpSpPr bwMode="auto">
          <a:xfrm>
            <a:off x="6705957" y="1396643"/>
            <a:ext cx="909598" cy="911789"/>
            <a:chOff x="5765300" y="2141983"/>
            <a:chExt cx="713233" cy="713232"/>
          </a:xfrm>
        </p:grpSpPr>
        <p:sp>
          <p:nvSpPr>
            <p:cNvPr id="59"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13A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31"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0"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ysClr val="windowText" lastClr="000000">
                <a:lumMod val="65000"/>
                <a:alpha val="50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1" name="Group 133"/>
          <p:cNvGrpSpPr>
            <a:grpSpLocks/>
          </p:cNvGrpSpPr>
          <p:nvPr/>
        </p:nvGrpSpPr>
        <p:grpSpPr bwMode="auto">
          <a:xfrm>
            <a:off x="6997680" y="2495684"/>
            <a:ext cx="909598" cy="909762"/>
            <a:chOff x="5993893" y="3065525"/>
            <a:chExt cx="713232" cy="713232"/>
          </a:xfrm>
        </p:grpSpPr>
        <p:sp>
          <p:nvSpPr>
            <p:cNvPr id="62"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13A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31"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3"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ysClr val="windowText" lastClr="000000">
                <a:lumMod val="65000"/>
                <a:alpha val="50000"/>
              </a:sys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4" name="组合 63"/>
          <p:cNvGrpSpPr/>
          <p:nvPr/>
        </p:nvGrpSpPr>
        <p:grpSpPr>
          <a:xfrm>
            <a:off x="3861382" y="1571956"/>
            <a:ext cx="2799641" cy="2799641"/>
            <a:chOff x="3838128" y="1779629"/>
            <a:chExt cx="2976562" cy="2976563"/>
          </a:xfrm>
        </p:grpSpPr>
        <p:sp>
          <p:nvSpPr>
            <p:cNvPr id="65" name="Freeform 41"/>
            <p:cNvSpPr>
              <a:spLocks noEditPoints="1"/>
            </p:cNvSpPr>
            <p:nvPr/>
          </p:nvSpPr>
          <p:spPr bwMode="auto">
            <a:xfrm>
              <a:off x="4520753" y="2594017"/>
              <a:ext cx="1603375" cy="129063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0000">
                <a:alpha val="15000"/>
              </a:srgbClr>
            </a:solidFill>
            <a:ln w="9525">
              <a:noFill/>
              <a:round/>
              <a:headEnd/>
              <a:tailEnd/>
            </a:ln>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66" name="Donut 8"/>
            <p:cNvSpPr>
              <a:spLocks noChangeArrowheads="1"/>
            </p:cNvSpPr>
            <p:nvPr/>
          </p:nvSpPr>
          <p:spPr bwMode="auto">
            <a:xfrm>
              <a:off x="3838128" y="1779629"/>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13A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31"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7" name="Rektangel 76"/>
            <p:cNvSpPr>
              <a:spLocks noChangeArrowheads="1"/>
            </p:cNvSpPr>
            <p:nvPr/>
          </p:nvSpPr>
          <p:spPr bwMode="auto">
            <a:xfrm>
              <a:off x="4634948" y="2996952"/>
              <a:ext cx="1374984" cy="713626"/>
            </a:xfrm>
            <a:prstGeom prst="rect">
              <a:avLst/>
            </a:prstGeom>
            <a:noFill/>
            <a:ln w="9525">
              <a:noFill/>
              <a:miter lim="800000"/>
              <a:headEnd/>
              <a:tailEnd/>
            </a:ln>
          </p:spPr>
          <p:txBody>
            <a:bodyPr wrap="square">
              <a:spAutoFit/>
            </a:bodyPr>
            <a:lstStyle/>
            <a:p>
              <a:pPr marL="0" marR="0" lvl="0" indent="0" algn="ctr" defTabSz="914354" rtl="0" eaLnBrk="1" fontAlgn="base" latinLnBrk="0" hangingPunct="1">
                <a:lnSpc>
                  <a:spcPct val="100000"/>
                </a:lnSpc>
                <a:spcBef>
                  <a:spcPct val="0"/>
                </a:spcBef>
                <a:spcAft>
                  <a:spcPct val="0"/>
                </a:spcAft>
                <a:buClrTx/>
                <a:buSzTx/>
                <a:buFontTx/>
                <a:buNone/>
                <a:tabLst/>
                <a:defRPr/>
              </a:pPr>
              <a:r>
                <a:rPr kumimoji="0" lang="zh-CN" altLang="en-US" sz="1881" b="1" i="0" u="none" strike="noStrike" kern="0" cap="none" spc="0" normalizeH="0" baseline="0" noProof="0" dirty="0">
                  <a:ln>
                    <a:noFill/>
                  </a:ln>
                  <a:solidFill>
                    <a:srgbClr val="008DCB"/>
                  </a:solidFill>
                  <a:effectLst/>
                  <a:uLnTx/>
                  <a:uFillTx/>
                  <a:latin typeface="微软雅黑" panose="020B0503020204020204" pitchFamily="34" charset="-122"/>
                  <a:ea typeface="微软雅黑" panose="020B0503020204020204" pitchFamily="34" charset="-122"/>
                  <a:cs typeface="+mn-cs"/>
                </a:rPr>
                <a:t>单击此处添加文本</a:t>
              </a:r>
              <a:endParaRPr kumimoji="0" lang="da-DK" sz="1881" b="1" i="0" u="none" strike="noStrike" kern="0" cap="none" spc="0" normalizeH="0" baseline="0" noProof="0" dirty="0">
                <a:ln>
                  <a:noFill/>
                </a:ln>
                <a:solidFill>
                  <a:srgbClr val="008DCB"/>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11978772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 fill="hold"/>
                                            <p:tgtEl>
                                              <p:spTgt spid="64"/>
                                            </p:tgtEl>
                                            <p:attrNameLst>
                                              <p:attrName>ppt_w</p:attrName>
                                            </p:attrNameLst>
                                          </p:cBhvr>
                                          <p:tavLst>
                                            <p:tav tm="0">
                                              <p:val>
                                                <p:fltVal val="0"/>
                                              </p:val>
                                            </p:tav>
                                            <p:tav tm="100000">
                                              <p:val>
                                                <p:strVal val="#ppt_w"/>
                                              </p:val>
                                            </p:tav>
                                          </p:tavLst>
                                        </p:anim>
                                        <p:anim calcmode="lin" valueType="num">
                                          <p:cBhvr>
                                            <p:cTn id="8" dur="100" fill="hold"/>
                                            <p:tgtEl>
                                              <p:spTgt spid="64"/>
                                            </p:tgtEl>
                                            <p:attrNameLst>
                                              <p:attrName>ppt_h</p:attrName>
                                            </p:attrNameLst>
                                          </p:cBhvr>
                                          <p:tavLst>
                                            <p:tav tm="0">
                                              <p:val>
                                                <p:fltVal val="0"/>
                                              </p:val>
                                            </p:tav>
                                            <p:tav tm="100000">
                                              <p:val>
                                                <p:strVal val="#ppt_h"/>
                                              </p:val>
                                            </p:tav>
                                          </p:tavLst>
                                        </p:anim>
                                        <p:animEffect transition="in" filter="fade">
                                          <p:cBhvr>
                                            <p:cTn id="9" dur="100"/>
                                            <p:tgtEl>
                                              <p:spTgt spid="64"/>
                                            </p:tgtEl>
                                          </p:cBhvr>
                                        </p:animEffect>
                                      </p:childTnLst>
                                    </p:cTn>
                                  </p:par>
                                  <p:par>
                                    <p:cTn id="10" presetID="6" presetClass="emph" presetSubtype="0" fill="hold" nodeType="withEffect">
                                      <p:stCondLst>
                                        <p:cond delay="100"/>
                                      </p:stCondLst>
                                      <p:childTnLst>
                                        <p:animScale>
                                          <p:cBhvr>
                                            <p:cTn id="11" dur="100" fill="hold"/>
                                            <p:tgtEl>
                                              <p:spTgt spid="64"/>
                                            </p:tgtEl>
                                          </p:cBhvr>
                                          <p:by x="110000" y="110000"/>
                                        </p:animScale>
                                      </p:childTnLst>
                                    </p:cTn>
                                  </p:par>
                                  <p:par>
                                    <p:cTn id="12" presetID="6" presetClass="emph" presetSubtype="0" fill="hold" nodeType="withEffect">
                                      <p:stCondLst>
                                        <p:cond delay="200"/>
                                      </p:stCondLst>
                                      <p:childTnLst>
                                        <p:animScale>
                                          <p:cBhvr>
                                            <p:cTn id="13" dur="200" fill="hold"/>
                                            <p:tgtEl>
                                              <p:spTgt spid="64"/>
                                            </p:tgtEl>
                                          </p:cBhvr>
                                          <p:by x="90000" y="90000"/>
                                        </p:animScale>
                                      </p:childTnLst>
                                    </p:cTn>
                                  </p:par>
                                  <p:par>
                                    <p:cTn id="14" presetID="6" presetClass="emph" presetSubtype="0" fill="hold" nodeType="withEffect">
                                      <p:stCondLst>
                                        <p:cond delay="400"/>
                                      </p:stCondLst>
                                      <p:childTnLst>
                                        <p:animScale>
                                          <p:cBhvr>
                                            <p:cTn id="15" dur="100" fill="hold"/>
                                            <p:tgtEl>
                                              <p:spTgt spid="64"/>
                                            </p:tgtEl>
                                          </p:cBhvr>
                                          <p:by x="105000" y="105000"/>
                                        </p:animScale>
                                      </p:childTnLst>
                                    </p:cTn>
                                  </p:par>
                                  <p:par>
                                    <p:cTn id="16" presetID="6" presetClass="emph" presetSubtype="0" fill="hold" nodeType="withEffect">
                                      <p:stCondLst>
                                        <p:cond delay="500"/>
                                      </p:stCondLst>
                                      <p:childTnLst>
                                        <p:animScale>
                                          <p:cBhvr>
                                            <p:cTn id="17" dur="200" fill="hold"/>
                                            <p:tgtEl>
                                              <p:spTgt spid="64"/>
                                            </p:tgtEl>
                                          </p:cBhvr>
                                          <p:by x="95000" y="95000"/>
                                        </p:animScale>
                                      </p:childTnLst>
                                    </p:cTn>
                                  </p:par>
                                  <p:par>
                                    <p:cTn id="18" presetID="10" presetClass="entr" presetSubtype="0" fill="hold" nodeType="withEffect">
                                      <p:stCondLst>
                                        <p:cond delay="6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nodeType="withEffect">
                                      <p:stCondLst>
                                        <p:cond delay="80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par>
                                    <p:cTn id="24" presetID="10" presetClass="entr" presetSubtype="0" fill="hold" nodeType="withEffect">
                                      <p:stCondLst>
                                        <p:cond delay="10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10" presetClass="entr" presetSubtype="0" fill="hold" nodeType="withEffect">
                                      <p:stCondLst>
                                        <p:cond delay="110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childTnLst>
                              </p:cTn>
                            </p:par>
                            <p:par>
                              <p:cTn id="30" fill="hold">
                                <p:stCondLst>
                                  <p:cond delay="1600"/>
                                </p:stCondLst>
                                <p:childTnLst>
                                  <p:par>
                                    <p:cTn id="31" presetID="2" presetClass="entr" presetSubtype="8" fill="hold" nodeType="afterEffect" p14:presetBounceEnd="48000">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14:bounceEnd="48000">
                                          <p:cBhvr additive="base">
                                            <p:cTn id="33" dur="500" fill="hold"/>
                                            <p:tgtEl>
                                              <p:spTgt spid="46"/>
                                            </p:tgtEl>
                                            <p:attrNameLst>
                                              <p:attrName>ppt_x</p:attrName>
                                            </p:attrNameLst>
                                          </p:cBhvr>
                                          <p:tavLst>
                                            <p:tav tm="0">
                                              <p:val>
                                                <p:strVal val="0-#ppt_w/2"/>
                                              </p:val>
                                            </p:tav>
                                            <p:tav tm="100000">
                                              <p:val>
                                                <p:strVal val="#ppt_x"/>
                                              </p:val>
                                            </p:tav>
                                          </p:tavLst>
                                        </p:anim>
                                        <p:anim calcmode="lin" valueType="num" p14:bounceEnd="48000">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 fill="hold"/>
                                            <p:tgtEl>
                                              <p:spTgt spid="64"/>
                                            </p:tgtEl>
                                            <p:attrNameLst>
                                              <p:attrName>ppt_w</p:attrName>
                                            </p:attrNameLst>
                                          </p:cBhvr>
                                          <p:tavLst>
                                            <p:tav tm="0">
                                              <p:val>
                                                <p:fltVal val="0"/>
                                              </p:val>
                                            </p:tav>
                                            <p:tav tm="100000">
                                              <p:val>
                                                <p:strVal val="#ppt_w"/>
                                              </p:val>
                                            </p:tav>
                                          </p:tavLst>
                                        </p:anim>
                                        <p:anim calcmode="lin" valueType="num">
                                          <p:cBhvr>
                                            <p:cTn id="8" dur="100" fill="hold"/>
                                            <p:tgtEl>
                                              <p:spTgt spid="64"/>
                                            </p:tgtEl>
                                            <p:attrNameLst>
                                              <p:attrName>ppt_h</p:attrName>
                                            </p:attrNameLst>
                                          </p:cBhvr>
                                          <p:tavLst>
                                            <p:tav tm="0">
                                              <p:val>
                                                <p:fltVal val="0"/>
                                              </p:val>
                                            </p:tav>
                                            <p:tav tm="100000">
                                              <p:val>
                                                <p:strVal val="#ppt_h"/>
                                              </p:val>
                                            </p:tav>
                                          </p:tavLst>
                                        </p:anim>
                                        <p:animEffect transition="in" filter="fade">
                                          <p:cBhvr>
                                            <p:cTn id="9" dur="100"/>
                                            <p:tgtEl>
                                              <p:spTgt spid="64"/>
                                            </p:tgtEl>
                                          </p:cBhvr>
                                        </p:animEffect>
                                      </p:childTnLst>
                                    </p:cTn>
                                  </p:par>
                                  <p:par>
                                    <p:cTn id="10" presetID="6" presetClass="emph" presetSubtype="0" fill="hold" nodeType="withEffect">
                                      <p:stCondLst>
                                        <p:cond delay="100"/>
                                      </p:stCondLst>
                                      <p:childTnLst>
                                        <p:animScale>
                                          <p:cBhvr>
                                            <p:cTn id="11" dur="100" fill="hold"/>
                                            <p:tgtEl>
                                              <p:spTgt spid="64"/>
                                            </p:tgtEl>
                                          </p:cBhvr>
                                          <p:by x="110000" y="110000"/>
                                        </p:animScale>
                                      </p:childTnLst>
                                    </p:cTn>
                                  </p:par>
                                  <p:par>
                                    <p:cTn id="12" presetID="6" presetClass="emph" presetSubtype="0" fill="hold" nodeType="withEffect">
                                      <p:stCondLst>
                                        <p:cond delay="200"/>
                                      </p:stCondLst>
                                      <p:childTnLst>
                                        <p:animScale>
                                          <p:cBhvr>
                                            <p:cTn id="13" dur="200" fill="hold"/>
                                            <p:tgtEl>
                                              <p:spTgt spid="64"/>
                                            </p:tgtEl>
                                          </p:cBhvr>
                                          <p:by x="90000" y="90000"/>
                                        </p:animScale>
                                      </p:childTnLst>
                                    </p:cTn>
                                  </p:par>
                                  <p:par>
                                    <p:cTn id="14" presetID="6" presetClass="emph" presetSubtype="0" fill="hold" nodeType="withEffect">
                                      <p:stCondLst>
                                        <p:cond delay="400"/>
                                      </p:stCondLst>
                                      <p:childTnLst>
                                        <p:animScale>
                                          <p:cBhvr>
                                            <p:cTn id="15" dur="100" fill="hold"/>
                                            <p:tgtEl>
                                              <p:spTgt spid="64"/>
                                            </p:tgtEl>
                                          </p:cBhvr>
                                          <p:by x="105000" y="105000"/>
                                        </p:animScale>
                                      </p:childTnLst>
                                    </p:cTn>
                                  </p:par>
                                  <p:par>
                                    <p:cTn id="16" presetID="6" presetClass="emph" presetSubtype="0" fill="hold" nodeType="withEffect">
                                      <p:stCondLst>
                                        <p:cond delay="500"/>
                                      </p:stCondLst>
                                      <p:childTnLst>
                                        <p:animScale>
                                          <p:cBhvr>
                                            <p:cTn id="17" dur="200" fill="hold"/>
                                            <p:tgtEl>
                                              <p:spTgt spid="64"/>
                                            </p:tgtEl>
                                          </p:cBhvr>
                                          <p:by x="95000" y="95000"/>
                                        </p:animScale>
                                      </p:childTnLst>
                                    </p:cTn>
                                  </p:par>
                                  <p:par>
                                    <p:cTn id="18" presetID="10" presetClass="entr" presetSubtype="0" fill="hold" nodeType="withEffect">
                                      <p:stCondLst>
                                        <p:cond delay="6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nodeType="withEffect">
                                      <p:stCondLst>
                                        <p:cond delay="80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par>
                                    <p:cTn id="24" presetID="10" presetClass="entr" presetSubtype="0" fill="hold" nodeType="withEffect">
                                      <p:stCondLst>
                                        <p:cond delay="10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10" presetClass="entr" presetSubtype="0" fill="hold" nodeType="withEffect">
                                      <p:stCondLst>
                                        <p:cond delay="110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childTnLst>
                              </p:cTn>
                            </p:par>
                            <p:par>
                              <p:cTn id="30" fill="hold">
                                <p:stCondLst>
                                  <p:cond delay="1600"/>
                                </p:stCondLst>
                                <p:childTnLst>
                                  <p:par>
                                    <p:cTn id="31" presetID="2" presetClass="entr" presetSubtype="8"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6"/>
          <p:cNvSpPr>
            <a:spLocks/>
          </p:cNvSpPr>
          <p:nvPr/>
        </p:nvSpPr>
        <p:spPr bwMode="auto">
          <a:xfrm>
            <a:off x="1908869" y="4129943"/>
            <a:ext cx="953318"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C326A"/>
          </a:solidFill>
          <a:ln>
            <a:noFill/>
          </a:ln>
          <a:extLst/>
        </p:spPr>
        <p:txBody>
          <a:bodyPr vert="horz" wrap="square" lIns="68243" tIns="34121" rIns="68243" bIns="34121"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97" name="Freeform 8"/>
          <p:cNvSpPr>
            <a:spLocks/>
          </p:cNvSpPr>
          <p:nvPr/>
        </p:nvSpPr>
        <p:spPr bwMode="auto">
          <a:xfrm>
            <a:off x="955550" y="707101"/>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00688D"/>
          </a:solidFill>
          <a:ln>
            <a:noFill/>
          </a:ln>
          <a:extLst/>
        </p:spPr>
        <p:txBody>
          <a:bodyPr vert="horz" wrap="square" lIns="68243" tIns="34121" rIns="68243" bIns="34121"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98" name="Freeform 9"/>
          <p:cNvSpPr>
            <a:spLocks/>
          </p:cNvSpPr>
          <p:nvPr/>
        </p:nvSpPr>
        <p:spPr bwMode="auto">
          <a:xfrm>
            <a:off x="1692260" y="707101"/>
            <a:ext cx="1982807" cy="1224059"/>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65BDBC"/>
          </a:solidFill>
          <a:ln>
            <a:noFill/>
          </a:ln>
          <a:extLst/>
        </p:spPr>
        <p:txBody>
          <a:bodyPr vert="horz" wrap="square" lIns="68243" tIns="34121" rIns="68243" bIns="34121"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99" name="Freeform 10"/>
          <p:cNvSpPr>
            <a:spLocks/>
          </p:cNvSpPr>
          <p:nvPr/>
        </p:nvSpPr>
        <p:spPr bwMode="auto">
          <a:xfrm>
            <a:off x="2737220" y="1400852"/>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13A0A0"/>
          </a:solidFill>
          <a:ln>
            <a:noFill/>
          </a:ln>
          <a:extLst/>
        </p:spPr>
        <p:txBody>
          <a:bodyPr vert="horz" wrap="square" lIns="68243" tIns="34121" rIns="68243" bIns="34121"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100" name="Freeform 11"/>
          <p:cNvSpPr>
            <a:spLocks/>
          </p:cNvSpPr>
          <p:nvPr/>
        </p:nvSpPr>
        <p:spPr bwMode="auto">
          <a:xfrm>
            <a:off x="941267" y="892884"/>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9AD3C3"/>
          </a:solidFill>
          <a:ln>
            <a:noFill/>
          </a:ln>
          <a:extLst/>
        </p:spPr>
        <p:txBody>
          <a:bodyPr vert="horz" wrap="square" lIns="68243" tIns="34121" rIns="68243" bIns="34121"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grpSp>
        <p:nvGrpSpPr>
          <p:cNvPr id="101" name="组合 100"/>
          <p:cNvGrpSpPr/>
          <p:nvPr/>
        </p:nvGrpSpPr>
        <p:grpSpPr>
          <a:xfrm>
            <a:off x="1045108" y="1389503"/>
            <a:ext cx="863759" cy="1172724"/>
            <a:chOff x="1681435" y="1637023"/>
            <a:chExt cx="1152128" cy="1583281"/>
          </a:xfrm>
        </p:grpSpPr>
        <p:sp>
          <p:nvSpPr>
            <p:cNvPr id="102" name="TextBox 106"/>
            <p:cNvSpPr txBox="1"/>
            <p:nvPr/>
          </p:nvSpPr>
          <p:spPr>
            <a:xfrm>
              <a:off x="2007270" y="1637023"/>
              <a:ext cx="524279" cy="671680"/>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3"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103" name="TextBox 107"/>
            <p:cNvSpPr txBox="1"/>
            <p:nvPr/>
          </p:nvSpPr>
          <p:spPr>
            <a:xfrm>
              <a:off x="1681435" y="2157597"/>
              <a:ext cx="1152128" cy="1062707"/>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104" name="组合 103"/>
          <p:cNvGrpSpPr/>
          <p:nvPr/>
        </p:nvGrpSpPr>
        <p:grpSpPr>
          <a:xfrm>
            <a:off x="2273826" y="784604"/>
            <a:ext cx="863759" cy="899313"/>
            <a:chOff x="3362324" y="871906"/>
            <a:chExt cx="1152128" cy="1214152"/>
          </a:xfrm>
        </p:grpSpPr>
        <p:sp>
          <p:nvSpPr>
            <p:cNvPr id="105" name="TextBox 109"/>
            <p:cNvSpPr txBox="1"/>
            <p:nvPr/>
          </p:nvSpPr>
          <p:spPr>
            <a:xfrm>
              <a:off x="3616226" y="871906"/>
              <a:ext cx="483655" cy="593769"/>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258"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8"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106" name="TextBox 110"/>
            <p:cNvSpPr txBox="1"/>
            <p:nvPr/>
          </p:nvSpPr>
          <p:spPr>
            <a:xfrm>
              <a:off x="3362324" y="1414119"/>
              <a:ext cx="1152128" cy="671939"/>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107" name="组合 106"/>
          <p:cNvGrpSpPr/>
          <p:nvPr/>
        </p:nvGrpSpPr>
        <p:grpSpPr>
          <a:xfrm>
            <a:off x="2886837" y="1782829"/>
            <a:ext cx="863759" cy="1241370"/>
            <a:chOff x="4138032" y="2168050"/>
            <a:chExt cx="1152128" cy="1675956"/>
          </a:xfrm>
        </p:grpSpPr>
        <p:sp>
          <p:nvSpPr>
            <p:cNvPr id="108" name="TextBox 112"/>
            <p:cNvSpPr txBox="1"/>
            <p:nvPr/>
          </p:nvSpPr>
          <p:spPr>
            <a:xfrm>
              <a:off x="4463867" y="2168050"/>
              <a:ext cx="524279" cy="671678"/>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3"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109" name="TextBox 113"/>
            <p:cNvSpPr txBox="1"/>
            <p:nvPr/>
          </p:nvSpPr>
          <p:spPr>
            <a:xfrm>
              <a:off x="4138032" y="2781301"/>
              <a:ext cx="1152128" cy="1062705"/>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110" name="组合 109"/>
          <p:cNvGrpSpPr/>
          <p:nvPr/>
        </p:nvGrpSpPr>
        <p:grpSpPr>
          <a:xfrm>
            <a:off x="1981375" y="2893849"/>
            <a:ext cx="863759" cy="1167050"/>
            <a:chOff x="2930276" y="3668024"/>
            <a:chExt cx="1152128" cy="1575619"/>
          </a:xfrm>
        </p:grpSpPr>
        <p:sp>
          <p:nvSpPr>
            <p:cNvPr id="111" name="TextBox 115"/>
            <p:cNvSpPr txBox="1"/>
            <p:nvPr/>
          </p:nvSpPr>
          <p:spPr>
            <a:xfrm>
              <a:off x="3256111" y="3668024"/>
              <a:ext cx="524279" cy="671679"/>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3"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112" name="TextBox 116"/>
            <p:cNvSpPr txBox="1"/>
            <p:nvPr/>
          </p:nvSpPr>
          <p:spPr>
            <a:xfrm>
              <a:off x="2930276" y="4180937"/>
              <a:ext cx="1152128" cy="1062706"/>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113" name="TextBox 117"/>
          <p:cNvSpPr txBox="1"/>
          <p:nvPr/>
        </p:nvSpPr>
        <p:spPr>
          <a:xfrm>
            <a:off x="1940446" y="4267101"/>
            <a:ext cx="863759" cy="300510"/>
          </a:xfrm>
          <a:prstGeom prst="rect">
            <a:avLst/>
          </a:prstGeom>
          <a:noFill/>
        </p:spPr>
        <p:txBody>
          <a:bodyPr wrap="square" lIns="68243" tIns="34121" rIns="68243" bIns="34121"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a:ln>
                  <a:noFill/>
                </a:ln>
                <a:solidFill>
                  <a:srgbClr val="F8F8F8"/>
                </a:solidFill>
                <a:effectLst/>
                <a:uLnTx/>
                <a:uFillTx/>
                <a:latin typeface="微软雅黑"/>
                <a:ea typeface="微软雅黑"/>
                <a:cs typeface="+mn-cs"/>
              </a:rPr>
              <a:t>标题</a:t>
            </a:r>
            <a:endPar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114" name="TextBox 118"/>
          <p:cNvSpPr txBox="1"/>
          <p:nvPr/>
        </p:nvSpPr>
        <p:spPr>
          <a:xfrm>
            <a:off x="5206155" y="920060"/>
            <a:ext cx="3023156" cy="763714"/>
          </a:xfrm>
          <a:prstGeom prst="rect">
            <a:avLst/>
          </a:prstGeom>
          <a:noFill/>
        </p:spPr>
        <p:txBody>
          <a:bodyPr wrap="square" lIns="68243" tIns="34121" rIns="68243" bIns="34121"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115" name="组合 114"/>
          <p:cNvGrpSpPr/>
          <p:nvPr/>
        </p:nvGrpSpPr>
        <p:grpSpPr>
          <a:xfrm>
            <a:off x="4305665" y="920063"/>
            <a:ext cx="721283" cy="712608"/>
            <a:chOff x="6409426" y="1173624"/>
            <a:chExt cx="962086" cy="962084"/>
          </a:xfrm>
          <a:solidFill>
            <a:srgbClr val="9AD3C3"/>
          </a:solidFill>
        </p:grpSpPr>
        <p:sp>
          <p:nvSpPr>
            <p:cNvPr id="116" name="椭圆 115"/>
            <p:cNvSpPr/>
            <p:nvPr/>
          </p:nvSpPr>
          <p:spPr bwMode="auto">
            <a:xfrm>
              <a:off x="6409426" y="1173624"/>
              <a:ext cx="962086" cy="962084"/>
            </a:xfrm>
            <a:prstGeom prst="ellipse">
              <a:avLst/>
            </a:prstGeom>
            <a:grpFill/>
            <a:ln>
              <a:noFill/>
            </a:ln>
            <a:extLst/>
          </p:spPr>
          <p:txBody>
            <a:bodyPr vert="horz" wrap="square" lIns="86005" tIns="43003" rIns="86005" bIns="43003"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117" name="TextBox 121"/>
            <p:cNvSpPr txBox="1"/>
            <p:nvPr/>
          </p:nvSpPr>
          <p:spPr>
            <a:xfrm>
              <a:off x="6653352" y="1282181"/>
              <a:ext cx="524279" cy="671680"/>
            </a:xfrm>
            <a:prstGeom prst="rect">
              <a:avLst/>
            </a:prstGeom>
            <a:grp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0" cap="none" spc="0" normalizeH="0" baseline="0" noProof="0" dirty="0">
                  <a:ln>
                    <a:noFill/>
                  </a:ln>
                  <a:solidFill>
                    <a:srgbClr val="F8F8F8"/>
                  </a:solidFill>
                  <a:effectLst/>
                  <a:uLnTx/>
                  <a:uFillTx/>
                  <a:latin typeface="微软雅黑"/>
                  <a:ea typeface="微软雅黑"/>
                  <a:cs typeface="+mn-cs"/>
                </a:rPr>
                <a:t>1</a:t>
              </a:r>
              <a:endParaRPr kumimoji="0" lang="zh-CN" altLang="en-US" sz="2633" b="1" i="0" u="none" strike="noStrike" kern="0" cap="none" spc="0" normalizeH="0" baseline="0" noProof="0" dirty="0">
                <a:ln>
                  <a:noFill/>
                </a:ln>
                <a:solidFill>
                  <a:srgbClr val="F8F8F8"/>
                </a:solidFill>
                <a:effectLst/>
                <a:uLnTx/>
                <a:uFillTx/>
                <a:latin typeface="微软雅黑"/>
                <a:ea typeface="微软雅黑"/>
                <a:cs typeface="+mn-cs"/>
              </a:endParaRPr>
            </a:p>
          </p:txBody>
        </p:sp>
      </p:grpSp>
      <p:grpSp>
        <p:nvGrpSpPr>
          <p:cNvPr id="118" name="组合 117"/>
          <p:cNvGrpSpPr/>
          <p:nvPr/>
        </p:nvGrpSpPr>
        <p:grpSpPr>
          <a:xfrm>
            <a:off x="4305665" y="1824659"/>
            <a:ext cx="721283" cy="712608"/>
            <a:chOff x="6409426" y="2394908"/>
            <a:chExt cx="962086" cy="962084"/>
          </a:xfrm>
          <a:solidFill>
            <a:srgbClr val="65BDBC"/>
          </a:solidFill>
        </p:grpSpPr>
        <p:sp>
          <p:nvSpPr>
            <p:cNvPr id="119" name="椭圆 118"/>
            <p:cNvSpPr/>
            <p:nvPr/>
          </p:nvSpPr>
          <p:spPr bwMode="auto">
            <a:xfrm>
              <a:off x="6409426" y="2394908"/>
              <a:ext cx="962086" cy="962084"/>
            </a:xfrm>
            <a:prstGeom prst="ellipse">
              <a:avLst/>
            </a:prstGeom>
            <a:grpFill/>
            <a:ln>
              <a:noFill/>
            </a:ln>
            <a:extLst/>
          </p:spPr>
          <p:txBody>
            <a:bodyPr vert="horz" wrap="square" lIns="86005" tIns="43003" rIns="86005" bIns="43003"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120" name="TextBox 124"/>
            <p:cNvSpPr txBox="1"/>
            <p:nvPr/>
          </p:nvSpPr>
          <p:spPr>
            <a:xfrm>
              <a:off x="6651871" y="2523287"/>
              <a:ext cx="524279" cy="671680"/>
            </a:xfrm>
            <a:prstGeom prst="rect">
              <a:avLst/>
            </a:prstGeom>
            <a:grp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0" cap="none" spc="0" normalizeH="0" baseline="0" noProof="0" dirty="0">
                  <a:ln>
                    <a:noFill/>
                  </a:ln>
                  <a:solidFill>
                    <a:srgbClr val="F8F8F8"/>
                  </a:solidFill>
                  <a:effectLst/>
                  <a:uLnTx/>
                  <a:uFillTx/>
                  <a:latin typeface="微软雅黑"/>
                  <a:ea typeface="微软雅黑"/>
                  <a:cs typeface="+mn-cs"/>
                </a:rPr>
                <a:t>2</a:t>
              </a:r>
              <a:endParaRPr kumimoji="0" lang="zh-CN" altLang="en-US" sz="2633" b="1" i="0" u="none" strike="noStrike" kern="0" cap="none" spc="0" normalizeH="0" baseline="0" noProof="0" dirty="0">
                <a:ln>
                  <a:noFill/>
                </a:ln>
                <a:solidFill>
                  <a:srgbClr val="F8F8F8"/>
                </a:solidFill>
                <a:effectLst/>
                <a:uLnTx/>
                <a:uFillTx/>
                <a:latin typeface="微软雅黑"/>
                <a:ea typeface="微软雅黑"/>
                <a:cs typeface="+mn-cs"/>
              </a:endParaRPr>
            </a:p>
          </p:txBody>
        </p:sp>
      </p:grpSp>
      <p:grpSp>
        <p:nvGrpSpPr>
          <p:cNvPr id="121" name="组合 120"/>
          <p:cNvGrpSpPr/>
          <p:nvPr/>
        </p:nvGrpSpPr>
        <p:grpSpPr>
          <a:xfrm>
            <a:off x="4305665" y="2693636"/>
            <a:ext cx="721283" cy="712608"/>
            <a:chOff x="6409426" y="3568104"/>
            <a:chExt cx="962086" cy="962084"/>
          </a:xfrm>
          <a:solidFill>
            <a:srgbClr val="13A0A0"/>
          </a:solidFill>
        </p:grpSpPr>
        <p:sp>
          <p:nvSpPr>
            <p:cNvPr id="122" name="椭圆 121"/>
            <p:cNvSpPr/>
            <p:nvPr/>
          </p:nvSpPr>
          <p:spPr bwMode="auto">
            <a:xfrm>
              <a:off x="6409426" y="3568104"/>
              <a:ext cx="962086" cy="962084"/>
            </a:xfrm>
            <a:prstGeom prst="ellipse">
              <a:avLst/>
            </a:prstGeom>
            <a:grpFill/>
            <a:ln>
              <a:noFill/>
            </a:ln>
            <a:extLst/>
          </p:spPr>
          <p:txBody>
            <a:bodyPr vert="horz" wrap="square" lIns="86005" tIns="43003" rIns="86005" bIns="43003"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123" name="TextBox 127"/>
            <p:cNvSpPr txBox="1"/>
            <p:nvPr/>
          </p:nvSpPr>
          <p:spPr>
            <a:xfrm>
              <a:off x="6667001" y="3710248"/>
              <a:ext cx="524279" cy="671680"/>
            </a:xfrm>
            <a:prstGeom prst="rect">
              <a:avLst/>
            </a:prstGeom>
            <a:grp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0" cap="none" spc="0" normalizeH="0" baseline="0" noProof="0" dirty="0">
                  <a:ln>
                    <a:noFill/>
                  </a:ln>
                  <a:solidFill>
                    <a:srgbClr val="F8F8F8"/>
                  </a:solidFill>
                  <a:effectLst/>
                  <a:uLnTx/>
                  <a:uFillTx/>
                  <a:latin typeface="微软雅黑"/>
                  <a:ea typeface="微软雅黑"/>
                  <a:cs typeface="+mn-cs"/>
                </a:rPr>
                <a:t>3</a:t>
              </a:r>
              <a:endParaRPr kumimoji="0" lang="zh-CN" altLang="en-US" sz="2633" b="1" i="0" u="none" strike="noStrike" kern="0" cap="none" spc="0" normalizeH="0" baseline="0" noProof="0" dirty="0">
                <a:ln>
                  <a:noFill/>
                </a:ln>
                <a:solidFill>
                  <a:srgbClr val="F8F8F8"/>
                </a:solidFill>
                <a:effectLst/>
                <a:uLnTx/>
                <a:uFillTx/>
                <a:latin typeface="微软雅黑"/>
                <a:ea typeface="微软雅黑"/>
                <a:cs typeface="+mn-cs"/>
              </a:endParaRPr>
            </a:p>
          </p:txBody>
        </p:sp>
      </p:grpSp>
      <p:grpSp>
        <p:nvGrpSpPr>
          <p:cNvPr id="124" name="组合 123"/>
          <p:cNvGrpSpPr/>
          <p:nvPr/>
        </p:nvGrpSpPr>
        <p:grpSpPr>
          <a:xfrm>
            <a:off x="4305665" y="3657317"/>
            <a:ext cx="721283" cy="712608"/>
            <a:chOff x="6409426" y="4869160"/>
            <a:chExt cx="962086" cy="962084"/>
          </a:xfrm>
          <a:solidFill>
            <a:srgbClr val="7030A0"/>
          </a:solidFill>
        </p:grpSpPr>
        <p:sp>
          <p:nvSpPr>
            <p:cNvPr id="125" name="椭圆 124"/>
            <p:cNvSpPr/>
            <p:nvPr/>
          </p:nvSpPr>
          <p:spPr bwMode="auto">
            <a:xfrm>
              <a:off x="6409426" y="4869160"/>
              <a:ext cx="962086" cy="962084"/>
            </a:xfrm>
            <a:prstGeom prst="ellipse">
              <a:avLst/>
            </a:prstGeom>
            <a:solidFill>
              <a:srgbClr val="00688D"/>
            </a:solidFill>
            <a:ln>
              <a:noFill/>
            </a:ln>
            <a:extLst/>
          </p:spPr>
          <p:txBody>
            <a:bodyPr vert="horz" wrap="square" lIns="86005" tIns="43003" rIns="86005" bIns="43003"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prstClr val="black"/>
                </a:solidFill>
                <a:effectLst/>
                <a:uLnTx/>
                <a:uFillTx/>
                <a:latin typeface="Arial"/>
                <a:ea typeface="微软雅黑"/>
                <a:cs typeface="+mn-cs"/>
              </a:endParaRPr>
            </a:p>
          </p:txBody>
        </p:sp>
        <p:sp>
          <p:nvSpPr>
            <p:cNvPr id="126" name="TextBox 130"/>
            <p:cNvSpPr txBox="1"/>
            <p:nvPr/>
          </p:nvSpPr>
          <p:spPr>
            <a:xfrm>
              <a:off x="6660249" y="5005505"/>
              <a:ext cx="524279" cy="671680"/>
            </a:xfrm>
            <a:prstGeom prst="rect">
              <a:avLst/>
            </a:prstGeom>
            <a:noFill/>
            <a:ln>
              <a:noFill/>
            </a:ln>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2633" b="1" i="0" u="none" strike="noStrike" kern="0" cap="none" spc="0" normalizeH="0" baseline="0" noProof="0" dirty="0">
                  <a:ln>
                    <a:noFill/>
                  </a:ln>
                  <a:solidFill>
                    <a:srgbClr val="F8F8F8"/>
                  </a:solidFill>
                  <a:effectLst/>
                  <a:uLnTx/>
                  <a:uFillTx/>
                  <a:latin typeface="微软雅黑"/>
                  <a:ea typeface="微软雅黑"/>
                  <a:cs typeface="+mn-cs"/>
                </a:rPr>
                <a:t>4</a:t>
              </a:r>
              <a:endParaRPr kumimoji="0" lang="zh-CN" altLang="en-US" sz="2633" b="1" i="0" u="none" strike="noStrike" kern="0" cap="none" spc="0" normalizeH="0" baseline="0" noProof="0" dirty="0">
                <a:ln>
                  <a:noFill/>
                </a:ln>
                <a:solidFill>
                  <a:srgbClr val="F8F8F8"/>
                </a:solidFill>
                <a:effectLst/>
                <a:uLnTx/>
                <a:uFillTx/>
                <a:latin typeface="微软雅黑"/>
                <a:ea typeface="微软雅黑"/>
                <a:cs typeface="+mn-cs"/>
              </a:endParaRPr>
            </a:p>
          </p:txBody>
        </p:sp>
      </p:grpSp>
      <p:sp>
        <p:nvSpPr>
          <p:cNvPr id="127" name="TextBox 131"/>
          <p:cNvSpPr txBox="1"/>
          <p:nvPr/>
        </p:nvSpPr>
        <p:spPr>
          <a:xfrm>
            <a:off x="5206155" y="1799524"/>
            <a:ext cx="3023156" cy="763714"/>
          </a:xfrm>
          <a:prstGeom prst="rect">
            <a:avLst/>
          </a:prstGeom>
          <a:noFill/>
        </p:spPr>
        <p:txBody>
          <a:bodyPr wrap="square" lIns="68243" tIns="34121" rIns="68243" bIns="34121"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p:txBody>
      </p:sp>
      <p:sp>
        <p:nvSpPr>
          <p:cNvPr id="128" name="TextBox 132"/>
          <p:cNvSpPr txBox="1"/>
          <p:nvPr/>
        </p:nvSpPr>
        <p:spPr>
          <a:xfrm>
            <a:off x="5206155" y="2678990"/>
            <a:ext cx="3023156" cy="763714"/>
          </a:xfrm>
          <a:prstGeom prst="rect">
            <a:avLst/>
          </a:prstGeom>
          <a:noFill/>
        </p:spPr>
        <p:txBody>
          <a:bodyPr wrap="square" lIns="68243" tIns="34121" rIns="68243" bIns="34121"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p:txBody>
      </p:sp>
      <p:sp>
        <p:nvSpPr>
          <p:cNvPr id="129" name="TextBox 133"/>
          <p:cNvSpPr txBox="1"/>
          <p:nvPr/>
        </p:nvSpPr>
        <p:spPr>
          <a:xfrm>
            <a:off x="5206155" y="3649435"/>
            <a:ext cx="3023156" cy="763714"/>
          </a:xfrm>
          <a:prstGeom prst="rect">
            <a:avLst/>
          </a:prstGeom>
          <a:noFill/>
        </p:spPr>
        <p:txBody>
          <a:bodyPr wrap="square" lIns="68243" tIns="34121" rIns="68243" bIns="34121"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p:txBody>
      </p:sp>
    </p:spTree>
    <p:extLst>
      <p:ext uri="{BB962C8B-B14F-4D97-AF65-F5344CB8AC3E}">
        <p14:creationId xmlns:p14="http://schemas.microsoft.com/office/powerpoint/2010/main" val="27475942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300"/>
                                        <p:tgtEl>
                                          <p:spTgt spid="100"/>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left)">
                                      <p:cBhvr>
                                        <p:cTn id="11" dur="300"/>
                                        <p:tgtEl>
                                          <p:spTgt spid="98"/>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wipe(up)">
                                      <p:cBhvr>
                                        <p:cTn id="15" dur="300"/>
                                        <p:tgtEl>
                                          <p:spTgt spid="99"/>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up)">
                                      <p:cBhvr>
                                        <p:cTn id="19" dur="300"/>
                                        <p:tgtEl>
                                          <p:spTgt spid="97"/>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p:cTn id="23" dur="500" fill="hold"/>
                                        <p:tgtEl>
                                          <p:spTgt spid="101"/>
                                        </p:tgtEl>
                                        <p:attrNameLst>
                                          <p:attrName>ppt_w</p:attrName>
                                        </p:attrNameLst>
                                      </p:cBhvr>
                                      <p:tavLst>
                                        <p:tav tm="0">
                                          <p:val>
                                            <p:fltVal val="0"/>
                                          </p:val>
                                        </p:tav>
                                        <p:tav tm="100000">
                                          <p:val>
                                            <p:strVal val="#ppt_w"/>
                                          </p:val>
                                        </p:tav>
                                      </p:tavLst>
                                    </p:anim>
                                    <p:anim calcmode="lin" valueType="num">
                                      <p:cBhvr>
                                        <p:cTn id="24" dur="500" fill="hold"/>
                                        <p:tgtEl>
                                          <p:spTgt spid="101"/>
                                        </p:tgtEl>
                                        <p:attrNameLst>
                                          <p:attrName>ppt_h</p:attrName>
                                        </p:attrNameLst>
                                      </p:cBhvr>
                                      <p:tavLst>
                                        <p:tav tm="0">
                                          <p:val>
                                            <p:fltVal val="0"/>
                                          </p:val>
                                        </p:tav>
                                        <p:tav tm="100000">
                                          <p:val>
                                            <p:strVal val="#ppt_h"/>
                                          </p:val>
                                        </p:tav>
                                      </p:tavLst>
                                    </p:anim>
                                    <p:anim calcmode="lin" valueType="num">
                                      <p:cBhvr>
                                        <p:cTn id="25" dur="500" fill="hold"/>
                                        <p:tgtEl>
                                          <p:spTgt spid="101"/>
                                        </p:tgtEl>
                                        <p:attrNameLst>
                                          <p:attrName>style.rotation</p:attrName>
                                        </p:attrNameLst>
                                      </p:cBhvr>
                                      <p:tavLst>
                                        <p:tav tm="0">
                                          <p:val>
                                            <p:fltVal val="90"/>
                                          </p:val>
                                        </p:tav>
                                        <p:tav tm="100000">
                                          <p:val>
                                            <p:fltVal val="0"/>
                                          </p:val>
                                        </p:tav>
                                      </p:tavLst>
                                    </p:anim>
                                    <p:animEffect transition="in" filter="fade">
                                      <p:cBhvr>
                                        <p:cTn id="26" dur="500"/>
                                        <p:tgtEl>
                                          <p:spTgt spid="101"/>
                                        </p:tgtEl>
                                      </p:cBhvr>
                                    </p:animEffect>
                                  </p:childTnLst>
                                </p:cTn>
                              </p:par>
                              <p:par>
                                <p:cTn id="27" presetID="31" presetClass="entr" presetSubtype="0" fill="hold" nodeType="withEffect">
                                  <p:stCondLst>
                                    <p:cond delay="0"/>
                                  </p:stCondLst>
                                  <p:childTnLst>
                                    <p:set>
                                      <p:cBhvr>
                                        <p:cTn id="28" dur="1" fill="hold">
                                          <p:stCondLst>
                                            <p:cond delay="0"/>
                                          </p:stCondLst>
                                        </p:cTn>
                                        <p:tgtEl>
                                          <p:spTgt spid="104"/>
                                        </p:tgtEl>
                                        <p:attrNameLst>
                                          <p:attrName>style.visibility</p:attrName>
                                        </p:attrNameLst>
                                      </p:cBhvr>
                                      <p:to>
                                        <p:strVal val="visible"/>
                                      </p:to>
                                    </p:set>
                                    <p:anim calcmode="lin" valueType="num">
                                      <p:cBhvr>
                                        <p:cTn id="29" dur="500" fill="hold"/>
                                        <p:tgtEl>
                                          <p:spTgt spid="104"/>
                                        </p:tgtEl>
                                        <p:attrNameLst>
                                          <p:attrName>ppt_w</p:attrName>
                                        </p:attrNameLst>
                                      </p:cBhvr>
                                      <p:tavLst>
                                        <p:tav tm="0">
                                          <p:val>
                                            <p:fltVal val="0"/>
                                          </p:val>
                                        </p:tav>
                                        <p:tav tm="100000">
                                          <p:val>
                                            <p:strVal val="#ppt_w"/>
                                          </p:val>
                                        </p:tav>
                                      </p:tavLst>
                                    </p:anim>
                                    <p:anim calcmode="lin" valueType="num">
                                      <p:cBhvr>
                                        <p:cTn id="30" dur="500" fill="hold"/>
                                        <p:tgtEl>
                                          <p:spTgt spid="104"/>
                                        </p:tgtEl>
                                        <p:attrNameLst>
                                          <p:attrName>ppt_h</p:attrName>
                                        </p:attrNameLst>
                                      </p:cBhvr>
                                      <p:tavLst>
                                        <p:tav tm="0">
                                          <p:val>
                                            <p:fltVal val="0"/>
                                          </p:val>
                                        </p:tav>
                                        <p:tav tm="100000">
                                          <p:val>
                                            <p:strVal val="#ppt_h"/>
                                          </p:val>
                                        </p:tav>
                                      </p:tavLst>
                                    </p:anim>
                                    <p:anim calcmode="lin" valueType="num">
                                      <p:cBhvr>
                                        <p:cTn id="31" dur="500" fill="hold"/>
                                        <p:tgtEl>
                                          <p:spTgt spid="104"/>
                                        </p:tgtEl>
                                        <p:attrNameLst>
                                          <p:attrName>style.rotation</p:attrName>
                                        </p:attrNameLst>
                                      </p:cBhvr>
                                      <p:tavLst>
                                        <p:tav tm="0">
                                          <p:val>
                                            <p:fltVal val="90"/>
                                          </p:val>
                                        </p:tav>
                                        <p:tav tm="100000">
                                          <p:val>
                                            <p:fltVal val="0"/>
                                          </p:val>
                                        </p:tav>
                                      </p:tavLst>
                                    </p:anim>
                                    <p:animEffect transition="in" filter="fade">
                                      <p:cBhvr>
                                        <p:cTn id="32" dur="500"/>
                                        <p:tgtEl>
                                          <p:spTgt spid="104"/>
                                        </p:tgtEl>
                                      </p:cBhvr>
                                    </p:animEffect>
                                  </p:childTnLst>
                                </p:cTn>
                              </p:par>
                              <p:par>
                                <p:cTn id="33" presetID="31" presetClass="entr" presetSubtype="0"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p:cTn id="35" dur="500" fill="hold"/>
                                        <p:tgtEl>
                                          <p:spTgt spid="107"/>
                                        </p:tgtEl>
                                        <p:attrNameLst>
                                          <p:attrName>ppt_w</p:attrName>
                                        </p:attrNameLst>
                                      </p:cBhvr>
                                      <p:tavLst>
                                        <p:tav tm="0">
                                          <p:val>
                                            <p:fltVal val="0"/>
                                          </p:val>
                                        </p:tav>
                                        <p:tav tm="100000">
                                          <p:val>
                                            <p:strVal val="#ppt_w"/>
                                          </p:val>
                                        </p:tav>
                                      </p:tavLst>
                                    </p:anim>
                                    <p:anim calcmode="lin" valueType="num">
                                      <p:cBhvr>
                                        <p:cTn id="36" dur="500" fill="hold"/>
                                        <p:tgtEl>
                                          <p:spTgt spid="107"/>
                                        </p:tgtEl>
                                        <p:attrNameLst>
                                          <p:attrName>ppt_h</p:attrName>
                                        </p:attrNameLst>
                                      </p:cBhvr>
                                      <p:tavLst>
                                        <p:tav tm="0">
                                          <p:val>
                                            <p:fltVal val="0"/>
                                          </p:val>
                                        </p:tav>
                                        <p:tav tm="100000">
                                          <p:val>
                                            <p:strVal val="#ppt_h"/>
                                          </p:val>
                                        </p:tav>
                                      </p:tavLst>
                                    </p:anim>
                                    <p:anim calcmode="lin" valueType="num">
                                      <p:cBhvr>
                                        <p:cTn id="37" dur="500" fill="hold"/>
                                        <p:tgtEl>
                                          <p:spTgt spid="107"/>
                                        </p:tgtEl>
                                        <p:attrNameLst>
                                          <p:attrName>style.rotation</p:attrName>
                                        </p:attrNameLst>
                                      </p:cBhvr>
                                      <p:tavLst>
                                        <p:tav tm="0">
                                          <p:val>
                                            <p:fltVal val="90"/>
                                          </p:val>
                                        </p:tav>
                                        <p:tav tm="100000">
                                          <p:val>
                                            <p:fltVal val="0"/>
                                          </p:val>
                                        </p:tav>
                                      </p:tavLst>
                                    </p:anim>
                                    <p:animEffect transition="in" filter="fade">
                                      <p:cBhvr>
                                        <p:cTn id="38" dur="500"/>
                                        <p:tgtEl>
                                          <p:spTgt spid="107"/>
                                        </p:tgtEl>
                                      </p:cBhvr>
                                    </p:animEffect>
                                  </p:childTnLst>
                                </p:cTn>
                              </p:par>
                              <p:par>
                                <p:cTn id="39" presetID="31" presetClass="entr" presetSubtype="0" fill="hold" nodeType="withEffect">
                                  <p:stCondLst>
                                    <p:cond delay="0"/>
                                  </p:stCondLst>
                                  <p:childTnLst>
                                    <p:set>
                                      <p:cBhvr>
                                        <p:cTn id="40" dur="1" fill="hold">
                                          <p:stCondLst>
                                            <p:cond delay="0"/>
                                          </p:stCondLst>
                                        </p:cTn>
                                        <p:tgtEl>
                                          <p:spTgt spid="110"/>
                                        </p:tgtEl>
                                        <p:attrNameLst>
                                          <p:attrName>style.visibility</p:attrName>
                                        </p:attrNameLst>
                                      </p:cBhvr>
                                      <p:to>
                                        <p:strVal val="visible"/>
                                      </p:to>
                                    </p:set>
                                    <p:anim calcmode="lin" valueType="num">
                                      <p:cBhvr>
                                        <p:cTn id="41" dur="500" fill="hold"/>
                                        <p:tgtEl>
                                          <p:spTgt spid="110"/>
                                        </p:tgtEl>
                                        <p:attrNameLst>
                                          <p:attrName>ppt_w</p:attrName>
                                        </p:attrNameLst>
                                      </p:cBhvr>
                                      <p:tavLst>
                                        <p:tav tm="0">
                                          <p:val>
                                            <p:fltVal val="0"/>
                                          </p:val>
                                        </p:tav>
                                        <p:tav tm="100000">
                                          <p:val>
                                            <p:strVal val="#ppt_w"/>
                                          </p:val>
                                        </p:tav>
                                      </p:tavLst>
                                    </p:anim>
                                    <p:anim calcmode="lin" valueType="num">
                                      <p:cBhvr>
                                        <p:cTn id="42" dur="500" fill="hold"/>
                                        <p:tgtEl>
                                          <p:spTgt spid="110"/>
                                        </p:tgtEl>
                                        <p:attrNameLst>
                                          <p:attrName>ppt_h</p:attrName>
                                        </p:attrNameLst>
                                      </p:cBhvr>
                                      <p:tavLst>
                                        <p:tav tm="0">
                                          <p:val>
                                            <p:fltVal val="0"/>
                                          </p:val>
                                        </p:tav>
                                        <p:tav tm="100000">
                                          <p:val>
                                            <p:strVal val="#ppt_h"/>
                                          </p:val>
                                        </p:tav>
                                      </p:tavLst>
                                    </p:anim>
                                    <p:anim calcmode="lin" valueType="num">
                                      <p:cBhvr>
                                        <p:cTn id="43" dur="500" fill="hold"/>
                                        <p:tgtEl>
                                          <p:spTgt spid="110"/>
                                        </p:tgtEl>
                                        <p:attrNameLst>
                                          <p:attrName>style.rotation</p:attrName>
                                        </p:attrNameLst>
                                      </p:cBhvr>
                                      <p:tavLst>
                                        <p:tav tm="0">
                                          <p:val>
                                            <p:fltVal val="90"/>
                                          </p:val>
                                        </p:tav>
                                        <p:tav tm="100000">
                                          <p:val>
                                            <p:fltVal val="0"/>
                                          </p:val>
                                        </p:tav>
                                      </p:tavLst>
                                    </p:anim>
                                    <p:animEffect transition="in" filter="fade">
                                      <p:cBhvr>
                                        <p:cTn id="44" dur="500"/>
                                        <p:tgtEl>
                                          <p:spTgt spid="110"/>
                                        </p:tgtEl>
                                      </p:cBhvr>
                                    </p:animEffect>
                                  </p:childTnLst>
                                </p:cTn>
                              </p:par>
                            </p:childTnLst>
                          </p:cTn>
                        </p:par>
                        <p:par>
                          <p:cTn id="45" fill="hold">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1000"/>
                                        <p:tgtEl>
                                          <p:spTgt spid="96"/>
                                        </p:tgtEl>
                                      </p:cBhvr>
                                    </p:animEffect>
                                    <p:anim calcmode="lin" valueType="num">
                                      <p:cBhvr>
                                        <p:cTn id="49" dur="1000" fill="hold"/>
                                        <p:tgtEl>
                                          <p:spTgt spid="96"/>
                                        </p:tgtEl>
                                        <p:attrNameLst>
                                          <p:attrName>ppt_x</p:attrName>
                                        </p:attrNameLst>
                                      </p:cBhvr>
                                      <p:tavLst>
                                        <p:tav tm="0">
                                          <p:val>
                                            <p:strVal val="#ppt_x"/>
                                          </p:val>
                                        </p:tav>
                                        <p:tav tm="100000">
                                          <p:val>
                                            <p:strVal val="#ppt_x"/>
                                          </p:val>
                                        </p:tav>
                                      </p:tavLst>
                                    </p:anim>
                                    <p:anim calcmode="lin" valueType="num">
                                      <p:cBhvr>
                                        <p:cTn id="50" dur="1000" fill="hold"/>
                                        <p:tgtEl>
                                          <p:spTgt spid="9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fade">
                                      <p:cBhvr>
                                        <p:cTn id="53" dur="1000"/>
                                        <p:tgtEl>
                                          <p:spTgt spid="113"/>
                                        </p:tgtEl>
                                      </p:cBhvr>
                                    </p:animEffect>
                                    <p:anim calcmode="lin" valueType="num">
                                      <p:cBhvr>
                                        <p:cTn id="54" dur="1000" fill="hold"/>
                                        <p:tgtEl>
                                          <p:spTgt spid="113"/>
                                        </p:tgtEl>
                                        <p:attrNameLst>
                                          <p:attrName>ppt_x</p:attrName>
                                        </p:attrNameLst>
                                      </p:cBhvr>
                                      <p:tavLst>
                                        <p:tav tm="0">
                                          <p:val>
                                            <p:strVal val="#ppt_x"/>
                                          </p:val>
                                        </p:tav>
                                        <p:tav tm="100000">
                                          <p:val>
                                            <p:strVal val="#ppt_x"/>
                                          </p:val>
                                        </p:tav>
                                      </p:tavLst>
                                    </p:anim>
                                    <p:anim calcmode="lin" valueType="num">
                                      <p:cBhvr>
                                        <p:cTn id="55" dur="1000" fill="hold"/>
                                        <p:tgtEl>
                                          <p:spTgt spid="113"/>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115"/>
                                        </p:tgtEl>
                                        <p:attrNameLst>
                                          <p:attrName>style.visibility</p:attrName>
                                        </p:attrNameLst>
                                      </p:cBhvr>
                                      <p:to>
                                        <p:strVal val="visible"/>
                                      </p:to>
                                    </p:set>
                                    <p:animEffect transition="in" filter="wheel(1)">
                                      <p:cBhvr>
                                        <p:cTn id="59" dur="500"/>
                                        <p:tgtEl>
                                          <p:spTgt spid="115"/>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114"/>
                                        </p:tgtEl>
                                        <p:attrNameLst>
                                          <p:attrName>style.visibility</p:attrName>
                                        </p:attrNameLst>
                                      </p:cBhvr>
                                      <p:to>
                                        <p:strVal val="visible"/>
                                      </p:to>
                                    </p:set>
                                    <p:animEffect transition="in" filter="wipe(left)">
                                      <p:cBhvr>
                                        <p:cTn id="63" dur="500"/>
                                        <p:tgtEl>
                                          <p:spTgt spid="114"/>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118"/>
                                        </p:tgtEl>
                                        <p:attrNameLst>
                                          <p:attrName>style.visibility</p:attrName>
                                        </p:attrNameLst>
                                      </p:cBhvr>
                                      <p:to>
                                        <p:strVal val="visible"/>
                                      </p:to>
                                    </p:set>
                                    <p:animEffect transition="in" filter="wheel(1)">
                                      <p:cBhvr>
                                        <p:cTn id="67" dur="500"/>
                                        <p:tgtEl>
                                          <p:spTgt spid="118"/>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127"/>
                                        </p:tgtEl>
                                        <p:attrNameLst>
                                          <p:attrName>style.visibility</p:attrName>
                                        </p:attrNameLst>
                                      </p:cBhvr>
                                      <p:to>
                                        <p:strVal val="visible"/>
                                      </p:to>
                                    </p:set>
                                    <p:animEffect transition="in" filter="wipe(left)">
                                      <p:cBhvr>
                                        <p:cTn id="71" dur="500"/>
                                        <p:tgtEl>
                                          <p:spTgt spid="127"/>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121"/>
                                        </p:tgtEl>
                                        <p:attrNameLst>
                                          <p:attrName>style.visibility</p:attrName>
                                        </p:attrNameLst>
                                      </p:cBhvr>
                                      <p:to>
                                        <p:strVal val="visible"/>
                                      </p:to>
                                    </p:set>
                                    <p:animEffect transition="in" filter="wheel(1)">
                                      <p:cBhvr>
                                        <p:cTn id="75" dur="500"/>
                                        <p:tgtEl>
                                          <p:spTgt spid="121"/>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128"/>
                                        </p:tgtEl>
                                        <p:attrNameLst>
                                          <p:attrName>style.visibility</p:attrName>
                                        </p:attrNameLst>
                                      </p:cBhvr>
                                      <p:to>
                                        <p:strVal val="visible"/>
                                      </p:to>
                                    </p:set>
                                    <p:animEffect transition="in" filter="wipe(left)">
                                      <p:cBhvr>
                                        <p:cTn id="79" dur="500"/>
                                        <p:tgtEl>
                                          <p:spTgt spid="128"/>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124"/>
                                        </p:tgtEl>
                                        <p:attrNameLst>
                                          <p:attrName>style.visibility</p:attrName>
                                        </p:attrNameLst>
                                      </p:cBhvr>
                                      <p:to>
                                        <p:strVal val="visible"/>
                                      </p:to>
                                    </p:set>
                                    <p:animEffect transition="in" filter="wheel(1)">
                                      <p:cBhvr>
                                        <p:cTn id="83" dur="500"/>
                                        <p:tgtEl>
                                          <p:spTgt spid="124"/>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129"/>
                                        </p:tgtEl>
                                        <p:attrNameLst>
                                          <p:attrName>style.visibility</p:attrName>
                                        </p:attrNameLst>
                                      </p:cBhvr>
                                      <p:to>
                                        <p:strVal val="visible"/>
                                      </p:to>
                                    </p:set>
                                    <p:animEffect transition="in" filter="wipe(left)">
                                      <p:cBhvr>
                                        <p:cTn id="8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13" grpId="0"/>
      <p:bldP spid="114" grpId="0"/>
      <p:bldP spid="127" grpId="0"/>
      <p:bldP spid="128" grpId="0"/>
      <p:bldP spid="1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890205" y="1078350"/>
            <a:ext cx="3342657" cy="1475741"/>
            <a:chOff x="3034220" y="1108578"/>
            <a:chExt cx="3342657" cy="1494285"/>
          </a:xfrm>
        </p:grpSpPr>
        <p:sp>
          <p:nvSpPr>
            <p:cNvPr id="57" name="圆角矩形 56"/>
            <p:cNvSpPr/>
            <p:nvPr/>
          </p:nvSpPr>
          <p:spPr>
            <a:xfrm>
              <a:off x="3034220" y="1108578"/>
              <a:ext cx="3342657" cy="1494285"/>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58" name="TextBox 26"/>
            <p:cNvSpPr txBox="1"/>
            <p:nvPr/>
          </p:nvSpPr>
          <p:spPr>
            <a:xfrm flipH="1">
              <a:off x="4166760" y="1527344"/>
              <a:ext cx="981302" cy="70925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文本</a:t>
              </a:r>
            </a:p>
          </p:txBody>
        </p:sp>
      </p:grpSp>
      <p:grpSp>
        <p:nvGrpSpPr>
          <p:cNvPr id="59" name="组合 58"/>
          <p:cNvGrpSpPr/>
          <p:nvPr/>
        </p:nvGrpSpPr>
        <p:grpSpPr>
          <a:xfrm>
            <a:off x="2890205" y="2754368"/>
            <a:ext cx="3342657" cy="1475741"/>
            <a:chOff x="3034220" y="2805657"/>
            <a:chExt cx="3342657" cy="1494285"/>
          </a:xfrm>
        </p:grpSpPr>
        <p:sp>
          <p:nvSpPr>
            <p:cNvPr id="60" name="圆角矩形 59"/>
            <p:cNvSpPr/>
            <p:nvPr/>
          </p:nvSpPr>
          <p:spPr>
            <a:xfrm>
              <a:off x="3034220" y="2805657"/>
              <a:ext cx="3342657" cy="1494285"/>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61" name="TextBox 29"/>
            <p:cNvSpPr txBox="1"/>
            <p:nvPr/>
          </p:nvSpPr>
          <p:spPr>
            <a:xfrm flipH="1">
              <a:off x="4166761" y="3212045"/>
              <a:ext cx="981302" cy="70925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文本</a:t>
              </a:r>
            </a:p>
          </p:txBody>
        </p:sp>
      </p:grpSp>
      <p:sp>
        <p:nvSpPr>
          <p:cNvPr id="62" name="圆角矩形 61"/>
          <p:cNvSpPr/>
          <p:nvPr/>
        </p:nvSpPr>
        <p:spPr>
          <a:xfrm>
            <a:off x="837696" y="1194857"/>
            <a:ext cx="2814869" cy="1242730"/>
          </a:xfrm>
          <a:prstGeom prst="roundRect">
            <a:avLst/>
          </a:prstGeom>
          <a:solidFill>
            <a:srgbClr val="9AD3C3"/>
          </a:solidFill>
          <a:ln w="25400" cap="flat" cmpd="sng" algn="ctr">
            <a:noFill/>
            <a:prstDash val="solid"/>
          </a:ln>
          <a:effectLst>
            <a:outerShdw blurRad="215900" dist="152400" dir="2700000" algn="tl" rotWithShape="0">
              <a:prstClr val="black">
                <a:alpha val="18000"/>
              </a:prstClr>
            </a:outerShdw>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63" name="圆角矩形 62"/>
          <p:cNvSpPr/>
          <p:nvPr/>
        </p:nvSpPr>
        <p:spPr>
          <a:xfrm>
            <a:off x="5298617" y="1194857"/>
            <a:ext cx="2814869" cy="1242730"/>
          </a:xfrm>
          <a:prstGeom prst="roundRect">
            <a:avLst/>
          </a:prstGeom>
          <a:solidFill>
            <a:srgbClr val="65BDBC"/>
          </a:solidFill>
          <a:ln w="25400" cap="flat" cmpd="sng" algn="ctr">
            <a:noFill/>
            <a:prstDash val="solid"/>
          </a:ln>
          <a:effectLst>
            <a:outerShdw blurRad="215900" dist="152400" dir="2700000" algn="tl" rotWithShape="0">
              <a:prstClr val="black">
                <a:alpha val="18000"/>
              </a:prstClr>
            </a:outerShdw>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64" name="圆角矩形 63"/>
          <p:cNvSpPr/>
          <p:nvPr/>
        </p:nvSpPr>
        <p:spPr>
          <a:xfrm>
            <a:off x="837696" y="2870874"/>
            <a:ext cx="2814869" cy="1242730"/>
          </a:xfrm>
          <a:prstGeom prst="roundRect">
            <a:avLst/>
          </a:prstGeom>
          <a:solidFill>
            <a:srgbClr val="00688D"/>
          </a:solidFill>
          <a:ln w="25400" cap="flat" cmpd="sng" algn="ctr">
            <a:noFill/>
            <a:prstDash val="solid"/>
          </a:ln>
          <a:effectLst>
            <a:outerShdw blurRad="215900" dist="152400" dir="2700000" algn="tl" rotWithShape="0">
              <a:prstClr val="black">
                <a:alpha val="18000"/>
              </a:prstClr>
            </a:outerShdw>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65" name="圆角矩形 64"/>
          <p:cNvSpPr/>
          <p:nvPr/>
        </p:nvSpPr>
        <p:spPr>
          <a:xfrm>
            <a:off x="5298617" y="2870874"/>
            <a:ext cx="2814869" cy="1242730"/>
          </a:xfrm>
          <a:prstGeom prst="roundRect">
            <a:avLst/>
          </a:prstGeom>
          <a:solidFill>
            <a:srgbClr val="13A0A0"/>
          </a:solidFill>
          <a:ln w="25400" cap="flat" cmpd="sng" algn="ctr">
            <a:noFill/>
            <a:prstDash val="solid"/>
          </a:ln>
          <a:effectLst>
            <a:outerShdw blurRad="215900" dist="152400" dir="2700000" algn="tl" rotWithShape="0">
              <a:prstClr val="black">
                <a:alpha val="18000"/>
              </a:prstClr>
            </a:outerShdw>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ysClr val="window" lastClr="FFFFFF"/>
              </a:solidFill>
              <a:effectLst/>
              <a:uLnTx/>
              <a:uFillTx/>
              <a:latin typeface="等线"/>
              <a:ea typeface="微软雅黑"/>
              <a:cs typeface="+mn-cs"/>
            </a:endParaRPr>
          </a:p>
        </p:txBody>
      </p:sp>
      <p:grpSp>
        <p:nvGrpSpPr>
          <p:cNvPr id="66" name="组合 65"/>
          <p:cNvGrpSpPr/>
          <p:nvPr/>
        </p:nvGrpSpPr>
        <p:grpSpPr>
          <a:xfrm>
            <a:off x="827586" y="1272526"/>
            <a:ext cx="2281013" cy="1087389"/>
            <a:chOff x="971600" y="1305195"/>
            <a:chExt cx="2281014" cy="1101053"/>
          </a:xfrm>
        </p:grpSpPr>
        <p:sp>
          <p:nvSpPr>
            <p:cNvPr id="67" name="圆角矩形 66"/>
            <p:cNvSpPr/>
            <p:nvPr/>
          </p:nvSpPr>
          <p:spPr>
            <a:xfrm>
              <a:off x="971600" y="1305195"/>
              <a:ext cx="2281014" cy="110105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68" name="TextBox 36"/>
            <p:cNvSpPr txBox="1"/>
            <p:nvPr/>
          </p:nvSpPr>
          <p:spPr>
            <a:xfrm>
              <a:off x="1040620" y="1394055"/>
              <a:ext cx="2149561" cy="951099"/>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单击此处添加文本，单击此处添加文本，单击此处添加文本，单击此处添加文本</a:t>
              </a:r>
            </a:p>
          </p:txBody>
        </p:sp>
      </p:grpSp>
      <p:grpSp>
        <p:nvGrpSpPr>
          <p:cNvPr id="69" name="组合 68"/>
          <p:cNvGrpSpPr/>
          <p:nvPr/>
        </p:nvGrpSpPr>
        <p:grpSpPr>
          <a:xfrm>
            <a:off x="827586" y="2948542"/>
            <a:ext cx="2281013" cy="1087389"/>
            <a:chOff x="971600" y="3002273"/>
            <a:chExt cx="2281014" cy="1101053"/>
          </a:xfrm>
        </p:grpSpPr>
        <p:sp>
          <p:nvSpPr>
            <p:cNvPr id="70" name="圆角矩形 69"/>
            <p:cNvSpPr/>
            <p:nvPr/>
          </p:nvSpPr>
          <p:spPr>
            <a:xfrm>
              <a:off x="971600" y="3002273"/>
              <a:ext cx="2281014" cy="110105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71" name="TextBox 39"/>
            <p:cNvSpPr txBox="1"/>
            <p:nvPr/>
          </p:nvSpPr>
          <p:spPr>
            <a:xfrm>
              <a:off x="1040620" y="3145435"/>
              <a:ext cx="2091220" cy="951099"/>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单击此处添加文本，单击此处添加文本，单击此处添加文本，单击此处添加文本</a:t>
              </a:r>
            </a:p>
          </p:txBody>
        </p:sp>
      </p:grpSp>
      <p:grpSp>
        <p:nvGrpSpPr>
          <p:cNvPr id="72" name="组合 71"/>
          <p:cNvGrpSpPr/>
          <p:nvPr/>
        </p:nvGrpSpPr>
        <p:grpSpPr>
          <a:xfrm>
            <a:off x="5638342" y="1272526"/>
            <a:ext cx="2463011" cy="1087390"/>
            <a:chOff x="5782357" y="1305195"/>
            <a:chExt cx="2463011" cy="1101053"/>
          </a:xfrm>
        </p:grpSpPr>
        <p:sp>
          <p:nvSpPr>
            <p:cNvPr id="73" name="圆角矩形 72"/>
            <p:cNvSpPr/>
            <p:nvPr/>
          </p:nvSpPr>
          <p:spPr>
            <a:xfrm>
              <a:off x="5782357" y="1305195"/>
              <a:ext cx="2463011" cy="110105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74" name="TextBox 42"/>
            <p:cNvSpPr txBox="1"/>
            <p:nvPr/>
          </p:nvSpPr>
          <p:spPr>
            <a:xfrm>
              <a:off x="5928365" y="1419622"/>
              <a:ext cx="2211995" cy="951098"/>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单击此处添加文本，单击此处添加文本，单击此处添加文本，单击此处添加文本</a:t>
              </a:r>
            </a:p>
          </p:txBody>
        </p:sp>
      </p:grpSp>
      <p:grpSp>
        <p:nvGrpSpPr>
          <p:cNvPr id="75" name="组合 74"/>
          <p:cNvGrpSpPr/>
          <p:nvPr/>
        </p:nvGrpSpPr>
        <p:grpSpPr>
          <a:xfrm>
            <a:off x="5638342" y="2948542"/>
            <a:ext cx="2463011" cy="1087389"/>
            <a:chOff x="5782357" y="3002273"/>
            <a:chExt cx="2463011" cy="1101053"/>
          </a:xfrm>
        </p:grpSpPr>
        <p:sp>
          <p:nvSpPr>
            <p:cNvPr id="76" name="圆角矩形 75"/>
            <p:cNvSpPr/>
            <p:nvPr/>
          </p:nvSpPr>
          <p:spPr>
            <a:xfrm>
              <a:off x="5782357" y="3002273"/>
              <a:ext cx="2463011" cy="110105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77" name="TextBox 45"/>
            <p:cNvSpPr txBox="1"/>
            <p:nvPr/>
          </p:nvSpPr>
          <p:spPr>
            <a:xfrm>
              <a:off x="5914698" y="3145435"/>
              <a:ext cx="2225662" cy="951099"/>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单击此处添加文本，单击此处添加文本，单击此处添加文本，单击此处添加文本</a:t>
              </a:r>
            </a:p>
          </p:txBody>
        </p:sp>
      </p:grpSp>
    </p:spTree>
    <p:extLst>
      <p:ext uri="{BB962C8B-B14F-4D97-AF65-F5344CB8AC3E}">
        <p14:creationId xmlns:p14="http://schemas.microsoft.com/office/powerpoint/2010/main" val="7041296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2" presetClass="entr" presetSubtype="8" fill="hold" grpId="0" nodeType="withEffect">
                                  <p:stCondLst>
                                    <p:cond delay="30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0-#ppt_w/2"/>
                                          </p:val>
                                        </p:tav>
                                        <p:tav tm="100000">
                                          <p:val>
                                            <p:strVal val="#ppt_x"/>
                                          </p:val>
                                        </p:tav>
                                      </p:tavLst>
                                    </p:anim>
                                    <p:anim calcmode="lin" valueType="num">
                                      <p:cBhvr additive="base">
                                        <p:cTn id="13" dur="50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30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500" fill="hold"/>
                                        <p:tgtEl>
                                          <p:spTgt spid="63"/>
                                        </p:tgtEl>
                                        <p:attrNameLst>
                                          <p:attrName>ppt_x</p:attrName>
                                        </p:attrNameLst>
                                      </p:cBhvr>
                                      <p:tavLst>
                                        <p:tav tm="0">
                                          <p:val>
                                            <p:strVal val="1+#ppt_w/2"/>
                                          </p:val>
                                        </p:tav>
                                        <p:tav tm="100000">
                                          <p:val>
                                            <p:strVal val="#ppt_x"/>
                                          </p:val>
                                        </p:tav>
                                      </p:tavLst>
                                    </p:anim>
                                    <p:anim calcmode="lin" valueType="num">
                                      <p:cBhvr additive="base">
                                        <p:cTn id="17" dur="500" fill="hold"/>
                                        <p:tgtEl>
                                          <p:spTgt spid="6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60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60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1+#ppt_w/2"/>
                                          </p:val>
                                        </p:tav>
                                        <p:tav tm="100000">
                                          <p:val>
                                            <p:strVal val="#ppt_x"/>
                                          </p:val>
                                        </p:tav>
                                      </p:tavLst>
                                    </p:anim>
                                    <p:anim calcmode="lin" valueType="num">
                                      <p:cBhvr additive="base">
                                        <p:cTn id="25" dur="500" fill="hold"/>
                                        <p:tgtEl>
                                          <p:spTgt spid="72"/>
                                        </p:tgtEl>
                                        <p:attrNameLst>
                                          <p:attrName>ppt_y</p:attrName>
                                        </p:attrNameLst>
                                      </p:cBhvr>
                                      <p:tavLst>
                                        <p:tav tm="0">
                                          <p:val>
                                            <p:strVal val="#ppt_y"/>
                                          </p:val>
                                        </p:tav>
                                        <p:tav tm="100000">
                                          <p:val>
                                            <p:strVal val="#ppt_y"/>
                                          </p:val>
                                        </p:tav>
                                      </p:tavLst>
                                    </p:anim>
                                  </p:childTnLst>
                                </p:cTn>
                              </p:par>
                            </p:childTnLst>
                          </p:cTn>
                        </p:par>
                        <p:par>
                          <p:cTn id="26" fill="hold">
                            <p:stCondLst>
                              <p:cond delay="1100"/>
                            </p:stCondLst>
                            <p:childTnLst>
                              <p:par>
                                <p:cTn id="27" presetID="53" presetClass="entr" presetSubtype="16" fill="hold" nodeType="after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fltVal val="0"/>
                                          </p:val>
                                        </p:tav>
                                        <p:tav tm="100000">
                                          <p:val>
                                            <p:strVal val="#ppt_w"/>
                                          </p:val>
                                        </p:tav>
                                      </p:tavLst>
                                    </p:anim>
                                    <p:anim calcmode="lin" valueType="num">
                                      <p:cBhvr>
                                        <p:cTn id="30" dur="500" fill="hold"/>
                                        <p:tgtEl>
                                          <p:spTgt spid="59"/>
                                        </p:tgtEl>
                                        <p:attrNameLst>
                                          <p:attrName>ppt_h</p:attrName>
                                        </p:attrNameLst>
                                      </p:cBhvr>
                                      <p:tavLst>
                                        <p:tav tm="0">
                                          <p:val>
                                            <p:fltVal val="0"/>
                                          </p:val>
                                        </p:tav>
                                        <p:tav tm="100000">
                                          <p:val>
                                            <p:strVal val="#ppt_h"/>
                                          </p:val>
                                        </p:tav>
                                      </p:tavLst>
                                    </p:anim>
                                    <p:animEffect transition="in" filter="fade">
                                      <p:cBhvr>
                                        <p:cTn id="31" dur="500"/>
                                        <p:tgtEl>
                                          <p:spTgt spid="59"/>
                                        </p:tgtEl>
                                      </p:cBhvr>
                                    </p:animEffect>
                                  </p:childTnLst>
                                </p:cTn>
                              </p:par>
                            </p:childTnLst>
                          </p:cTn>
                        </p:par>
                        <p:par>
                          <p:cTn id="32" fill="hold">
                            <p:stCondLst>
                              <p:cond delay="1600"/>
                            </p:stCondLst>
                            <p:childTnLst>
                              <p:par>
                                <p:cTn id="33" presetID="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0-#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additive="base">
                                        <p:cTn id="39" dur="500" fill="hold"/>
                                        <p:tgtEl>
                                          <p:spTgt spid="65"/>
                                        </p:tgtEl>
                                        <p:attrNameLst>
                                          <p:attrName>ppt_x</p:attrName>
                                        </p:attrNameLst>
                                      </p:cBhvr>
                                      <p:tavLst>
                                        <p:tav tm="0">
                                          <p:val>
                                            <p:strVal val="1+#ppt_w/2"/>
                                          </p:val>
                                        </p:tav>
                                        <p:tav tm="100000">
                                          <p:val>
                                            <p:strVal val="#ppt_x"/>
                                          </p:val>
                                        </p:tav>
                                      </p:tavLst>
                                    </p:anim>
                                    <p:anim calcmode="lin" valueType="num">
                                      <p:cBhvr additive="base">
                                        <p:cTn id="40" dur="500" fill="hold"/>
                                        <p:tgtEl>
                                          <p:spTgt spid="65"/>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30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500" fill="hold"/>
                                        <p:tgtEl>
                                          <p:spTgt spid="69"/>
                                        </p:tgtEl>
                                        <p:attrNameLst>
                                          <p:attrName>ppt_x</p:attrName>
                                        </p:attrNameLst>
                                      </p:cBhvr>
                                      <p:tavLst>
                                        <p:tav tm="0">
                                          <p:val>
                                            <p:strVal val="0-#ppt_w/2"/>
                                          </p:val>
                                        </p:tav>
                                        <p:tav tm="100000">
                                          <p:val>
                                            <p:strVal val="#ppt_x"/>
                                          </p:val>
                                        </p:tav>
                                      </p:tavLst>
                                    </p:anim>
                                    <p:anim calcmode="lin" valueType="num">
                                      <p:cBhvr additive="base">
                                        <p:cTn id="44" dur="500" fill="hold"/>
                                        <p:tgtEl>
                                          <p:spTgt spid="69"/>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30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1+#ppt_w/2"/>
                                          </p:val>
                                        </p:tav>
                                        <p:tav tm="100000">
                                          <p:val>
                                            <p:strVal val="#ppt_x"/>
                                          </p:val>
                                        </p:tav>
                                      </p:tavLst>
                                    </p:anim>
                                    <p:anim calcmode="lin" valueType="num">
                                      <p:cBhvr additive="base">
                                        <p:cTn id="48"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1523292" y="1955800"/>
            <a:ext cx="6097416" cy="197489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grpSp>
        <p:nvGrpSpPr>
          <p:cNvPr id="2" name="组合 1"/>
          <p:cNvGrpSpPr/>
          <p:nvPr/>
        </p:nvGrpSpPr>
        <p:grpSpPr>
          <a:xfrm>
            <a:off x="3642632" y="1087382"/>
            <a:ext cx="1564083" cy="1564082"/>
            <a:chOff x="933450" y="1905000"/>
            <a:chExt cx="3048000" cy="3048000"/>
          </a:xfrm>
        </p:grpSpPr>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3450" y="1905000"/>
              <a:ext cx="3048000" cy="3048000"/>
            </a:xfrm>
            <a:prstGeom prst="ellipse">
              <a:avLst/>
            </a:prstGeom>
          </p:spPr>
        </p:pic>
        <p:sp>
          <p:nvSpPr>
            <p:cNvPr id="18" name="文本框 17"/>
            <p:cNvSpPr txBox="1"/>
            <p:nvPr/>
          </p:nvSpPr>
          <p:spPr>
            <a:xfrm>
              <a:off x="1291019" y="2379175"/>
              <a:ext cx="2118593" cy="2159204"/>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03</a:t>
              </a:r>
              <a:endPar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grpSp>
      <p:sp>
        <p:nvSpPr>
          <p:cNvPr id="27" name="birthday girl"/>
          <p:cNvSpPr txBox="1"/>
          <p:nvPr/>
        </p:nvSpPr>
        <p:spPr>
          <a:xfrm>
            <a:off x="2348005" y="2791891"/>
            <a:ext cx="4402377" cy="707886"/>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点击添加文章标题</a:t>
            </a:r>
          </a:p>
        </p:txBody>
      </p:sp>
      <p:sp>
        <p:nvSpPr>
          <p:cNvPr id="29" name="birthday girl"/>
          <p:cNvSpPr txBox="1"/>
          <p:nvPr/>
        </p:nvSpPr>
        <p:spPr>
          <a:xfrm>
            <a:off x="2220686" y="3485184"/>
            <a:ext cx="4673600" cy="338554"/>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     单击</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此处添加文字</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583534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1000"/>
                                        <p:tgtEl>
                                          <p:spTgt spid="10"/>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2490"/>
                            </p:stCondLst>
                            <p:childTnLst>
                              <p:par>
                                <p:cTn id="19" presetID="16" presetClass="entr" presetSubtype="2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inVertical)">
                                      <p:cBhvr>
                                        <p:cTn id="2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818899" y="1366303"/>
            <a:ext cx="2410412" cy="2830919"/>
            <a:chOff x="5904234" y="1111767"/>
            <a:chExt cx="2562736" cy="3009818"/>
          </a:xfrm>
        </p:grpSpPr>
        <p:sp>
          <p:nvSpPr>
            <p:cNvPr id="40" name="Presentation Title Rectangle"/>
            <p:cNvSpPr txBox="1">
              <a:spLocks/>
            </p:cNvSpPr>
            <p:nvPr/>
          </p:nvSpPr>
          <p:spPr>
            <a:xfrm>
              <a:off x="5958567" y="3137573"/>
              <a:ext cx="2508403" cy="808922"/>
            </a:xfrm>
            <a:prstGeom prst="rect">
              <a:avLst/>
            </a:prstGeom>
            <a:solidFill>
              <a:srgbClr val="A9A9A9"/>
            </a:solidFill>
            <a:effectLst/>
          </p:spPr>
          <p:txBody>
            <a:bodyPr lIns="172010" rIns="129008"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6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1" name="Presentation Title Rectangle"/>
            <p:cNvSpPr txBox="1">
              <a:spLocks/>
            </p:cNvSpPr>
            <p:nvPr/>
          </p:nvSpPr>
          <p:spPr>
            <a:xfrm>
              <a:off x="5904234" y="3164732"/>
              <a:ext cx="2508403" cy="956853"/>
            </a:xfrm>
            <a:prstGeom prst="rect">
              <a:avLst/>
            </a:prstGeom>
            <a:noFill/>
            <a:effectLst/>
          </p:spPr>
          <p:txBody>
            <a:bodyPr lIns="129008" tIns="43003" rIns="43003" bIns="43003"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ctr" defTabSz="860027"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68580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68580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2" name="Presentation Title Rectangle"/>
            <p:cNvSpPr txBox="1">
              <a:spLocks/>
            </p:cNvSpPr>
            <p:nvPr/>
          </p:nvSpPr>
          <p:spPr>
            <a:xfrm>
              <a:off x="5958567" y="1111767"/>
              <a:ext cx="2508403" cy="1965593"/>
            </a:xfrm>
            <a:prstGeom prst="rect">
              <a:avLst/>
            </a:prstGeom>
            <a:solidFill>
              <a:srgbClr val="0C326A"/>
            </a:solidFill>
            <a:effectLst/>
          </p:spPr>
          <p:txBody>
            <a:bodyPr lIns="172010" rIns="129008"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645132" rtl="0" eaLnBrk="1" fontAlgn="auto" latinLnBrk="0" hangingPunct="1">
                <a:lnSpc>
                  <a:spcPct val="90000"/>
                </a:lnSpc>
                <a:spcBef>
                  <a:spcPct val="0"/>
                </a:spcBef>
                <a:spcAft>
                  <a:spcPts val="0"/>
                </a:spcAft>
                <a:buClrTx/>
                <a:buSzTx/>
                <a:buFontTx/>
                <a:buNone/>
                <a:tabLst/>
                <a:defRPr/>
              </a:pPr>
              <a:r>
                <a:rPr kumimoji="0" lang="zh-CN" altLang="en-US"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主题三</a:t>
              </a:r>
              <a:endParaRPr kumimoji="0" lang="en-US" altLang="zh-CN"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3"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tretch>
              <a:fillRect/>
            </a:stretch>
          </p:blipFill>
          <p:spPr bwMode="auto">
            <a:xfrm>
              <a:off x="6561666" y="1582921"/>
              <a:ext cx="1302206" cy="1301867"/>
            </a:xfrm>
            <a:prstGeom prst="rect">
              <a:avLst/>
            </a:prstGeom>
            <a:noFill/>
          </p:spPr>
        </p:pic>
      </p:grpSp>
      <p:grpSp>
        <p:nvGrpSpPr>
          <p:cNvPr id="44" name="组合 43"/>
          <p:cNvGrpSpPr/>
          <p:nvPr/>
        </p:nvGrpSpPr>
        <p:grpSpPr>
          <a:xfrm>
            <a:off x="693611" y="1366303"/>
            <a:ext cx="2597823" cy="2830919"/>
            <a:chOff x="455055" y="1111767"/>
            <a:chExt cx="2761991" cy="3009818"/>
          </a:xfrm>
        </p:grpSpPr>
        <p:sp>
          <p:nvSpPr>
            <p:cNvPr id="45" name="Presentation Title Rectangle"/>
            <p:cNvSpPr txBox="1">
              <a:spLocks/>
            </p:cNvSpPr>
            <p:nvPr/>
          </p:nvSpPr>
          <p:spPr>
            <a:xfrm>
              <a:off x="677025" y="3137573"/>
              <a:ext cx="2507182" cy="808922"/>
            </a:xfrm>
            <a:prstGeom prst="rect">
              <a:avLst/>
            </a:prstGeom>
            <a:solidFill>
              <a:srgbClr val="A9A9A9"/>
            </a:solidFill>
            <a:effectLst/>
          </p:spPr>
          <p:txBody>
            <a:bodyPr lIns="172010" rIns="129008"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6" name="Presentation Title Rectangle"/>
            <p:cNvSpPr txBox="1">
              <a:spLocks/>
            </p:cNvSpPr>
            <p:nvPr/>
          </p:nvSpPr>
          <p:spPr>
            <a:xfrm>
              <a:off x="455055" y="3164732"/>
              <a:ext cx="2761991" cy="956853"/>
            </a:xfrm>
            <a:prstGeom prst="rect">
              <a:avLst/>
            </a:prstGeom>
            <a:noFill/>
            <a:effectLst/>
          </p:spPr>
          <p:txBody>
            <a:bodyPr lIns="129008" tIns="43003" rIns="43003" bIns="43003"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ctr" defTabSz="860027"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685772"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685772"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7" name="Presentation Title Rectangle"/>
            <p:cNvSpPr txBox="1">
              <a:spLocks/>
            </p:cNvSpPr>
            <p:nvPr/>
          </p:nvSpPr>
          <p:spPr>
            <a:xfrm>
              <a:off x="677025" y="1111767"/>
              <a:ext cx="2507182" cy="1965593"/>
            </a:xfrm>
            <a:prstGeom prst="rect">
              <a:avLst/>
            </a:prstGeom>
            <a:solidFill>
              <a:srgbClr val="65BDBC"/>
            </a:solidFill>
            <a:effectLst/>
          </p:spPr>
          <p:txBody>
            <a:bodyPr lIns="172010" rIns="129008"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32" rtl="0" eaLnBrk="1" fontAlgn="auto" latinLnBrk="0" hangingPunct="1">
                <a:lnSpc>
                  <a:spcPct val="90000"/>
                </a:lnSpc>
                <a:spcBef>
                  <a:spcPct val="0"/>
                </a:spcBef>
                <a:spcAft>
                  <a:spcPts val="0"/>
                </a:spcAft>
                <a:buClrTx/>
                <a:buSzTx/>
                <a:buFontTx/>
                <a:buNone/>
                <a:tabLst/>
                <a:defRPr/>
              </a:pPr>
              <a:r>
                <a:rPr kumimoji="0" lang="zh-CN" altLang="en-US"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主题一</a:t>
              </a:r>
              <a:endParaRPr kumimoji="0" lang="en-US"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854415" y="1111768"/>
              <a:ext cx="2105242" cy="2203748"/>
            </a:xfrm>
            <a:prstGeom prst="rect">
              <a:avLst/>
            </a:prstGeom>
            <a:noFill/>
            <a:ln>
              <a:noFill/>
            </a:ln>
          </p:spPr>
        </p:pic>
      </p:grpSp>
      <p:grpSp>
        <p:nvGrpSpPr>
          <p:cNvPr id="49" name="组合 48"/>
          <p:cNvGrpSpPr/>
          <p:nvPr/>
        </p:nvGrpSpPr>
        <p:grpSpPr>
          <a:xfrm>
            <a:off x="3335093" y="1366303"/>
            <a:ext cx="2410409" cy="2830919"/>
            <a:chOff x="3263465" y="1111767"/>
            <a:chExt cx="2562733" cy="3009818"/>
          </a:xfrm>
        </p:grpSpPr>
        <p:sp>
          <p:nvSpPr>
            <p:cNvPr id="50" name="Presentation Title Rectangle"/>
            <p:cNvSpPr txBox="1">
              <a:spLocks/>
            </p:cNvSpPr>
            <p:nvPr/>
          </p:nvSpPr>
          <p:spPr>
            <a:xfrm>
              <a:off x="3317797" y="3137573"/>
              <a:ext cx="2508401" cy="808922"/>
            </a:xfrm>
            <a:prstGeom prst="rect">
              <a:avLst/>
            </a:prstGeom>
            <a:solidFill>
              <a:srgbClr val="A9A9A9"/>
            </a:solidFill>
            <a:effectLst/>
          </p:spPr>
          <p:txBody>
            <a:bodyPr lIns="172010" rIns="129008"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32" rtl="0" eaLnBrk="1" fontAlgn="auto" latinLnBrk="0" hangingPunct="1">
                <a:lnSpc>
                  <a:spcPct val="90000"/>
                </a:lnSpc>
                <a:spcBef>
                  <a:spcPct val="0"/>
                </a:spcBef>
                <a:spcAft>
                  <a:spcPts val="0"/>
                </a:spcAft>
                <a:buClrTx/>
                <a:buSzTx/>
                <a:buFontTx/>
                <a:buNone/>
                <a:tabLst/>
                <a:defRPr/>
              </a:pPr>
              <a:endParaRPr kumimoji="0" lang="en-US" sz="1976"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1" name="Presentation Title Rectangle"/>
            <p:cNvSpPr txBox="1">
              <a:spLocks/>
            </p:cNvSpPr>
            <p:nvPr/>
          </p:nvSpPr>
          <p:spPr>
            <a:xfrm>
              <a:off x="3263465" y="3164732"/>
              <a:ext cx="2508401" cy="956853"/>
            </a:xfrm>
            <a:prstGeom prst="rect">
              <a:avLst/>
            </a:prstGeom>
            <a:noFill/>
            <a:effectLst/>
          </p:spPr>
          <p:txBody>
            <a:bodyPr lIns="129008" tIns="43003" rIns="43003" bIns="43003"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ctr" defTabSz="860027"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435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435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52" name="Presentation Title Rectangle"/>
            <p:cNvSpPr txBox="1">
              <a:spLocks/>
            </p:cNvSpPr>
            <p:nvPr/>
          </p:nvSpPr>
          <p:spPr>
            <a:xfrm>
              <a:off x="3317797" y="1111767"/>
              <a:ext cx="2508401" cy="1965593"/>
            </a:xfrm>
            <a:prstGeom prst="rect">
              <a:avLst/>
            </a:prstGeom>
            <a:solidFill>
              <a:srgbClr val="00688D"/>
            </a:solidFill>
            <a:effectLst/>
          </p:spPr>
          <p:txBody>
            <a:bodyPr lIns="172010" rIns="129008"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32" rtl="0" eaLnBrk="1" fontAlgn="auto" latinLnBrk="0" hangingPunct="1">
                <a:lnSpc>
                  <a:spcPct val="90000"/>
                </a:lnSpc>
                <a:spcBef>
                  <a:spcPct val="0"/>
                </a:spcBef>
                <a:spcAft>
                  <a:spcPts val="0"/>
                </a:spcAft>
                <a:buClrTx/>
                <a:buSzTx/>
                <a:buFontTx/>
                <a:buNone/>
                <a:tabLst/>
                <a:defRPr/>
              </a:pPr>
              <a:r>
                <a:rPr kumimoji="0" lang="zh-CN" altLang="en-US"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主题二</a:t>
              </a:r>
              <a:endParaRPr kumimoji="0" lang="en-US" altLang="zh-CN" sz="2258"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3" name="Freeform 15"/>
            <p:cNvSpPr>
              <a:spLocks noEditPoints="1"/>
            </p:cNvSpPr>
            <p:nvPr/>
          </p:nvSpPr>
          <p:spPr bwMode="black">
            <a:xfrm>
              <a:off x="4101967" y="1763407"/>
              <a:ext cx="940061" cy="940897"/>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en-US" sz="1129" b="0" i="0" u="none" strike="noStrike" kern="0" cap="none" spc="0" normalizeH="0" baseline="0" noProof="0" dirty="0">
                <a:ln>
                  <a:noFill/>
                </a:ln>
                <a:solidFill>
                  <a:sysClr val="windowText" lastClr="000000"/>
                </a:solidFill>
                <a:effectLst/>
                <a:uLnTx/>
                <a:uFillTx/>
                <a:latin typeface="Arial"/>
                <a:ea typeface="微软雅黑"/>
                <a:cs typeface="+mn-cs"/>
              </a:endParaRPr>
            </a:p>
          </p:txBody>
        </p:sp>
      </p:grpSp>
    </p:spTree>
    <p:extLst>
      <p:ext uri="{BB962C8B-B14F-4D97-AF65-F5344CB8AC3E}">
        <p14:creationId xmlns:p14="http://schemas.microsoft.com/office/powerpoint/2010/main" val="32312898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up)">
                                      <p:cBhvr>
                                        <p:cTn id="8" dur="500"/>
                                        <p:tgtEl>
                                          <p:spTgt spid="44"/>
                                        </p:tgtEl>
                                      </p:cBhvr>
                                    </p:animEffect>
                                  </p:childTnLst>
                                </p:cTn>
                              </p:par>
                              <p:par>
                                <p:cTn id="9" presetID="12" presetClass="entr" presetSubtype="1" fill="hold" nodeType="withEffect">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ppt_y</p:attrName>
                                        </p:attrNameLst>
                                      </p:cBhvr>
                                      <p:tavLst>
                                        <p:tav tm="0">
                                          <p:val>
                                            <p:strVal val="#ppt_y-#ppt_h*1.125000"/>
                                          </p:val>
                                        </p:tav>
                                        <p:tav tm="100000">
                                          <p:val>
                                            <p:strVal val="#ppt_y"/>
                                          </p:val>
                                        </p:tav>
                                      </p:tavLst>
                                    </p:anim>
                                    <p:animEffect transition="in" filter="wipe(down)">
                                      <p:cBhvr>
                                        <p:cTn id="12" dur="500"/>
                                        <p:tgtEl>
                                          <p:spTgt spid="49"/>
                                        </p:tgtEl>
                                      </p:cBhvr>
                                    </p:animEffect>
                                  </p:childTnLst>
                                </p:cTn>
                              </p:par>
                              <p:par>
                                <p:cTn id="13" presetID="12" presetClass="entr" presetSubtype="4"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p:tgtEl>
                                          <p:spTgt spid="39"/>
                                        </p:tgtEl>
                                        <p:attrNameLst>
                                          <p:attrName>ppt_y</p:attrName>
                                        </p:attrNameLst>
                                      </p:cBhvr>
                                      <p:tavLst>
                                        <p:tav tm="0">
                                          <p:val>
                                            <p:strVal val="#ppt_y+#ppt_h*1.125000"/>
                                          </p:val>
                                        </p:tav>
                                        <p:tav tm="100000">
                                          <p:val>
                                            <p:strVal val="#ppt_y"/>
                                          </p:val>
                                        </p:tav>
                                      </p:tavLst>
                                    </p:anim>
                                    <p:animEffect transition="in" filter="wipe(up)">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1" y="2108149"/>
            <a:ext cx="9143999" cy="1206875"/>
            <a:chOff x="0" y="2055535"/>
            <a:chExt cx="9721849" cy="1283142"/>
          </a:xfrm>
        </p:grpSpPr>
        <p:sp>
          <p:nvSpPr>
            <p:cNvPr id="59" name="矩形 58"/>
            <p:cNvSpPr/>
            <p:nvPr/>
          </p:nvSpPr>
          <p:spPr>
            <a:xfrm>
              <a:off x="0" y="2055535"/>
              <a:ext cx="9721849" cy="1283142"/>
            </a:xfrm>
            <a:prstGeom prst="rect">
              <a:avLst/>
            </a:prstGeom>
            <a:solidFill>
              <a:srgbClr val="65BDBC">
                <a:alpha val="85000"/>
              </a:srgbClr>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sp>
          <p:nvSpPr>
            <p:cNvPr id="60" name="TextBox 154"/>
            <p:cNvSpPr txBox="1"/>
            <p:nvPr/>
          </p:nvSpPr>
          <p:spPr>
            <a:xfrm>
              <a:off x="3420765" y="2484313"/>
              <a:ext cx="2874258" cy="467593"/>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2258" b="1" i="0" u="none" strike="noStrike" kern="0" cap="none" spc="0" normalizeH="0" baseline="0" noProof="0">
                  <a:ln>
                    <a:noFill/>
                  </a:ln>
                  <a:solidFill>
                    <a:prstClr val="white"/>
                  </a:solidFill>
                  <a:effectLst/>
                  <a:uLnTx/>
                  <a:uFillTx/>
                  <a:latin typeface="Arial"/>
                  <a:ea typeface="微软雅黑"/>
                  <a:cs typeface="+mn-cs"/>
                </a:rPr>
                <a:t>圆满完成项目任务</a:t>
              </a:r>
              <a:endParaRPr kumimoji="0" lang="zh-CN" altLang="en-US" sz="2258" b="1" i="0" u="none" strike="noStrike" kern="0" cap="none" spc="0" normalizeH="0" baseline="0" noProof="0" dirty="0">
                <a:ln>
                  <a:noFill/>
                </a:ln>
                <a:solidFill>
                  <a:prstClr val="white"/>
                </a:solidFill>
                <a:effectLst/>
                <a:uLnTx/>
                <a:uFillTx/>
                <a:latin typeface="Arial"/>
                <a:ea typeface="微软雅黑"/>
                <a:cs typeface="+mn-cs"/>
              </a:endParaRPr>
            </a:p>
          </p:txBody>
        </p:sp>
      </p:grpSp>
      <p:grpSp>
        <p:nvGrpSpPr>
          <p:cNvPr id="61" name="组合 60"/>
          <p:cNvGrpSpPr/>
          <p:nvPr/>
        </p:nvGrpSpPr>
        <p:grpSpPr>
          <a:xfrm>
            <a:off x="508322" y="615058"/>
            <a:ext cx="3702785" cy="1328107"/>
            <a:chOff x="395536" y="307478"/>
            <a:chExt cx="3936780" cy="1412036"/>
          </a:xfrm>
        </p:grpSpPr>
        <p:sp>
          <p:nvSpPr>
            <p:cNvPr id="62" name="矩形 61"/>
            <p:cNvSpPr/>
            <p:nvPr/>
          </p:nvSpPr>
          <p:spPr>
            <a:xfrm>
              <a:off x="395536" y="307478"/>
              <a:ext cx="3936780" cy="1412036"/>
            </a:xfrm>
            <a:prstGeom prst="rect">
              <a:avLst/>
            </a:prstGeom>
            <a:noFill/>
            <a:ln w="12700" cap="flat" cmpd="sng" algn="ctr">
              <a:solidFill>
                <a:srgbClr val="A9A9A9"/>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sp>
          <p:nvSpPr>
            <p:cNvPr id="63" name="椭圆 62"/>
            <p:cNvSpPr/>
            <p:nvPr/>
          </p:nvSpPr>
          <p:spPr>
            <a:xfrm>
              <a:off x="659908" y="462286"/>
              <a:ext cx="1083181" cy="1083181"/>
            </a:xfrm>
            <a:prstGeom prst="ellipse">
              <a:avLst/>
            </a:prstGeom>
            <a:solidFill>
              <a:srgbClr val="9AD3C3"/>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cxnSp>
          <p:nvCxnSpPr>
            <p:cNvPr id="64" name="直接连接符 63"/>
            <p:cNvCxnSpPr/>
            <p:nvPr/>
          </p:nvCxnSpPr>
          <p:spPr>
            <a:xfrm flipV="1">
              <a:off x="2006798" y="478708"/>
              <a:ext cx="0" cy="1066759"/>
            </a:xfrm>
            <a:prstGeom prst="line">
              <a:avLst/>
            </a:prstGeom>
            <a:noFill/>
            <a:ln w="12700" cap="flat" cmpd="sng" algn="ctr">
              <a:solidFill>
                <a:srgbClr val="A9A9A9"/>
              </a:solidFill>
              <a:prstDash val="solid"/>
            </a:ln>
            <a:effectLst/>
          </p:spPr>
        </p:cxnSp>
        <p:sp>
          <p:nvSpPr>
            <p:cNvPr id="65" name="TextBox 160"/>
            <p:cNvSpPr txBox="1"/>
            <p:nvPr/>
          </p:nvSpPr>
          <p:spPr>
            <a:xfrm>
              <a:off x="2067749" y="824974"/>
              <a:ext cx="1845993" cy="744645"/>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endParaRPr kumimoji="0" lang="en-US" altLang="zh-CN"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p:txBody>
        </p:sp>
        <p:sp>
          <p:nvSpPr>
            <p:cNvPr id="66" name="Rounded Rectangle 29"/>
            <p:cNvSpPr/>
            <p:nvPr/>
          </p:nvSpPr>
          <p:spPr bwMode="black">
            <a:xfrm>
              <a:off x="1078521" y="745372"/>
              <a:ext cx="245953" cy="500856"/>
            </a:xfrm>
            <a:custGeom>
              <a:avLst/>
              <a:gdLst/>
              <a:ahLst/>
              <a:cxnLst/>
              <a:rect l="l" t="t" r="r" b="b"/>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ysClr val="window" lastClr="FFFFFF"/>
            </a:solidFill>
            <a:ln w="9525" cap="flat" cmpd="sng" algn="ctr">
              <a:noFill/>
              <a:prstDash val="solid"/>
              <a:headEnd type="none" w="med" len="med"/>
              <a:tailEnd type="none" w="med" len="med"/>
            </a:ln>
            <a:effectLst/>
          </p:spPr>
          <p:txBody>
            <a:bodyPr rot="0" spcFirstLastPara="0" vertOverflow="overflow" horzOverflow="overflow" vert="horz" wrap="square" lIns="43003" tIns="43003" rIns="43003" bIns="43003" numCol="1" spcCol="0" rtlCol="0" fromWordArt="0" anchor="ctr" anchorCtr="0" forceAA="0" compatLnSpc="1">
              <a:prstTxWarp prst="textNoShape">
                <a:avLst/>
              </a:prstTxWarp>
              <a:noAutofit/>
            </a:bodyPr>
            <a:lstStyle/>
            <a:p>
              <a:pPr marL="0" marR="0" lvl="0" indent="0" algn="ctr" defTabSz="644893" rtl="0" eaLnBrk="1" fontAlgn="base" latinLnBrk="0" hangingPunct="1">
                <a:lnSpc>
                  <a:spcPct val="100000"/>
                </a:lnSpc>
                <a:spcBef>
                  <a:spcPct val="0"/>
                </a:spcBef>
                <a:spcAft>
                  <a:spcPct val="0"/>
                </a:spcAft>
                <a:buClrTx/>
                <a:buSzTx/>
                <a:buFontTx/>
                <a:buNone/>
                <a:tabLst/>
                <a:defRPr/>
              </a:pPr>
              <a:endParaRPr kumimoji="0" lang="en-US" sz="2251" b="0" i="0" u="none" strike="noStrike" kern="0" cap="none" spc="0" normalizeH="0" baseline="0" noProof="0" dirty="0" err="1">
                <a:ln>
                  <a:noFill/>
                </a:ln>
                <a:gradFill>
                  <a:gsLst>
                    <a:gs pos="0">
                      <a:srgbClr val="FFFFFF"/>
                    </a:gs>
                    <a:gs pos="100000">
                      <a:srgbClr val="FFFFFF"/>
                    </a:gs>
                  </a:gsLst>
                  <a:lin ang="5400000" scaled="0"/>
                </a:gradFill>
                <a:effectLst/>
                <a:uLnTx/>
                <a:uFillTx/>
                <a:latin typeface="Arial"/>
                <a:ea typeface="Segoe UI" pitchFamily="34" charset="0"/>
                <a:cs typeface="Segoe UI" pitchFamily="34" charset="0"/>
              </a:endParaRPr>
            </a:p>
          </p:txBody>
        </p:sp>
        <p:sp>
          <p:nvSpPr>
            <p:cNvPr id="67" name="TextBox 162"/>
            <p:cNvSpPr txBox="1"/>
            <p:nvPr/>
          </p:nvSpPr>
          <p:spPr>
            <a:xfrm>
              <a:off x="2195736" y="481088"/>
              <a:ext cx="1645998" cy="344406"/>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prstClr val="black"/>
                  </a:solidFill>
                  <a:effectLst/>
                  <a:uLnTx/>
                  <a:uFillTx/>
                  <a:latin typeface="Arial"/>
                  <a:ea typeface="微软雅黑"/>
                  <a:cs typeface="+mn-cs"/>
                </a:rPr>
                <a:t>项目介绍</a:t>
              </a:r>
            </a:p>
          </p:txBody>
        </p:sp>
      </p:grpSp>
      <p:grpSp>
        <p:nvGrpSpPr>
          <p:cNvPr id="68" name="组合 67"/>
          <p:cNvGrpSpPr/>
          <p:nvPr/>
        </p:nvGrpSpPr>
        <p:grpSpPr>
          <a:xfrm>
            <a:off x="521994" y="3489753"/>
            <a:ext cx="3702785" cy="1328107"/>
            <a:chOff x="410072" y="3363838"/>
            <a:chExt cx="3936780" cy="1412036"/>
          </a:xfrm>
        </p:grpSpPr>
        <p:grpSp>
          <p:nvGrpSpPr>
            <p:cNvPr id="69" name="组合 68"/>
            <p:cNvGrpSpPr/>
            <p:nvPr/>
          </p:nvGrpSpPr>
          <p:grpSpPr>
            <a:xfrm>
              <a:off x="410072" y="3363838"/>
              <a:ext cx="3936780" cy="1412036"/>
              <a:chOff x="410072" y="3363838"/>
              <a:chExt cx="3936780" cy="1412036"/>
            </a:xfrm>
          </p:grpSpPr>
          <p:sp>
            <p:nvSpPr>
              <p:cNvPr id="71" name="矩形 70"/>
              <p:cNvSpPr/>
              <p:nvPr/>
            </p:nvSpPr>
            <p:spPr>
              <a:xfrm>
                <a:off x="410072" y="3363838"/>
                <a:ext cx="3936780" cy="1412036"/>
              </a:xfrm>
              <a:prstGeom prst="rect">
                <a:avLst/>
              </a:prstGeom>
              <a:noFill/>
              <a:ln w="12700" cap="flat" cmpd="sng" algn="ctr">
                <a:solidFill>
                  <a:srgbClr val="A9A9A9"/>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sp>
            <p:nvSpPr>
              <p:cNvPr id="72" name="椭圆 71"/>
              <p:cNvSpPr/>
              <p:nvPr/>
            </p:nvSpPr>
            <p:spPr>
              <a:xfrm>
                <a:off x="674444" y="3518646"/>
                <a:ext cx="1083181" cy="1083181"/>
              </a:xfrm>
              <a:prstGeom prst="ellipse">
                <a:avLst/>
              </a:prstGeom>
              <a:solidFill>
                <a:srgbClr val="13A0A0"/>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cxnSp>
            <p:nvCxnSpPr>
              <p:cNvPr id="73" name="直接连接符 72"/>
              <p:cNvCxnSpPr/>
              <p:nvPr/>
            </p:nvCxnSpPr>
            <p:spPr>
              <a:xfrm flipV="1">
                <a:off x="2021334" y="3535068"/>
                <a:ext cx="0" cy="1066759"/>
              </a:xfrm>
              <a:prstGeom prst="line">
                <a:avLst/>
              </a:prstGeom>
              <a:noFill/>
              <a:ln w="12700" cap="flat" cmpd="sng" algn="ctr">
                <a:solidFill>
                  <a:srgbClr val="A9A9A9"/>
                </a:solidFill>
                <a:prstDash val="solid"/>
              </a:ln>
              <a:effectLst/>
            </p:spPr>
          </p:cxnSp>
          <p:sp>
            <p:nvSpPr>
              <p:cNvPr id="74" name="TextBox 169"/>
              <p:cNvSpPr txBox="1"/>
              <p:nvPr/>
            </p:nvSpPr>
            <p:spPr>
              <a:xfrm>
                <a:off x="2082285" y="3867894"/>
                <a:ext cx="1845993" cy="744645"/>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endParaRPr kumimoji="0" lang="en-US" altLang="zh-CN"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p:txBody>
          </p:sp>
          <p:sp>
            <p:nvSpPr>
              <p:cNvPr id="75" name="TextBox 170"/>
              <p:cNvSpPr txBox="1"/>
              <p:nvPr/>
            </p:nvSpPr>
            <p:spPr>
              <a:xfrm>
                <a:off x="2282280" y="3535068"/>
                <a:ext cx="1645998" cy="344406"/>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prstClr val="black"/>
                    </a:solidFill>
                    <a:effectLst/>
                    <a:uLnTx/>
                    <a:uFillTx/>
                    <a:latin typeface="Arial"/>
                    <a:ea typeface="微软雅黑"/>
                    <a:cs typeface="+mn-cs"/>
                  </a:rPr>
                  <a:t>项目实施</a:t>
                </a:r>
              </a:p>
            </p:txBody>
          </p:sp>
        </p:grpSp>
        <p:pic>
          <p:nvPicPr>
            <p:cNvPr id="70" name="Picture 8"/>
            <p:cNvPicPr>
              <a:picLocks noChangeAspect="1" noChangeArrowheads="1"/>
            </p:cNvPicPr>
            <p:nvPr/>
          </p:nvPicPr>
          <p:blipFill>
            <a:blip r:embed="rId4" cstate="email">
              <a:clrChange>
                <a:clrFrom>
                  <a:srgbClr val="FF0004"/>
                </a:clrFrom>
                <a:clrTo>
                  <a:srgbClr val="FF0004">
                    <a:alpha val="0"/>
                  </a:srgbClr>
                </a:clrTo>
              </a:clrChange>
              <a:extLst>
                <a:ext uri="{28A0092B-C50C-407E-A947-70E740481C1C}">
                  <a14:useLocalDpi xmlns:a14="http://schemas.microsoft.com/office/drawing/2010/main"/>
                </a:ext>
              </a:extLst>
            </a:blip>
            <a:srcRect/>
            <a:stretch>
              <a:fillRect/>
            </a:stretch>
          </p:blipFill>
          <p:spPr bwMode="auto">
            <a:xfrm>
              <a:off x="965485" y="3816742"/>
              <a:ext cx="501097" cy="503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6" name="组合 75"/>
          <p:cNvGrpSpPr/>
          <p:nvPr/>
        </p:nvGrpSpPr>
        <p:grpSpPr>
          <a:xfrm>
            <a:off x="4653400" y="3489753"/>
            <a:ext cx="3702785" cy="1328107"/>
            <a:chOff x="4802560" y="3363838"/>
            <a:chExt cx="3936780" cy="1412036"/>
          </a:xfrm>
        </p:grpSpPr>
        <p:grpSp>
          <p:nvGrpSpPr>
            <p:cNvPr id="77" name="组合 76"/>
            <p:cNvGrpSpPr/>
            <p:nvPr/>
          </p:nvGrpSpPr>
          <p:grpSpPr>
            <a:xfrm>
              <a:off x="4802560" y="3363838"/>
              <a:ext cx="3936780" cy="1412036"/>
              <a:chOff x="4802560" y="3363838"/>
              <a:chExt cx="3936780" cy="1412036"/>
            </a:xfrm>
          </p:grpSpPr>
          <p:sp>
            <p:nvSpPr>
              <p:cNvPr id="79" name="矩形 78"/>
              <p:cNvSpPr/>
              <p:nvPr/>
            </p:nvSpPr>
            <p:spPr>
              <a:xfrm>
                <a:off x="4802560" y="3363838"/>
                <a:ext cx="3936780" cy="1412036"/>
              </a:xfrm>
              <a:prstGeom prst="rect">
                <a:avLst/>
              </a:prstGeom>
              <a:noFill/>
              <a:ln w="12700" cap="flat" cmpd="sng" algn="ctr">
                <a:solidFill>
                  <a:srgbClr val="A9A9A9"/>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sp>
            <p:nvSpPr>
              <p:cNvPr id="80" name="椭圆 79"/>
              <p:cNvSpPr/>
              <p:nvPr/>
            </p:nvSpPr>
            <p:spPr>
              <a:xfrm>
                <a:off x="5066932" y="3518646"/>
                <a:ext cx="1083181" cy="1083181"/>
              </a:xfrm>
              <a:prstGeom prst="ellipse">
                <a:avLst/>
              </a:prstGeom>
              <a:solidFill>
                <a:srgbClr val="00688D"/>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cxnSp>
            <p:nvCxnSpPr>
              <p:cNvPr id="81" name="直接连接符 80"/>
              <p:cNvCxnSpPr/>
              <p:nvPr/>
            </p:nvCxnSpPr>
            <p:spPr>
              <a:xfrm flipV="1">
                <a:off x="6413822" y="3535068"/>
                <a:ext cx="0" cy="1066759"/>
              </a:xfrm>
              <a:prstGeom prst="line">
                <a:avLst/>
              </a:prstGeom>
              <a:noFill/>
              <a:ln w="12700" cap="flat" cmpd="sng" algn="ctr">
                <a:solidFill>
                  <a:srgbClr val="A9A9A9"/>
                </a:solidFill>
                <a:prstDash val="solid"/>
              </a:ln>
              <a:effectLst/>
            </p:spPr>
          </p:cxnSp>
          <p:sp>
            <p:nvSpPr>
              <p:cNvPr id="82" name="TextBox 177"/>
              <p:cNvSpPr txBox="1"/>
              <p:nvPr/>
            </p:nvSpPr>
            <p:spPr>
              <a:xfrm>
                <a:off x="6474773" y="3867894"/>
                <a:ext cx="1845993" cy="744645"/>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endParaRPr kumimoji="0" lang="en-US" altLang="zh-CN"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p:txBody>
          </p:sp>
          <p:sp>
            <p:nvSpPr>
              <p:cNvPr id="83" name="TextBox 178"/>
              <p:cNvSpPr txBox="1"/>
              <p:nvPr/>
            </p:nvSpPr>
            <p:spPr>
              <a:xfrm>
                <a:off x="6660232" y="3535068"/>
                <a:ext cx="1645998" cy="344406"/>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prstClr val="black"/>
                    </a:solidFill>
                    <a:effectLst/>
                    <a:uLnTx/>
                    <a:uFillTx/>
                    <a:latin typeface="Arial"/>
                    <a:ea typeface="微软雅黑"/>
                    <a:cs typeface="+mn-cs"/>
                  </a:rPr>
                  <a:t>项目完成</a:t>
                </a:r>
              </a:p>
            </p:txBody>
          </p:sp>
        </p:grpSp>
        <p:pic>
          <p:nvPicPr>
            <p:cNvPr id="78" name="Picture 72"/>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5430428" y="3828486"/>
              <a:ext cx="413496" cy="409567"/>
            </a:xfrm>
            <a:prstGeom prst="rect">
              <a:avLst/>
            </a:prstGeom>
            <a:effectLst/>
          </p:spPr>
        </p:pic>
      </p:grpSp>
      <p:grpSp>
        <p:nvGrpSpPr>
          <p:cNvPr id="84" name="组合 83"/>
          <p:cNvGrpSpPr/>
          <p:nvPr/>
        </p:nvGrpSpPr>
        <p:grpSpPr>
          <a:xfrm>
            <a:off x="4639728" y="615058"/>
            <a:ext cx="3702785" cy="1328107"/>
            <a:chOff x="4788024" y="307478"/>
            <a:chExt cx="3936780" cy="1412036"/>
          </a:xfrm>
        </p:grpSpPr>
        <p:grpSp>
          <p:nvGrpSpPr>
            <p:cNvPr id="85" name="组合 84"/>
            <p:cNvGrpSpPr/>
            <p:nvPr/>
          </p:nvGrpSpPr>
          <p:grpSpPr>
            <a:xfrm>
              <a:off x="4788024" y="307478"/>
              <a:ext cx="3936780" cy="1412036"/>
              <a:chOff x="4788024" y="307478"/>
              <a:chExt cx="3936780" cy="1412036"/>
            </a:xfrm>
          </p:grpSpPr>
          <p:sp>
            <p:nvSpPr>
              <p:cNvPr id="87" name="矩形 86"/>
              <p:cNvSpPr/>
              <p:nvPr/>
            </p:nvSpPr>
            <p:spPr>
              <a:xfrm>
                <a:off x="4788024" y="307478"/>
                <a:ext cx="3936780" cy="1412036"/>
              </a:xfrm>
              <a:prstGeom prst="rect">
                <a:avLst/>
              </a:prstGeom>
              <a:noFill/>
              <a:ln w="12700" cap="flat" cmpd="sng" algn="ctr">
                <a:solidFill>
                  <a:srgbClr val="A9A9A9"/>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cxnSp>
            <p:nvCxnSpPr>
              <p:cNvPr id="88" name="直接连接符 87"/>
              <p:cNvCxnSpPr/>
              <p:nvPr/>
            </p:nvCxnSpPr>
            <p:spPr>
              <a:xfrm flipV="1">
                <a:off x="6399286" y="478708"/>
                <a:ext cx="0" cy="1066759"/>
              </a:xfrm>
              <a:prstGeom prst="line">
                <a:avLst/>
              </a:prstGeom>
              <a:noFill/>
              <a:ln w="12700" cap="flat" cmpd="sng" algn="ctr">
                <a:solidFill>
                  <a:srgbClr val="A9A9A9"/>
                </a:solidFill>
                <a:prstDash val="solid"/>
              </a:ln>
              <a:effectLst/>
            </p:spPr>
          </p:cxnSp>
          <p:sp>
            <p:nvSpPr>
              <p:cNvPr id="89" name="TextBox 184"/>
              <p:cNvSpPr txBox="1"/>
              <p:nvPr/>
            </p:nvSpPr>
            <p:spPr>
              <a:xfrm>
                <a:off x="6460237" y="824974"/>
                <a:ext cx="1845993" cy="744645"/>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endParaRPr kumimoji="0" lang="en-US" altLang="zh-CN"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a:t>
                </a:r>
              </a:p>
            </p:txBody>
          </p:sp>
          <p:sp>
            <p:nvSpPr>
              <p:cNvPr id="90" name="椭圆 89"/>
              <p:cNvSpPr/>
              <p:nvPr/>
            </p:nvSpPr>
            <p:spPr>
              <a:xfrm>
                <a:off x="5066932" y="481088"/>
                <a:ext cx="1083181" cy="1083181"/>
              </a:xfrm>
              <a:prstGeom prst="ellipse">
                <a:avLst/>
              </a:prstGeom>
              <a:solidFill>
                <a:srgbClr val="65BDBC"/>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white"/>
                  </a:solidFill>
                  <a:effectLst/>
                  <a:uLnTx/>
                  <a:uFillTx/>
                  <a:latin typeface="Arial"/>
                  <a:ea typeface="微软雅黑"/>
                  <a:cs typeface="+mn-cs"/>
                </a:endParaRPr>
              </a:p>
            </p:txBody>
          </p:sp>
          <p:sp>
            <p:nvSpPr>
              <p:cNvPr id="91" name="TextBox 186"/>
              <p:cNvSpPr txBox="1"/>
              <p:nvPr/>
            </p:nvSpPr>
            <p:spPr>
              <a:xfrm>
                <a:off x="6660232" y="486420"/>
                <a:ext cx="1645998" cy="344406"/>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prstClr val="black"/>
                    </a:solidFill>
                    <a:effectLst/>
                    <a:uLnTx/>
                    <a:uFillTx/>
                    <a:latin typeface="Arial"/>
                    <a:ea typeface="微软雅黑"/>
                    <a:cs typeface="+mn-cs"/>
                  </a:rPr>
                  <a:t>项目目标</a:t>
                </a:r>
              </a:p>
            </p:txBody>
          </p:sp>
        </p:grpSp>
        <p:sp>
          <p:nvSpPr>
            <p:cNvPr id="86" name="Freeform 91"/>
            <p:cNvSpPr>
              <a:spLocks noEditPoints="1"/>
            </p:cNvSpPr>
            <p:nvPr/>
          </p:nvSpPr>
          <p:spPr bwMode="auto">
            <a:xfrm>
              <a:off x="5479684" y="826164"/>
              <a:ext cx="314983" cy="374664"/>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ysClr val="window" lastClr="FFFFFF"/>
            </a:solidFill>
            <a:ln>
              <a:noFill/>
            </a:ln>
          </p:spPr>
          <p:txBody>
            <a:bodyPr vert="horz" wrap="square" lIns="64496" tIns="32248" rIns="64496" bIns="32248" numCol="1" anchor="t" anchorCtr="0" compatLnSpc="1">
              <a:prstTxWarp prst="textNoShape">
                <a:avLst/>
              </a:prstTxWarp>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prstClr val="black"/>
                </a:solidFill>
                <a:effectLst/>
                <a:uLnTx/>
                <a:uFillTx/>
                <a:latin typeface="等线"/>
                <a:ea typeface="微软雅黑"/>
                <a:cs typeface="+mn-cs"/>
              </a:endParaRPr>
            </a:p>
          </p:txBody>
        </p:sp>
      </p:grpSp>
    </p:spTree>
    <p:extLst>
      <p:ext uri="{BB962C8B-B14F-4D97-AF65-F5344CB8AC3E}">
        <p14:creationId xmlns:p14="http://schemas.microsoft.com/office/powerpoint/2010/main" val="9708777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750"/>
                                        <p:tgtEl>
                                          <p:spTgt spid="58"/>
                                        </p:tgtEl>
                                      </p:cBhvr>
                                    </p:animEffect>
                                  </p:childTnLst>
                                </p:cTn>
                              </p:par>
                            </p:childTnLst>
                          </p:cTn>
                        </p:par>
                        <p:par>
                          <p:cTn id="8" fill="hold">
                            <p:stCondLst>
                              <p:cond delay="750"/>
                            </p:stCondLst>
                            <p:childTnLst>
                              <p:par>
                                <p:cTn id="9" presetID="2" presetClass="entr" presetSubtype="1"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0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ppt_x"/>
                                          </p:val>
                                        </p:tav>
                                        <p:tav tm="100000">
                                          <p:val>
                                            <p:strVal val="#ppt_x"/>
                                          </p:val>
                                        </p:tav>
                                      </p:tavLst>
                                    </p:anim>
                                    <p:anim calcmode="lin" valueType="num">
                                      <p:cBhvr additive="base">
                                        <p:cTn id="16" dur="500" fill="hold"/>
                                        <p:tgtEl>
                                          <p:spTgt spid="8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fill="hold"/>
                                        <p:tgtEl>
                                          <p:spTgt spid="68"/>
                                        </p:tgtEl>
                                        <p:attrNameLst>
                                          <p:attrName>ppt_x</p:attrName>
                                        </p:attrNameLst>
                                      </p:cBhvr>
                                      <p:tavLst>
                                        <p:tav tm="0">
                                          <p:val>
                                            <p:strVal val="#ppt_x"/>
                                          </p:val>
                                        </p:tav>
                                        <p:tav tm="100000">
                                          <p:val>
                                            <p:strVal val="#ppt_x"/>
                                          </p:val>
                                        </p:tav>
                                      </p:tavLst>
                                    </p:anim>
                                    <p:anim calcmode="lin" valueType="num">
                                      <p:cBhvr additive="base">
                                        <p:cTn id="20" dur="500" fill="hold"/>
                                        <p:tgtEl>
                                          <p:spTgt spid="6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00"/>
                                  </p:stCondLst>
                                  <p:childTnLst>
                                    <p:set>
                                      <p:cBhvr>
                                        <p:cTn id="22" dur="1" fill="hold">
                                          <p:stCondLst>
                                            <p:cond delay="0"/>
                                          </p:stCondLst>
                                        </p:cTn>
                                        <p:tgtEl>
                                          <p:spTgt spid="76"/>
                                        </p:tgtEl>
                                        <p:attrNameLst>
                                          <p:attrName>style.visibility</p:attrName>
                                        </p:attrNameLst>
                                      </p:cBhvr>
                                      <p:to>
                                        <p:strVal val="visible"/>
                                      </p:to>
                                    </p:set>
                                    <p:anim calcmode="lin" valueType="num">
                                      <p:cBhvr additive="base">
                                        <p:cTn id="23" dur="500" fill="hold"/>
                                        <p:tgtEl>
                                          <p:spTgt spid="76"/>
                                        </p:tgtEl>
                                        <p:attrNameLst>
                                          <p:attrName>ppt_x</p:attrName>
                                        </p:attrNameLst>
                                      </p:cBhvr>
                                      <p:tavLst>
                                        <p:tav tm="0">
                                          <p:val>
                                            <p:strVal val="#ppt_x"/>
                                          </p:val>
                                        </p:tav>
                                        <p:tav tm="100000">
                                          <p:val>
                                            <p:strVal val="#ppt_x"/>
                                          </p:val>
                                        </p:tav>
                                      </p:tavLst>
                                    </p:anim>
                                    <p:anim calcmode="lin" valueType="num">
                                      <p:cBhvr additive="base">
                                        <p:cTn id="24"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utoShape 2"/>
          <p:cNvSpPr>
            <a:spLocks noChangeArrowheads="1"/>
          </p:cNvSpPr>
          <p:nvPr/>
        </p:nvSpPr>
        <p:spPr bwMode="auto">
          <a:xfrm>
            <a:off x="6284014" y="3314774"/>
            <a:ext cx="1649645" cy="1445428"/>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435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单击添加段落文字单击添加段落文字单击添加段落文字单击添加段落文字。</a:t>
            </a:r>
          </a:p>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35" name="AutoShape 3"/>
          <p:cNvSpPr>
            <a:spLocks noChangeArrowheads="1"/>
          </p:cNvSpPr>
          <p:nvPr/>
        </p:nvSpPr>
        <p:spPr bwMode="auto">
          <a:xfrm>
            <a:off x="2614755" y="3309413"/>
            <a:ext cx="1649648" cy="1449362"/>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435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单击添加段落文字单击添加段落文字单击添加段落文字单击添加段落文字。</a:t>
            </a:r>
          </a:p>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36" name="AutoShape 4"/>
          <p:cNvSpPr>
            <a:spLocks noChangeArrowheads="1"/>
          </p:cNvSpPr>
          <p:nvPr/>
        </p:nvSpPr>
        <p:spPr bwMode="auto">
          <a:xfrm>
            <a:off x="4448490" y="764252"/>
            <a:ext cx="1640711"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37" name="AutoShape 6"/>
          <p:cNvSpPr>
            <a:spLocks noChangeArrowheads="1"/>
          </p:cNvSpPr>
          <p:nvPr/>
        </p:nvSpPr>
        <p:spPr bwMode="auto">
          <a:xfrm>
            <a:off x="779235" y="764252"/>
            <a:ext cx="1603177"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35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38" name="AutoShape 9"/>
          <p:cNvSpPr>
            <a:spLocks noChangeArrowheads="1"/>
          </p:cNvSpPr>
          <p:nvPr/>
        </p:nvSpPr>
        <p:spPr bwMode="auto">
          <a:xfrm>
            <a:off x="2612970" y="2201308"/>
            <a:ext cx="1946332" cy="1118828"/>
          </a:xfrm>
          <a:prstGeom prst="chevron">
            <a:avLst>
              <a:gd name="adj" fmla="val 25780"/>
            </a:avLst>
          </a:prstGeom>
          <a:solidFill>
            <a:srgbClr val="65BDBC"/>
          </a:solidFill>
          <a:ln>
            <a:noFill/>
          </a:ln>
          <a:extLst/>
        </p:spPr>
        <p:txBody>
          <a:bodyPr wrap="none"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2258" b="0"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NO.2</a:t>
            </a:r>
          </a:p>
        </p:txBody>
      </p:sp>
      <p:sp>
        <p:nvSpPr>
          <p:cNvPr id="39" name="AutoShape 10"/>
          <p:cNvSpPr>
            <a:spLocks noChangeArrowheads="1"/>
          </p:cNvSpPr>
          <p:nvPr/>
        </p:nvSpPr>
        <p:spPr bwMode="auto">
          <a:xfrm>
            <a:off x="779235" y="2201308"/>
            <a:ext cx="1946332" cy="1118828"/>
          </a:xfrm>
          <a:prstGeom prst="homePlate">
            <a:avLst>
              <a:gd name="adj" fmla="val 30492"/>
            </a:avLst>
          </a:prstGeom>
          <a:solidFill>
            <a:srgbClr val="9AD3C3"/>
          </a:solidFill>
          <a:ln>
            <a:noFill/>
          </a:ln>
          <a:extLst/>
        </p:spPr>
        <p:txBody>
          <a:bodyPr wrap="none"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2258" b="0"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NO.1</a:t>
            </a:r>
          </a:p>
        </p:txBody>
      </p:sp>
      <p:sp>
        <p:nvSpPr>
          <p:cNvPr id="40" name="AutoShape 11"/>
          <p:cNvSpPr>
            <a:spLocks noChangeArrowheads="1"/>
          </p:cNvSpPr>
          <p:nvPr/>
        </p:nvSpPr>
        <p:spPr bwMode="auto">
          <a:xfrm>
            <a:off x="4446704" y="2201308"/>
            <a:ext cx="1946332" cy="1118828"/>
          </a:xfrm>
          <a:prstGeom prst="chevron">
            <a:avLst>
              <a:gd name="adj" fmla="val 25780"/>
            </a:avLst>
          </a:prstGeom>
          <a:solidFill>
            <a:srgbClr val="13A0A0"/>
          </a:solidFill>
          <a:ln>
            <a:noFill/>
          </a:ln>
          <a:extLst/>
        </p:spPr>
        <p:txBody>
          <a:bodyPr wrap="none"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2258" b="0" i="0" u="none" strike="noStrike" kern="0" cap="none" spc="0" normalizeH="0" baseline="0" noProof="0">
                <a:ln>
                  <a:noFill/>
                </a:ln>
                <a:solidFill>
                  <a:srgbClr val="F8F8F8"/>
                </a:solidFill>
                <a:effectLst/>
                <a:uLnTx/>
                <a:uFillTx/>
                <a:latin typeface="微软雅黑" pitchFamily="34" charset="-122"/>
                <a:ea typeface="微软雅黑" pitchFamily="34" charset="-122"/>
                <a:cs typeface="+mn-cs"/>
              </a:rPr>
              <a:t>NO.3</a:t>
            </a:r>
          </a:p>
        </p:txBody>
      </p:sp>
      <p:sp>
        <p:nvSpPr>
          <p:cNvPr id="41" name="AutoShape 12"/>
          <p:cNvSpPr>
            <a:spLocks noChangeArrowheads="1"/>
          </p:cNvSpPr>
          <p:nvPr/>
        </p:nvSpPr>
        <p:spPr bwMode="auto">
          <a:xfrm>
            <a:off x="6278651" y="2201308"/>
            <a:ext cx="1946333" cy="1118828"/>
          </a:xfrm>
          <a:prstGeom prst="chevron">
            <a:avLst>
              <a:gd name="adj" fmla="val 25780"/>
            </a:avLst>
          </a:prstGeom>
          <a:solidFill>
            <a:srgbClr val="00688D"/>
          </a:solidFill>
          <a:ln>
            <a:noFill/>
          </a:ln>
          <a:extLst/>
        </p:spPr>
        <p:txBody>
          <a:bodyPr wrap="none"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2258" b="0" i="0" u="none" strike="noStrike" kern="0" cap="none" spc="0" normalizeH="0" baseline="0" noProof="0">
                <a:ln>
                  <a:noFill/>
                </a:ln>
                <a:solidFill>
                  <a:srgbClr val="F8F8F8"/>
                </a:solidFill>
                <a:effectLst/>
                <a:uLnTx/>
                <a:uFillTx/>
                <a:latin typeface="微软雅黑" pitchFamily="34" charset="-122"/>
                <a:ea typeface="微软雅黑" pitchFamily="34" charset="-122"/>
                <a:cs typeface="+mn-cs"/>
              </a:rPr>
              <a:t>NO.4</a:t>
            </a:r>
          </a:p>
        </p:txBody>
      </p:sp>
    </p:spTree>
    <p:extLst>
      <p:ext uri="{BB962C8B-B14F-4D97-AF65-F5344CB8AC3E}">
        <p14:creationId xmlns:p14="http://schemas.microsoft.com/office/powerpoint/2010/main" val="35663604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0-#ppt_w/2"/>
                                          </p:val>
                                        </p:tav>
                                        <p:tav tm="100000">
                                          <p:val>
                                            <p:strVal val="#ppt_x"/>
                                          </p:val>
                                        </p:tav>
                                      </p:tavLst>
                                    </p:anim>
                                    <p:anim calcmode="lin" valueType="num">
                                      <p:cBhvr additive="base">
                                        <p:cTn id="8" dur="3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down)">
                                      <p:cBhvr>
                                        <p:cTn id="12" dur="500"/>
                                        <p:tgtEl>
                                          <p:spTgt spid="37"/>
                                        </p:tgtEl>
                                      </p:cBhvr>
                                    </p:animEffect>
                                  </p:childTnLst>
                                </p:cTn>
                              </p:par>
                            </p:childTnLst>
                          </p:cTn>
                        </p:par>
                        <p:par>
                          <p:cTn id="13" fill="hold">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300" fill="hold"/>
                                        <p:tgtEl>
                                          <p:spTgt spid="38"/>
                                        </p:tgtEl>
                                        <p:attrNameLst>
                                          <p:attrName>ppt_x</p:attrName>
                                        </p:attrNameLst>
                                      </p:cBhvr>
                                      <p:tavLst>
                                        <p:tav tm="0">
                                          <p:val>
                                            <p:strVal val="0-#ppt_w/2"/>
                                          </p:val>
                                        </p:tav>
                                        <p:tav tm="100000">
                                          <p:val>
                                            <p:strVal val="#ppt_x"/>
                                          </p:val>
                                        </p:tav>
                                      </p:tavLst>
                                    </p:anim>
                                    <p:anim calcmode="lin" valueType="num">
                                      <p:cBhvr additive="base">
                                        <p:cTn id="17" dur="300" fill="hold"/>
                                        <p:tgtEl>
                                          <p:spTgt spid="38"/>
                                        </p:tgtEl>
                                        <p:attrNameLst>
                                          <p:attrName>ppt_y</p:attrName>
                                        </p:attrNameLst>
                                      </p:cBhvr>
                                      <p:tavLst>
                                        <p:tav tm="0">
                                          <p:val>
                                            <p:strVal val="#ppt_y"/>
                                          </p:val>
                                        </p:tav>
                                        <p:tav tm="100000">
                                          <p:val>
                                            <p:strVal val="#ppt_y"/>
                                          </p:val>
                                        </p:tav>
                                      </p:tavLst>
                                    </p:anim>
                                  </p:childTnLst>
                                </p:cTn>
                              </p:par>
                            </p:childTnLst>
                          </p:cTn>
                        </p:par>
                        <p:par>
                          <p:cTn id="18" fill="hold">
                            <p:stCondLst>
                              <p:cond delay="11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300" fill="hold"/>
                                        <p:tgtEl>
                                          <p:spTgt spid="40"/>
                                        </p:tgtEl>
                                        <p:attrNameLst>
                                          <p:attrName>ppt_x</p:attrName>
                                        </p:attrNameLst>
                                      </p:cBhvr>
                                      <p:tavLst>
                                        <p:tav tm="0">
                                          <p:val>
                                            <p:strVal val="0-#ppt_w/2"/>
                                          </p:val>
                                        </p:tav>
                                        <p:tav tm="100000">
                                          <p:val>
                                            <p:strVal val="#ppt_x"/>
                                          </p:val>
                                        </p:tav>
                                      </p:tavLst>
                                    </p:anim>
                                    <p:anim calcmode="lin" valueType="num">
                                      <p:cBhvr additive="base">
                                        <p:cTn id="26" dur="300" fill="hold"/>
                                        <p:tgtEl>
                                          <p:spTgt spid="40"/>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4"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down)">
                                      <p:cBhvr>
                                        <p:cTn id="30" dur="500"/>
                                        <p:tgtEl>
                                          <p:spTgt spid="36"/>
                                        </p:tgtEl>
                                      </p:cBhvr>
                                    </p:animEffect>
                                  </p:childTnLst>
                                </p:cTn>
                              </p:par>
                            </p:childTnLst>
                          </p:cTn>
                        </p:par>
                        <p:par>
                          <p:cTn id="31" fill="hold">
                            <p:stCondLst>
                              <p:cond delay="2400"/>
                            </p:stCondLst>
                            <p:childTnLst>
                              <p:par>
                                <p:cTn id="32" presetID="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300" fill="hold"/>
                                        <p:tgtEl>
                                          <p:spTgt spid="41"/>
                                        </p:tgtEl>
                                        <p:attrNameLst>
                                          <p:attrName>ppt_x</p:attrName>
                                        </p:attrNameLst>
                                      </p:cBhvr>
                                      <p:tavLst>
                                        <p:tav tm="0">
                                          <p:val>
                                            <p:strVal val="0-#ppt_w/2"/>
                                          </p:val>
                                        </p:tav>
                                        <p:tav tm="100000">
                                          <p:val>
                                            <p:strVal val="#ppt_x"/>
                                          </p:val>
                                        </p:tav>
                                      </p:tavLst>
                                    </p:anim>
                                    <p:anim calcmode="lin" valueType="num">
                                      <p:cBhvr additive="base">
                                        <p:cTn id="35" dur="300" fill="hold"/>
                                        <p:tgtEl>
                                          <p:spTgt spid="41"/>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2" presetClass="entr" presetSubtype="1"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2"/>
          <p:cNvSpPr>
            <a:spLocks/>
          </p:cNvSpPr>
          <p:nvPr/>
        </p:nvSpPr>
        <p:spPr bwMode="auto">
          <a:xfrm>
            <a:off x="252303" y="880689"/>
            <a:ext cx="5117382" cy="4381264"/>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ysClr val="window" lastClr="FFFFFF">
                  <a:lumMod val="75000"/>
                </a:sysClr>
              </a:gs>
              <a:gs pos="100000">
                <a:srgbClr val="FFFFFF">
                  <a:alpha val="0"/>
                </a:srgbClr>
              </a:gs>
            </a:gsLst>
            <a:lin ang="5400000" scaled="1"/>
          </a:gradFill>
          <a:ln w="9525">
            <a:noFill/>
            <a:round/>
            <a:headEnd/>
            <a:tailEnd/>
          </a:ln>
        </p:spPr>
        <p:txBody>
          <a:bodyPr wrap="none" lIns="78848" tIns="39425" rIns="78848" bIns="39425" anchor="ctr"/>
          <a:lstStyle/>
          <a:p>
            <a:pPr marL="0" marR="0" lvl="0" indent="0" algn="ctr" defTabSz="914354" rtl="0" eaLnBrk="1" fontAlgn="base" latinLnBrk="0" hangingPunct="1">
              <a:lnSpc>
                <a:spcPct val="100000"/>
              </a:lnSpc>
              <a:spcBef>
                <a:spcPct val="0"/>
              </a:spcBef>
              <a:spcAft>
                <a:spcPct val="0"/>
              </a:spcAft>
              <a:buClrTx/>
              <a:buSzTx/>
              <a:buFontTx/>
              <a:buNone/>
              <a:tabLst/>
              <a:defRPr/>
            </a:pPr>
            <a:endParaRPr kumimoji="0" lang="zh-CN" altLang="en-US" sz="15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6" name="圆角矩形 35"/>
          <p:cNvSpPr/>
          <p:nvPr/>
        </p:nvSpPr>
        <p:spPr>
          <a:xfrm>
            <a:off x="1691681" y="3567352"/>
            <a:ext cx="1996222" cy="369598"/>
          </a:xfrm>
          <a:prstGeom prst="roundRect">
            <a:avLst/>
          </a:prstGeom>
          <a:solidFill>
            <a:srgbClr val="00688D"/>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2011</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7" name="圆角矩形 36"/>
          <p:cNvSpPr/>
          <p:nvPr/>
        </p:nvSpPr>
        <p:spPr>
          <a:xfrm>
            <a:off x="2528803" y="2771068"/>
            <a:ext cx="1996222" cy="369598"/>
          </a:xfrm>
          <a:prstGeom prst="roundRect">
            <a:avLst/>
          </a:prstGeom>
          <a:solidFill>
            <a:srgbClr val="13A0A0"/>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8" name="圆角矩形 37"/>
          <p:cNvSpPr/>
          <p:nvPr/>
        </p:nvSpPr>
        <p:spPr>
          <a:xfrm>
            <a:off x="3152622" y="2002836"/>
            <a:ext cx="1996222" cy="369598"/>
          </a:xfrm>
          <a:prstGeom prst="roundRect">
            <a:avLst/>
          </a:prstGeom>
          <a:solidFill>
            <a:srgbClr val="65BDBC"/>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9" name="圆角矩形 38"/>
          <p:cNvSpPr/>
          <p:nvPr/>
        </p:nvSpPr>
        <p:spPr>
          <a:xfrm>
            <a:off x="3851920" y="1277666"/>
            <a:ext cx="1996222" cy="369598"/>
          </a:xfrm>
          <a:prstGeom prst="roundRect">
            <a:avLst/>
          </a:prstGeom>
          <a:solidFill>
            <a:srgbClr val="9AD3C3"/>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15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599"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40" name="圆角矩形 39"/>
          <p:cNvSpPr/>
          <p:nvPr/>
        </p:nvSpPr>
        <p:spPr>
          <a:xfrm>
            <a:off x="899592" y="4296390"/>
            <a:ext cx="1996222" cy="369598"/>
          </a:xfrm>
          <a:prstGeom prst="roundRect">
            <a:avLst/>
          </a:prstGeom>
          <a:solidFill>
            <a:srgbClr val="0C326A"/>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2010</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41" name="矩形 40"/>
          <p:cNvSpPr/>
          <p:nvPr/>
        </p:nvSpPr>
        <p:spPr>
          <a:xfrm>
            <a:off x="3851920" y="4271770"/>
            <a:ext cx="1980407" cy="513841"/>
          </a:xfrm>
          <a:prstGeom prst="rect">
            <a:avLst/>
          </a:prstGeom>
          <a:ln>
            <a:solidFill>
              <a:srgbClr val="0C326A"/>
            </a:solidFill>
            <a:prstDash val="dash"/>
          </a:ln>
        </p:spPr>
        <p:txBody>
          <a:bodyPr wrap="square" lIns="78848" tIns="39425" rIns="78848" bIns="39425">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42" name="矩形 41"/>
          <p:cNvSpPr/>
          <p:nvPr/>
        </p:nvSpPr>
        <p:spPr>
          <a:xfrm>
            <a:off x="4379482" y="3489512"/>
            <a:ext cx="1980407" cy="513841"/>
          </a:xfrm>
          <a:prstGeom prst="rect">
            <a:avLst/>
          </a:prstGeom>
          <a:ln>
            <a:solidFill>
              <a:srgbClr val="00688D"/>
            </a:solidFill>
            <a:prstDash val="dash"/>
          </a:ln>
        </p:spPr>
        <p:txBody>
          <a:bodyPr wrap="square" lIns="78848" tIns="39425" rIns="78848" bIns="39425">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43" name="矩形 42"/>
          <p:cNvSpPr/>
          <p:nvPr/>
        </p:nvSpPr>
        <p:spPr>
          <a:xfrm>
            <a:off x="4891409" y="2707253"/>
            <a:ext cx="1980407" cy="513841"/>
          </a:xfrm>
          <a:prstGeom prst="rect">
            <a:avLst/>
          </a:prstGeom>
          <a:ln>
            <a:solidFill>
              <a:srgbClr val="13A0A0"/>
            </a:solidFill>
            <a:prstDash val="dash"/>
          </a:ln>
        </p:spPr>
        <p:txBody>
          <a:bodyPr wrap="square" lIns="78848" tIns="39425" rIns="78848" bIns="39425">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44" name="矩形 43"/>
          <p:cNvSpPr/>
          <p:nvPr/>
        </p:nvSpPr>
        <p:spPr>
          <a:xfrm>
            <a:off x="5369685" y="1924996"/>
            <a:ext cx="1980407" cy="513841"/>
          </a:xfrm>
          <a:prstGeom prst="rect">
            <a:avLst/>
          </a:prstGeom>
          <a:ln>
            <a:solidFill>
              <a:srgbClr val="65BDBC"/>
            </a:solidFill>
            <a:prstDash val="dash"/>
          </a:ln>
        </p:spPr>
        <p:txBody>
          <a:bodyPr wrap="square" lIns="78848" tIns="39425" rIns="78848" bIns="39425">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45" name="矩形 44"/>
          <p:cNvSpPr/>
          <p:nvPr/>
        </p:nvSpPr>
        <p:spPr>
          <a:xfrm>
            <a:off x="6119986" y="1213853"/>
            <a:ext cx="1980407" cy="513841"/>
          </a:xfrm>
          <a:prstGeom prst="rect">
            <a:avLst/>
          </a:prstGeom>
          <a:ln>
            <a:solidFill>
              <a:srgbClr val="9AD3C3"/>
            </a:solidFill>
            <a:prstDash val="dash"/>
          </a:ln>
        </p:spPr>
        <p:txBody>
          <a:bodyPr wrap="square" lIns="78848" tIns="39425" rIns="78848" bIns="39425">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mn-cs"/>
              </a:rPr>
              <a:t>单击此处添加文本</a:t>
            </a:r>
          </a:p>
        </p:txBody>
      </p:sp>
    </p:spTree>
    <p:extLst>
      <p:ext uri="{BB962C8B-B14F-4D97-AF65-F5344CB8AC3E}">
        <p14:creationId xmlns:p14="http://schemas.microsoft.com/office/powerpoint/2010/main" val="27802334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500" fill="hold"/>
                                        <p:tgtEl>
                                          <p:spTgt spid="40"/>
                                        </p:tgtEl>
                                        <p:attrNameLst>
                                          <p:attrName>ppt_x</p:attrName>
                                        </p:attrNameLst>
                                      </p:cBhvr>
                                      <p:tavLst>
                                        <p:tav tm="0">
                                          <p:val>
                                            <p:strVal val="0-#ppt_w/2"/>
                                          </p:val>
                                        </p:tav>
                                        <p:tav tm="100000">
                                          <p:val>
                                            <p:strVal val="#ppt_x"/>
                                          </p:val>
                                        </p:tav>
                                      </p:tavLst>
                                    </p:anim>
                                    <p:anim calcmode="lin" valueType="num">
                                      <p:cBhvr additive="base">
                                        <p:cTn id="11" dur="500" fill="hold"/>
                                        <p:tgtEl>
                                          <p:spTgt spid="40"/>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1+#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0-#ppt_w/2"/>
                                          </p:val>
                                        </p:tav>
                                        <p:tav tm="100000">
                                          <p:val>
                                            <p:strVal val="#ppt_x"/>
                                          </p:val>
                                        </p:tav>
                                      </p:tavLst>
                                    </p:anim>
                                    <p:anim calcmode="lin" valueType="num">
                                      <p:cBhvr additive="base">
                                        <p:cTn id="19" dur="500" fill="hold"/>
                                        <p:tgtEl>
                                          <p:spTgt spid="36"/>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1+#ppt_w/2"/>
                                          </p:val>
                                        </p:tav>
                                        <p:tav tm="100000">
                                          <p:val>
                                            <p:strVal val="#ppt_x"/>
                                          </p:val>
                                        </p:tav>
                                      </p:tavLst>
                                    </p:anim>
                                    <p:anim calcmode="lin" valueType="num">
                                      <p:cBhvr additive="base">
                                        <p:cTn id="23" dur="500" fill="hold"/>
                                        <p:tgtEl>
                                          <p:spTgt spid="4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0-#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1+#ppt_w/2"/>
                                          </p:val>
                                        </p:tav>
                                        <p:tav tm="100000">
                                          <p:val>
                                            <p:strVal val="#ppt_x"/>
                                          </p:val>
                                        </p:tav>
                                      </p:tavLst>
                                    </p:anim>
                                    <p:anim calcmode="lin" valueType="num">
                                      <p:cBhvr additive="base">
                                        <p:cTn id="31" dur="500" fill="hold"/>
                                        <p:tgtEl>
                                          <p:spTgt spid="4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0-#ppt_w/2"/>
                                          </p:val>
                                        </p:tav>
                                        <p:tav tm="100000">
                                          <p:val>
                                            <p:strVal val="#ppt_x"/>
                                          </p:val>
                                        </p:tav>
                                      </p:tavLst>
                                    </p:anim>
                                    <p:anim calcmode="lin" valueType="num">
                                      <p:cBhvr additive="base">
                                        <p:cTn id="35" dur="500" fill="hold"/>
                                        <p:tgtEl>
                                          <p:spTgt spid="3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500" fill="hold"/>
                                        <p:tgtEl>
                                          <p:spTgt spid="44"/>
                                        </p:tgtEl>
                                        <p:attrNameLst>
                                          <p:attrName>ppt_x</p:attrName>
                                        </p:attrNameLst>
                                      </p:cBhvr>
                                      <p:tavLst>
                                        <p:tav tm="0">
                                          <p:val>
                                            <p:strVal val="1+#ppt_w/2"/>
                                          </p:val>
                                        </p:tav>
                                        <p:tav tm="100000">
                                          <p:val>
                                            <p:strVal val="#ppt_x"/>
                                          </p:val>
                                        </p:tav>
                                      </p:tavLst>
                                    </p:anim>
                                    <p:anim calcmode="lin" valueType="num">
                                      <p:cBhvr additive="base">
                                        <p:cTn id="39" dur="500" fill="hold"/>
                                        <p:tgtEl>
                                          <p:spTgt spid="4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0-#ppt_w/2"/>
                                          </p:val>
                                        </p:tav>
                                        <p:tav tm="100000">
                                          <p:val>
                                            <p:strVal val="#ppt_x"/>
                                          </p:val>
                                        </p:tav>
                                      </p:tavLst>
                                    </p:anim>
                                    <p:anim calcmode="lin" valueType="num">
                                      <p:cBhvr additive="base">
                                        <p:cTn id="43" dur="500" fill="hold"/>
                                        <p:tgtEl>
                                          <p:spTgt spid="3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1+#ppt_w/2"/>
                                          </p:val>
                                        </p:tav>
                                        <p:tav tm="100000">
                                          <p:val>
                                            <p:strVal val="#ppt_x"/>
                                          </p:val>
                                        </p:tav>
                                      </p:tavLst>
                                    </p:anim>
                                    <p:anim calcmode="lin" valueType="num">
                                      <p:cBhvr additive="base">
                                        <p:cTn id="47"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29000" y="-1143000"/>
            <a:ext cx="2286000" cy="2286000"/>
          </a:xfrm>
          <a:prstGeom prst="ellipse">
            <a:avLst/>
          </a:prstGeom>
        </p:spPr>
      </p:pic>
      <p:sp>
        <p:nvSpPr>
          <p:cNvPr id="9" name="文本框 8"/>
          <p:cNvSpPr txBox="1"/>
          <p:nvPr/>
        </p:nvSpPr>
        <p:spPr>
          <a:xfrm>
            <a:off x="3860138" y="157163"/>
            <a:ext cx="1423724" cy="738664"/>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目录</a:t>
            </a:r>
            <a:endParaRPr kumimoji="0" lang="en-US"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CONTENTS</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圆角矩形 11"/>
          <p:cNvSpPr/>
          <p:nvPr/>
        </p:nvSpPr>
        <p:spPr>
          <a:xfrm>
            <a:off x="2408385" y="1422055"/>
            <a:ext cx="4297214" cy="616772"/>
          </a:xfrm>
          <a:prstGeom prst="roundRect">
            <a:avLst/>
          </a:prstGeom>
          <a:solidFill>
            <a:srgbClr val="13A0A0"/>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a:t>
            </a:r>
            <a:r>
              <a:rPr kumimoji="0" lang="zh-CN" altLang="en-US" sz="2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一部分：单击添加文字标题</a:t>
            </a:r>
            <a:endPar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14"/>
          <p:cNvSpPr/>
          <p:nvPr/>
        </p:nvSpPr>
        <p:spPr>
          <a:xfrm>
            <a:off x="2408385" y="2303483"/>
            <a:ext cx="4297214" cy="616772"/>
          </a:xfrm>
          <a:prstGeom prst="roundRect">
            <a:avLst/>
          </a:prstGeom>
          <a:solidFill>
            <a:srgbClr val="13A0A0"/>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第二部分：单击添加文字标题</a:t>
            </a:r>
            <a:endPar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圆角矩形 15"/>
          <p:cNvSpPr/>
          <p:nvPr/>
        </p:nvSpPr>
        <p:spPr>
          <a:xfrm>
            <a:off x="2408385" y="3184911"/>
            <a:ext cx="4297214" cy="616772"/>
          </a:xfrm>
          <a:prstGeom prst="roundRect">
            <a:avLst/>
          </a:prstGeom>
          <a:solidFill>
            <a:srgbClr val="13A0A0"/>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第三部分：单击添加文字标题</a:t>
            </a:r>
            <a:endPar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圆角矩形 16"/>
          <p:cNvSpPr/>
          <p:nvPr/>
        </p:nvSpPr>
        <p:spPr>
          <a:xfrm>
            <a:off x="2408385" y="4066338"/>
            <a:ext cx="4297214" cy="616772"/>
          </a:xfrm>
          <a:prstGeom prst="roundRect">
            <a:avLst/>
          </a:prstGeom>
          <a:solidFill>
            <a:srgbClr val="13A0A0"/>
          </a:solidFill>
          <a:ln w="25400" cap="flat" cmpd="sng" algn="ctr">
            <a:noFill/>
            <a:prstDash val="solid"/>
          </a:ln>
          <a:effectLst>
            <a:outerShdw blurRad="50800" dist="38100" dir="5400000" algn="t" rotWithShape="0">
              <a:prstClr val="black">
                <a:alpha val="40000"/>
              </a:prstClr>
            </a:outerShdw>
          </a:effectLst>
        </p:spPr>
        <p:txBody>
          <a:bodyPr lIns="78848" tIns="39425" rIns="78848" bIns="39425"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第四部分：单击添加文字标题</a:t>
            </a:r>
            <a:endPar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86114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0-#ppt_w/2"/>
                                          </p:val>
                                        </p:tav>
                                        <p:tav tm="100000">
                                          <p:val>
                                            <p:strVal val="#ppt_x"/>
                                          </p:val>
                                        </p:tav>
                                      </p:tavLst>
                                    </p:anim>
                                    <p:anim calcmode="lin" valueType="num">
                                      <p:cBhvr additive="base">
                                        <p:cTn id="29" dur="500" fill="hold"/>
                                        <p:tgtEl>
                                          <p:spTgt spid="16"/>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5"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5"/>
          <p:cNvSpPr/>
          <p:nvPr/>
        </p:nvSpPr>
        <p:spPr bwMode="auto">
          <a:xfrm>
            <a:off x="3848832" y="3382678"/>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00688D"/>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38" name="圆角矩形 5"/>
          <p:cNvSpPr/>
          <p:nvPr/>
        </p:nvSpPr>
        <p:spPr bwMode="auto">
          <a:xfrm>
            <a:off x="3848832" y="1043215"/>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65BDBC"/>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39" name="TextBox 27"/>
          <p:cNvSpPr txBox="1"/>
          <p:nvPr/>
        </p:nvSpPr>
        <p:spPr>
          <a:xfrm>
            <a:off x="4453566" y="1122752"/>
            <a:ext cx="1867819" cy="381771"/>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
        <p:nvSpPr>
          <p:cNvPr id="40" name="空心弧 39"/>
          <p:cNvSpPr/>
          <p:nvPr/>
        </p:nvSpPr>
        <p:spPr bwMode="auto">
          <a:xfrm flipV="1">
            <a:off x="1591971" y="624010"/>
            <a:ext cx="1373813" cy="1373813"/>
          </a:xfrm>
          <a:prstGeom prst="blockArc">
            <a:avLst>
              <a:gd name="adj1" fmla="val 5423681"/>
              <a:gd name="adj2" fmla="val 20860726"/>
              <a:gd name="adj3" fmla="val 17514"/>
            </a:avLst>
          </a:prstGeom>
          <a:solidFill>
            <a:srgbClr val="9AD3C3"/>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41" name="空心弧 40"/>
          <p:cNvSpPr/>
          <p:nvPr/>
        </p:nvSpPr>
        <p:spPr bwMode="auto">
          <a:xfrm rot="10800000" flipV="1">
            <a:off x="2694552" y="869188"/>
            <a:ext cx="1373813" cy="1373813"/>
          </a:xfrm>
          <a:prstGeom prst="blockArc">
            <a:avLst>
              <a:gd name="adj1" fmla="val 5423681"/>
              <a:gd name="adj2" fmla="val 20860726"/>
              <a:gd name="adj3" fmla="val 17514"/>
            </a:avLst>
          </a:prstGeom>
          <a:solidFill>
            <a:srgbClr val="65BDBC"/>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42" name="空心弧 41"/>
          <p:cNvSpPr/>
          <p:nvPr/>
        </p:nvSpPr>
        <p:spPr bwMode="auto">
          <a:xfrm rot="4631022" flipV="1">
            <a:off x="2726386" y="2008560"/>
            <a:ext cx="1373813" cy="1373813"/>
          </a:xfrm>
          <a:prstGeom prst="blockArc">
            <a:avLst>
              <a:gd name="adj1" fmla="val 10168821"/>
              <a:gd name="adj2" fmla="val 20860726"/>
              <a:gd name="adj3" fmla="val 17514"/>
            </a:avLst>
          </a:prstGeom>
          <a:solidFill>
            <a:srgbClr val="13A0A0"/>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43" name="空心弧 42"/>
          <p:cNvSpPr/>
          <p:nvPr/>
        </p:nvSpPr>
        <p:spPr bwMode="auto">
          <a:xfrm>
            <a:off x="1612046" y="3382679"/>
            <a:ext cx="1373813" cy="1373813"/>
          </a:xfrm>
          <a:prstGeom prst="blockArc">
            <a:avLst>
              <a:gd name="adj1" fmla="val 5423681"/>
              <a:gd name="adj2" fmla="val 20860726"/>
              <a:gd name="adj3" fmla="val 17514"/>
            </a:avLst>
          </a:prstGeom>
          <a:solidFill>
            <a:srgbClr val="FF9201"/>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44" name="空心弧 43"/>
          <p:cNvSpPr/>
          <p:nvPr/>
        </p:nvSpPr>
        <p:spPr bwMode="auto">
          <a:xfrm rot="10800000">
            <a:off x="2714627" y="3137501"/>
            <a:ext cx="1373813" cy="1373813"/>
          </a:xfrm>
          <a:prstGeom prst="blockArc">
            <a:avLst>
              <a:gd name="adj1" fmla="val 5423681"/>
              <a:gd name="adj2" fmla="val 20860726"/>
              <a:gd name="adj3" fmla="val 17514"/>
            </a:avLst>
          </a:prstGeom>
          <a:solidFill>
            <a:srgbClr val="00688D"/>
          </a:solidFill>
          <a:ln w="9525" cap="flat" cmpd="sng" algn="ctr">
            <a:noFill/>
            <a:prstDash val="solid"/>
            <a:round/>
            <a:headEnd type="none" w="med" len="med"/>
            <a:tailEnd type="none" w="med" len="med"/>
          </a:ln>
          <a:effectLst/>
          <a:extLst/>
        </p:spPr>
        <p:txBody>
          <a:bodyPr vert="horz" wrap="square" lIns="86005" tIns="43003" rIns="86005" bIns="43003" numCol="1" rtlCol="0" anchor="t" anchorCtr="0" compatLnSpc="1">
            <a:prstTxWarp prst="textNoShape">
              <a:avLst/>
            </a:prstTxWarp>
          </a:bodyPr>
          <a:lstStyle/>
          <a:p>
            <a:pPr marL="0" marR="0" lvl="0" indent="0" algn="l" defTabSz="860062"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a:ln>
                <a:noFill/>
              </a:ln>
              <a:solidFill>
                <a:prstClr val="black"/>
              </a:solidFill>
              <a:effectLst/>
              <a:uLnTx/>
              <a:uFillTx/>
              <a:latin typeface="Arial" pitchFamily="34" charset="0"/>
              <a:ea typeface="微软雅黑"/>
              <a:cs typeface="+mn-cs"/>
            </a:endParaRPr>
          </a:p>
        </p:txBody>
      </p:sp>
      <p:sp>
        <p:nvSpPr>
          <p:cNvPr id="45" name="TextBox 33"/>
          <p:cNvSpPr txBox="1"/>
          <p:nvPr/>
        </p:nvSpPr>
        <p:spPr>
          <a:xfrm>
            <a:off x="3157884" y="1231427"/>
            <a:ext cx="546945" cy="671274"/>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13A0A0"/>
                </a:solidFill>
                <a:effectLst/>
                <a:uLnTx/>
                <a:uFillTx/>
                <a:latin typeface="微软雅黑"/>
                <a:ea typeface="微软雅黑"/>
                <a:cs typeface="+mn-cs"/>
              </a:rPr>
              <a:t>A</a:t>
            </a:r>
            <a:endParaRPr kumimoji="0" lang="zh-CN" altLang="en-US" sz="3762" b="1" i="0" u="none" strike="noStrike" kern="1200" cap="none" spc="0" normalizeH="0" baseline="0" noProof="0" dirty="0">
              <a:ln>
                <a:noFill/>
              </a:ln>
              <a:solidFill>
                <a:srgbClr val="13A0A0"/>
              </a:solidFill>
              <a:effectLst/>
              <a:uLnTx/>
              <a:uFillTx/>
              <a:latin typeface="微软雅黑"/>
              <a:ea typeface="微软雅黑"/>
              <a:cs typeface="+mn-cs"/>
            </a:endParaRPr>
          </a:p>
        </p:txBody>
      </p:sp>
      <p:sp>
        <p:nvSpPr>
          <p:cNvPr id="46" name="TextBox 34"/>
          <p:cNvSpPr txBox="1"/>
          <p:nvPr/>
        </p:nvSpPr>
        <p:spPr>
          <a:xfrm>
            <a:off x="3157884" y="3503499"/>
            <a:ext cx="514885" cy="671274"/>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13A0A0"/>
                </a:solidFill>
                <a:effectLst/>
                <a:uLnTx/>
                <a:uFillTx/>
                <a:latin typeface="微软雅黑"/>
                <a:ea typeface="微软雅黑"/>
                <a:cs typeface="+mn-cs"/>
              </a:rPr>
              <a:t>B</a:t>
            </a:r>
            <a:endParaRPr kumimoji="0" lang="zh-CN" altLang="en-US" sz="3762" b="1" i="0" u="none" strike="noStrike" kern="1200" cap="none" spc="0" normalizeH="0" baseline="0" noProof="0" dirty="0">
              <a:ln>
                <a:noFill/>
              </a:ln>
              <a:solidFill>
                <a:srgbClr val="13A0A0"/>
              </a:solidFill>
              <a:effectLst/>
              <a:uLnTx/>
              <a:uFillTx/>
              <a:latin typeface="微软雅黑"/>
              <a:ea typeface="微软雅黑"/>
              <a:cs typeface="+mn-cs"/>
            </a:endParaRPr>
          </a:p>
        </p:txBody>
      </p:sp>
      <p:sp>
        <p:nvSpPr>
          <p:cNvPr id="47" name="TextBox 35"/>
          <p:cNvSpPr txBox="1"/>
          <p:nvPr/>
        </p:nvSpPr>
        <p:spPr>
          <a:xfrm>
            <a:off x="4235460" y="1735223"/>
            <a:ext cx="3993851" cy="700448"/>
          </a:xfrm>
          <a:prstGeom prst="rect">
            <a:avLst/>
          </a:prstGeom>
          <a:noFill/>
        </p:spPr>
        <p:txBody>
          <a:bodyPr wrap="square" rtlCol="0">
            <a:spAutoFit/>
          </a:bodyPr>
          <a:lstStyle/>
          <a:p>
            <a:pPr marL="0" marR="0" lvl="0" indent="0" algn="l" defTabSz="91435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48" name="TextBox 36"/>
          <p:cNvSpPr txBox="1"/>
          <p:nvPr/>
        </p:nvSpPr>
        <p:spPr>
          <a:xfrm>
            <a:off x="4235460" y="3897114"/>
            <a:ext cx="4061579" cy="700448"/>
          </a:xfrm>
          <a:prstGeom prst="rect">
            <a:avLst/>
          </a:prstGeom>
          <a:noFill/>
        </p:spPr>
        <p:txBody>
          <a:bodyPr wrap="square" rtlCol="0">
            <a:spAutoFit/>
          </a:bodyPr>
          <a:lstStyle>
            <a:defPPr>
              <a:defRPr lang="zh-CN"/>
            </a:defPPr>
            <a:lvl1pPr>
              <a:lnSpc>
                <a:spcPct val="150000"/>
              </a:lnSpc>
              <a:defRPr sz="1400">
                <a:solidFill>
                  <a:schemeClr val="tx1">
                    <a:lumMod val="50000"/>
                    <a:lumOff val="50000"/>
                  </a:schemeClr>
                </a:solidFill>
                <a:latin typeface="+mn-ea"/>
              </a:defRPr>
            </a:lvl1pPr>
          </a:lstStyle>
          <a:p>
            <a:pPr marL="0" marR="0" lvl="0" indent="0" algn="l" defTabSz="91435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49" name="TextBox 37"/>
          <p:cNvSpPr txBox="1"/>
          <p:nvPr/>
        </p:nvSpPr>
        <p:spPr>
          <a:xfrm>
            <a:off x="4453566" y="3471843"/>
            <a:ext cx="1867819" cy="381771"/>
          </a:xfrm>
          <a:prstGeom prst="rect">
            <a:avLst/>
          </a:prstGeom>
          <a:noFill/>
        </p:spPr>
        <p:txBody>
          <a:bodyPr wrap="non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Tree>
    <p:extLst>
      <p:ext uri="{BB962C8B-B14F-4D97-AF65-F5344CB8AC3E}">
        <p14:creationId xmlns:p14="http://schemas.microsoft.com/office/powerpoint/2010/main" val="21889229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up)">
                                      <p:cBhvr>
                                        <p:cTn id="15" dur="500"/>
                                        <p:tgtEl>
                                          <p:spTgt spid="4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up)">
                                      <p:cBhvr>
                                        <p:cTn id="19" dur="500"/>
                                        <p:tgtEl>
                                          <p:spTgt spid="4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right)">
                                      <p:cBhvr>
                                        <p:cTn id="23" dur="500"/>
                                        <p:tgtEl>
                                          <p:spTgt spid="43"/>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0-#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500"/>
                                        <p:tgtEl>
                                          <p:spTgt spid="38"/>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9"/>
                                        </p:tgtEl>
                                        <p:attrNameLst>
                                          <p:attrName>style.visibility</p:attrName>
                                        </p:attrNameLst>
                                      </p:cBhvr>
                                      <p:to>
                                        <p:strVal val="visible"/>
                                      </p:to>
                                    </p:set>
                                    <p:anim calcmode="lin" valueType="num">
                                      <p:cBhvr>
                                        <p:cTn id="36" dur="3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39"/>
                                        </p:tgtEl>
                                        <p:attrNameLst>
                                          <p:attrName>ppt_y</p:attrName>
                                        </p:attrNameLst>
                                      </p:cBhvr>
                                      <p:tavLst>
                                        <p:tav tm="0">
                                          <p:val>
                                            <p:strVal val="#ppt_y"/>
                                          </p:val>
                                        </p:tav>
                                        <p:tav tm="100000">
                                          <p:val>
                                            <p:strVal val="#ppt_y"/>
                                          </p:val>
                                        </p:tav>
                                      </p:tavLst>
                                    </p:anim>
                                    <p:anim calcmode="lin" valueType="num">
                                      <p:cBhvr>
                                        <p:cTn id="38" dur="3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39"/>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anim calcmode="lin" valueType="num">
                                      <p:cBhvr>
                                        <p:cTn id="45" dur="500" fill="hold"/>
                                        <p:tgtEl>
                                          <p:spTgt spid="47"/>
                                        </p:tgtEl>
                                        <p:attrNameLst>
                                          <p:attrName>ppt_x</p:attrName>
                                        </p:attrNameLst>
                                      </p:cBhvr>
                                      <p:tavLst>
                                        <p:tav tm="0">
                                          <p:val>
                                            <p:strVal val="#ppt_x"/>
                                          </p:val>
                                        </p:tav>
                                        <p:tav tm="100000">
                                          <p:val>
                                            <p:strVal val="#ppt_x"/>
                                          </p:val>
                                        </p:tav>
                                      </p:tavLst>
                                    </p:anim>
                                    <p:anim calcmode="lin" valueType="num">
                                      <p:cBhvr>
                                        <p:cTn id="46" dur="500" fill="hold"/>
                                        <p:tgtEl>
                                          <p:spTgt spid="47"/>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additive="base">
                                        <p:cTn id="50" dur="500" fill="hold"/>
                                        <p:tgtEl>
                                          <p:spTgt spid="46"/>
                                        </p:tgtEl>
                                        <p:attrNameLst>
                                          <p:attrName>ppt_x</p:attrName>
                                        </p:attrNameLst>
                                      </p:cBhvr>
                                      <p:tavLst>
                                        <p:tav tm="0">
                                          <p:val>
                                            <p:strVal val="0-#ppt_w/2"/>
                                          </p:val>
                                        </p:tav>
                                        <p:tav tm="100000">
                                          <p:val>
                                            <p:strVal val="#ppt_x"/>
                                          </p:val>
                                        </p:tav>
                                      </p:tavLst>
                                    </p:anim>
                                    <p:anim calcmode="lin" valueType="num">
                                      <p:cBhvr additive="base">
                                        <p:cTn id="51" dur="500" fill="hold"/>
                                        <p:tgtEl>
                                          <p:spTgt spid="46"/>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left)">
                                      <p:cBhvr>
                                        <p:cTn id="55" dur="500"/>
                                        <p:tgtEl>
                                          <p:spTgt spid="37"/>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49"/>
                                        </p:tgtEl>
                                        <p:attrNameLst>
                                          <p:attrName>style.visibility</p:attrName>
                                        </p:attrNameLst>
                                      </p:cBhvr>
                                      <p:to>
                                        <p:strVal val="visible"/>
                                      </p:to>
                                    </p:set>
                                    <p:anim calcmode="lin" valueType="num">
                                      <p:cBhvr>
                                        <p:cTn id="59" dur="3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49"/>
                                        </p:tgtEl>
                                        <p:attrNameLst>
                                          <p:attrName>ppt_y</p:attrName>
                                        </p:attrNameLst>
                                      </p:cBhvr>
                                      <p:tavLst>
                                        <p:tav tm="0">
                                          <p:val>
                                            <p:strVal val="#ppt_y"/>
                                          </p:val>
                                        </p:tav>
                                        <p:tav tm="100000">
                                          <p:val>
                                            <p:strVal val="#ppt_y"/>
                                          </p:val>
                                        </p:tav>
                                      </p:tavLst>
                                    </p:anim>
                                    <p:anim calcmode="lin" valueType="num">
                                      <p:cBhvr>
                                        <p:cTn id="61" dur="3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49"/>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500"/>
                                        <p:tgtEl>
                                          <p:spTgt spid="48"/>
                                        </p:tgtEl>
                                      </p:cBhvr>
                                    </p:animEffect>
                                    <p:anim calcmode="lin" valueType="num">
                                      <p:cBhvr>
                                        <p:cTn id="68" dur="500" fill="hold"/>
                                        <p:tgtEl>
                                          <p:spTgt spid="48"/>
                                        </p:tgtEl>
                                        <p:attrNameLst>
                                          <p:attrName>ppt_x</p:attrName>
                                        </p:attrNameLst>
                                      </p:cBhvr>
                                      <p:tavLst>
                                        <p:tav tm="0">
                                          <p:val>
                                            <p:strVal val="#ppt_x"/>
                                          </p:val>
                                        </p:tav>
                                        <p:tav tm="100000">
                                          <p:val>
                                            <p:strVal val="#ppt_x"/>
                                          </p:val>
                                        </p:tav>
                                      </p:tavLst>
                                    </p:anim>
                                    <p:anim calcmode="lin" valueType="num">
                                      <p:cBhvr>
                                        <p:cTn id="6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p:bldP spid="40" grpId="0" animBg="1"/>
      <p:bldP spid="41" grpId="0" animBg="1"/>
      <p:bldP spid="42" grpId="0" animBg="1"/>
      <p:bldP spid="43" grpId="0" animBg="1"/>
      <p:bldP spid="44" grpId="0" animBg="1"/>
      <p:bldP spid="45" grpId="0"/>
      <p:bldP spid="46" grpId="0"/>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1523292" y="1955800"/>
            <a:ext cx="6097416" cy="197489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grpSp>
        <p:nvGrpSpPr>
          <p:cNvPr id="2" name="组合 1"/>
          <p:cNvGrpSpPr/>
          <p:nvPr/>
        </p:nvGrpSpPr>
        <p:grpSpPr>
          <a:xfrm>
            <a:off x="3642632" y="1087382"/>
            <a:ext cx="1564083" cy="1564082"/>
            <a:chOff x="933450" y="1905000"/>
            <a:chExt cx="3048000" cy="3048000"/>
          </a:xfrm>
        </p:grpSpPr>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3450" y="1905000"/>
              <a:ext cx="3048000" cy="3048000"/>
            </a:xfrm>
            <a:prstGeom prst="ellipse">
              <a:avLst/>
            </a:prstGeom>
          </p:spPr>
        </p:pic>
        <p:sp>
          <p:nvSpPr>
            <p:cNvPr id="18" name="文本框 17"/>
            <p:cNvSpPr txBox="1"/>
            <p:nvPr/>
          </p:nvSpPr>
          <p:spPr>
            <a:xfrm>
              <a:off x="1316010" y="2379175"/>
              <a:ext cx="2068611" cy="2159204"/>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04</a:t>
              </a:r>
              <a:endPar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grpSp>
      <p:sp>
        <p:nvSpPr>
          <p:cNvPr id="27" name="birthday girl"/>
          <p:cNvSpPr txBox="1"/>
          <p:nvPr/>
        </p:nvSpPr>
        <p:spPr>
          <a:xfrm>
            <a:off x="2348005" y="2791891"/>
            <a:ext cx="4402377" cy="707886"/>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点击添加文章标题</a:t>
            </a:r>
          </a:p>
        </p:txBody>
      </p:sp>
      <p:sp>
        <p:nvSpPr>
          <p:cNvPr id="29" name="birthday girl"/>
          <p:cNvSpPr txBox="1"/>
          <p:nvPr/>
        </p:nvSpPr>
        <p:spPr>
          <a:xfrm>
            <a:off x="2220686" y="3485184"/>
            <a:ext cx="4673600" cy="338554"/>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     单击</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此处添加文字</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06372473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1000"/>
                                        <p:tgtEl>
                                          <p:spTgt spid="10"/>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2490"/>
                            </p:stCondLst>
                            <p:childTnLst>
                              <p:par>
                                <p:cTn id="19" presetID="16" presetClass="entr" presetSubtype="2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inVertical)">
                                      <p:cBhvr>
                                        <p:cTn id="2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714593" y="1321388"/>
            <a:ext cx="3674827" cy="2784904"/>
            <a:chOff x="2588507" y="1383995"/>
            <a:chExt cx="3907055" cy="2960894"/>
          </a:xfrm>
        </p:grpSpPr>
        <p:sp>
          <p:nvSpPr>
            <p:cNvPr id="43" name="Freeform 2"/>
            <p:cNvSpPr>
              <a:spLocks/>
            </p:cNvSpPr>
            <p:nvPr/>
          </p:nvSpPr>
          <p:spPr bwMode="blackWhite">
            <a:xfrm>
              <a:off x="3884379" y="1784073"/>
              <a:ext cx="1248896" cy="256081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00779F"/>
            </a:solidFill>
            <a:ln w="25400" cap="flat" cmpd="sng" algn="ctr">
              <a:noFill/>
              <a:prstDash val="solid"/>
            </a:ln>
            <a:effectLst/>
          </p:spPr>
          <p:txBody>
            <a:bodyPr lIns="87751" tIns="43875" rIns="87751" bIns="43875" anchor="ct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385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3"/>
            <p:cNvSpPr>
              <a:spLocks/>
            </p:cNvSpPr>
            <p:nvPr/>
          </p:nvSpPr>
          <p:spPr bwMode="blackWhite">
            <a:xfrm>
              <a:off x="3085798" y="1383995"/>
              <a:ext cx="2946490" cy="110466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00779F"/>
            </a:solidFill>
            <a:ln w="25400" cap="flat" cmpd="sng" algn="ctr">
              <a:noFill/>
              <a:prstDash val="solid"/>
            </a:ln>
            <a:effectLst/>
          </p:spPr>
          <p:txBody>
            <a:bodyPr lIns="87751" tIns="43875" rIns="87751" bIns="43875" anchor="ct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385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Oval 4"/>
            <p:cNvSpPr>
              <a:spLocks noChangeArrowheads="1"/>
            </p:cNvSpPr>
            <p:nvPr/>
          </p:nvSpPr>
          <p:spPr bwMode="blackWhite">
            <a:xfrm>
              <a:off x="4431885" y="1748438"/>
              <a:ext cx="153884" cy="149017"/>
            </a:xfrm>
            <a:prstGeom prst="ellipse">
              <a:avLst/>
            </a:prstGeom>
            <a:gradFill>
              <a:gsLst>
                <a:gs pos="0">
                  <a:sysClr val="window" lastClr="FFFFFF"/>
                </a:gs>
                <a:gs pos="100000">
                  <a:srgbClr val="00B0F0"/>
                </a:gs>
              </a:gsLst>
              <a:lin ang="5400000" scaled="0"/>
            </a:gradFill>
            <a:ln w="25400" cap="flat" cmpd="sng" algn="ctr">
              <a:noFill/>
              <a:prstDash val="solid"/>
            </a:ln>
            <a:effectLst>
              <a:outerShdw blurRad="50800" dist="38100" dir="5400000" algn="t" rotWithShape="0">
                <a:prstClr val="black">
                  <a:alpha val="40000"/>
                </a:prstClr>
              </a:outerShdw>
            </a:effec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385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6" name="Line 5"/>
            <p:cNvSpPr>
              <a:spLocks noChangeShapeType="1"/>
            </p:cNvSpPr>
            <p:nvPr/>
          </p:nvSpPr>
          <p:spPr bwMode="blackWhite">
            <a:xfrm>
              <a:off x="5933477" y="1523293"/>
              <a:ext cx="529688" cy="127150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7" name="Line 6"/>
            <p:cNvSpPr>
              <a:spLocks noChangeShapeType="1"/>
            </p:cNvSpPr>
            <p:nvPr/>
          </p:nvSpPr>
          <p:spPr bwMode="blackWhite">
            <a:xfrm>
              <a:off x="5922138" y="1523293"/>
              <a:ext cx="0" cy="1263401"/>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8" name="Line 7"/>
            <p:cNvSpPr>
              <a:spLocks noChangeShapeType="1"/>
            </p:cNvSpPr>
            <p:nvPr/>
          </p:nvSpPr>
          <p:spPr bwMode="blackWhite">
            <a:xfrm flipH="1">
              <a:off x="5363293" y="1526533"/>
              <a:ext cx="552366" cy="1231006"/>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9" name="Freeform 8"/>
            <p:cNvSpPr>
              <a:spLocks/>
            </p:cNvSpPr>
            <p:nvPr/>
          </p:nvSpPr>
          <p:spPr bwMode="blackWhite">
            <a:xfrm>
              <a:off x="5296880" y="2765639"/>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779F"/>
            </a:solidFill>
            <a:ln w="25400" cap="flat" cmpd="sng" algn="ctr">
              <a:noFill/>
              <a:prstDash val="solid"/>
            </a:ln>
            <a:effectLst/>
          </p:spPr>
          <p:txBody>
            <a:bodyPr lIns="87751" tIns="43875" rIns="87751" bIns="43875" anchor="ct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385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0" name="Line 9"/>
            <p:cNvSpPr>
              <a:spLocks noChangeShapeType="1"/>
            </p:cNvSpPr>
            <p:nvPr/>
          </p:nvSpPr>
          <p:spPr bwMode="blackWhite">
            <a:xfrm>
              <a:off x="3223484" y="2435210"/>
              <a:ext cx="529687" cy="126988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1" name="Line 10"/>
            <p:cNvSpPr>
              <a:spLocks noChangeShapeType="1"/>
            </p:cNvSpPr>
            <p:nvPr/>
          </p:nvSpPr>
          <p:spPr bwMode="blackWhite">
            <a:xfrm>
              <a:off x="3215384" y="2435210"/>
              <a:ext cx="0" cy="1263401"/>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2" name="Line 11"/>
            <p:cNvSpPr>
              <a:spLocks noChangeShapeType="1"/>
            </p:cNvSpPr>
            <p:nvPr/>
          </p:nvSpPr>
          <p:spPr bwMode="blackWhite">
            <a:xfrm flipH="1">
              <a:off x="2646821" y="2436829"/>
              <a:ext cx="560465" cy="1239105"/>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marL="0" marR="0" lvl="0" indent="0" algn="l" defTabSz="860062" rtl="0" eaLnBrk="1" fontAlgn="auto" latinLnBrk="0" hangingPunct="1">
                <a:lnSpc>
                  <a:spcPct val="120000"/>
                </a:lnSpc>
                <a:spcBef>
                  <a:spcPts val="0"/>
                </a:spcBef>
                <a:spcAft>
                  <a:spcPts val="0"/>
                </a:spcAft>
                <a:buClrTx/>
                <a:buSzTx/>
                <a:buFontTx/>
                <a:buNone/>
                <a:tabLst/>
                <a:defRPr/>
              </a:pPr>
              <a:endParaRPr kumimoji="0" lang="zh-CN" altLang="en-US" sz="1129"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3" name="Freeform 12"/>
            <p:cNvSpPr>
              <a:spLocks/>
            </p:cNvSpPr>
            <p:nvPr/>
          </p:nvSpPr>
          <p:spPr bwMode="blackWhite">
            <a:xfrm>
              <a:off x="2588507" y="3675935"/>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50BBA0"/>
            </a:solidFill>
            <a:ln w="25400" cap="flat" cmpd="sng" algn="ctr">
              <a:noFill/>
              <a:prstDash val="solid"/>
            </a:ln>
            <a:effectLst/>
          </p:spPr>
          <p:txBody>
            <a:bodyPr lIns="87751" tIns="43875" rIns="87751" bIns="43875" anchor="ctr"/>
            <a:lstStyle/>
            <a:p>
              <a:pPr marL="0" marR="0" lvl="0" indent="0" algn="l" defTabSz="914354" rtl="0" eaLnBrk="1" fontAlgn="auto" latinLnBrk="0" hangingPunct="1">
                <a:lnSpc>
                  <a:spcPct val="120000"/>
                </a:lnSpc>
                <a:spcBef>
                  <a:spcPts val="0"/>
                </a:spcBef>
                <a:spcAft>
                  <a:spcPts val="0"/>
                </a:spcAft>
                <a:buClrTx/>
                <a:buSzTx/>
                <a:buFontTx/>
                <a:buNone/>
                <a:tabLst/>
                <a:defRPr/>
              </a:pPr>
              <a:endParaRPr kumimoji="0" lang="zh-CN" altLang="en-US" sz="385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4" name="TextBox 53"/>
          <p:cNvSpPr txBox="1">
            <a:spLocks noChangeArrowheads="1"/>
          </p:cNvSpPr>
          <p:nvPr/>
        </p:nvSpPr>
        <p:spPr bwMode="auto">
          <a:xfrm>
            <a:off x="787952" y="3053828"/>
            <a:ext cx="1977053" cy="32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751" tIns="43875" rIns="87751" bIns="43875" numCol="1" anchor="t" anchorCtr="0" compatLnSpc="1">
            <a:prstTxWarp prst="textNoShape">
              <a:avLst/>
            </a:prstTxWarp>
            <a:spAutoFit/>
          </a:bodyPr>
          <a:lstStyle>
            <a:defPPr>
              <a:defRPr lang="zh-CN"/>
            </a:defPPr>
            <a:lvl1pPr algn="r" defTabSz="932962" fontAlgn="auto">
              <a:spcBef>
                <a:spcPts val="0"/>
              </a:spcBef>
              <a:spcAft>
                <a:spcPts val="0"/>
              </a:spcAft>
              <a:defRPr sz="1600" b="1">
                <a:solidFill>
                  <a:schemeClr val="bg1"/>
                </a:solidFill>
                <a:latin typeface="微软雅黑" pitchFamily="34" charset="-122"/>
                <a:ea typeface="微软雅黑" pitchFamily="34" charset="-122"/>
                <a:cs typeface="宋体" pitchFamily="2" charset="-122"/>
              </a:defRPr>
            </a:lvl1pPr>
          </a:lstStyle>
          <a:p>
            <a:pPr marL="0" marR="0" lvl="0" indent="0" algn="l" defTabSz="877521" rtl="0" eaLnBrk="1" fontAlgn="auto" latinLnBrk="0" hangingPunct="1">
              <a:lnSpc>
                <a:spcPct val="10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单击此处添加标题</a:t>
            </a:r>
          </a:p>
        </p:txBody>
      </p:sp>
      <p:sp>
        <p:nvSpPr>
          <p:cNvPr id="55" name="TextBox 111"/>
          <p:cNvSpPr txBox="1"/>
          <p:nvPr/>
        </p:nvSpPr>
        <p:spPr bwMode="auto">
          <a:xfrm>
            <a:off x="787424" y="3288777"/>
            <a:ext cx="1659158" cy="1044253"/>
          </a:xfrm>
          <a:prstGeom prst="rect">
            <a:avLst/>
          </a:prstGeom>
          <a:noFill/>
        </p:spPr>
        <p:txBody>
          <a:bodyPr vert="horz" wrap="square" lIns="87751" tIns="43875" rIns="87751" bIns="43875" numCol="1" anchor="t" anchorCtr="0" compatLnSpc="1">
            <a:prstTxWarp prst="textNoShape">
              <a:avLst/>
            </a:prstTxWarp>
            <a:spAutoFit/>
          </a:bodyPr>
          <a:lstStyle/>
          <a:p>
            <a:pPr marL="0" marR="0" lvl="0" indent="0" algn="l" defTabSz="877521" rtl="0" eaLnBrk="1" fontAlgn="auto" latinLnBrk="0" hangingPunct="1">
              <a:lnSpc>
                <a:spcPct val="15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56" name="TextBox 53"/>
          <p:cNvSpPr txBox="1">
            <a:spLocks noChangeArrowheads="1"/>
          </p:cNvSpPr>
          <p:nvPr/>
        </p:nvSpPr>
        <p:spPr bwMode="auto">
          <a:xfrm>
            <a:off x="6145682" y="2066595"/>
            <a:ext cx="2015901" cy="32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751" tIns="43875" rIns="87751" bIns="43875" numCol="1" anchor="t" anchorCtr="0" compatLnSpc="1">
            <a:prstTxWarp prst="textNoShape">
              <a:avLst/>
            </a:prstTxWarp>
            <a:spAutoFit/>
          </a:bodyPr>
          <a:lstStyle/>
          <a:p>
            <a:pPr marL="0" marR="0" lvl="0" indent="0" algn="r" defTabSz="877521"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宋体" pitchFamily="2" charset="-122"/>
              </a:rPr>
              <a:t>单击此处添加标题</a:t>
            </a:r>
            <a:endParaRPr kumimoji="0" lang="zh-CN" altLang="en-US" sz="2258" b="0" i="0" u="none" strike="noStrike" kern="1200" cap="none" spc="0" normalizeH="0" baseline="0" noProof="0" dirty="0">
              <a:ln>
                <a:noFill/>
              </a:ln>
              <a:solidFill>
                <a:prstClr val="black">
                  <a:lumMod val="50000"/>
                  <a:lumOff val="50000"/>
                </a:prstClr>
              </a:solidFill>
              <a:effectLst/>
              <a:uLnTx/>
              <a:uFillTx/>
              <a:latin typeface="Arial" pitchFamily="34" charset="0"/>
              <a:ea typeface="微软雅黑"/>
              <a:cs typeface="宋体" pitchFamily="2" charset="-122"/>
            </a:endParaRPr>
          </a:p>
        </p:txBody>
      </p:sp>
      <p:sp>
        <p:nvSpPr>
          <p:cNvPr id="57" name="TextBox 113"/>
          <p:cNvSpPr txBox="1"/>
          <p:nvPr/>
        </p:nvSpPr>
        <p:spPr bwMode="auto">
          <a:xfrm>
            <a:off x="6502424" y="2319426"/>
            <a:ext cx="1659158" cy="1044253"/>
          </a:xfrm>
          <a:prstGeom prst="rect">
            <a:avLst/>
          </a:prstGeom>
          <a:noFill/>
        </p:spPr>
        <p:txBody>
          <a:bodyPr vert="horz" wrap="square" lIns="87751" tIns="43875" rIns="87751" bIns="43875" numCol="1" anchor="t" anchorCtr="0" compatLnSpc="1">
            <a:prstTxWarp prst="textNoShape">
              <a:avLst/>
            </a:prstTxWarp>
            <a:spAutoFit/>
          </a:bodyPr>
          <a:lstStyle/>
          <a:p>
            <a:pPr marL="0" marR="0" lvl="0" indent="0" algn="l" defTabSz="877521" rtl="0" eaLnBrk="1" fontAlgn="auto" latinLnBrk="0" hangingPunct="1">
              <a:lnSpc>
                <a:spcPct val="15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pic>
        <p:nvPicPr>
          <p:cNvPr id="58" name="Picture 12" descr="S11_Raf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9878" y="2331785"/>
            <a:ext cx="645038" cy="63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3" descr="S11_Raf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97539" y="1321388"/>
            <a:ext cx="668927" cy="656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85992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Scale>
                                      <p:cBhvr>
                                        <p:cTn id="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2"/>
                                        </p:tgtEl>
                                        <p:attrNameLst>
                                          <p:attrName>ppt_x</p:attrName>
                                          <p:attrName>ppt_y</p:attrName>
                                        </p:attrNameLst>
                                      </p:cBhvr>
                                    </p:animMotion>
                                    <p:animEffect transition="in" filter="fade">
                                      <p:cBhvr>
                                        <p:cTn id="9" dur="1000"/>
                                        <p:tgtEl>
                                          <p:spTgt spid="42"/>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par>
                                <p:cTn id="13" presetID="35" presetClass="emph" presetSubtype="0" repeatCount="5000" fill="hold" nodeType="withEffect">
                                  <p:stCondLst>
                                    <p:cond delay="0"/>
                                  </p:stCondLst>
                                  <p:childTnLst>
                                    <p:anim calcmode="discrete" valueType="str">
                                      <p:cBhvr>
                                        <p:cTn id="14" dur="100" fill="hold"/>
                                        <p:tgtEl>
                                          <p:spTgt spid="58"/>
                                        </p:tgtEl>
                                        <p:attrNameLst>
                                          <p:attrName>style.visibility</p:attrName>
                                        </p:attrNameLst>
                                      </p:cBhvr>
                                      <p:tavLst>
                                        <p:tav tm="0">
                                          <p:val>
                                            <p:strVal val="hidden"/>
                                          </p:val>
                                        </p:tav>
                                        <p:tav tm="50000">
                                          <p:val>
                                            <p:strVal val="visible"/>
                                          </p:val>
                                        </p:tav>
                                      </p:tavLst>
                                    </p:anim>
                                  </p:childTnLst>
                                </p:cTn>
                              </p:par>
                            </p:childTnLst>
                          </p:cTn>
                        </p:par>
                        <p:par>
                          <p:cTn id="15" fill="hold">
                            <p:stCondLst>
                              <p:cond delay="1500"/>
                            </p:stCondLst>
                            <p:childTnLst>
                              <p:par>
                                <p:cTn id="16" presetID="1" presetClass="entr" presetSubtype="0"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childTnLst>
                                </p:cTn>
                              </p:par>
                              <p:par>
                                <p:cTn id="18" presetID="35" presetClass="emph" presetSubtype="0" repeatCount="5000" fill="hold" nodeType="withEffect">
                                  <p:stCondLst>
                                    <p:cond delay="0"/>
                                  </p:stCondLst>
                                  <p:childTnLst>
                                    <p:anim calcmode="discrete" valueType="str">
                                      <p:cBhvr>
                                        <p:cTn id="19" dur="100" fill="hold"/>
                                        <p:tgtEl>
                                          <p:spTgt spid="59"/>
                                        </p:tgtEl>
                                        <p:attrNameLst>
                                          <p:attrName>style.visibility</p:attrName>
                                        </p:attrNameLst>
                                      </p:cBhvr>
                                      <p:tavLst>
                                        <p:tav tm="0">
                                          <p:val>
                                            <p:strVal val="hidden"/>
                                          </p:val>
                                        </p:tav>
                                        <p:tav tm="50000">
                                          <p:val>
                                            <p:strVal val="visible"/>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ppt_x"/>
                                          </p:val>
                                        </p:tav>
                                        <p:tav tm="100000">
                                          <p:val>
                                            <p:strVal val="#ppt_x"/>
                                          </p:val>
                                        </p:tav>
                                      </p:tavLst>
                                    </p:anim>
                                    <p:anim calcmode="lin" valueType="num">
                                      <p:cBhvr additive="base">
                                        <p:cTn id="24" dur="5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ppt_x"/>
                                          </p:val>
                                        </p:tav>
                                        <p:tav tm="100000">
                                          <p:val>
                                            <p:strVal val="#ppt_x"/>
                                          </p:val>
                                        </p:tav>
                                      </p:tavLst>
                                    </p:anim>
                                    <p:anim calcmode="lin" valueType="num">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梯形 2"/>
          <p:cNvSpPr/>
          <p:nvPr/>
        </p:nvSpPr>
        <p:spPr>
          <a:xfrm rot="16665913">
            <a:off x="3397782" y="1398432"/>
            <a:ext cx="2238672" cy="2831089"/>
          </a:xfrm>
          <a:custGeom>
            <a:avLst/>
            <a:gdLst/>
            <a:ahLst/>
            <a:cxnLst/>
            <a:rect l="l" t="t" r="r" b="b"/>
            <a:pathLst>
              <a:path w="2266804" h="2831089">
                <a:moveTo>
                  <a:pt x="2214736" y="678506"/>
                </a:moveTo>
                <a:cubicBezTo>
                  <a:pt x="2159560" y="703310"/>
                  <a:pt x="2104564" y="754779"/>
                  <a:pt x="2064377" y="824239"/>
                </a:cubicBezTo>
                <a:cubicBezTo>
                  <a:pt x="2038478" y="869003"/>
                  <a:pt x="2022122" y="915374"/>
                  <a:pt x="2018373" y="959259"/>
                </a:cubicBezTo>
                <a:cubicBezTo>
                  <a:pt x="2121520" y="1162519"/>
                  <a:pt x="2156501" y="1401738"/>
                  <a:pt x="2101274" y="1641208"/>
                </a:cubicBezTo>
                <a:cubicBezTo>
                  <a:pt x="2088853" y="1695064"/>
                  <a:pt x="2072337" y="1746911"/>
                  <a:pt x="2050645" y="1795886"/>
                </a:cubicBezTo>
                <a:cubicBezTo>
                  <a:pt x="2059685" y="1833457"/>
                  <a:pt x="2078347" y="1871262"/>
                  <a:pt x="2103815" y="1907272"/>
                </a:cubicBezTo>
                <a:cubicBezTo>
                  <a:pt x="2150153" y="1972789"/>
                  <a:pt x="2209601" y="2019044"/>
                  <a:pt x="2266804" y="2038727"/>
                </a:cubicBezTo>
                <a:lnTo>
                  <a:pt x="2055536" y="2318680"/>
                </a:lnTo>
                <a:cubicBezTo>
                  <a:pt x="2024329" y="2271712"/>
                  <a:pt x="1972628" y="2227751"/>
                  <a:pt x="1907430" y="2196911"/>
                </a:cubicBezTo>
                <a:cubicBezTo>
                  <a:pt x="1868738" y="2178608"/>
                  <a:pt x="1829489" y="2166912"/>
                  <a:pt x="1791954" y="2163674"/>
                </a:cubicBezTo>
                <a:cubicBezTo>
                  <a:pt x="1713227" y="2235662"/>
                  <a:pt x="1622846" y="2293785"/>
                  <a:pt x="1525178" y="2336570"/>
                </a:cubicBezTo>
                <a:cubicBezTo>
                  <a:pt x="1490133" y="2384998"/>
                  <a:pt x="1463067" y="2446766"/>
                  <a:pt x="1447724" y="2516136"/>
                </a:cubicBezTo>
                <a:cubicBezTo>
                  <a:pt x="1425069" y="2618565"/>
                  <a:pt x="1432577" y="2716745"/>
                  <a:pt x="1463819" y="2789393"/>
                </a:cubicBezTo>
                <a:lnTo>
                  <a:pt x="1007233" y="2831089"/>
                </a:lnTo>
                <a:cubicBezTo>
                  <a:pt x="1025242" y="2759606"/>
                  <a:pt x="1022326" y="2670938"/>
                  <a:pt x="994850" y="2580746"/>
                </a:cubicBezTo>
                <a:cubicBezTo>
                  <a:pt x="972802" y="2508368"/>
                  <a:pt x="938171" y="2445622"/>
                  <a:pt x="896396" y="2398736"/>
                </a:cubicBezTo>
                <a:cubicBezTo>
                  <a:pt x="894596" y="2398595"/>
                  <a:pt x="892854" y="2398198"/>
                  <a:pt x="891111" y="2397795"/>
                </a:cubicBezTo>
                <a:cubicBezTo>
                  <a:pt x="796746" y="2376033"/>
                  <a:pt x="708550" y="2341694"/>
                  <a:pt x="628300" y="2296214"/>
                </a:cubicBezTo>
                <a:cubicBezTo>
                  <a:pt x="603733" y="2306065"/>
                  <a:pt x="579407" y="2320582"/>
                  <a:pt x="556261" y="2338796"/>
                </a:cubicBezTo>
                <a:cubicBezTo>
                  <a:pt x="505250" y="2378936"/>
                  <a:pt x="470343" y="2428871"/>
                  <a:pt x="456808" y="2475893"/>
                </a:cubicBezTo>
                <a:lnTo>
                  <a:pt x="221926" y="2316802"/>
                </a:lnTo>
                <a:cubicBezTo>
                  <a:pt x="258577" y="2289651"/>
                  <a:pt x="291952" y="2246069"/>
                  <a:pt x="314170" y="2192128"/>
                </a:cubicBezTo>
                <a:cubicBezTo>
                  <a:pt x="334323" y="2143199"/>
                  <a:pt x="341957" y="2093855"/>
                  <a:pt x="336511" y="2051601"/>
                </a:cubicBezTo>
                <a:cubicBezTo>
                  <a:pt x="145776" y="1818927"/>
                  <a:pt x="61677" y="1503499"/>
                  <a:pt x="134523" y="1187632"/>
                </a:cubicBezTo>
                <a:cubicBezTo>
                  <a:pt x="147148" y="1132887"/>
                  <a:pt x="164006" y="1080219"/>
                  <a:pt x="186188" y="1030516"/>
                </a:cubicBezTo>
                <a:cubicBezTo>
                  <a:pt x="175697" y="997815"/>
                  <a:pt x="155581" y="965548"/>
                  <a:pt x="128833" y="935904"/>
                </a:cubicBezTo>
                <a:cubicBezTo>
                  <a:pt x="89752" y="892591"/>
                  <a:pt x="43652" y="862789"/>
                  <a:pt x="0" y="849562"/>
                </a:cubicBezTo>
                <a:lnTo>
                  <a:pt x="167610" y="620682"/>
                </a:lnTo>
                <a:cubicBezTo>
                  <a:pt x="196186" y="660403"/>
                  <a:pt x="245867" y="695671"/>
                  <a:pt x="307413" y="716295"/>
                </a:cubicBezTo>
                <a:lnTo>
                  <a:pt x="376688" y="731076"/>
                </a:lnTo>
                <a:cubicBezTo>
                  <a:pt x="479803" y="617750"/>
                  <a:pt x="608190" y="530347"/>
                  <a:pt x="750375" y="474734"/>
                </a:cubicBezTo>
                <a:lnTo>
                  <a:pt x="742524" y="474734"/>
                </a:lnTo>
                <a:cubicBezTo>
                  <a:pt x="792169" y="420755"/>
                  <a:pt x="831690" y="342054"/>
                  <a:pt x="850705" y="250432"/>
                </a:cubicBezTo>
                <a:cubicBezTo>
                  <a:pt x="869864" y="158116"/>
                  <a:pt x="864705" y="69549"/>
                  <a:pt x="840269" y="0"/>
                </a:cubicBezTo>
                <a:lnTo>
                  <a:pt x="1298755" y="0"/>
                </a:lnTo>
                <a:cubicBezTo>
                  <a:pt x="1274249" y="75189"/>
                  <a:pt x="1275701" y="173645"/>
                  <a:pt x="1307577" y="273589"/>
                </a:cubicBezTo>
                <a:cubicBezTo>
                  <a:pt x="1329543" y="342457"/>
                  <a:pt x="1362877" y="402385"/>
                  <a:pt x="1403142" y="447672"/>
                </a:cubicBezTo>
                <a:cubicBezTo>
                  <a:pt x="1517829" y="480074"/>
                  <a:pt x="1622124" y="532526"/>
                  <a:pt x="1713604" y="599779"/>
                </a:cubicBezTo>
                <a:cubicBezTo>
                  <a:pt x="1755834" y="595157"/>
                  <a:pt x="1799920" y="578756"/>
                  <a:pt x="1842466" y="553661"/>
                </a:cubicBezTo>
                <a:cubicBezTo>
                  <a:pt x="1904588" y="517019"/>
                  <a:pt x="1952078" y="468538"/>
                  <a:pt x="1978885" y="418927"/>
                </a:cubicBezTo>
                <a:close/>
              </a:path>
            </a:pathLst>
          </a:custGeom>
          <a:solidFill>
            <a:sysClr val="window" lastClr="FFFFFF"/>
          </a:solidFill>
          <a:ln w="25400" cap="flat" cmpd="sng" algn="ctr">
            <a:noFill/>
            <a:prstDash val="solid"/>
          </a:ln>
          <a:effectLst>
            <a:innerShdw blurRad="114300">
              <a:prstClr val="black"/>
            </a:innerShdw>
          </a:effectLst>
        </p:spPr>
        <p:txBody>
          <a:bodyPr rot="0" spcFirstLastPara="0" vertOverflow="overflow" horzOverflow="overflow" vert="horz" wrap="square" lIns="91028" tIns="45514" rIns="91028" bIns="45514"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grpSp>
        <p:nvGrpSpPr>
          <p:cNvPr id="61" name="组合 60"/>
          <p:cNvGrpSpPr/>
          <p:nvPr/>
        </p:nvGrpSpPr>
        <p:grpSpPr>
          <a:xfrm>
            <a:off x="5210155" y="1225772"/>
            <a:ext cx="907500" cy="896239"/>
            <a:chOff x="5210154" y="1238819"/>
            <a:chExt cx="907500" cy="907501"/>
          </a:xfrm>
        </p:grpSpPr>
        <p:sp>
          <p:nvSpPr>
            <p:cNvPr id="62" name="椭圆 61"/>
            <p:cNvSpPr/>
            <p:nvPr/>
          </p:nvSpPr>
          <p:spPr>
            <a:xfrm rot="1245109">
              <a:off x="5210154" y="1238819"/>
              <a:ext cx="907500" cy="907501"/>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63" name="椭圆 62"/>
            <p:cNvSpPr/>
            <p:nvPr/>
          </p:nvSpPr>
          <p:spPr>
            <a:xfrm>
              <a:off x="5281960" y="1311540"/>
              <a:ext cx="763652" cy="763652"/>
            </a:xfrm>
            <a:prstGeom prst="ellipse">
              <a:avLst/>
            </a:prstGeom>
            <a:solidFill>
              <a:srgbClr val="00688D"/>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64" name="TextBox 12"/>
            <p:cNvSpPr txBox="1"/>
            <p:nvPr/>
          </p:nvSpPr>
          <p:spPr>
            <a:xfrm flipH="1">
              <a:off x="5369147" y="1462533"/>
              <a:ext cx="631932" cy="47460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5" name="组合 64"/>
          <p:cNvGrpSpPr/>
          <p:nvPr/>
        </p:nvGrpSpPr>
        <p:grpSpPr>
          <a:xfrm>
            <a:off x="5760135" y="2248299"/>
            <a:ext cx="1284820" cy="1268875"/>
            <a:chOff x="5760133" y="2274196"/>
            <a:chExt cx="1284820" cy="1284820"/>
          </a:xfrm>
        </p:grpSpPr>
        <p:sp>
          <p:nvSpPr>
            <p:cNvPr id="66" name="椭圆 65"/>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67" name="椭圆 66"/>
            <p:cNvSpPr/>
            <p:nvPr/>
          </p:nvSpPr>
          <p:spPr>
            <a:xfrm>
              <a:off x="5839094" y="2359019"/>
              <a:ext cx="1117070" cy="1117070"/>
            </a:xfrm>
            <a:prstGeom prst="ellipse">
              <a:avLst/>
            </a:prstGeom>
            <a:solidFill>
              <a:srgbClr val="65BDBC"/>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68" name="TextBox 16"/>
            <p:cNvSpPr txBox="1"/>
            <p:nvPr/>
          </p:nvSpPr>
          <p:spPr>
            <a:xfrm flipH="1">
              <a:off x="6101415" y="2634973"/>
              <a:ext cx="631932" cy="59186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9" name="组合 68"/>
          <p:cNvGrpSpPr/>
          <p:nvPr/>
        </p:nvGrpSpPr>
        <p:grpSpPr>
          <a:xfrm>
            <a:off x="5267437" y="3571274"/>
            <a:ext cx="717449" cy="708544"/>
            <a:chOff x="5267436" y="3613795"/>
            <a:chExt cx="717448" cy="717448"/>
          </a:xfrm>
        </p:grpSpPr>
        <p:sp>
          <p:nvSpPr>
            <p:cNvPr id="70" name="椭圆 69"/>
            <p:cNvSpPr/>
            <p:nvPr/>
          </p:nvSpPr>
          <p:spPr>
            <a:xfrm rot="1245109">
              <a:off x="5267436" y="3613795"/>
              <a:ext cx="717448" cy="71744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71" name="椭圆 70"/>
            <p:cNvSpPr/>
            <p:nvPr/>
          </p:nvSpPr>
          <p:spPr>
            <a:xfrm>
              <a:off x="5327373" y="3676062"/>
              <a:ext cx="596451" cy="596451"/>
            </a:xfrm>
            <a:prstGeom prst="ellipse">
              <a:avLst/>
            </a:prstGeom>
            <a:solidFill>
              <a:srgbClr val="0C326A"/>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72" name="TextBox 20"/>
            <p:cNvSpPr txBox="1"/>
            <p:nvPr/>
          </p:nvSpPr>
          <p:spPr>
            <a:xfrm flipH="1">
              <a:off x="5327373" y="3762553"/>
              <a:ext cx="631932" cy="47460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3" name="组合 72"/>
          <p:cNvGrpSpPr/>
          <p:nvPr/>
        </p:nvGrpSpPr>
        <p:grpSpPr>
          <a:xfrm>
            <a:off x="3126149" y="3590137"/>
            <a:ext cx="717449" cy="708544"/>
            <a:chOff x="3126149" y="3632895"/>
            <a:chExt cx="717448" cy="717448"/>
          </a:xfrm>
        </p:grpSpPr>
        <p:sp>
          <p:nvSpPr>
            <p:cNvPr id="74" name="椭圆 73"/>
            <p:cNvSpPr/>
            <p:nvPr/>
          </p:nvSpPr>
          <p:spPr>
            <a:xfrm rot="1245109">
              <a:off x="3126149" y="3632895"/>
              <a:ext cx="717448" cy="71744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75" name="椭圆 74"/>
            <p:cNvSpPr/>
            <p:nvPr/>
          </p:nvSpPr>
          <p:spPr>
            <a:xfrm rot="183324">
              <a:off x="3186086" y="3695161"/>
              <a:ext cx="596451" cy="596451"/>
            </a:xfrm>
            <a:prstGeom prst="ellipse">
              <a:avLst/>
            </a:prstGeom>
            <a:solidFill>
              <a:srgbClr val="1A2D6A"/>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76" name="TextBox 24"/>
            <p:cNvSpPr txBox="1"/>
            <p:nvPr/>
          </p:nvSpPr>
          <p:spPr>
            <a:xfrm flipH="1">
              <a:off x="3168345" y="3762553"/>
              <a:ext cx="631932" cy="47460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7" name="组合 76"/>
          <p:cNvGrpSpPr/>
          <p:nvPr/>
        </p:nvGrpSpPr>
        <p:grpSpPr>
          <a:xfrm>
            <a:off x="1985888" y="1940440"/>
            <a:ext cx="1284820" cy="1268876"/>
            <a:chOff x="1985887" y="1962468"/>
            <a:chExt cx="1284820" cy="1284820"/>
          </a:xfrm>
        </p:grpSpPr>
        <p:sp>
          <p:nvSpPr>
            <p:cNvPr id="78" name="椭圆 77"/>
            <p:cNvSpPr/>
            <p:nvPr/>
          </p:nvSpPr>
          <p:spPr>
            <a:xfrm rot="1245109">
              <a:off x="1985887" y="1962468"/>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79" name="椭圆 78"/>
            <p:cNvSpPr/>
            <p:nvPr/>
          </p:nvSpPr>
          <p:spPr>
            <a:xfrm>
              <a:off x="2064848" y="2047290"/>
              <a:ext cx="1117070" cy="1117070"/>
            </a:xfrm>
            <a:prstGeom prst="ellipse">
              <a:avLst/>
            </a:prstGeom>
            <a:solidFill>
              <a:srgbClr val="9AD3C3"/>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80" name="TextBox 28"/>
            <p:cNvSpPr txBox="1"/>
            <p:nvPr/>
          </p:nvSpPr>
          <p:spPr>
            <a:xfrm flipH="1">
              <a:off x="2316293" y="2302827"/>
              <a:ext cx="631932" cy="59186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5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1" name="组合 80"/>
          <p:cNvGrpSpPr/>
          <p:nvPr/>
        </p:nvGrpSpPr>
        <p:grpSpPr>
          <a:xfrm>
            <a:off x="3144591" y="950112"/>
            <a:ext cx="907500" cy="896239"/>
            <a:chOff x="3144590" y="959695"/>
            <a:chExt cx="907500" cy="907501"/>
          </a:xfrm>
        </p:grpSpPr>
        <p:sp>
          <p:nvSpPr>
            <p:cNvPr id="82" name="椭圆 81"/>
            <p:cNvSpPr/>
            <p:nvPr/>
          </p:nvSpPr>
          <p:spPr>
            <a:xfrm rot="1245109">
              <a:off x="3144590" y="959695"/>
              <a:ext cx="907500" cy="907501"/>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83" name="椭圆 82"/>
            <p:cNvSpPr/>
            <p:nvPr/>
          </p:nvSpPr>
          <p:spPr>
            <a:xfrm rot="212293">
              <a:off x="3216396" y="1032416"/>
              <a:ext cx="763652" cy="763652"/>
            </a:xfrm>
            <a:prstGeom prst="ellipse">
              <a:avLst/>
            </a:prstGeom>
            <a:solidFill>
              <a:srgbClr val="13A0A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a:ln>
                  <a:noFill/>
                </a:ln>
                <a:solidFill>
                  <a:srgbClr val="7F7F7F">
                    <a:lumMod val="50000"/>
                  </a:srgbClr>
                </a:solidFill>
                <a:effectLst/>
                <a:uLnTx/>
                <a:uFillTx/>
                <a:latin typeface="等线"/>
                <a:ea typeface="微软雅黑"/>
                <a:cs typeface="+mn-cs"/>
              </a:endParaRPr>
            </a:p>
          </p:txBody>
        </p:sp>
        <p:sp>
          <p:nvSpPr>
            <p:cNvPr id="84" name="TextBox 32"/>
            <p:cNvSpPr txBox="1"/>
            <p:nvPr/>
          </p:nvSpPr>
          <p:spPr>
            <a:xfrm flipH="1">
              <a:off x="3282374" y="1182612"/>
              <a:ext cx="631932" cy="474608"/>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223"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5" name="TextBox 40"/>
          <p:cNvSpPr txBox="1"/>
          <p:nvPr/>
        </p:nvSpPr>
        <p:spPr>
          <a:xfrm>
            <a:off x="281650" y="2221867"/>
            <a:ext cx="1698062" cy="844687"/>
          </a:xfrm>
          <a:prstGeom prst="rect">
            <a:avLst/>
          </a:prstGeom>
          <a:noFill/>
        </p:spPr>
        <p:txBody>
          <a:bodyPr wrap="square" lIns="91028" tIns="45514" rIns="91028" bIns="45514" rtlCol="0">
            <a:spAutoFit/>
          </a:bodyPr>
          <a:lstStyle/>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sp>
        <p:nvSpPr>
          <p:cNvPr id="86" name="TextBox 40"/>
          <p:cNvSpPr txBox="1"/>
          <p:nvPr/>
        </p:nvSpPr>
        <p:spPr>
          <a:xfrm>
            <a:off x="1361770" y="936121"/>
            <a:ext cx="1698062" cy="844687"/>
          </a:xfrm>
          <a:prstGeom prst="rect">
            <a:avLst/>
          </a:prstGeom>
          <a:noFill/>
        </p:spPr>
        <p:txBody>
          <a:bodyPr wrap="square" lIns="91028" tIns="45514" rIns="91028" bIns="45514" rtlCol="0">
            <a:spAutoFit/>
          </a:bodyPr>
          <a:lstStyle/>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sp>
        <p:nvSpPr>
          <p:cNvPr id="87" name="TextBox 40"/>
          <p:cNvSpPr txBox="1"/>
          <p:nvPr/>
        </p:nvSpPr>
        <p:spPr>
          <a:xfrm>
            <a:off x="1324257" y="3580539"/>
            <a:ext cx="1698062" cy="844687"/>
          </a:xfrm>
          <a:prstGeom prst="rect">
            <a:avLst/>
          </a:prstGeom>
          <a:noFill/>
        </p:spPr>
        <p:txBody>
          <a:bodyPr wrap="square" lIns="91028" tIns="45514" rIns="91028" bIns="45514" rtlCol="0">
            <a:spAutoFit/>
          </a:bodyPr>
          <a:lstStyle/>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r"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sp>
        <p:nvSpPr>
          <p:cNvPr id="88" name="TextBox 41"/>
          <p:cNvSpPr txBox="1"/>
          <p:nvPr/>
        </p:nvSpPr>
        <p:spPr>
          <a:xfrm>
            <a:off x="7194418" y="2306733"/>
            <a:ext cx="1698062" cy="844687"/>
          </a:xfrm>
          <a:prstGeom prst="rect">
            <a:avLst/>
          </a:prstGeom>
          <a:noFill/>
        </p:spPr>
        <p:txBody>
          <a:bodyPr wrap="square" lIns="91028" tIns="45514" rIns="91028" bIns="45514"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sp>
        <p:nvSpPr>
          <p:cNvPr id="89" name="TextBox 42"/>
          <p:cNvSpPr txBox="1"/>
          <p:nvPr/>
        </p:nvSpPr>
        <p:spPr>
          <a:xfrm>
            <a:off x="6252017" y="999377"/>
            <a:ext cx="1698062" cy="844687"/>
          </a:xfrm>
          <a:prstGeom prst="rect">
            <a:avLst/>
          </a:prstGeom>
          <a:noFill/>
        </p:spPr>
        <p:txBody>
          <a:bodyPr wrap="square" lIns="91028" tIns="45514" rIns="91028" bIns="45514"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sp>
        <p:nvSpPr>
          <p:cNvPr id="90" name="TextBox 41"/>
          <p:cNvSpPr txBox="1"/>
          <p:nvPr/>
        </p:nvSpPr>
        <p:spPr>
          <a:xfrm>
            <a:off x="6107134" y="3712679"/>
            <a:ext cx="1698062" cy="844687"/>
          </a:xfrm>
          <a:prstGeom prst="rect">
            <a:avLst/>
          </a:prstGeom>
          <a:noFill/>
        </p:spPr>
        <p:txBody>
          <a:bodyPr wrap="square" lIns="91028" tIns="45514" rIns="91028" bIns="45514"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7F7F7F">
                  <a:lumMod val="5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7F7F7F">
                    <a:lumMod val="50000"/>
                  </a:srgbClr>
                </a:solidFill>
                <a:effectLst/>
                <a:uLnTx/>
                <a:uFillTx/>
                <a:latin typeface="Arial"/>
                <a:ea typeface="微软雅黑"/>
                <a:cs typeface="+mn-cs"/>
              </a:rPr>
              <a:t>单击此处添加文本</a:t>
            </a:r>
          </a:p>
        </p:txBody>
      </p:sp>
      <p:grpSp>
        <p:nvGrpSpPr>
          <p:cNvPr id="91" name="组合 90"/>
          <p:cNvGrpSpPr/>
          <p:nvPr/>
        </p:nvGrpSpPr>
        <p:grpSpPr>
          <a:xfrm>
            <a:off x="3620861" y="1951520"/>
            <a:ext cx="1779814" cy="1757726"/>
            <a:chOff x="3620861" y="1973687"/>
            <a:chExt cx="1779814" cy="1779814"/>
          </a:xfrm>
        </p:grpSpPr>
        <p:sp>
          <p:nvSpPr>
            <p:cNvPr id="92" name="TextBox 40"/>
            <p:cNvSpPr txBox="1"/>
            <p:nvPr/>
          </p:nvSpPr>
          <p:spPr>
            <a:xfrm flipH="1">
              <a:off x="4026467" y="2533659"/>
              <a:ext cx="981302" cy="70925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srgbClr val="7F7F7F">
                      <a:lumMod val="50000"/>
                    </a:srgbClr>
                  </a:solidFill>
                  <a:effectLst>
                    <a:innerShdw blurRad="63500" dist="50800" dir="13500000">
                      <a:prstClr val="black">
                        <a:alpha val="50000"/>
                      </a:prstClr>
                    </a:innerShdw>
                  </a:effectLst>
                  <a:uLnTx/>
                  <a:uFillTx/>
                  <a:latin typeface="Arial Rounded MT Bold" pitchFamily="34" charset="0"/>
                  <a:ea typeface="微软雅黑" pitchFamily="34" charset="-122"/>
                  <a:cs typeface="Times New Roman" pitchFamily="18" charset="0"/>
                </a:rPr>
                <a:t>文本</a:t>
              </a:r>
            </a:p>
          </p:txBody>
        </p:sp>
        <p:grpSp>
          <p:nvGrpSpPr>
            <p:cNvPr id="93" name="组合 92"/>
            <p:cNvGrpSpPr/>
            <p:nvPr/>
          </p:nvGrpSpPr>
          <p:grpSpPr>
            <a:xfrm>
              <a:off x="3620861" y="1973687"/>
              <a:ext cx="1779814" cy="1779814"/>
              <a:chOff x="2555776" y="915566"/>
              <a:chExt cx="1944216" cy="1944216"/>
            </a:xfrm>
            <a:effectLst>
              <a:outerShdw blurRad="63500" sx="102000" sy="102000" algn="ctr" rotWithShape="0">
                <a:prstClr val="black">
                  <a:alpha val="40000"/>
                </a:prstClr>
              </a:outerShdw>
            </a:effectLst>
          </p:grpSpPr>
          <p:sp>
            <p:nvSpPr>
              <p:cNvPr id="94" name="同心圆 93"/>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srgbClr val="7F7F7F">
                      <a:lumMod val="50000"/>
                    </a:srgbClr>
                  </a:solidFill>
                  <a:effectLst/>
                  <a:uLnTx/>
                  <a:uFillTx/>
                  <a:latin typeface="Arial"/>
                  <a:ea typeface="微软雅黑"/>
                  <a:cs typeface="+mn-cs"/>
                </a:endParaRPr>
              </a:p>
            </p:txBody>
          </p:sp>
          <p:sp>
            <p:nvSpPr>
              <p:cNvPr id="95" name="同心圆 94"/>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srgbClr val="7F7F7F">
                      <a:lumMod val="50000"/>
                    </a:srgbClr>
                  </a:solidFill>
                  <a:effectLst/>
                  <a:uLnTx/>
                  <a:uFillTx/>
                  <a:latin typeface="Arial"/>
                  <a:ea typeface="微软雅黑"/>
                  <a:cs typeface="+mn-cs"/>
                </a:endParaRPr>
              </a:p>
            </p:txBody>
          </p:sp>
        </p:grpSp>
      </p:grpSp>
    </p:spTree>
    <p:extLst>
      <p:ext uri="{BB962C8B-B14F-4D97-AF65-F5344CB8AC3E}">
        <p14:creationId xmlns:p14="http://schemas.microsoft.com/office/powerpoint/2010/main" val="16408045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3"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additive="base">
                                        <p:cTn id="13" dur="500" fill="hold"/>
                                        <p:tgtEl>
                                          <p:spTgt spid="61"/>
                                        </p:tgtEl>
                                        <p:attrNameLst>
                                          <p:attrName>ppt_x</p:attrName>
                                        </p:attrNameLst>
                                      </p:cBhvr>
                                      <p:tavLst>
                                        <p:tav tm="0">
                                          <p:val>
                                            <p:strVal val="1+#ppt_w/2"/>
                                          </p:val>
                                        </p:tav>
                                        <p:tav tm="100000">
                                          <p:val>
                                            <p:strVal val="#ppt_x"/>
                                          </p:val>
                                        </p:tav>
                                      </p:tavLst>
                                    </p:anim>
                                    <p:anim calcmode="lin" valueType="num">
                                      <p:cBhvr additive="base">
                                        <p:cTn id="14" dur="500" fill="hold"/>
                                        <p:tgtEl>
                                          <p:spTgt spid="61"/>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0-#ppt_w/2"/>
                                          </p:val>
                                        </p:tav>
                                        <p:tav tm="100000">
                                          <p:val>
                                            <p:strVal val="#ppt_x"/>
                                          </p:val>
                                        </p:tav>
                                      </p:tavLst>
                                    </p:anim>
                                    <p:anim calcmode="lin" valueType="num">
                                      <p:cBhvr additive="base">
                                        <p:cTn id="18" dur="500" fill="hold"/>
                                        <p:tgtEl>
                                          <p:spTgt spid="81"/>
                                        </p:tgtEl>
                                        <p:attrNameLst>
                                          <p:attrName>ppt_y</p:attrName>
                                        </p:attrNameLst>
                                      </p:cBhvr>
                                      <p:tavLst>
                                        <p:tav tm="0">
                                          <p:val>
                                            <p:strVal val="0-#ppt_h/2"/>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500" fill="hold"/>
                                        <p:tgtEl>
                                          <p:spTgt spid="77"/>
                                        </p:tgtEl>
                                        <p:attrNameLst>
                                          <p:attrName>ppt_x</p:attrName>
                                        </p:attrNameLst>
                                      </p:cBhvr>
                                      <p:tavLst>
                                        <p:tav tm="0">
                                          <p:val>
                                            <p:strVal val="0-#ppt_w/2"/>
                                          </p:val>
                                        </p:tav>
                                        <p:tav tm="100000">
                                          <p:val>
                                            <p:strVal val="#ppt_x"/>
                                          </p:val>
                                        </p:tav>
                                      </p:tavLst>
                                    </p:anim>
                                    <p:anim calcmode="lin" valueType="num">
                                      <p:cBhvr additive="base">
                                        <p:cTn id="22" dur="500" fill="hold"/>
                                        <p:tgtEl>
                                          <p:spTgt spid="77"/>
                                        </p:tgtEl>
                                        <p:attrNameLst>
                                          <p:attrName>ppt_y</p:attrName>
                                        </p:attrNameLst>
                                      </p:cBhvr>
                                      <p:tavLst>
                                        <p:tav tm="0">
                                          <p:val>
                                            <p:strVal val="#ppt_y"/>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73"/>
                                        </p:tgtEl>
                                        <p:attrNameLst>
                                          <p:attrName>style.visibility</p:attrName>
                                        </p:attrNameLst>
                                      </p:cBhvr>
                                      <p:to>
                                        <p:strVal val="visible"/>
                                      </p:to>
                                    </p:set>
                                    <p:anim calcmode="lin" valueType="num">
                                      <p:cBhvr additive="base">
                                        <p:cTn id="25" dur="500" fill="hold"/>
                                        <p:tgtEl>
                                          <p:spTgt spid="73"/>
                                        </p:tgtEl>
                                        <p:attrNameLst>
                                          <p:attrName>ppt_x</p:attrName>
                                        </p:attrNameLst>
                                      </p:cBhvr>
                                      <p:tavLst>
                                        <p:tav tm="0">
                                          <p:val>
                                            <p:strVal val="0-#ppt_w/2"/>
                                          </p:val>
                                        </p:tav>
                                        <p:tav tm="100000">
                                          <p:val>
                                            <p:strVal val="#ppt_x"/>
                                          </p:val>
                                        </p:tav>
                                      </p:tavLst>
                                    </p:anim>
                                    <p:anim calcmode="lin" valueType="num">
                                      <p:cBhvr additive="base">
                                        <p:cTn id="26" dur="500" fill="hold"/>
                                        <p:tgtEl>
                                          <p:spTgt spid="73"/>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fill="hold"/>
                                        <p:tgtEl>
                                          <p:spTgt spid="69"/>
                                        </p:tgtEl>
                                        <p:attrNameLst>
                                          <p:attrName>ppt_x</p:attrName>
                                        </p:attrNameLst>
                                      </p:cBhvr>
                                      <p:tavLst>
                                        <p:tav tm="0">
                                          <p:val>
                                            <p:strVal val="1+#ppt_w/2"/>
                                          </p:val>
                                        </p:tav>
                                        <p:tav tm="100000">
                                          <p:val>
                                            <p:strVal val="#ppt_x"/>
                                          </p:val>
                                        </p:tav>
                                      </p:tavLst>
                                    </p:anim>
                                    <p:anim calcmode="lin" valueType="num">
                                      <p:cBhvr additive="base">
                                        <p:cTn id="30" dur="500" fill="hold"/>
                                        <p:tgtEl>
                                          <p:spTgt spid="69"/>
                                        </p:tgtEl>
                                        <p:attrNameLst>
                                          <p:attrName>ppt_y</p:attrName>
                                        </p:attrNameLst>
                                      </p:cBhvr>
                                      <p:tavLst>
                                        <p:tav tm="0">
                                          <p:val>
                                            <p:strVal val="1+#ppt_h/2"/>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1+#ppt_w/2"/>
                                          </p:val>
                                        </p:tav>
                                        <p:tav tm="100000">
                                          <p:val>
                                            <p:strVal val="#ppt_x"/>
                                          </p:val>
                                        </p:tav>
                                      </p:tavLst>
                                    </p:anim>
                                    <p:anim calcmode="lin" valueType="num">
                                      <p:cBhvr additive="base">
                                        <p:cTn id="34" dur="500" fill="hold"/>
                                        <p:tgtEl>
                                          <p:spTgt spid="65"/>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500"/>
                                        <p:tgtEl>
                                          <p:spTgt spid="60"/>
                                        </p:tgtEl>
                                      </p:cBhvr>
                                    </p:animEffect>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wipe(left)">
                                      <p:cBhvr>
                                        <p:cTn id="42" dur="500"/>
                                        <p:tgtEl>
                                          <p:spTgt spid="8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left)">
                                      <p:cBhvr>
                                        <p:cTn id="45" dur="500"/>
                                        <p:tgtEl>
                                          <p:spTgt spid="8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wipe(left)">
                                      <p:cBhvr>
                                        <p:cTn id="48" dur="500"/>
                                        <p:tgtEl>
                                          <p:spTgt spid="90"/>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wipe(right)">
                                      <p:cBhvr>
                                        <p:cTn id="51" dur="500"/>
                                        <p:tgtEl>
                                          <p:spTgt spid="87"/>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wipe(right)">
                                      <p:cBhvr>
                                        <p:cTn id="54" dur="500"/>
                                        <p:tgtEl>
                                          <p:spTgt spid="85"/>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right)">
                                      <p:cBhvr>
                                        <p:cTn id="5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5" grpId="0"/>
      <p:bldP spid="86" grpId="0"/>
      <p:bldP spid="87" grpId="0"/>
      <p:bldP spid="88" grpId="0"/>
      <p:bldP spid="89" grpId="0"/>
      <p:bldP spid="9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8"/>
          <p:cNvGrpSpPr>
            <a:grpSpLocks/>
          </p:cNvGrpSpPr>
          <p:nvPr/>
        </p:nvGrpSpPr>
        <p:grpSpPr bwMode="auto">
          <a:xfrm>
            <a:off x="1591970" y="1011595"/>
            <a:ext cx="2233740" cy="1525991"/>
            <a:chOff x="0" y="0"/>
            <a:chExt cx="9801" cy="6692"/>
          </a:xfrm>
          <a:solidFill>
            <a:srgbClr val="9AD3C3"/>
          </a:solidFill>
        </p:grpSpPr>
        <p:sp>
          <p:nvSpPr>
            <p:cNvPr id="4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4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4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grpSp>
      <p:grpSp>
        <p:nvGrpSpPr>
          <p:cNvPr id="45" name="Group 12"/>
          <p:cNvGrpSpPr>
            <a:grpSpLocks/>
          </p:cNvGrpSpPr>
          <p:nvPr/>
        </p:nvGrpSpPr>
        <p:grpSpPr bwMode="auto">
          <a:xfrm>
            <a:off x="5405453" y="1011595"/>
            <a:ext cx="2233740" cy="1525991"/>
            <a:chOff x="0" y="0"/>
            <a:chExt cx="9801" cy="6692"/>
          </a:xfrm>
          <a:solidFill>
            <a:srgbClr val="00688D"/>
          </a:solidFill>
        </p:grpSpPr>
        <p:sp>
          <p:nvSpPr>
            <p:cNvPr id="4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0" cap="none" spc="0" normalizeH="0" baseline="0" noProof="0">
                <a:ln>
                  <a:noFill/>
                </a:ln>
                <a:solidFill>
                  <a:srgbClr val="F8F8F8"/>
                </a:solidFill>
                <a:effectLst/>
                <a:uLnTx/>
                <a:uFillTx/>
                <a:latin typeface="Arial"/>
                <a:ea typeface="微软雅黑" pitchFamily="34" charset="-122"/>
                <a:cs typeface="+mn-cs"/>
              </a:endParaRPr>
            </a:p>
          </p:txBody>
        </p:sp>
        <p:sp>
          <p:nvSpPr>
            <p:cNvPr id="4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0" cap="none" spc="0" normalizeH="0" baseline="0" noProof="0">
                <a:ln>
                  <a:noFill/>
                </a:ln>
                <a:solidFill>
                  <a:srgbClr val="F8F8F8"/>
                </a:solidFill>
                <a:effectLst/>
                <a:uLnTx/>
                <a:uFillTx/>
                <a:latin typeface="Arial"/>
                <a:ea typeface="微软雅黑" pitchFamily="34" charset="-122"/>
                <a:cs typeface="+mn-cs"/>
              </a:endParaRPr>
            </a:p>
          </p:txBody>
        </p:sp>
        <p:sp>
          <p:nvSpPr>
            <p:cNvPr id="4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0" cap="none" spc="0" normalizeH="0" baseline="0" noProof="0">
                <a:ln>
                  <a:noFill/>
                </a:ln>
                <a:solidFill>
                  <a:srgbClr val="F8F8F8"/>
                </a:solidFill>
                <a:effectLst/>
                <a:uLnTx/>
                <a:uFillTx/>
                <a:latin typeface="Arial"/>
                <a:ea typeface="微软雅黑" pitchFamily="34" charset="-122"/>
                <a:cs typeface="+mn-cs"/>
              </a:endParaRPr>
            </a:p>
          </p:txBody>
        </p:sp>
      </p:grpSp>
      <p:sp>
        <p:nvSpPr>
          <p:cNvPr id="49" name="Text Box 16"/>
          <p:cNvSpPr txBox="1">
            <a:spLocks noChangeArrowheads="1"/>
          </p:cNvSpPr>
          <p:nvPr/>
        </p:nvSpPr>
        <p:spPr bwMode="auto">
          <a:xfrm>
            <a:off x="1593463" y="2749611"/>
            <a:ext cx="2232247" cy="347380"/>
          </a:xfrm>
          <a:prstGeom prst="rect">
            <a:avLst/>
          </a:prstGeom>
          <a:solidFill>
            <a:srgbClr val="9AD3C3"/>
          </a:solidFill>
          <a:ln w="3175" cap="flat" cmpd="sng">
            <a:noFill/>
            <a:bevel/>
            <a:headEnd/>
            <a:tailEnd/>
          </a:ln>
        </p:spPr>
        <p:txBody>
          <a:bodyPr anchor="ctr"/>
          <a:lstStyle>
            <a:defPPr>
              <a:defRPr lang="zh-CN"/>
            </a:def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81" b="1" i="0" u="none" strike="noStrike" kern="0" cap="none" spc="0" normalizeH="0" baseline="0" noProof="0" dirty="0">
                <a:ln>
                  <a:noFill/>
                </a:ln>
                <a:solidFill>
                  <a:srgbClr val="F8F8F8"/>
                </a:solidFill>
                <a:effectLst/>
                <a:uLnTx/>
                <a:uFillTx/>
                <a:latin typeface="微软雅黑"/>
                <a:ea typeface="微软雅黑"/>
                <a:cs typeface="+mn-cs"/>
              </a:rPr>
              <a:t>某某团队</a:t>
            </a:r>
          </a:p>
        </p:txBody>
      </p:sp>
      <p:sp>
        <p:nvSpPr>
          <p:cNvPr id="50" name="Rectangle 17"/>
          <p:cNvSpPr>
            <a:spLocks noChangeArrowheads="1"/>
          </p:cNvSpPr>
          <p:nvPr/>
        </p:nvSpPr>
        <p:spPr bwMode="auto">
          <a:xfrm>
            <a:off x="1593463" y="3155746"/>
            <a:ext cx="2233740" cy="1447844"/>
          </a:xfrm>
          <a:prstGeom prst="rect">
            <a:avLst/>
          </a:prstGeom>
          <a:solidFill>
            <a:srgbClr val="9AD3C3"/>
          </a:solidFill>
          <a:ln>
            <a:noFill/>
          </a:ln>
          <a:effectLs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51" name="Text Box 18"/>
          <p:cNvSpPr txBox="1">
            <a:spLocks noChangeArrowheads="1"/>
          </p:cNvSpPr>
          <p:nvPr/>
        </p:nvSpPr>
        <p:spPr bwMode="auto">
          <a:xfrm>
            <a:off x="5405453" y="2749612"/>
            <a:ext cx="2233740" cy="376328"/>
          </a:xfrm>
          <a:prstGeom prst="rect">
            <a:avLst/>
          </a:prstGeom>
          <a:solidFill>
            <a:srgbClr val="00688D"/>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81" b="1" i="0" u="none" strike="noStrike" kern="0" cap="none" spc="0" normalizeH="0" baseline="0" noProof="0" dirty="0">
                <a:ln>
                  <a:noFill/>
                </a:ln>
                <a:solidFill>
                  <a:srgbClr val="F8F8F8"/>
                </a:solidFill>
                <a:effectLst/>
                <a:uLnTx/>
                <a:uFillTx/>
                <a:latin typeface="Arial"/>
                <a:ea typeface="微软雅黑" pitchFamily="34" charset="-122"/>
                <a:cs typeface="+mn-cs"/>
              </a:rPr>
              <a:t>某某团队</a:t>
            </a:r>
          </a:p>
        </p:txBody>
      </p:sp>
      <p:sp>
        <p:nvSpPr>
          <p:cNvPr id="52" name="Rectangle 19"/>
          <p:cNvSpPr>
            <a:spLocks noChangeArrowheads="1"/>
          </p:cNvSpPr>
          <p:nvPr/>
        </p:nvSpPr>
        <p:spPr bwMode="auto">
          <a:xfrm>
            <a:off x="5405453" y="3155746"/>
            <a:ext cx="2233740" cy="1447844"/>
          </a:xfrm>
          <a:prstGeom prst="rect">
            <a:avLst/>
          </a:prstGeom>
          <a:solidFill>
            <a:srgbClr val="00688D"/>
          </a:solidFill>
          <a:ln>
            <a:noFill/>
          </a:ln>
          <a:effectLs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53" name="Text Box 20"/>
          <p:cNvSpPr txBox="1">
            <a:spLocks noChangeArrowheads="1"/>
          </p:cNvSpPr>
          <p:nvPr/>
        </p:nvSpPr>
        <p:spPr bwMode="auto">
          <a:xfrm>
            <a:off x="1759202"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4" name="Text Box 21"/>
          <p:cNvSpPr txBox="1">
            <a:spLocks noChangeArrowheads="1"/>
          </p:cNvSpPr>
          <p:nvPr/>
        </p:nvSpPr>
        <p:spPr bwMode="auto">
          <a:xfrm>
            <a:off x="5572685"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grpSp>
        <p:nvGrpSpPr>
          <p:cNvPr id="55" name="Group 22"/>
          <p:cNvGrpSpPr>
            <a:grpSpLocks/>
          </p:cNvGrpSpPr>
          <p:nvPr/>
        </p:nvGrpSpPr>
        <p:grpSpPr bwMode="auto">
          <a:xfrm>
            <a:off x="4148228" y="2436051"/>
            <a:ext cx="1015337" cy="1015337"/>
            <a:chOff x="0" y="0"/>
            <a:chExt cx="1700" cy="1700"/>
          </a:xfrm>
          <a:solidFill>
            <a:srgbClr val="0C326A"/>
          </a:solidFill>
        </p:grpSpPr>
        <p:sp>
          <p:nvSpPr>
            <p:cNvPr id="56"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noFill/>
                </a:ln>
                <a:solidFill>
                  <a:prstClr val="black"/>
                </a:solidFill>
                <a:effectLst/>
                <a:uLnTx/>
                <a:uFillTx/>
                <a:latin typeface="Arial"/>
                <a:ea typeface="微软雅黑"/>
                <a:cs typeface="+mn-cs"/>
              </a:endParaRPr>
            </a:p>
          </p:txBody>
        </p:sp>
        <p:sp>
          <p:nvSpPr>
            <p:cNvPr id="57"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US" altLang="zh-CN" sz="3386" b="0" i="0" u="none" strike="noStrike" kern="0" cap="none" spc="0" normalizeH="0" baseline="0" noProof="0" dirty="0">
                  <a:ln>
                    <a:noFill/>
                  </a:ln>
                  <a:solidFill>
                    <a:srgbClr val="F8F8F8"/>
                  </a:solidFill>
                  <a:effectLst/>
                  <a:uLnTx/>
                  <a:uFillTx/>
                  <a:latin typeface="微软雅黑"/>
                  <a:ea typeface="微软雅黑"/>
                  <a:cs typeface="+mn-cs"/>
                </a:rPr>
                <a:t>VS</a:t>
              </a:r>
              <a:endParaRPr kumimoji="0" lang="zh-CN" altLang="en-US" sz="3386" b="0" i="0" u="none" strike="noStrike" kern="0" cap="none" spc="0" normalizeH="0" baseline="0" noProof="0" dirty="0">
                <a:ln>
                  <a:noFill/>
                </a:ln>
                <a:solidFill>
                  <a:srgbClr val="F8F8F8"/>
                </a:solidFill>
                <a:effectLst/>
                <a:uLnTx/>
                <a:uFillTx/>
                <a:latin typeface="微软雅黑"/>
                <a:ea typeface="微软雅黑"/>
                <a:cs typeface="+mn-cs"/>
              </a:endParaRPr>
            </a:p>
          </p:txBody>
        </p:sp>
      </p:grpSp>
    </p:spTree>
    <p:extLst>
      <p:ext uri="{BB962C8B-B14F-4D97-AF65-F5344CB8AC3E}">
        <p14:creationId xmlns:p14="http://schemas.microsoft.com/office/powerpoint/2010/main" val="21703294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up)">
                                      <p:cBhvr>
                                        <p:cTn id="16" dur="500"/>
                                        <p:tgtEl>
                                          <p:spTgt spid="50"/>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0-#ppt_h/2"/>
                                          </p:val>
                                        </p:tav>
                                        <p:tav tm="100000">
                                          <p:val>
                                            <p:strVal val="#ppt_y"/>
                                          </p:val>
                                        </p:tav>
                                      </p:tavLst>
                                    </p:anim>
                                  </p:childTnLst>
                                </p:cTn>
                              </p:par>
                            </p:childTnLst>
                          </p:cTn>
                        </p:par>
                        <p:par>
                          <p:cTn id="21" fill="hold">
                            <p:stCondLst>
                              <p:cond delay="1800"/>
                            </p:stCondLst>
                            <p:childTnLst>
                              <p:par>
                                <p:cTn id="22" presetID="2" presetClass="entr" presetSubtype="4"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ppt_x"/>
                                          </p:val>
                                        </p:tav>
                                        <p:tav tm="100000">
                                          <p:val>
                                            <p:strVal val="#ppt_x"/>
                                          </p:val>
                                        </p:tav>
                                      </p:tavLst>
                                    </p:anim>
                                    <p:anim calcmode="lin" valueType="num">
                                      <p:cBhvr additive="base">
                                        <p:cTn id="25" dur="500" fill="hold"/>
                                        <p:tgtEl>
                                          <p:spTgt spid="4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up)">
                                      <p:cBhvr>
                                        <p:cTn id="33" dur="500"/>
                                        <p:tgtEl>
                                          <p:spTgt spid="52"/>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ppt_x"/>
                                          </p:val>
                                        </p:tav>
                                        <p:tav tm="100000">
                                          <p:val>
                                            <p:strVal val="#ppt_x"/>
                                          </p:val>
                                        </p:tav>
                                      </p:tavLst>
                                    </p:anim>
                                    <p:anim calcmode="lin" valueType="num">
                                      <p:cBhvr additive="base">
                                        <p:cTn id="37"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500" fill="hold"/>
                                        <p:tgtEl>
                                          <p:spTgt spid="55"/>
                                        </p:tgtEl>
                                        <p:attrNameLst>
                                          <p:attrName>ppt_x</p:attrName>
                                        </p:attrNameLst>
                                      </p:cBhvr>
                                      <p:tavLst>
                                        <p:tav tm="0">
                                          <p:val>
                                            <p:strVal val="#ppt_x"/>
                                          </p:val>
                                        </p:tav>
                                        <p:tav tm="100000">
                                          <p:val>
                                            <p:strVal val="#ppt_x"/>
                                          </p:val>
                                        </p:tav>
                                      </p:tavLst>
                                    </p:anim>
                                    <p:anim calcmode="lin" valueType="num">
                                      <p:cBhvr additive="base">
                                        <p:cTn id="4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autoUpdateAnimBg="0"/>
      <p:bldP spid="50" grpId="0" animBg="1"/>
      <p:bldP spid="51" grpId="0" bldLvl="0" animBg="1" autoUpdateAnimBg="0"/>
      <p:bldP spid="52" grpId="0" animBg="1"/>
      <p:bldP spid="53" grpId="0" bldLvl="0" autoUpdateAnimBg="0"/>
      <p:bldP spid="54"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flipH="1">
            <a:off x="-12130" y="0"/>
            <a:ext cx="9168260" cy="142875"/>
            <a:chOff x="-51678" y="0"/>
            <a:chExt cx="8210520" cy="190500"/>
          </a:xfrm>
        </p:grpSpPr>
        <p:sp>
          <p:nvSpPr>
            <p:cNvPr id="21" name="矩形 20"/>
            <p:cNvSpPr/>
            <p:nvPr/>
          </p:nvSpPr>
          <p:spPr>
            <a:xfrm>
              <a:off x="-51678" y="0"/>
              <a:ext cx="1388844" cy="190500"/>
            </a:xfrm>
            <a:prstGeom prst="rect">
              <a:avLst/>
            </a:prstGeom>
            <a:solidFill>
              <a:srgbClr val="102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22" name="矩形 21"/>
            <p:cNvSpPr/>
            <p:nvPr/>
          </p:nvSpPr>
          <p:spPr>
            <a:xfrm>
              <a:off x="1337166" y="0"/>
              <a:ext cx="1388844" cy="190500"/>
            </a:xfrm>
            <a:prstGeom prst="rect">
              <a:avLst/>
            </a:prstGeom>
            <a:solidFill>
              <a:srgbClr val="075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矩形 22"/>
            <p:cNvSpPr/>
            <p:nvPr/>
          </p:nvSpPr>
          <p:spPr>
            <a:xfrm>
              <a:off x="2685162" y="0"/>
              <a:ext cx="1388844" cy="190500"/>
            </a:xfrm>
            <a:prstGeom prst="rect">
              <a:avLst/>
            </a:prstGeom>
            <a:solidFill>
              <a:srgbClr val="007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矩形 23"/>
            <p:cNvSpPr/>
            <p:nvPr/>
          </p:nvSpPr>
          <p:spPr>
            <a:xfrm>
              <a:off x="4046774" y="0"/>
              <a:ext cx="1388844" cy="190500"/>
            </a:xfrm>
            <a:prstGeom prst="rect">
              <a:avLst/>
            </a:prstGeom>
            <a:solidFill>
              <a:srgbClr val="29A9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矩形 24"/>
            <p:cNvSpPr/>
            <p:nvPr/>
          </p:nvSpPr>
          <p:spPr>
            <a:xfrm>
              <a:off x="5408386" y="0"/>
              <a:ext cx="1388844" cy="190500"/>
            </a:xfrm>
            <a:prstGeom prst="rect">
              <a:avLst/>
            </a:prstGeom>
            <a:solidFill>
              <a:srgbClr val="50B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矩形 25"/>
            <p:cNvSpPr/>
            <p:nvPr/>
          </p:nvSpPr>
          <p:spPr>
            <a:xfrm>
              <a:off x="6769998" y="0"/>
              <a:ext cx="1388844" cy="190500"/>
            </a:xfrm>
            <a:prstGeom prst="rect">
              <a:avLst/>
            </a:prstGeom>
            <a:solidFill>
              <a:srgbClr val="88C9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34" name="Rectangle 19"/>
          <p:cNvSpPr/>
          <p:nvPr/>
        </p:nvSpPr>
        <p:spPr bwMode="auto">
          <a:xfrm>
            <a:off x="6701778" y="1319770"/>
            <a:ext cx="1461151" cy="2857850"/>
          </a:xfrm>
          <a:prstGeom prst="rect">
            <a:avLst/>
          </a:prstGeom>
          <a:solidFill>
            <a:srgbClr val="9AD3C3"/>
          </a:solidFill>
          <a:ln w="9525" cap="flat" cmpd="sng" algn="ctr">
            <a:noFill/>
            <a:prstDash val="solid"/>
            <a:headEnd type="none" w="med" len="med"/>
            <a:tailEnd type="none" w="med" len="med"/>
          </a:ln>
          <a:effectLst/>
        </p:spPr>
        <p:txBody>
          <a:bodyPr rot="0" spcFirstLastPara="0" vertOverflow="overflow" horzOverflow="overflow" vert="horz" wrap="square" lIns="34946" tIns="34946" rIns="34946" bIns="34946" numCol="1" spcCol="0" rtlCol="0" fromWordArt="0" anchor="b" anchorCtr="0" forceAA="0" compatLnSpc="1">
            <a:prstTxWarp prst="textNoShape">
              <a:avLst/>
            </a:prstTxWarp>
            <a:noAutofit/>
          </a:bodyPr>
          <a:lstStyle/>
          <a:p>
            <a:pPr marL="0" marR="0" lvl="0" indent="0" algn="l" defTabSz="698698" rtl="0" eaLnBrk="1" fontAlgn="base" latinLnBrk="0" hangingPunct="1">
              <a:lnSpc>
                <a:spcPct val="80000"/>
              </a:lnSpc>
              <a:spcBef>
                <a:spcPct val="0"/>
              </a:spcBef>
              <a:spcAft>
                <a:spcPct val="0"/>
              </a:spcAft>
              <a:buClrTx/>
              <a:buSzTx/>
              <a:buFontTx/>
              <a:buNone/>
              <a:tabLst/>
              <a:defRPr/>
            </a:pPr>
            <a:r>
              <a:rPr kumimoji="0" lang="zh-CN" alt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35" name="Rectangle 68"/>
          <p:cNvSpPr/>
          <p:nvPr/>
        </p:nvSpPr>
        <p:spPr bwMode="auto">
          <a:xfrm>
            <a:off x="5156554" y="1319771"/>
            <a:ext cx="1461151" cy="1391298"/>
          </a:xfrm>
          <a:prstGeom prst="rect">
            <a:avLst/>
          </a:prstGeom>
          <a:solidFill>
            <a:srgbClr val="00688D"/>
          </a:solidFill>
          <a:ln w="9525" cap="flat" cmpd="sng" algn="ctr">
            <a:noFill/>
            <a:prstDash val="solid"/>
            <a:headEnd type="none" w="med" len="med"/>
            <a:tailEnd type="none" w="med" len="med"/>
          </a:ln>
          <a:effectLst/>
        </p:spPr>
        <p:txBody>
          <a:bodyPr rot="0" spcFirstLastPara="0" vertOverflow="overflow" horzOverflow="overflow" vert="horz" wrap="square" lIns="34946" tIns="34946" rIns="34946" bIns="34946" numCol="1" spcCol="0" rtlCol="0" fromWordArt="0" anchor="b" anchorCtr="0" forceAA="0" compatLnSpc="1">
            <a:prstTxWarp prst="textNoShape">
              <a:avLst/>
            </a:prstTxWarp>
            <a:noAutofit/>
          </a:bodyPr>
          <a:lstStyle/>
          <a:p>
            <a:pPr marL="0" marR="0" lvl="0" indent="0" algn="l" defTabSz="698698" rtl="0" eaLnBrk="1" fontAlgn="base" latinLnBrk="0" hangingPunct="1">
              <a:lnSpc>
                <a:spcPct val="80000"/>
              </a:lnSpc>
              <a:spcBef>
                <a:spcPct val="0"/>
              </a:spcBef>
              <a:spcAft>
                <a:spcPct val="0"/>
              </a:spcAft>
              <a:buClrTx/>
              <a:buSzTx/>
              <a:buFontTx/>
              <a:buNone/>
              <a:tabLst/>
              <a:defRPr/>
            </a:pPr>
            <a:r>
              <a:rPr kumimoji="0" lang="zh-CN" alt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单击填加文字</a:t>
            </a:r>
            <a:endParaRPr kumimoji="0" 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36" name="Rectangle 69"/>
          <p:cNvSpPr/>
          <p:nvPr/>
        </p:nvSpPr>
        <p:spPr bwMode="auto">
          <a:xfrm>
            <a:off x="5156554" y="2786323"/>
            <a:ext cx="1461151" cy="1391298"/>
          </a:xfrm>
          <a:prstGeom prst="rect">
            <a:avLst/>
          </a:prstGeom>
          <a:solidFill>
            <a:srgbClr val="65BDBC"/>
          </a:solidFill>
          <a:ln w="9525" cap="flat" cmpd="sng" algn="ctr">
            <a:noFill/>
            <a:prstDash val="solid"/>
            <a:headEnd type="none" w="med" len="med"/>
            <a:tailEnd type="none" w="med" len="med"/>
          </a:ln>
          <a:effectLst/>
        </p:spPr>
        <p:txBody>
          <a:bodyPr rot="0" spcFirstLastPara="0" vertOverflow="overflow" horzOverflow="overflow" vert="horz" wrap="square" lIns="34946" tIns="34946" rIns="34946" bIns="34946" numCol="1" spcCol="0" rtlCol="0" fromWordArt="0" anchor="b" anchorCtr="0" forceAA="0" compatLnSpc="1">
            <a:prstTxWarp prst="textNoShape">
              <a:avLst/>
            </a:prstTxWarp>
            <a:noAutofit/>
          </a:bodyPr>
          <a:lstStyle/>
          <a:p>
            <a:pPr marL="0" marR="0" lvl="0" indent="0" algn="l" defTabSz="698698" rtl="0" eaLnBrk="1" fontAlgn="base" latinLnBrk="0" hangingPunct="1">
              <a:lnSpc>
                <a:spcPct val="80000"/>
              </a:lnSpc>
              <a:spcBef>
                <a:spcPct val="0"/>
              </a:spcBef>
              <a:spcAft>
                <a:spcPct val="0"/>
              </a:spcAft>
              <a:buClrTx/>
              <a:buSzTx/>
              <a:buFontTx/>
              <a:buNone/>
              <a:tabLst/>
              <a:defRPr/>
            </a:pPr>
            <a:r>
              <a:rPr kumimoji="0" lang="zh-CN" alt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800" b="0" i="0" u="none" strike="noStrike" kern="0" cap="none" spc="-38"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37" name="Right Arrow 74"/>
          <p:cNvSpPr/>
          <p:nvPr/>
        </p:nvSpPr>
        <p:spPr bwMode="auto">
          <a:xfrm rot="16200000" flipV="1">
            <a:off x="6557198" y="2562860"/>
            <a:ext cx="2594142" cy="632931"/>
          </a:xfrm>
          <a:prstGeom prst="rightArrow">
            <a:avLst/>
          </a:prstGeom>
          <a:solidFill>
            <a:srgbClr val="FBFBFB"/>
          </a:solidFill>
          <a:ln w="9525" cap="flat" cmpd="sng" algn="ctr">
            <a:noFill/>
            <a:prstDash val="solid"/>
            <a:headEnd type="none" w="med" len="med"/>
            <a:tailEnd type="none" w="med" len="med"/>
          </a:ln>
          <a:effectLst/>
        </p:spPr>
        <p:txBody>
          <a:bodyPr vert="horz" wrap="square" lIns="69889" tIns="34946" rIns="69889" bIns="34946" numCol="1" rtlCol="0" anchor="ctr" anchorCtr="0" compatLnSpc="1">
            <a:prstTxWarp prst="textNoShape">
              <a:avLst/>
            </a:prstTxWarp>
          </a:bodyPr>
          <a:lstStyle/>
          <a:p>
            <a:pPr marL="0" marR="0" lvl="0" indent="0" algn="ctr" defTabSz="698698" rtl="0" eaLnBrk="1" fontAlgn="base" latinLnBrk="0" hangingPunct="1">
              <a:lnSpc>
                <a:spcPct val="100000"/>
              </a:lnSpc>
              <a:spcBef>
                <a:spcPct val="0"/>
              </a:spcBef>
              <a:spcAft>
                <a:spcPct val="0"/>
              </a:spcAft>
              <a:buClrTx/>
              <a:buSzTx/>
              <a:buFontTx/>
              <a:buNone/>
              <a:tabLst/>
              <a:defRPr/>
            </a:pPr>
            <a:endParaRPr kumimoji="0" lang="en-US" sz="1013"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8" name="TextBox 64"/>
          <p:cNvSpPr txBox="1"/>
          <p:nvPr/>
        </p:nvSpPr>
        <p:spPr>
          <a:xfrm>
            <a:off x="6726343" y="2359812"/>
            <a:ext cx="1079729" cy="461665"/>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0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39" name="Right Arrow 76"/>
          <p:cNvSpPr/>
          <p:nvPr/>
        </p:nvSpPr>
        <p:spPr bwMode="auto">
          <a:xfrm rot="5400000" flipV="1">
            <a:off x="5875466" y="1447415"/>
            <a:ext cx="840818" cy="632931"/>
          </a:xfrm>
          <a:prstGeom prst="rightArrow">
            <a:avLst/>
          </a:prstGeom>
          <a:solidFill>
            <a:srgbClr val="FBFBFB"/>
          </a:solidFill>
          <a:ln w="9525" cap="flat" cmpd="sng" algn="ctr">
            <a:noFill/>
            <a:prstDash val="solid"/>
            <a:headEnd type="none" w="med" len="med"/>
            <a:tailEnd type="none" w="med" len="med"/>
          </a:ln>
          <a:effectLst/>
        </p:spPr>
        <p:txBody>
          <a:bodyPr vert="horz" wrap="square" lIns="69889" tIns="34946" rIns="69889" bIns="34946" numCol="1" rtlCol="0" anchor="ctr" anchorCtr="0" compatLnSpc="1">
            <a:prstTxWarp prst="textNoShape">
              <a:avLst/>
            </a:prstTxWarp>
          </a:bodyPr>
          <a:lstStyle/>
          <a:p>
            <a:pPr marL="0" marR="0" lvl="0" indent="0" algn="ctr" defTabSz="698698" rtl="0" eaLnBrk="1" fontAlgn="base" latinLnBrk="0" hangingPunct="1">
              <a:lnSpc>
                <a:spcPct val="100000"/>
              </a:lnSpc>
              <a:spcBef>
                <a:spcPct val="0"/>
              </a:spcBef>
              <a:spcAft>
                <a:spcPct val="0"/>
              </a:spcAft>
              <a:buClrTx/>
              <a:buSzTx/>
              <a:buFontTx/>
              <a:buNone/>
              <a:tabLst/>
              <a:defRPr/>
            </a:pPr>
            <a:endParaRPr kumimoji="0" lang="en-US" sz="1013"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40" name="TextBox 66"/>
          <p:cNvSpPr txBox="1"/>
          <p:nvPr/>
        </p:nvSpPr>
        <p:spPr>
          <a:xfrm>
            <a:off x="5175988" y="2737834"/>
            <a:ext cx="1436351" cy="461665"/>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0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41" name="Right Arrow 78"/>
          <p:cNvSpPr/>
          <p:nvPr/>
        </p:nvSpPr>
        <p:spPr bwMode="auto">
          <a:xfrm rot="16200000">
            <a:off x="5789374" y="3352636"/>
            <a:ext cx="1013009" cy="632931"/>
          </a:xfrm>
          <a:prstGeom prst="rightArrow">
            <a:avLst/>
          </a:prstGeom>
          <a:solidFill>
            <a:srgbClr val="FBFBFB"/>
          </a:solidFill>
          <a:ln w="9525" cap="flat" cmpd="sng" algn="ctr">
            <a:noFill/>
            <a:prstDash val="solid"/>
            <a:headEnd type="none" w="med" len="med"/>
            <a:tailEnd type="none" w="med" len="med"/>
          </a:ln>
          <a:effectLst/>
        </p:spPr>
        <p:txBody>
          <a:bodyPr vert="horz" wrap="square" lIns="69889" tIns="34946" rIns="69889" bIns="34946" numCol="1" rtlCol="0" anchor="ctr" anchorCtr="0" compatLnSpc="1">
            <a:prstTxWarp prst="textNoShape">
              <a:avLst/>
            </a:prstTxWarp>
          </a:bodyPr>
          <a:lstStyle/>
          <a:p>
            <a:pPr marL="0" marR="0" lvl="0" indent="0" algn="ctr" defTabSz="698698" rtl="0" eaLnBrk="1" fontAlgn="base" latinLnBrk="0" hangingPunct="1">
              <a:lnSpc>
                <a:spcPct val="100000"/>
              </a:lnSpc>
              <a:spcBef>
                <a:spcPct val="0"/>
              </a:spcBef>
              <a:spcAft>
                <a:spcPct val="0"/>
              </a:spcAft>
              <a:buClrTx/>
              <a:buSzTx/>
              <a:buFontTx/>
              <a:buNone/>
              <a:tabLst/>
              <a:defRPr/>
            </a:pPr>
            <a:endParaRPr kumimoji="0" lang="en-US" sz="1013"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42" name="TextBox 68"/>
          <p:cNvSpPr txBox="1"/>
          <p:nvPr/>
        </p:nvSpPr>
        <p:spPr>
          <a:xfrm>
            <a:off x="5175992" y="1306489"/>
            <a:ext cx="1441713" cy="461665"/>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000"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43" name="Chart 2"/>
          <p:cNvGraphicFramePr/>
          <p:nvPr>
            <p:extLst/>
          </p:nvPr>
        </p:nvGraphicFramePr>
        <p:xfrm>
          <a:off x="440594" y="878552"/>
          <a:ext cx="4582312" cy="34276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903571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down)">
                                      <p:cBhvr>
                                        <p:cTn id="29" dur="500"/>
                                        <p:tgtEl>
                                          <p:spTgt spid="41"/>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down)">
                                      <p:cBhvr>
                                        <p:cTn id="41" dur="500"/>
                                        <p:tgtEl>
                                          <p:spTgt spid="3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animBg="1"/>
      <p:bldP spid="40" grpId="0"/>
      <p:bldP spid="41" grpId="0" animBg="1"/>
      <p:bldP spid="42" grpId="0"/>
      <p:bldGraphic spid="43"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uppieren 44"/>
          <p:cNvGrpSpPr/>
          <p:nvPr/>
        </p:nvGrpSpPr>
        <p:grpSpPr>
          <a:xfrm>
            <a:off x="2690079" y="133543"/>
            <a:ext cx="3736511" cy="4028528"/>
            <a:chOff x="4937130" y="2033588"/>
            <a:chExt cx="2782887" cy="3000375"/>
          </a:xfrm>
          <a:solidFill>
            <a:sysClr val="window" lastClr="FFFFFF">
              <a:lumMod val="65000"/>
            </a:sys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43"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ysClr val="window" lastClr="FFFFFF"/>
              </a:contourClr>
            </a:sp3d>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1">
                <a:ln>
                  <a:noFill/>
                </a:ln>
                <a:solidFill>
                  <a:prstClr val="black"/>
                </a:solidFill>
                <a:effectLst/>
                <a:uLnTx/>
                <a:uFillTx/>
                <a:latin typeface="Arial" charset="0"/>
                <a:ea typeface="微软雅黑"/>
                <a:cs typeface="+mn-cs"/>
              </a:endParaRPr>
            </a:p>
          </p:txBody>
        </p:sp>
        <p:sp>
          <p:nvSpPr>
            <p:cNvPr id="44"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rgbClr val="00779F"/>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ysClr val="window" lastClr="FFFFFF"/>
              </a:contourClr>
            </a:sp3d>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1">
                <a:ln>
                  <a:noFill/>
                </a:ln>
                <a:solidFill>
                  <a:prstClr val="black"/>
                </a:solidFill>
                <a:effectLst/>
                <a:uLnTx/>
                <a:uFillTx/>
                <a:latin typeface="Arial" charset="0"/>
                <a:ea typeface="微软雅黑"/>
                <a:cs typeface="+mn-cs"/>
              </a:endParaRPr>
            </a:p>
          </p:txBody>
        </p:sp>
        <p:sp>
          <p:nvSpPr>
            <p:cNvPr id="45"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ysClr val="window" lastClr="FFFFFF"/>
              </a:contourClr>
            </a:sp3d>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1">
                <a:ln>
                  <a:noFill/>
                </a:ln>
                <a:solidFill>
                  <a:prstClr val="black"/>
                </a:solidFill>
                <a:effectLst/>
                <a:uLnTx/>
                <a:uFillTx/>
                <a:latin typeface="Arial" charset="0"/>
                <a:ea typeface="微软雅黑"/>
                <a:cs typeface="+mn-cs"/>
              </a:endParaRPr>
            </a:p>
          </p:txBody>
        </p:sp>
      </p:grpSp>
      <p:sp>
        <p:nvSpPr>
          <p:cNvPr id="46" name="Text Box 56"/>
          <p:cNvSpPr txBox="1">
            <a:spLocks noChangeArrowheads="1"/>
          </p:cNvSpPr>
          <p:nvPr/>
        </p:nvSpPr>
        <p:spPr bwMode="auto">
          <a:xfrm>
            <a:off x="4881526" y="830278"/>
            <a:ext cx="1829099" cy="55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914354" rtl="0" eaLnBrk="1" fontAlgn="auto" latinLnBrk="1" hangingPunct="1">
              <a:lnSpc>
                <a:spcPct val="100000"/>
              </a:lnSpc>
              <a:spcBef>
                <a:spcPts val="0"/>
              </a:spcBef>
              <a:spcAft>
                <a:spcPts val="0"/>
              </a:spcAft>
              <a:buClrTx/>
              <a:buSzTx/>
              <a:buFontTx/>
              <a:buNone/>
              <a:tabLst/>
              <a:defRPr/>
            </a:pPr>
            <a:r>
              <a:rPr kumimoji="1" lang="zh-CN" altLang="en-US" sz="1013"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47" name="Text Box 56"/>
          <p:cNvSpPr txBox="1">
            <a:spLocks noChangeArrowheads="1"/>
          </p:cNvSpPr>
          <p:nvPr/>
        </p:nvSpPr>
        <p:spPr bwMode="auto">
          <a:xfrm>
            <a:off x="710666" y="2052682"/>
            <a:ext cx="1829099" cy="55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914354" rtl="0" eaLnBrk="1" fontAlgn="auto" latinLnBrk="1" hangingPunct="1">
              <a:lnSpc>
                <a:spcPct val="100000"/>
              </a:lnSpc>
              <a:spcBef>
                <a:spcPts val="0"/>
              </a:spcBef>
              <a:spcAft>
                <a:spcPts val="0"/>
              </a:spcAft>
              <a:buClrTx/>
              <a:buSzTx/>
              <a:buFontTx/>
              <a:buNone/>
              <a:tabLst/>
              <a:defRPr/>
            </a:pPr>
            <a:r>
              <a:rPr kumimoji="1" lang="zh-CN" altLang="en-US" sz="1013"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48" name="Text Box 56"/>
          <p:cNvSpPr txBox="1">
            <a:spLocks noChangeArrowheads="1"/>
          </p:cNvSpPr>
          <p:nvPr/>
        </p:nvSpPr>
        <p:spPr bwMode="auto">
          <a:xfrm>
            <a:off x="6080065" y="3601648"/>
            <a:ext cx="1829099" cy="55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914354" rtl="0" eaLnBrk="1" fontAlgn="auto" latinLnBrk="1" hangingPunct="1">
              <a:lnSpc>
                <a:spcPct val="100000"/>
              </a:lnSpc>
              <a:spcBef>
                <a:spcPts val="0"/>
              </a:spcBef>
              <a:spcAft>
                <a:spcPts val="0"/>
              </a:spcAft>
              <a:buClrTx/>
              <a:buSzTx/>
              <a:buFontTx/>
              <a:buNone/>
              <a:tabLst/>
              <a:defRPr/>
            </a:pPr>
            <a:r>
              <a:rPr kumimoji="1" lang="zh-CN" altLang="en-US" sz="1013"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58569" rtl="0" eaLnBrk="0" fontAlgn="auto" latinLnBrk="0" hangingPunct="0">
              <a:lnSpc>
                <a:spcPct val="100000"/>
              </a:lnSpc>
              <a:spcBef>
                <a:spcPts val="0"/>
              </a:spcBef>
              <a:spcAft>
                <a:spcPts val="0"/>
              </a:spcAft>
              <a:buClr>
                <a:srgbClr val="0070C0"/>
              </a:buClr>
              <a:buSzPct val="80000"/>
              <a:buFontTx/>
              <a:buNone/>
              <a:tabLst>
                <a:tab pos="128412" algn="l"/>
              </a:tabLst>
              <a:defRPr/>
            </a:pPr>
            <a:r>
              <a:rPr kumimoji="0" lang="zh-CN" altLang="en-US" sz="1013" b="0" i="0" u="none" strike="noStrike" kern="1200" cap="none" spc="47"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pic>
        <p:nvPicPr>
          <p:cNvPr id="49" name="Picture 3" descr="G:\韩坤\各类素材\好图\map-marker-flag-3-right-pink.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1047801" y="2937082"/>
            <a:ext cx="1451142" cy="1451143"/>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p:nvGrpSpPr>
        <p:grpSpPr>
          <a:xfrm>
            <a:off x="801196" y="1741972"/>
            <a:ext cx="1838058" cy="271568"/>
            <a:chOff x="673571" y="2200214"/>
            <a:chExt cx="1954213" cy="288729"/>
          </a:xfrm>
          <a:solidFill>
            <a:srgbClr val="00779F"/>
          </a:solidFill>
        </p:grpSpPr>
        <p:cxnSp>
          <p:nvCxnSpPr>
            <p:cNvPr id="51" name="Gerade Verbindung 17"/>
            <p:cNvCxnSpPr/>
            <p:nvPr/>
          </p:nvCxnSpPr>
          <p:spPr>
            <a:xfrm>
              <a:off x="673571" y="2488943"/>
              <a:ext cx="1954213" cy="0"/>
            </a:xfrm>
            <a:prstGeom prst="line">
              <a:avLst/>
            </a:prstGeom>
            <a:grpFill/>
            <a:ln w="19050" cap="flat" cmpd="sng" algn="ctr">
              <a:solidFill>
                <a:srgbClr val="00779F"/>
              </a:solidFill>
              <a:prstDash val="sysDash"/>
            </a:ln>
            <a:effectLst/>
          </p:spPr>
        </p:cxnSp>
        <p:sp>
          <p:nvSpPr>
            <p:cNvPr id="52" name="等腰三角形 51"/>
            <p:cNvSpPr/>
            <p:nvPr/>
          </p:nvSpPr>
          <p:spPr>
            <a:xfrm>
              <a:off x="673571" y="2200214"/>
              <a:ext cx="398512" cy="274337"/>
            </a:xfrm>
            <a:prstGeom prst="triangle">
              <a:avLst/>
            </a:prstGeom>
            <a:grpFill/>
            <a:ln w="25400" cap="flat" cmpd="sng" algn="ctr">
              <a:solidFill>
                <a:srgbClr val="00779F"/>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53" name="组合 52"/>
          <p:cNvGrpSpPr/>
          <p:nvPr/>
        </p:nvGrpSpPr>
        <p:grpSpPr>
          <a:xfrm>
            <a:off x="5850680" y="3340215"/>
            <a:ext cx="1795013" cy="258031"/>
            <a:chOff x="6510860" y="3735291"/>
            <a:chExt cx="1908448" cy="274337"/>
          </a:xfrm>
          <a:solidFill>
            <a:srgbClr val="00779F"/>
          </a:solidFill>
        </p:grpSpPr>
        <p:cxnSp>
          <p:nvCxnSpPr>
            <p:cNvPr id="54" name="Gerade Verbindung 18"/>
            <p:cNvCxnSpPr/>
            <p:nvPr/>
          </p:nvCxnSpPr>
          <p:spPr>
            <a:xfrm>
              <a:off x="6543257" y="4009628"/>
              <a:ext cx="1876051" cy="0"/>
            </a:xfrm>
            <a:prstGeom prst="line">
              <a:avLst/>
            </a:prstGeom>
            <a:grpFill/>
            <a:ln w="19050" cap="flat" cmpd="sng" algn="ctr">
              <a:solidFill>
                <a:srgbClr val="00779F"/>
              </a:solidFill>
              <a:prstDash val="sysDash"/>
            </a:ln>
            <a:effectLst/>
          </p:spPr>
        </p:cxnSp>
        <p:sp>
          <p:nvSpPr>
            <p:cNvPr id="55" name="等腰三角形 54"/>
            <p:cNvSpPr/>
            <p:nvPr/>
          </p:nvSpPr>
          <p:spPr>
            <a:xfrm>
              <a:off x="6510860" y="3735291"/>
              <a:ext cx="398512" cy="274337"/>
            </a:xfrm>
            <a:prstGeom prst="triangle">
              <a:avLst/>
            </a:prstGeom>
            <a:grpFill/>
            <a:ln w="25400" cap="flat" cmpd="sng" algn="ctr">
              <a:solidFill>
                <a:srgbClr val="00779F"/>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56" name="组合 55"/>
          <p:cNvGrpSpPr/>
          <p:nvPr/>
        </p:nvGrpSpPr>
        <p:grpSpPr>
          <a:xfrm>
            <a:off x="4564189" y="897600"/>
            <a:ext cx="258032" cy="710735"/>
            <a:chOff x="3269631" y="955576"/>
            <a:chExt cx="274338" cy="755650"/>
          </a:xfrm>
          <a:solidFill>
            <a:srgbClr val="00779F"/>
          </a:solidFill>
        </p:grpSpPr>
        <p:cxnSp>
          <p:nvCxnSpPr>
            <p:cNvPr id="57" name="Gerade Verbindung 20"/>
            <p:cNvCxnSpPr/>
            <p:nvPr/>
          </p:nvCxnSpPr>
          <p:spPr>
            <a:xfrm rot="5400000" flipH="1" flipV="1">
              <a:off x="3166144" y="1333401"/>
              <a:ext cx="755650" cy="0"/>
            </a:xfrm>
            <a:prstGeom prst="line">
              <a:avLst/>
            </a:prstGeom>
            <a:grpFill/>
            <a:ln w="19050" cap="flat" cmpd="sng" algn="ctr">
              <a:solidFill>
                <a:srgbClr val="00779F"/>
              </a:solidFill>
              <a:prstDash val="sysDash"/>
            </a:ln>
            <a:effectLst/>
          </p:spPr>
        </p:cxnSp>
        <p:sp>
          <p:nvSpPr>
            <p:cNvPr id="58" name="等腰三角形 57"/>
            <p:cNvSpPr/>
            <p:nvPr/>
          </p:nvSpPr>
          <p:spPr>
            <a:xfrm rot="16200000">
              <a:off x="3207544" y="1017663"/>
              <a:ext cx="398512" cy="274337"/>
            </a:xfrm>
            <a:prstGeom prst="triangle">
              <a:avLst/>
            </a:prstGeom>
            <a:grpFill/>
            <a:ln w="25400" cap="flat" cmpd="sng" algn="ctr">
              <a:solidFill>
                <a:srgbClr val="00779F"/>
              </a:solid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59" name="Rectangle 18"/>
          <p:cNvSpPr>
            <a:spLocks noChangeArrowheads="1"/>
          </p:cNvSpPr>
          <p:nvPr/>
        </p:nvSpPr>
        <p:spPr bwMode="auto">
          <a:xfrm>
            <a:off x="1834564" y="3994037"/>
            <a:ext cx="3250943" cy="39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l" defTabSz="914354"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914354" rtl="0" eaLnBrk="1" fontAlgn="base" latinLnBrk="0" hangingPunct="1">
              <a:lnSpc>
                <a:spcPct val="120000"/>
              </a:lnSpc>
              <a:spcBef>
                <a:spcPct val="0"/>
              </a:spcBef>
              <a:spcAft>
                <a:spcPct val="0"/>
              </a:spcAft>
              <a:buClrTx/>
              <a:buSzTx/>
              <a:buFontTx/>
              <a:buNone/>
              <a:tabLst/>
              <a:defRPr/>
            </a:pPr>
            <a:r>
              <a:rPr kumimoji="0" lang="zh-CN" altLang="en-US" sz="825"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rPr>
              <a:t>单击此处添加段落文字内容</a:t>
            </a:r>
            <a:endParaRPr kumimoji="0" lang="zh-CN" altLang="en-US" sz="788"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15929028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right)">
                                      <p:cBhvr>
                                        <p:cTn id="13" dur="500"/>
                                        <p:tgtEl>
                                          <p:spTgt spid="50"/>
                                        </p:tgtEl>
                                      </p:cBhvr>
                                    </p:animEffect>
                                  </p:childTnLst>
                                </p:cTn>
                              </p:par>
                              <p:par>
                                <p:cTn id="14" presetID="22" presetClass="entr" presetSubtype="4"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down)">
                                      <p:cBhvr>
                                        <p:cTn id="16" dur="500"/>
                                        <p:tgtEl>
                                          <p:spTgt spid="56"/>
                                        </p:tgtEl>
                                      </p:cBhvr>
                                    </p:animEffect>
                                  </p:childTnLst>
                                </p:cTn>
                              </p:par>
                              <p:par>
                                <p:cTn id="17" presetID="22" presetClass="entr" presetSubtype="2"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right)">
                                      <p:cBhvr>
                                        <p:cTn id="19" dur="500"/>
                                        <p:tgtEl>
                                          <p:spTgt spid="53"/>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anim calcmode="lin" valueType="num">
                                      <p:cBhvr>
                                        <p:cTn id="24" dur="500" fill="hold"/>
                                        <p:tgtEl>
                                          <p:spTgt spid="46"/>
                                        </p:tgtEl>
                                        <p:attrNameLst>
                                          <p:attrName>ppt_x</p:attrName>
                                        </p:attrNameLst>
                                      </p:cBhvr>
                                      <p:tavLst>
                                        <p:tav tm="0">
                                          <p:val>
                                            <p:strVal val="#ppt_x"/>
                                          </p:val>
                                        </p:tav>
                                        <p:tav tm="100000">
                                          <p:val>
                                            <p:strVal val="#ppt_x"/>
                                          </p:val>
                                        </p:tav>
                                      </p:tavLst>
                                    </p:anim>
                                    <p:anim calcmode="lin" valueType="num">
                                      <p:cBhvr>
                                        <p:cTn id="25" dur="500" fill="hold"/>
                                        <p:tgtEl>
                                          <p:spTgt spid="4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anim calcmode="lin" valueType="num">
                                      <p:cBhvr>
                                        <p:cTn id="29" dur="500" fill="hold"/>
                                        <p:tgtEl>
                                          <p:spTgt spid="47"/>
                                        </p:tgtEl>
                                        <p:attrNameLst>
                                          <p:attrName>ppt_x</p:attrName>
                                        </p:attrNameLst>
                                      </p:cBhvr>
                                      <p:tavLst>
                                        <p:tav tm="0">
                                          <p:val>
                                            <p:strVal val="#ppt_x"/>
                                          </p:val>
                                        </p:tav>
                                        <p:tav tm="100000">
                                          <p:val>
                                            <p:strVal val="#ppt_x"/>
                                          </p:val>
                                        </p:tav>
                                      </p:tavLst>
                                    </p:anim>
                                    <p:anim calcmode="lin" valueType="num">
                                      <p:cBhvr>
                                        <p:cTn id="30" dur="500" fill="hold"/>
                                        <p:tgtEl>
                                          <p:spTgt spid="4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anim calcmode="lin" valueType="num">
                                      <p:cBhvr>
                                        <p:cTn id="34" dur="500" fill="hold"/>
                                        <p:tgtEl>
                                          <p:spTgt spid="48"/>
                                        </p:tgtEl>
                                        <p:attrNameLst>
                                          <p:attrName>ppt_x</p:attrName>
                                        </p:attrNameLst>
                                      </p:cBhvr>
                                      <p:tavLst>
                                        <p:tav tm="0">
                                          <p:val>
                                            <p:strVal val="#ppt_x"/>
                                          </p:val>
                                        </p:tav>
                                        <p:tav tm="100000">
                                          <p:val>
                                            <p:strVal val="#ppt_x"/>
                                          </p:val>
                                        </p:tav>
                                      </p:tavLst>
                                    </p:anim>
                                    <p:anim calcmode="lin" valueType="num">
                                      <p:cBhvr>
                                        <p:cTn id="35" dur="500" fill="hold"/>
                                        <p:tgtEl>
                                          <p:spTgt spid="48"/>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1000"/>
                                        <p:tgtEl>
                                          <p:spTgt spid="49"/>
                                        </p:tgtEl>
                                      </p:cBhvr>
                                    </p:animEffect>
                                    <p:anim calcmode="lin" valueType="num">
                                      <p:cBhvr>
                                        <p:cTn id="40" dur="1000" fill="hold"/>
                                        <p:tgtEl>
                                          <p:spTgt spid="49"/>
                                        </p:tgtEl>
                                        <p:attrNameLst>
                                          <p:attrName>ppt_x</p:attrName>
                                        </p:attrNameLst>
                                      </p:cBhvr>
                                      <p:tavLst>
                                        <p:tav tm="0">
                                          <p:val>
                                            <p:strVal val="#ppt_x"/>
                                          </p:val>
                                        </p:tav>
                                        <p:tav tm="100000">
                                          <p:val>
                                            <p:strVal val="#ppt_x"/>
                                          </p:val>
                                        </p:tav>
                                      </p:tavLst>
                                    </p:anim>
                                    <p:anim calcmode="lin" valueType="num">
                                      <p:cBhvr>
                                        <p:cTn id="41" dur="1000" fill="hold"/>
                                        <p:tgtEl>
                                          <p:spTgt spid="49"/>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59">
                                            <p:txEl>
                                              <p:pRg st="0" end="0"/>
                                            </p:txEl>
                                          </p:spTgt>
                                        </p:tgtEl>
                                        <p:attrNameLst>
                                          <p:attrName>style.visibility</p:attrName>
                                        </p:attrNameLst>
                                      </p:cBhvr>
                                      <p:to>
                                        <p:strVal val="visible"/>
                                      </p:to>
                                    </p:set>
                                    <p:animEffect transition="in" filter="fade">
                                      <p:cBhvr>
                                        <p:cTn id="45" dur="750"/>
                                        <p:tgtEl>
                                          <p:spTgt spid="59">
                                            <p:txEl>
                                              <p:pRg st="0" end="0"/>
                                            </p:txEl>
                                          </p:spTgt>
                                        </p:tgtEl>
                                      </p:cBhvr>
                                    </p:animEffect>
                                    <p:anim calcmode="lin" valueType="num">
                                      <p:cBhvr>
                                        <p:cTn id="46" dur="75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47" dur="75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59">
                                            <p:txEl>
                                              <p:pRg st="1" end="1"/>
                                            </p:txEl>
                                          </p:spTgt>
                                        </p:tgtEl>
                                        <p:attrNameLst>
                                          <p:attrName>style.visibility</p:attrName>
                                        </p:attrNameLst>
                                      </p:cBhvr>
                                      <p:to>
                                        <p:strVal val="visible"/>
                                      </p:to>
                                    </p:set>
                                    <p:animEffect transition="in" filter="fade">
                                      <p:cBhvr>
                                        <p:cTn id="52" dur="750"/>
                                        <p:tgtEl>
                                          <p:spTgt spid="59">
                                            <p:txEl>
                                              <p:pRg st="1" end="1"/>
                                            </p:txEl>
                                          </p:spTgt>
                                        </p:tgtEl>
                                      </p:cBhvr>
                                    </p:animEffect>
                                    <p:anim calcmode="lin" valueType="num">
                                      <p:cBhvr>
                                        <p:cTn id="53" dur="750" fill="hold"/>
                                        <p:tgtEl>
                                          <p:spTgt spid="59">
                                            <p:txEl>
                                              <p:pRg st="1" end="1"/>
                                            </p:txEl>
                                          </p:spTgt>
                                        </p:tgtEl>
                                        <p:attrNameLst>
                                          <p:attrName>ppt_x</p:attrName>
                                        </p:attrNameLst>
                                      </p:cBhvr>
                                      <p:tavLst>
                                        <p:tav tm="0">
                                          <p:val>
                                            <p:strVal val="#ppt_x"/>
                                          </p:val>
                                        </p:tav>
                                        <p:tav tm="100000">
                                          <p:val>
                                            <p:strVal val="#ppt_x"/>
                                          </p:val>
                                        </p:tav>
                                      </p:tavLst>
                                    </p:anim>
                                    <p:anim calcmode="lin" valueType="num">
                                      <p:cBhvr>
                                        <p:cTn id="54" dur="750" fill="hold"/>
                                        <p:tgtEl>
                                          <p:spTgt spid="5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5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9" name="组合 9"/>
          <p:cNvGrpSpPr>
            <a:grpSpLocks/>
          </p:cNvGrpSpPr>
          <p:nvPr/>
        </p:nvGrpSpPr>
        <p:grpSpPr bwMode="auto">
          <a:xfrm>
            <a:off x="3823097" y="662122"/>
            <a:ext cx="1341834" cy="391716"/>
            <a:chOff x="4368800" y="1262743"/>
            <a:chExt cx="1886857" cy="522514"/>
          </a:xfrm>
        </p:grpSpPr>
        <p:cxnSp>
          <p:nvCxnSpPr>
            <p:cNvPr id="40" name="直接连接符 39"/>
            <p:cNvCxnSpPr/>
            <p:nvPr/>
          </p:nvCxnSpPr>
          <p:spPr>
            <a:xfrm>
              <a:off x="4368800" y="1262743"/>
              <a:ext cx="0" cy="522514"/>
            </a:xfrm>
            <a:prstGeom prst="line">
              <a:avLst/>
            </a:prstGeom>
            <a:noFill/>
            <a:ln w="6350" cap="flat" cmpd="sng" algn="ctr">
              <a:solidFill>
                <a:srgbClr val="005A4E"/>
              </a:solidFill>
              <a:prstDash val="solid"/>
              <a:miter lim="800000"/>
            </a:ln>
            <a:effectLst/>
          </p:spPr>
        </p:cxnSp>
        <p:cxnSp>
          <p:nvCxnSpPr>
            <p:cNvPr id="41" name="直接连接符 40"/>
            <p:cNvCxnSpPr/>
            <p:nvPr/>
          </p:nvCxnSpPr>
          <p:spPr>
            <a:xfrm>
              <a:off x="4368800" y="1262743"/>
              <a:ext cx="1886857" cy="0"/>
            </a:xfrm>
            <a:prstGeom prst="line">
              <a:avLst/>
            </a:prstGeom>
            <a:noFill/>
            <a:ln w="6350" cap="flat" cmpd="sng" algn="ctr">
              <a:solidFill>
                <a:srgbClr val="005A4E"/>
              </a:solidFill>
              <a:prstDash val="solid"/>
              <a:miter lim="800000"/>
            </a:ln>
            <a:effectLst/>
          </p:spPr>
        </p:cxnSp>
        <p:cxnSp>
          <p:nvCxnSpPr>
            <p:cNvPr id="42" name="直接连接符 41"/>
            <p:cNvCxnSpPr/>
            <p:nvPr/>
          </p:nvCxnSpPr>
          <p:spPr>
            <a:xfrm>
              <a:off x="6255657" y="1262743"/>
              <a:ext cx="0" cy="522514"/>
            </a:xfrm>
            <a:prstGeom prst="line">
              <a:avLst/>
            </a:prstGeom>
            <a:noFill/>
            <a:ln w="6350" cap="flat" cmpd="sng" algn="ctr">
              <a:solidFill>
                <a:srgbClr val="005A4E"/>
              </a:solidFill>
              <a:prstDash val="solid"/>
              <a:miter lim="800000"/>
            </a:ln>
            <a:effectLst/>
          </p:spPr>
        </p:cxnSp>
      </p:grpSp>
      <p:grpSp>
        <p:nvGrpSpPr>
          <p:cNvPr id="43" name="组合 13"/>
          <p:cNvGrpSpPr>
            <a:grpSpLocks/>
          </p:cNvGrpSpPr>
          <p:nvPr/>
        </p:nvGrpSpPr>
        <p:grpSpPr bwMode="auto">
          <a:xfrm rot="10800000">
            <a:off x="3833813" y="2781036"/>
            <a:ext cx="1341835" cy="391716"/>
            <a:chOff x="4368800" y="1262743"/>
            <a:chExt cx="1886857" cy="522514"/>
          </a:xfrm>
        </p:grpSpPr>
        <p:cxnSp>
          <p:nvCxnSpPr>
            <p:cNvPr id="44" name="直接连接符 43"/>
            <p:cNvCxnSpPr/>
            <p:nvPr/>
          </p:nvCxnSpPr>
          <p:spPr>
            <a:xfrm>
              <a:off x="4360429" y="1262743"/>
              <a:ext cx="0" cy="522514"/>
            </a:xfrm>
            <a:prstGeom prst="line">
              <a:avLst/>
            </a:prstGeom>
            <a:noFill/>
            <a:ln w="6350" cap="flat" cmpd="sng" algn="ctr">
              <a:solidFill>
                <a:srgbClr val="005A4E"/>
              </a:solidFill>
              <a:prstDash val="solid"/>
              <a:miter lim="800000"/>
            </a:ln>
            <a:effectLst/>
          </p:spPr>
        </p:cxnSp>
        <p:cxnSp>
          <p:nvCxnSpPr>
            <p:cNvPr id="45" name="直接连接符 44"/>
            <p:cNvCxnSpPr/>
            <p:nvPr/>
          </p:nvCxnSpPr>
          <p:spPr>
            <a:xfrm>
              <a:off x="4377172" y="1254803"/>
              <a:ext cx="1886856" cy="0"/>
            </a:xfrm>
            <a:prstGeom prst="line">
              <a:avLst/>
            </a:prstGeom>
            <a:noFill/>
            <a:ln w="6350" cap="flat" cmpd="sng" algn="ctr">
              <a:solidFill>
                <a:srgbClr val="005A4E"/>
              </a:solidFill>
              <a:prstDash val="solid"/>
              <a:miter lim="800000"/>
            </a:ln>
            <a:effectLst/>
          </p:spPr>
        </p:cxnSp>
        <p:cxnSp>
          <p:nvCxnSpPr>
            <p:cNvPr id="46" name="直接连接符 45"/>
            <p:cNvCxnSpPr/>
            <p:nvPr/>
          </p:nvCxnSpPr>
          <p:spPr>
            <a:xfrm>
              <a:off x="6250634" y="1262743"/>
              <a:ext cx="0" cy="522514"/>
            </a:xfrm>
            <a:prstGeom prst="line">
              <a:avLst/>
            </a:prstGeom>
            <a:noFill/>
            <a:ln w="6350" cap="flat" cmpd="sng" algn="ctr">
              <a:solidFill>
                <a:srgbClr val="005A4E"/>
              </a:solidFill>
              <a:prstDash val="solid"/>
              <a:miter lim="800000"/>
            </a:ln>
            <a:effectLst/>
          </p:spPr>
        </p:cxnSp>
      </p:grpSp>
      <p:sp>
        <p:nvSpPr>
          <p:cNvPr id="47" name="矩形 46"/>
          <p:cNvSpPr/>
          <p:nvPr/>
        </p:nvSpPr>
        <p:spPr>
          <a:xfrm>
            <a:off x="1676400" y="1135270"/>
            <a:ext cx="7468196" cy="156972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sp>
        <p:nvSpPr>
          <p:cNvPr id="48" name="文本框 47"/>
          <p:cNvSpPr txBox="1">
            <a:spLocks noChangeArrowheads="1"/>
          </p:cNvSpPr>
          <p:nvPr/>
        </p:nvSpPr>
        <p:spPr bwMode="auto">
          <a:xfrm>
            <a:off x="2130196" y="1400543"/>
            <a:ext cx="48815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685783"/>
            <a:r>
              <a:rPr lang="zh-CN" altLang="en-US" sz="3600" b="1" dirty="0" smtClean="0">
                <a:solidFill>
                  <a:srgbClr val="FFFFFF"/>
                </a:solidFill>
                <a:latin typeface="微软雅黑" pitchFamily="34" charset="-122"/>
                <a:ea typeface="微软雅黑" pitchFamily="34" charset="-122"/>
              </a:rPr>
              <a:t>感谢您观看 </a:t>
            </a:r>
            <a:r>
              <a:rPr lang="en-US" altLang="zh-CN" sz="3600" b="1" dirty="0" smtClean="0">
                <a:solidFill>
                  <a:srgbClr val="FFFFFF"/>
                </a:solidFill>
                <a:latin typeface="微软雅黑" pitchFamily="34" charset="-122"/>
                <a:ea typeface="微软雅黑" pitchFamily="34" charset="-122"/>
              </a:rPr>
              <a:t>THANKS</a:t>
            </a:r>
            <a:endParaRPr lang="zh-CN" altLang="en-US" sz="3600" b="1" dirty="0">
              <a:solidFill>
                <a:srgbClr val="FFFFFF"/>
              </a:solidFill>
              <a:latin typeface="微软雅黑" pitchFamily="34" charset="-122"/>
              <a:ea typeface="微软雅黑" pitchFamily="34" charset="-122"/>
            </a:endParaRPr>
          </a:p>
        </p:txBody>
      </p:sp>
      <p:sp>
        <p:nvSpPr>
          <p:cNvPr id="49" name="文本框 5"/>
          <p:cNvSpPr txBox="1">
            <a:spLocks noChangeArrowheads="1"/>
          </p:cNvSpPr>
          <p:nvPr/>
        </p:nvSpPr>
        <p:spPr bwMode="auto">
          <a:xfrm>
            <a:off x="2130622" y="2134207"/>
            <a:ext cx="45876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defTabSz="685783"/>
            <a:r>
              <a:rPr lang="en-US" altLang="zh-CN" sz="1200" dirty="0" smtClean="0">
                <a:solidFill>
                  <a:srgbClr val="FFFFFF"/>
                </a:solidFill>
                <a:latin typeface="微软雅黑" pitchFamily="34" charset="-122"/>
                <a:ea typeface="微软雅黑" pitchFamily="34" charset="-122"/>
                <a:cs typeface="Arial" charset="0"/>
              </a:rPr>
              <a:t>GUOJIADIANWANG </a:t>
            </a:r>
            <a:r>
              <a:rPr lang="en-US" altLang="zh-CN" sz="1200" dirty="0">
                <a:solidFill>
                  <a:srgbClr val="FFFFFF"/>
                </a:solidFill>
                <a:latin typeface="微软雅黑" pitchFamily="34" charset="-122"/>
                <a:ea typeface="微软雅黑" pitchFamily="34" charset="-122"/>
                <a:cs typeface="Arial" charset="0"/>
              </a:rPr>
              <a:t>PPT MORE THAN TEMPALTE</a:t>
            </a:r>
            <a:endParaRPr lang="zh-CN" altLang="en-US" sz="1200" dirty="0">
              <a:solidFill>
                <a:srgbClr val="FFFFFF"/>
              </a:solidFill>
              <a:latin typeface="微软雅黑" pitchFamily="34" charset="-122"/>
              <a:ea typeface="微软雅黑" pitchFamily="34" charset="-122"/>
              <a:cs typeface="Arial" charset="0"/>
            </a:endParaRPr>
          </a:p>
        </p:txBody>
      </p:sp>
      <p:sp>
        <p:nvSpPr>
          <p:cNvPr id="50" name="文本框 6"/>
          <p:cNvSpPr txBox="1">
            <a:spLocks noChangeArrowheads="1"/>
          </p:cNvSpPr>
          <p:nvPr/>
        </p:nvSpPr>
        <p:spPr bwMode="auto">
          <a:xfrm>
            <a:off x="2344738" y="2375881"/>
            <a:ext cx="41362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defTabSz="685783"/>
            <a:r>
              <a:rPr lang="zh-CN" altLang="en-US" dirty="0" smtClean="0">
                <a:solidFill>
                  <a:srgbClr val="FFFFFF"/>
                </a:solidFill>
                <a:latin typeface="微软雅黑" pitchFamily="34" charset="-122"/>
                <a:ea typeface="微软雅黑" pitchFamily="34" charset="-122"/>
              </a:rPr>
              <a:t>精美大气电网行业</a:t>
            </a:r>
            <a:r>
              <a:rPr lang="en-US" altLang="zh-CN" dirty="0" smtClean="0">
                <a:solidFill>
                  <a:srgbClr val="FFFFFF"/>
                </a:solidFill>
                <a:latin typeface="微软雅黑" pitchFamily="34" charset="-122"/>
                <a:ea typeface="微软雅黑" pitchFamily="34" charset="-122"/>
              </a:rPr>
              <a:t>PPT</a:t>
            </a:r>
            <a:r>
              <a:rPr lang="zh-CN" altLang="en-US" dirty="0" smtClean="0">
                <a:solidFill>
                  <a:srgbClr val="FFFFFF"/>
                </a:solidFill>
                <a:latin typeface="微软雅黑" pitchFamily="34" charset="-122"/>
                <a:ea typeface="微软雅黑" pitchFamily="34" charset="-122"/>
              </a:rPr>
              <a:t>模板</a:t>
            </a:r>
            <a:endParaRPr lang="zh-CN" altLang="en-US" b="1" dirty="0">
              <a:solidFill>
                <a:srgbClr val="FFFFFF"/>
              </a:solidFill>
              <a:latin typeface="微软雅黑" pitchFamily="34" charset="-122"/>
              <a:ea typeface="微软雅黑" pitchFamily="34" charset="-122"/>
            </a:endParaRPr>
          </a:p>
        </p:txBody>
      </p:sp>
      <p:grpSp>
        <p:nvGrpSpPr>
          <p:cNvPr id="51" name="组合 50"/>
          <p:cNvGrpSpPr/>
          <p:nvPr/>
        </p:nvGrpSpPr>
        <p:grpSpPr>
          <a:xfrm>
            <a:off x="0" y="4117589"/>
            <a:ext cx="9144000" cy="1050471"/>
            <a:chOff x="0" y="4117589"/>
            <a:chExt cx="9144000" cy="1050471"/>
          </a:xfrm>
        </p:grpSpPr>
        <p:sp>
          <p:nvSpPr>
            <p:cNvPr id="52" name="矩形 51"/>
            <p:cNvSpPr/>
            <p:nvPr/>
          </p:nvSpPr>
          <p:spPr>
            <a:xfrm>
              <a:off x="0" y="4117589"/>
              <a:ext cx="9144000" cy="1050471"/>
            </a:xfrm>
            <a:prstGeom prst="rect">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0" y="4166245"/>
              <a:ext cx="9144000" cy="270494"/>
            </a:xfrm>
            <a:prstGeom prst="rect">
              <a:avLst/>
            </a:prstGeom>
            <a:gradFill flip="none" rotWithShape="1">
              <a:gsLst>
                <a:gs pos="0">
                  <a:schemeClr val="bg1">
                    <a:alpha val="2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4" name="Picture 6" descr="E:\1PPT制作\PPT市场\电网\95598.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19073" y="4394737"/>
            <a:ext cx="1343285" cy="62528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组合 54"/>
          <p:cNvGrpSpPr/>
          <p:nvPr/>
        </p:nvGrpSpPr>
        <p:grpSpPr>
          <a:xfrm>
            <a:off x="-108520" y="4264646"/>
            <a:ext cx="4243687" cy="787188"/>
            <a:chOff x="-108520" y="4264646"/>
            <a:chExt cx="4243687" cy="787188"/>
          </a:xfrm>
        </p:grpSpPr>
        <p:pic>
          <p:nvPicPr>
            <p:cNvPr id="56" name="Picture 5" descr="E:\1PPT制作\PPT市场\电网\国家电网标志.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8520" y="4264646"/>
              <a:ext cx="2427163" cy="787188"/>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直接连接符 56"/>
            <p:cNvCxnSpPr/>
            <p:nvPr/>
          </p:nvCxnSpPr>
          <p:spPr>
            <a:xfrm>
              <a:off x="2130196" y="4448423"/>
              <a:ext cx="0" cy="47559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58" name="Picture 7" descr="E:\1PPT制作\PPT市场\电网\努力超越追求卓越.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130466" y="4477451"/>
              <a:ext cx="2004701" cy="4122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561630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16" presetClass="entr" presetSubtype="37" fill="hold" nodeType="withEffect">
                                  <p:stCondLst>
                                    <p:cond delay="1000"/>
                                  </p:stCondLst>
                                  <p:childTnLst>
                                    <p:set>
                                      <p:cBhvr>
                                        <p:cTn id="11" dur="1" fill="hold">
                                          <p:stCondLst>
                                            <p:cond delay="0"/>
                                          </p:stCondLst>
                                        </p:cTn>
                                        <p:tgtEl>
                                          <p:spTgt spid="55"/>
                                        </p:tgtEl>
                                        <p:attrNameLst>
                                          <p:attrName>style.visibility</p:attrName>
                                        </p:attrNameLst>
                                      </p:cBhvr>
                                      <p:to>
                                        <p:strVal val="visible"/>
                                      </p:to>
                                    </p:set>
                                    <p:animEffect transition="in" filter="barn(outVertical)">
                                      <p:cBhvr>
                                        <p:cTn id="12" dur="500"/>
                                        <p:tgtEl>
                                          <p:spTgt spid="55"/>
                                        </p:tgtEl>
                                      </p:cBhvr>
                                    </p:animEffect>
                                  </p:childTnLst>
                                </p:cTn>
                              </p:par>
                              <p:par>
                                <p:cTn id="13" presetID="2" presetClass="entr" presetSubtype="2" fill="hold" nodeType="withEffect">
                                  <p:stCondLst>
                                    <p:cond delay="11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1+#ppt_w/2"/>
                                          </p:val>
                                        </p:tav>
                                        <p:tav tm="100000">
                                          <p:val>
                                            <p:strVal val="#ppt_x"/>
                                          </p:val>
                                        </p:tav>
                                      </p:tavLst>
                                    </p:anim>
                                    <p:anim calcmode="lin" valueType="num">
                                      <p:cBhvr additive="base">
                                        <p:cTn id="16" dur="500" fill="hold"/>
                                        <p:tgtEl>
                                          <p:spTgt spid="54"/>
                                        </p:tgtEl>
                                        <p:attrNameLst>
                                          <p:attrName>ppt_y</p:attrName>
                                        </p:attrNameLst>
                                      </p:cBhvr>
                                      <p:tavLst>
                                        <p:tav tm="0">
                                          <p:val>
                                            <p:strVal val="#ppt_y"/>
                                          </p:val>
                                        </p:tav>
                                        <p:tav tm="100000">
                                          <p:val>
                                            <p:strVal val="#ppt_y"/>
                                          </p:val>
                                        </p:tav>
                                      </p:tavLst>
                                    </p:anim>
                                  </p:childTnLst>
                                </p:cTn>
                              </p:par>
                            </p:childTnLst>
                          </p:cTn>
                        </p:par>
                        <p:par>
                          <p:cTn id="17" fill="hold">
                            <p:stCondLst>
                              <p:cond delay="1600"/>
                            </p:stCondLst>
                            <p:childTnLst>
                              <p:par>
                                <p:cTn id="18" presetID="16" presetClass="entr" presetSubtype="42"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barn(outHorizontal)">
                                      <p:cBhvr>
                                        <p:cTn id="20" dur="1000"/>
                                        <p:tgtEl>
                                          <p:spTgt spid="47"/>
                                        </p:tgtEl>
                                      </p:cBhvr>
                                    </p:animEffect>
                                  </p:childTnLst>
                                </p:cTn>
                              </p:par>
                            </p:childTnLst>
                          </p:cTn>
                        </p:par>
                        <p:par>
                          <p:cTn id="21" fill="hold">
                            <p:stCondLst>
                              <p:cond delay="2600"/>
                            </p:stCondLst>
                            <p:childTnLst>
                              <p:par>
                                <p:cTn id="22" presetID="2" presetClass="entr" presetSubtype="1"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childTnLst>
                          </p:cTn>
                        </p:par>
                        <p:par>
                          <p:cTn id="30" fill="hold">
                            <p:stCondLst>
                              <p:cond delay="3100"/>
                            </p:stCondLst>
                            <p:childTnLst>
                              <p:par>
                                <p:cTn id="31" presetID="23" presetClass="entr" presetSubtype="36" fill="hold" grpId="0" nodeType="afterEffect">
                                  <p:stCondLst>
                                    <p:cond delay="0"/>
                                  </p:stCondLst>
                                  <p:iterate type="lt">
                                    <p:tmPct val="15000"/>
                                  </p:iterate>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strVal val="(6*min(max(#ppt_w*#ppt_h,.3),1)-7.4)/-.7*#ppt_w"/>
                                          </p:val>
                                        </p:tav>
                                        <p:tav tm="100000">
                                          <p:val>
                                            <p:strVal val="#ppt_w"/>
                                          </p:val>
                                        </p:tav>
                                      </p:tavLst>
                                    </p:anim>
                                    <p:anim calcmode="lin" valueType="num">
                                      <p:cBhvr>
                                        <p:cTn id="34" dur="500" fill="hold"/>
                                        <p:tgtEl>
                                          <p:spTgt spid="48"/>
                                        </p:tgtEl>
                                        <p:attrNameLst>
                                          <p:attrName>ppt_h</p:attrName>
                                        </p:attrNameLst>
                                      </p:cBhvr>
                                      <p:tavLst>
                                        <p:tav tm="0">
                                          <p:val>
                                            <p:strVal val="(6*min(max(#ppt_w*#ppt_h,.3),1)-7.4)/-.7*#ppt_h"/>
                                          </p:val>
                                        </p:tav>
                                        <p:tav tm="100000">
                                          <p:val>
                                            <p:strVal val="#ppt_h"/>
                                          </p:val>
                                        </p:tav>
                                      </p:tavLst>
                                    </p:anim>
                                    <p:anim calcmode="lin" valueType="num">
                                      <p:cBhvr>
                                        <p:cTn id="35" dur="500" fill="hold"/>
                                        <p:tgtEl>
                                          <p:spTgt spid="48"/>
                                        </p:tgtEl>
                                        <p:attrNameLst>
                                          <p:attrName>ppt_x</p:attrName>
                                        </p:attrNameLst>
                                      </p:cBhvr>
                                      <p:tavLst>
                                        <p:tav tm="0">
                                          <p:val>
                                            <p:fltVal val="0.5"/>
                                          </p:val>
                                        </p:tav>
                                        <p:tav tm="100000">
                                          <p:val>
                                            <p:strVal val="#ppt_x"/>
                                          </p:val>
                                        </p:tav>
                                      </p:tavLst>
                                    </p:anim>
                                    <p:anim calcmode="lin" valueType="num">
                                      <p:cBhvr>
                                        <p:cTn id="36" dur="50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37" fill="hold">
                            <p:stCondLst>
                              <p:cond delay="43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9"/>
                                        </p:tgtEl>
                                        <p:attrNameLst>
                                          <p:attrName>style.visibility</p:attrName>
                                        </p:attrNameLst>
                                      </p:cBhvr>
                                      <p:to>
                                        <p:strVal val="visible"/>
                                      </p:to>
                                    </p:set>
                                    <p:anim calcmode="lin" valueType="num">
                                      <p:cBhvr>
                                        <p:cTn id="4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9"/>
                                        </p:tgtEl>
                                        <p:attrNameLst>
                                          <p:attrName>ppt_y</p:attrName>
                                        </p:attrNameLst>
                                      </p:cBhvr>
                                      <p:tavLst>
                                        <p:tav tm="0">
                                          <p:val>
                                            <p:strVal val="#ppt_y"/>
                                          </p:val>
                                        </p:tav>
                                        <p:tav tm="100000">
                                          <p:val>
                                            <p:strVal val="#ppt_y"/>
                                          </p:val>
                                        </p:tav>
                                      </p:tavLst>
                                    </p:anim>
                                    <p:anim calcmode="lin" valueType="num">
                                      <p:cBhvr>
                                        <p:cTn id="4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9"/>
                                        </p:tgtEl>
                                      </p:cBhvr>
                                    </p:animEffect>
                                  </p:childTnLst>
                                </p:cTn>
                              </p:par>
                            </p:childTnLst>
                          </p:cTn>
                        </p:par>
                        <p:par>
                          <p:cTn id="45" fill="hold">
                            <p:stCondLst>
                              <p:cond delay="64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50"/>
                                        </p:tgtEl>
                                        <p:attrNameLst>
                                          <p:attrName>ppt_y</p:attrName>
                                        </p:attrNameLst>
                                      </p:cBhvr>
                                      <p:tavLst>
                                        <p:tav tm="0">
                                          <p:val>
                                            <p:strVal val="#ppt_y"/>
                                          </p:val>
                                        </p:tav>
                                        <p:tav tm="100000">
                                          <p:val>
                                            <p:strVal val="#ppt_y"/>
                                          </p:val>
                                        </p:tav>
                                      </p:tavLst>
                                    </p:anim>
                                    <p:anim calcmode="lin" valueType="num">
                                      <p:cBhvr>
                                        <p:cTn id="5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7322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3642632" y="1087382"/>
            <a:ext cx="1564083" cy="1564082"/>
            <a:chOff x="933450" y="1905000"/>
            <a:chExt cx="3048000" cy="3048000"/>
          </a:xfrm>
        </p:grpSpPr>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3450" y="1905000"/>
              <a:ext cx="3048000" cy="3048000"/>
            </a:xfrm>
            <a:prstGeom prst="ellipse">
              <a:avLst/>
            </a:prstGeom>
          </p:spPr>
        </p:pic>
        <p:sp>
          <p:nvSpPr>
            <p:cNvPr id="18" name="文本框 17"/>
            <p:cNvSpPr txBox="1"/>
            <p:nvPr/>
          </p:nvSpPr>
          <p:spPr>
            <a:xfrm>
              <a:off x="1709971" y="2379175"/>
              <a:ext cx="1280692" cy="1477329"/>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01</a:t>
              </a:r>
              <a:endPar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grpSp>
      <p:sp>
        <p:nvSpPr>
          <p:cNvPr id="10" name="矩形 9"/>
          <p:cNvSpPr/>
          <p:nvPr/>
        </p:nvSpPr>
        <p:spPr>
          <a:xfrm>
            <a:off x="1523292" y="1955800"/>
            <a:ext cx="6097416" cy="197489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sp>
        <p:nvSpPr>
          <p:cNvPr id="27" name="birthday girl"/>
          <p:cNvSpPr txBox="1"/>
          <p:nvPr/>
        </p:nvSpPr>
        <p:spPr>
          <a:xfrm>
            <a:off x="2348005" y="2791891"/>
            <a:ext cx="4402377" cy="707886"/>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点击添加文章标题</a:t>
            </a:r>
          </a:p>
        </p:txBody>
      </p:sp>
      <p:sp>
        <p:nvSpPr>
          <p:cNvPr id="29" name="birthday girl"/>
          <p:cNvSpPr txBox="1"/>
          <p:nvPr/>
        </p:nvSpPr>
        <p:spPr>
          <a:xfrm>
            <a:off x="2220686" y="3485184"/>
            <a:ext cx="4673600" cy="338554"/>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     单击</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此处添加文字</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361815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1000"/>
                                        <p:tgtEl>
                                          <p:spTgt spid="10"/>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2490"/>
                            </p:stCondLst>
                            <p:childTnLst>
                              <p:par>
                                <p:cTn id="19" presetID="16" presetClass="entr" presetSubtype="2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inVertical)">
                                      <p:cBhvr>
                                        <p:cTn id="2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直接连接符 52"/>
          <p:cNvCxnSpPr/>
          <p:nvPr/>
        </p:nvCxnSpPr>
        <p:spPr>
          <a:xfrm>
            <a:off x="0" y="4038709"/>
            <a:ext cx="9144000" cy="0"/>
          </a:xfrm>
          <a:prstGeom prst="line">
            <a:avLst/>
          </a:prstGeom>
          <a:noFill/>
          <a:ln w="9525" cap="flat" cmpd="sng" algn="ctr">
            <a:solidFill>
              <a:srgbClr val="7F7F7F"/>
            </a:solidFill>
            <a:prstDash val="solid"/>
          </a:ln>
          <a:effectLst/>
        </p:spPr>
      </p:cxnSp>
      <p:sp>
        <p:nvSpPr>
          <p:cNvPr id="54" name="椭圆 53"/>
          <p:cNvSpPr/>
          <p:nvPr/>
        </p:nvSpPr>
        <p:spPr>
          <a:xfrm>
            <a:off x="1871775" y="3908186"/>
            <a:ext cx="221307" cy="221307"/>
          </a:xfrm>
          <a:prstGeom prst="ellipse">
            <a:avLst/>
          </a:prstGeom>
          <a:solidFill>
            <a:sysClr val="window" lastClr="FFFFFF"/>
          </a:solidFill>
          <a:ln w="38100" cap="flat" cmpd="sng" algn="ctr">
            <a:solidFill>
              <a:srgbClr val="9AD3C3"/>
            </a:solidFill>
            <a:prstDash val="solid"/>
          </a:ln>
          <a:effectLst>
            <a:outerShdw blurRad="50800" dist="38100" dir="5400000" algn="t" rotWithShape="0">
              <a:prstClr val="black">
                <a:alpha val="29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55" name="组合 54"/>
          <p:cNvGrpSpPr/>
          <p:nvPr/>
        </p:nvGrpSpPr>
        <p:grpSpPr>
          <a:xfrm>
            <a:off x="1335875" y="1149463"/>
            <a:ext cx="1254072" cy="2625156"/>
            <a:chOff x="1115616" y="1077584"/>
            <a:chExt cx="1224136" cy="2562492"/>
          </a:xfrm>
        </p:grpSpPr>
        <p:sp>
          <p:nvSpPr>
            <p:cNvPr id="56" name="任意多边形 5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57" name="圆角矩形 56"/>
            <p:cNvSpPr/>
            <p:nvPr/>
          </p:nvSpPr>
          <p:spPr>
            <a:xfrm>
              <a:off x="1259632" y="1216298"/>
              <a:ext cx="936104" cy="2088232"/>
            </a:xfrm>
            <a:prstGeom prst="roundRect">
              <a:avLst>
                <a:gd name="adj" fmla="val 14632"/>
              </a:avLst>
            </a:prstGeom>
            <a:solidFill>
              <a:srgbClr val="9AD3C3"/>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58" name="矩形 57"/>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9AD3C3"/>
                  </a:solidFill>
                  <a:effectLst/>
                  <a:uLnTx/>
                  <a:uFillTx/>
                  <a:latin typeface="Arial"/>
                  <a:ea typeface="微软雅黑"/>
                  <a:cs typeface="+mn-cs"/>
                </a:rPr>
                <a:t>第一阶段</a:t>
              </a:r>
            </a:p>
          </p:txBody>
        </p:sp>
        <p:sp>
          <p:nvSpPr>
            <p:cNvPr id="59" name="文本框 16"/>
            <p:cNvSpPr txBox="1"/>
            <p:nvPr/>
          </p:nvSpPr>
          <p:spPr>
            <a:xfrm>
              <a:off x="1368152" y="1253361"/>
              <a:ext cx="683569" cy="630903"/>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a:ea typeface="微软雅黑"/>
                  <a:cs typeface="+mn-cs"/>
                </a:rPr>
                <a:t>添加标题</a:t>
              </a:r>
            </a:p>
          </p:txBody>
        </p:sp>
        <p:sp>
          <p:nvSpPr>
            <p:cNvPr id="60" name="文本框 17"/>
            <p:cNvSpPr txBox="1"/>
            <p:nvPr/>
          </p:nvSpPr>
          <p:spPr>
            <a:xfrm>
              <a:off x="1257000" y="2214035"/>
              <a:ext cx="938732" cy="698500"/>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white"/>
                  </a:solidFill>
                  <a:effectLst/>
                  <a:uLnTx/>
                  <a:uFillTx/>
                  <a:latin typeface="Arial"/>
                  <a:ea typeface="微软雅黑"/>
                  <a:cs typeface="+mn-cs"/>
                </a:rPr>
                <a:t>单击此处添加文本，单击此处添加文本</a:t>
              </a:r>
            </a:p>
          </p:txBody>
        </p:sp>
      </p:grpSp>
      <p:sp>
        <p:nvSpPr>
          <p:cNvPr id="61" name="椭圆 60"/>
          <p:cNvSpPr/>
          <p:nvPr/>
        </p:nvSpPr>
        <p:spPr>
          <a:xfrm>
            <a:off x="3525801" y="3908186"/>
            <a:ext cx="221307" cy="221307"/>
          </a:xfrm>
          <a:prstGeom prst="ellipse">
            <a:avLst/>
          </a:prstGeom>
          <a:solidFill>
            <a:sysClr val="window" lastClr="FFFFFF"/>
          </a:solidFill>
          <a:ln w="38100" cap="flat" cmpd="sng" algn="ctr">
            <a:solidFill>
              <a:srgbClr val="65BDBC"/>
            </a:solidFill>
            <a:prstDash val="solid"/>
          </a:ln>
          <a:effectLst>
            <a:outerShdw blurRad="50800" dist="38100" dir="5400000" algn="t" rotWithShape="0">
              <a:prstClr val="black">
                <a:alpha val="29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62" name="组合 61"/>
          <p:cNvGrpSpPr/>
          <p:nvPr/>
        </p:nvGrpSpPr>
        <p:grpSpPr>
          <a:xfrm>
            <a:off x="2989903" y="1149463"/>
            <a:ext cx="1254072" cy="2625156"/>
            <a:chOff x="1115616" y="1077584"/>
            <a:chExt cx="1224136" cy="2562492"/>
          </a:xfrm>
        </p:grpSpPr>
        <p:sp>
          <p:nvSpPr>
            <p:cNvPr id="63" name="任意多边形 6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64" name="圆角矩形 63"/>
            <p:cNvSpPr/>
            <p:nvPr/>
          </p:nvSpPr>
          <p:spPr>
            <a:xfrm>
              <a:off x="1259632" y="1216298"/>
              <a:ext cx="936104" cy="2088232"/>
            </a:xfrm>
            <a:prstGeom prst="roundRect">
              <a:avLst>
                <a:gd name="adj" fmla="val 14632"/>
              </a:avLst>
            </a:prstGeom>
            <a:solidFill>
              <a:srgbClr val="65BDBC"/>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65" name="矩形 64"/>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65BDBC"/>
                  </a:solidFill>
                  <a:effectLst/>
                  <a:uLnTx/>
                  <a:uFillTx/>
                  <a:latin typeface="Arial"/>
                  <a:ea typeface="微软雅黑"/>
                  <a:cs typeface="+mn-cs"/>
                </a:rPr>
                <a:t>第二阶段</a:t>
              </a:r>
            </a:p>
          </p:txBody>
        </p:sp>
        <p:sp>
          <p:nvSpPr>
            <p:cNvPr id="66" name="文本框 24"/>
            <p:cNvSpPr txBox="1"/>
            <p:nvPr/>
          </p:nvSpPr>
          <p:spPr>
            <a:xfrm>
              <a:off x="1368152" y="1253361"/>
              <a:ext cx="683569" cy="630903"/>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a:ea typeface="微软雅黑"/>
                  <a:cs typeface="+mn-cs"/>
                </a:rPr>
                <a:t>添加标题</a:t>
              </a:r>
            </a:p>
          </p:txBody>
        </p:sp>
        <p:sp>
          <p:nvSpPr>
            <p:cNvPr id="67" name="文本框 25"/>
            <p:cNvSpPr txBox="1"/>
            <p:nvPr/>
          </p:nvSpPr>
          <p:spPr>
            <a:xfrm>
              <a:off x="1257000" y="2214035"/>
              <a:ext cx="938732" cy="698500"/>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white"/>
                  </a:solidFill>
                  <a:effectLst/>
                  <a:uLnTx/>
                  <a:uFillTx/>
                  <a:latin typeface="Arial"/>
                  <a:ea typeface="微软雅黑"/>
                  <a:cs typeface="+mn-cs"/>
                </a:rPr>
                <a:t>单击此处添加文本，单击此处添加文本</a:t>
              </a:r>
            </a:p>
          </p:txBody>
        </p:sp>
      </p:grpSp>
      <p:sp>
        <p:nvSpPr>
          <p:cNvPr id="68" name="椭圆 67"/>
          <p:cNvSpPr/>
          <p:nvPr/>
        </p:nvSpPr>
        <p:spPr>
          <a:xfrm>
            <a:off x="5179829" y="3908186"/>
            <a:ext cx="221307" cy="221307"/>
          </a:xfrm>
          <a:prstGeom prst="ellipse">
            <a:avLst/>
          </a:prstGeom>
          <a:solidFill>
            <a:sysClr val="window" lastClr="FFFFFF"/>
          </a:solidFill>
          <a:ln w="38100" cap="flat" cmpd="sng" algn="ctr">
            <a:solidFill>
              <a:srgbClr val="00688D"/>
            </a:solidFill>
            <a:prstDash val="solid"/>
          </a:ln>
          <a:effectLst>
            <a:outerShdw blurRad="50800" dist="38100" dir="5400000" algn="t" rotWithShape="0">
              <a:prstClr val="black">
                <a:alpha val="29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69" name="组合 68"/>
          <p:cNvGrpSpPr/>
          <p:nvPr/>
        </p:nvGrpSpPr>
        <p:grpSpPr>
          <a:xfrm>
            <a:off x="4643931" y="1149463"/>
            <a:ext cx="1254072" cy="2625156"/>
            <a:chOff x="1115616" y="1077584"/>
            <a:chExt cx="1224136" cy="2562492"/>
          </a:xfrm>
        </p:grpSpPr>
        <p:sp>
          <p:nvSpPr>
            <p:cNvPr id="70" name="任意多边形 6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71" name="圆角矩形 70"/>
            <p:cNvSpPr/>
            <p:nvPr/>
          </p:nvSpPr>
          <p:spPr>
            <a:xfrm>
              <a:off x="1259632" y="1216298"/>
              <a:ext cx="936104" cy="2088232"/>
            </a:xfrm>
            <a:prstGeom prst="roundRect">
              <a:avLst>
                <a:gd name="adj" fmla="val 14632"/>
              </a:avLst>
            </a:prstGeom>
            <a:solidFill>
              <a:srgbClr val="00688D"/>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72" name="矩形 71"/>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00688D"/>
                  </a:solidFill>
                  <a:effectLst/>
                  <a:uLnTx/>
                  <a:uFillTx/>
                  <a:latin typeface="Arial"/>
                  <a:ea typeface="微软雅黑"/>
                  <a:cs typeface="+mn-cs"/>
                </a:rPr>
                <a:t>第三阶段</a:t>
              </a:r>
            </a:p>
          </p:txBody>
        </p:sp>
        <p:sp>
          <p:nvSpPr>
            <p:cNvPr id="73" name="文本框 31"/>
            <p:cNvSpPr txBox="1"/>
            <p:nvPr/>
          </p:nvSpPr>
          <p:spPr>
            <a:xfrm>
              <a:off x="1368152" y="1253361"/>
              <a:ext cx="683569" cy="630903"/>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a:ea typeface="微软雅黑"/>
                  <a:cs typeface="+mn-cs"/>
                </a:rPr>
                <a:t>添加标题</a:t>
              </a:r>
            </a:p>
          </p:txBody>
        </p:sp>
        <p:sp>
          <p:nvSpPr>
            <p:cNvPr id="74" name="文本框 32"/>
            <p:cNvSpPr txBox="1"/>
            <p:nvPr/>
          </p:nvSpPr>
          <p:spPr>
            <a:xfrm>
              <a:off x="1257000" y="2214035"/>
              <a:ext cx="938732" cy="698500"/>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white"/>
                  </a:solidFill>
                  <a:effectLst/>
                  <a:uLnTx/>
                  <a:uFillTx/>
                  <a:latin typeface="Arial"/>
                  <a:ea typeface="微软雅黑"/>
                  <a:cs typeface="+mn-cs"/>
                </a:rPr>
                <a:t>单击此处添加文本，单击此处添加文本</a:t>
              </a:r>
            </a:p>
          </p:txBody>
        </p:sp>
      </p:grpSp>
      <p:sp>
        <p:nvSpPr>
          <p:cNvPr id="75" name="椭圆 74"/>
          <p:cNvSpPr/>
          <p:nvPr/>
        </p:nvSpPr>
        <p:spPr>
          <a:xfrm>
            <a:off x="6833859" y="3908186"/>
            <a:ext cx="221307" cy="221307"/>
          </a:xfrm>
          <a:prstGeom prst="ellipse">
            <a:avLst/>
          </a:prstGeom>
          <a:solidFill>
            <a:sysClr val="window" lastClr="FFFFFF"/>
          </a:solidFill>
          <a:ln w="38100" cap="flat" cmpd="sng" algn="ctr">
            <a:solidFill>
              <a:srgbClr val="13A0A0"/>
            </a:solidFill>
            <a:prstDash val="solid"/>
          </a:ln>
          <a:effectLst>
            <a:outerShdw blurRad="50800" dist="38100" dir="5400000" algn="t" rotWithShape="0">
              <a:prstClr val="black">
                <a:alpha val="29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76" name="组合 75"/>
          <p:cNvGrpSpPr/>
          <p:nvPr/>
        </p:nvGrpSpPr>
        <p:grpSpPr>
          <a:xfrm>
            <a:off x="6297959" y="1149463"/>
            <a:ext cx="1254072" cy="2625156"/>
            <a:chOff x="1115616" y="1077584"/>
            <a:chExt cx="1224136" cy="2562492"/>
          </a:xfrm>
        </p:grpSpPr>
        <p:sp>
          <p:nvSpPr>
            <p:cNvPr id="77" name="任意多边形 7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78" name="圆角矩形 77"/>
            <p:cNvSpPr/>
            <p:nvPr/>
          </p:nvSpPr>
          <p:spPr>
            <a:xfrm>
              <a:off x="1259632" y="1216298"/>
              <a:ext cx="936104" cy="2088232"/>
            </a:xfrm>
            <a:prstGeom prst="roundRect">
              <a:avLst>
                <a:gd name="adj" fmla="val 14632"/>
              </a:avLst>
            </a:prstGeom>
            <a:solidFill>
              <a:srgbClr val="13A0A0"/>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79" name="矩形 78"/>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rgbClr val="13A0A0"/>
                  </a:solidFill>
                  <a:effectLst/>
                  <a:uLnTx/>
                  <a:uFillTx/>
                  <a:latin typeface="Arial"/>
                  <a:ea typeface="微软雅黑"/>
                  <a:cs typeface="+mn-cs"/>
                </a:rPr>
                <a:t>第四阶段</a:t>
              </a:r>
            </a:p>
          </p:txBody>
        </p:sp>
        <p:sp>
          <p:nvSpPr>
            <p:cNvPr id="80" name="文本框 38"/>
            <p:cNvSpPr txBox="1"/>
            <p:nvPr/>
          </p:nvSpPr>
          <p:spPr>
            <a:xfrm>
              <a:off x="1368152" y="1253361"/>
              <a:ext cx="683569" cy="630903"/>
            </a:xfrm>
            <a:prstGeom prst="rect">
              <a:avLst/>
            </a:prstGeom>
            <a:no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a:ea typeface="微软雅黑"/>
                  <a:cs typeface="+mn-cs"/>
                </a:rPr>
                <a:t>添加标题</a:t>
              </a:r>
            </a:p>
          </p:txBody>
        </p:sp>
        <p:sp>
          <p:nvSpPr>
            <p:cNvPr id="81" name="文本框 39"/>
            <p:cNvSpPr txBox="1"/>
            <p:nvPr/>
          </p:nvSpPr>
          <p:spPr>
            <a:xfrm>
              <a:off x="1257000" y="2214035"/>
              <a:ext cx="938732" cy="698500"/>
            </a:xfrm>
            <a:prstGeom prst="rect">
              <a:avLst/>
            </a:prstGeom>
            <a:noFill/>
          </p:spPr>
          <p:txBody>
            <a:bodyPr wrap="square" rtlCol="0">
              <a:spAutoFit/>
            </a:bodyPr>
            <a:lstStyle/>
            <a:p>
              <a:pPr marL="0" marR="0" lvl="0" indent="0" algn="ctr" defTabSz="914354"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white"/>
                  </a:solidFill>
                  <a:effectLst/>
                  <a:uLnTx/>
                  <a:uFillTx/>
                  <a:latin typeface="Arial"/>
                  <a:ea typeface="微软雅黑"/>
                  <a:cs typeface="+mn-cs"/>
                </a:rPr>
                <a:t>单击此处添加文本，单击此处添加文本</a:t>
              </a:r>
            </a:p>
          </p:txBody>
        </p:sp>
      </p:grpSp>
    </p:spTree>
    <p:extLst>
      <p:ext uri="{BB962C8B-B14F-4D97-AF65-F5344CB8AC3E}">
        <p14:creationId xmlns:p14="http://schemas.microsoft.com/office/powerpoint/2010/main" val="15752726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anim calcmode="lin" valueType="num">
                                      <p:cBhvr>
                                        <p:cTn id="12" dur="500" fill="hold"/>
                                        <p:tgtEl>
                                          <p:spTgt spid="54"/>
                                        </p:tgtEl>
                                        <p:attrNameLst>
                                          <p:attrName>ppt_x</p:attrName>
                                        </p:attrNameLst>
                                      </p:cBhvr>
                                      <p:tavLst>
                                        <p:tav tm="0">
                                          <p:val>
                                            <p:strVal val="#ppt_x"/>
                                          </p:val>
                                        </p:tav>
                                        <p:tav tm="100000">
                                          <p:val>
                                            <p:strVal val="#ppt_x"/>
                                          </p:val>
                                        </p:tav>
                                      </p:tavLst>
                                    </p:anim>
                                    <p:anim calcmode="lin" valueType="num">
                                      <p:cBhvr>
                                        <p:cTn id="13" dur="500" fill="hold"/>
                                        <p:tgtEl>
                                          <p:spTgt spid="54"/>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500"/>
                                        <p:tgtEl>
                                          <p:spTgt spid="55"/>
                                        </p:tgtEl>
                                      </p:cBhvr>
                                    </p:animEffect>
                                    <p:anim calcmode="lin" valueType="num">
                                      <p:cBhvr>
                                        <p:cTn id="17" dur="500" fill="hold"/>
                                        <p:tgtEl>
                                          <p:spTgt spid="55"/>
                                        </p:tgtEl>
                                        <p:attrNameLst>
                                          <p:attrName>ppt_x</p:attrName>
                                        </p:attrNameLst>
                                      </p:cBhvr>
                                      <p:tavLst>
                                        <p:tav tm="0">
                                          <p:val>
                                            <p:strVal val="#ppt_x"/>
                                          </p:val>
                                        </p:tav>
                                        <p:tav tm="100000">
                                          <p:val>
                                            <p:strVal val="#ppt_x"/>
                                          </p:val>
                                        </p:tav>
                                      </p:tavLst>
                                    </p:anim>
                                    <p:anim calcmode="lin" valueType="num">
                                      <p:cBhvr>
                                        <p:cTn id="18" dur="500" fill="hold"/>
                                        <p:tgtEl>
                                          <p:spTgt spid="5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anim calcmode="lin" valueType="num">
                                      <p:cBhvr>
                                        <p:cTn id="22" dur="500" fill="hold"/>
                                        <p:tgtEl>
                                          <p:spTgt spid="61"/>
                                        </p:tgtEl>
                                        <p:attrNameLst>
                                          <p:attrName>ppt_x</p:attrName>
                                        </p:attrNameLst>
                                      </p:cBhvr>
                                      <p:tavLst>
                                        <p:tav tm="0">
                                          <p:val>
                                            <p:strVal val="#ppt_x"/>
                                          </p:val>
                                        </p:tav>
                                        <p:tav tm="100000">
                                          <p:val>
                                            <p:strVal val="#ppt_x"/>
                                          </p:val>
                                        </p:tav>
                                      </p:tavLst>
                                    </p:anim>
                                    <p:anim calcmode="lin" valueType="num">
                                      <p:cBhvr>
                                        <p:cTn id="23" dur="500" fill="hold"/>
                                        <p:tgtEl>
                                          <p:spTgt spid="6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500"/>
                                        <p:tgtEl>
                                          <p:spTgt spid="62"/>
                                        </p:tgtEl>
                                      </p:cBhvr>
                                    </p:animEffect>
                                    <p:anim calcmode="lin" valueType="num">
                                      <p:cBhvr>
                                        <p:cTn id="27" dur="500" fill="hold"/>
                                        <p:tgtEl>
                                          <p:spTgt spid="62"/>
                                        </p:tgtEl>
                                        <p:attrNameLst>
                                          <p:attrName>ppt_x</p:attrName>
                                        </p:attrNameLst>
                                      </p:cBhvr>
                                      <p:tavLst>
                                        <p:tav tm="0">
                                          <p:val>
                                            <p:strVal val="#ppt_x"/>
                                          </p:val>
                                        </p:tav>
                                        <p:tav tm="100000">
                                          <p:val>
                                            <p:strVal val="#ppt_x"/>
                                          </p:val>
                                        </p:tav>
                                      </p:tavLst>
                                    </p:anim>
                                    <p:anim calcmode="lin" valueType="num">
                                      <p:cBhvr>
                                        <p:cTn id="28" dur="500" fill="hold"/>
                                        <p:tgtEl>
                                          <p:spTgt spid="6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anim calcmode="lin" valueType="num">
                                      <p:cBhvr>
                                        <p:cTn id="32" dur="500" fill="hold"/>
                                        <p:tgtEl>
                                          <p:spTgt spid="68"/>
                                        </p:tgtEl>
                                        <p:attrNameLst>
                                          <p:attrName>ppt_x</p:attrName>
                                        </p:attrNameLst>
                                      </p:cBhvr>
                                      <p:tavLst>
                                        <p:tav tm="0">
                                          <p:val>
                                            <p:strVal val="#ppt_x"/>
                                          </p:val>
                                        </p:tav>
                                        <p:tav tm="100000">
                                          <p:val>
                                            <p:strVal val="#ppt_x"/>
                                          </p:val>
                                        </p:tav>
                                      </p:tavLst>
                                    </p:anim>
                                    <p:anim calcmode="lin" valueType="num">
                                      <p:cBhvr>
                                        <p:cTn id="33" dur="500" fill="hold"/>
                                        <p:tgtEl>
                                          <p:spTgt spid="68"/>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500"/>
                                        <p:tgtEl>
                                          <p:spTgt spid="69"/>
                                        </p:tgtEl>
                                      </p:cBhvr>
                                    </p:animEffect>
                                    <p:anim calcmode="lin" valueType="num">
                                      <p:cBhvr>
                                        <p:cTn id="37" dur="500" fill="hold"/>
                                        <p:tgtEl>
                                          <p:spTgt spid="69"/>
                                        </p:tgtEl>
                                        <p:attrNameLst>
                                          <p:attrName>ppt_x</p:attrName>
                                        </p:attrNameLst>
                                      </p:cBhvr>
                                      <p:tavLst>
                                        <p:tav tm="0">
                                          <p:val>
                                            <p:strVal val="#ppt_x"/>
                                          </p:val>
                                        </p:tav>
                                        <p:tav tm="100000">
                                          <p:val>
                                            <p:strVal val="#ppt_x"/>
                                          </p:val>
                                        </p:tav>
                                      </p:tavLst>
                                    </p:anim>
                                    <p:anim calcmode="lin" valueType="num">
                                      <p:cBhvr>
                                        <p:cTn id="38" dur="500" fill="hold"/>
                                        <p:tgtEl>
                                          <p:spTgt spid="6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anim calcmode="lin" valueType="num">
                                      <p:cBhvr>
                                        <p:cTn id="42" dur="500" fill="hold"/>
                                        <p:tgtEl>
                                          <p:spTgt spid="75"/>
                                        </p:tgtEl>
                                        <p:attrNameLst>
                                          <p:attrName>ppt_x</p:attrName>
                                        </p:attrNameLst>
                                      </p:cBhvr>
                                      <p:tavLst>
                                        <p:tav tm="0">
                                          <p:val>
                                            <p:strVal val="#ppt_x"/>
                                          </p:val>
                                        </p:tav>
                                        <p:tav tm="100000">
                                          <p:val>
                                            <p:strVal val="#ppt_x"/>
                                          </p:val>
                                        </p:tav>
                                      </p:tavLst>
                                    </p:anim>
                                    <p:anim calcmode="lin" valueType="num">
                                      <p:cBhvr>
                                        <p:cTn id="43" dur="500" fill="hold"/>
                                        <p:tgtEl>
                                          <p:spTgt spid="75"/>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anim calcmode="lin" valueType="num">
                                      <p:cBhvr>
                                        <p:cTn id="47" dur="500" fill="hold"/>
                                        <p:tgtEl>
                                          <p:spTgt spid="76"/>
                                        </p:tgtEl>
                                        <p:attrNameLst>
                                          <p:attrName>ppt_x</p:attrName>
                                        </p:attrNameLst>
                                      </p:cBhvr>
                                      <p:tavLst>
                                        <p:tav tm="0">
                                          <p:val>
                                            <p:strVal val="#ppt_x"/>
                                          </p:val>
                                        </p:tav>
                                        <p:tav tm="100000">
                                          <p:val>
                                            <p:strVal val="#ppt_x"/>
                                          </p:val>
                                        </p:tav>
                                      </p:tavLst>
                                    </p:anim>
                                    <p:anim calcmode="lin" valueType="num">
                                      <p:cBhvr>
                                        <p:cTn id="48"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1" grpId="0" animBg="1"/>
      <p:bldP spid="68" grpId="0" animBg="1"/>
      <p:bldP spid="7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2"/>
          <p:cNvSpPr txBox="1"/>
          <p:nvPr/>
        </p:nvSpPr>
        <p:spPr>
          <a:xfrm>
            <a:off x="4698031" y="2848005"/>
            <a:ext cx="2049279" cy="555537"/>
          </a:xfrm>
          <a:prstGeom prst="rect">
            <a:avLst/>
          </a:prstGeom>
          <a:noFill/>
        </p:spPr>
        <p:txBody>
          <a:bodyPr wrap="none">
            <a:spAutoFit/>
          </a:bodyPr>
          <a:lstStyle/>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0" name="TextBox 3"/>
          <p:cNvSpPr txBox="1"/>
          <p:nvPr/>
        </p:nvSpPr>
        <p:spPr>
          <a:xfrm>
            <a:off x="2937617" y="3557248"/>
            <a:ext cx="2049279" cy="555537"/>
          </a:xfrm>
          <a:prstGeom prst="rect">
            <a:avLst/>
          </a:prstGeom>
          <a:noFill/>
        </p:spPr>
        <p:txBody>
          <a:bodyPr wrap="none">
            <a:spAutoFit/>
          </a:bodyPr>
          <a:lstStyle/>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50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1" name="TextBox 4"/>
          <p:cNvSpPr txBox="1"/>
          <p:nvPr/>
        </p:nvSpPr>
        <p:spPr>
          <a:xfrm>
            <a:off x="6379308" y="1944655"/>
            <a:ext cx="1856919" cy="497700"/>
          </a:xfrm>
          <a:prstGeom prst="rect">
            <a:avLst/>
          </a:prstGeom>
          <a:noFill/>
        </p:spPr>
        <p:txBody>
          <a:bodyPr wrap="none">
            <a:spAutoFit/>
          </a:bodyPr>
          <a:lstStyle/>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317"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317"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22523" marR="0" lvl="0" indent="-322523" algn="l" defTabSz="914354"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317"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317"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42" name="组合 41"/>
          <p:cNvGrpSpPr/>
          <p:nvPr/>
        </p:nvGrpSpPr>
        <p:grpSpPr>
          <a:xfrm>
            <a:off x="1422077" y="1637068"/>
            <a:ext cx="1829099" cy="2521910"/>
            <a:chOff x="681032" y="1902140"/>
            <a:chExt cx="1944688" cy="2681281"/>
          </a:xfrm>
        </p:grpSpPr>
        <p:sp>
          <p:nvSpPr>
            <p:cNvPr id="43"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9AD3C3"/>
            </a:solidFill>
            <a:ln>
              <a:noFill/>
            </a:ln>
          </p:spPr>
          <p:txBody>
            <a:bodyPr wrap="none" anchor="ctr"/>
            <a:lstStyle/>
            <a:p>
              <a:pPr marL="0" marR="0" lvl="0" indent="0" algn="l" defTabSz="914354" rtl="0" eaLnBrk="1" fontAlgn="base" latinLnBrk="0" hangingPunct="1">
                <a:lnSpc>
                  <a:spcPct val="100000"/>
                </a:lnSpc>
                <a:spcBef>
                  <a:spcPct val="0"/>
                </a:spcBef>
                <a:spcAft>
                  <a:spcPct val="0"/>
                </a:spcAft>
                <a:buClrTx/>
                <a:buSzTx/>
                <a:buFontTx/>
                <a:buNone/>
                <a:tabLst/>
                <a:defRPr/>
              </a:pPr>
              <a:endParaRPr kumimoji="0" lang="zh-CN" altLang="en-US" sz="2251"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44"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prstClr val="white"/>
                </a:solidFill>
                <a:effectLst/>
                <a:uLnTx/>
                <a:uFillTx/>
                <a:latin typeface="Arial"/>
                <a:ea typeface="微软雅黑"/>
                <a:cs typeface="+mn-cs"/>
              </a:endParaRPr>
            </a:p>
          </p:txBody>
        </p:sp>
        <p:sp>
          <p:nvSpPr>
            <p:cNvPr id="45" name="矩形​​ 16"/>
            <p:cNvSpPr>
              <a:spLocks noChangeArrowheads="1"/>
            </p:cNvSpPr>
            <p:nvPr/>
          </p:nvSpPr>
          <p:spPr bwMode="auto">
            <a:xfrm>
              <a:off x="1080874" y="2412848"/>
              <a:ext cx="1121773" cy="83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60062" rtl="0" eaLnBrk="1" fontAlgn="base" latinLnBrk="0" hangingPunct="1">
                <a:lnSpc>
                  <a:spcPct val="100000"/>
                </a:lnSpc>
                <a:spcBef>
                  <a:spcPct val="0"/>
                </a:spcBef>
                <a:spcAft>
                  <a:spcPct val="0"/>
                </a:spcAft>
                <a:buClrTx/>
                <a:buSzTx/>
                <a:buFontTx/>
                <a:buNone/>
                <a:tabLst/>
                <a:defRPr/>
              </a:pPr>
              <a:r>
                <a:rPr kumimoji="0" lang="zh-CN" altLang="en-US" sz="2258"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258"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860062" rtl="0" eaLnBrk="1" fontAlgn="base" latinLnBrk="0" hangingPunct="1">
                <a:lnSpc>
                  <a:spcPct val="100000"/>
                </a:lnSpc>
                <a:spcBef>
                  <a:spcPct val="0"/>
                </a:spcBef>
                <a:spcAft>
                  <a:spcPct val="0"/>
                </a:spcAft>
                <a:buClrTx/>
                <a:buSzTx/>
                <a:buFontTx/>
                <a:buNone/>
                <a:tabLst/>
                <a:defRPr/>
              </a:pPr>
              <a:r>
                <a:rPr kumimoji="0" lang="zh-CN" altLang="en-US" sz="2258"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46" name="组合 45"/>
          <p:cNvGrpSpPr/>
          <p:nvPr/>
        </p:nvGrpSpPr>
        <p:grpSpPr>
          <a:xfrm>
            <a:off x="3740927" y="1286179"/>
            <a:ext cx="1354279" cy="1830578"/>
            <a:chOff x="3146420" y="1529078"/>
            <a:chExt cx="1439862" cy="1946260"/>
          </a:xfrm>
        </p:grpSpPr>
        <p:sp>
          <p:nvSpPr>
            <p:cNvPr id="47"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688D"/>
            </a:solidFill>
            <a:ln>
              <a:noFill/>
            </a:ln>
          </p:spPr>
          <p:txBody>
            <a:bodyPr wrap="none" anchor="ctr"/>
            <a:lstStyle/>
            <a:p>
              <a:pPr marL="0" marR="0" lvl="0" indent="0" algn="l" defTabSz="914354" rtl="0" eaLnBrk="1" fontAlgn="base" latinLnBrk="0" hangingPunct="1">
                <a:lnSpc>
                  <a:spcPct val="100000"/>
                </a:lnSpc>
                <a:spcBef>
                  <a:spcPct val="0"/>
                </a:spcBef>
                <a:spcAft>
                  <a:spcPct val="0"/>
                </a:spcAft>
                <a:buClrTx/>
                <a:buSzTx/>
                <a:buFontTx/>
                <a:buNone/>
                <a:tabLst/>
                <a:defRPr/>
              </a:pPr>
              <a:endParaRPr kumimoji="0" lang="zh-CN" altLang="en-US" sz="2251"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48"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prstClr val="white"/>
                </a:solidFill>
                <a:effectLst/>
                <a:uLnTx/>
                <a:uFillTx/>
                <a:latin typeface="Arial"/>
                <a:ea typeface="微软雅黑"/>
                <a:cs typeface="+mn-cs"/>
              </a:endParaRPr>
            </a:p>
          </p:txBody>
        </p:sp>
        <p:sp>
          <p:nvSpPr>
            <p:cNvPr id="49" name="矩形​​ 17"/>
            <p:cNvSpPr>
              <a:spLocks noChangeArrowheads="1"/>
            </p:cNvSpPr>
            <p:nvPr/>
          </p:nvSpPr>
          <p:spPr bwMode="auto">
            <a:xfrm>
              <a:off x="3355729" y="1855757"/>
              <a:ext cx="963273" cy="713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354" rtl="0" eaLnBrk="1" fontAlgn="base" latinLnBrk="0" hangingPunct="1">
                <a:lnSpc>
                  <a:spcPct val="100000"/>
                </a:lnSpc>
                <a:spcBef>
                  <a:spcPct val="0"/>
                </a:spcBef>
                <a:spcAft>
                  <a:spcPct val="0"/>
                </a:spcAft>
                <a:buClrTx/>
                <a:buSzTx/>
                <a:buFontTx/>
                <a:buNone/>
                <a:tabLst/>
                <a:defRPr/>
              </a:pPr>
              <a:r>
                <a:rPr kumimoji="0" lang="zh-CN" altLang="en-US" sz="1881"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881"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354" rtl="0" eaLnBrk="1" fontAlgn="base" latinLnBrk="0" hangingPunct="1">
                <a:lnSpc>
                  <a:spcPct val="100000"/>
                </a:lnSpc>
                <a:spcBef>
                  <a:spcPct val="0"/>
                </a:spcBef>
                <a:spcAft>
                  <a:spcPct val="0"/>
                </a:spcAft>
                <a:buClrTx/>
                <a:buSzTx/>
                <a:buFontTx/>
                <a:buNone/>
                <a:tabLst/>
                <a:defRPr/>
              </a:pPr>
              <a:r>
                <a:rPr kumimoji="0" lang="zh-CN" altLang="en-US" sz="1881"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50" name="组合 49"/>
          <p:cNvGrpSpPr/>
          <p:nvPr/>
        </p:nvGrpSpPr>
        <p:grpSpPr>
          <a:xfrm>
            <a:off x="5553601" y="1026373"/>
            <a:ext cx="952625" cy="1276978"/>
            <a:chOff x="5073645" y="1252853"/>
            <a:chExt cx="1012825" cy="1357676"/>
          </a:xfrm>
        </p:grpSpPr>
        <p:sp>
          <p:nvSpPr>
            <p:cNvPr id="5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65BDBC"/>
            </a:solidFill>
            <a:ln>
              <a:noFill/>
            </a:ln>
          </p:spPr>
          <p:txBody>
            <a:bodyPr wrap="none" anchor="ctr"/>
            <a:lstStyle/>
            <a:p>
              <a:pPr marL="0" marR="0" lvl="0" indent="0" algn="l" defTabSz="914354" rtl="0" eaLnBrk="1" fontAlgn="base" latinLnBrk="0" hangingPunct="1">
                <a:lnSpc>
                  <a:spcPct val="100000"/>
                </a:lnSpc>
                <a:spcBef>
                  <a:spcPct val="0"/>
                </a:spcBef>
                <a:spcAft>
                  <a:spcPct val="0"/>
                </a:spcAft>
                <a:buClrTx/>
                <a:buSzTx/>
                <a:buFontTx/>
                <a:buNone/>
                <a:tabLst/>
                <a:defRPr/>
              </a:pPr>
              <a:endParaRPr kumimoji="0" lang="zh-CN" altLang="en-US" sz="2251"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5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prstClr val="white"/>
                </a:solidFill>
                <a:effectLst/>
                <a:uLnTx/>
                <a:uFillTx/>
                <a:latin typeface="Arial"/>
                <a:ea typeface="微软雅黑"/>
                <a:cs typeface="+mn-cs"/>
              </a:endParaRPr>
            </a:p>
          </p:txBody>
        </p:sp>
        <p:sp>
          <p:nvSpPr>
            <p:cNvPr id="53" name="矩形​​ 18"/>
            <p:cNvSpPr>
              <a:spLocks noChangeArrowheads="1"/>
            </p:cNvSpPr>
            <p:nvPr/>
          </p:nvSpPr>
          <p:spPr bwMode="auto">
            <a:xfrm>
              <a:off x="5174323" y="1463486"/>
              <a:ext cx="809885" cy="590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354" rtl="0" eaLnBrk="1" fontAlgn="base" latinLnBrk="0" hangingPunct="1">
                <a:lnSpc>
                  <a:spcPct val="100000"/>
                </a:lnSpc>
                <a:spcBef>
                  <a:spcPct val="0"/>
                </a:spcBef>
                <a:spcAft>
                  <a:spcPct val="0"/>
                </a:spcAft>
                <a:buClrTx/>
                <a:buSzTx/>
                <a:buFontTx/>
                <a:buNone/>
                <a:tabLst/>
                <a:defRPr/>
              </a:pPr>
              <a:r>
                <a:rPr kumimoji="0" lang="zh-CN" altLang="en-US" sz="1505"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505"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354" rtl="0" eaLnBrk="1" fontAlgn="base" latinLnBrk="0" hangingPunct="1">
                <a:lnSpc>
                  <a:spcPct val="100000"/>
                </a:lnSpc>
                <a:spcBef>
                  <a:spcPct val="0"/>
                </a:spcBef>
                <a:spcAft>
                  <a:spcPct val="0"/>
                </a:spcAft>
                <a:buClrTx/>
                <a:buSzTx/>
                <a:buFontTx/>
                <a:buNone/>
                <a:tabLst/>
                <a:defRPr/>
              </a:pPr>
              <a:r>
                <a:rPr kumimoji="0" lang="zh-CN" altLang="en-US" sz="1505"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202777255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362">
                                          <p:stCondLst>
                                            <p:cond delay="0"/>
                                          </p:stCondLst>
                                        </p:cTn>
                                        <p:tgtEl>
                                          <p:spTgt spid="42"/>
                                        </p:tgtEl>
                                      </p:cBhvr>
                                    </p:animEffect>
                                    <p:anim calcmode="lin" valueType="num">
                                      <p:cBhvr>
                                        <p:cTn id="8" dur="1139"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2"/>
                                        </p:tgtEl>
                                        <p:attrNameLst>
                                          <p:attrName>ppt_y</p:attrName>
                                        </p:attrNameLst>
                                      </p:cBhvr>
                                      <p:tavLst>
                                        <p:tav tm="0" fmla="#ppt_y-sin(pi*$)/81">
                                          <p:val>
                                            <p:fltVal val="0"/>
                                          </p:val>
                                        </p:tav>
                                        <p:tav tm="100000">
                                          <p:val>
                                            <p:fltVal val="1"/>
                                          </p:val>
                                        </p:tav>
                                      </p:tavLst>
                                    </p:anim>
                                    <p:animScale>
                                      <p:cBhvr>
                                        <p:cTn id="13" dur="16">
                                          <p:stCondLst>
                                            <p:cond delay="406"/>
                                          </p:stCondLst>
                                        </p:cTn>
                                        <p:tgtEl>
                                          <p:spTgt spid="42"/>
                                        </p:tgtEl>
                                      </p:cBhvr>
                                      <p:to x="100000" y="60000"/>
                                    </p:animScale>
                                    <p:animScale>
                                      <p:cBhvr>
                                        <p:cTn id="14" dur="104" decel="50000">
                                          <p:stCondLst>
                                            <p:cond delay="423"/>
                                          </p:stCondLst>
                                        </p:cTn>
                                        <p:tgtEl>
                                          <p:spTgt spid="42"/>
                                        </p:tgtEl>
                                      </p:cBhvr>
                                      <p:to x="100000" y="100000"/>
                                    </p:animScale>
                                    <p:animScale>
                                      <p:cBhvr>
                                        <p:cTn id="15" dur="16">
                                          <p:stCondLst>
                                            <p:cond delay="820"/>
                                          </p:stCondLst>
                                        </p:cTn>
                                        <p:tgtEl>
                                          <p:spTgt spid="42"/>
                                        </p:tgtEl>
                                      </p:cBhvr>
                                      <p:to x="100000" y="80000"/>
                                    </p:animScale>
                                    <p:animScale>
                                      <p:cBhvr>
                                        <p:cTn id="16" dur="104" decel="50000">
                                          <p:stCondLst>
                                            <p:cond delay="836"/>
                                          </p:stCondLst>
                                        </p:cTn>
                                        <p:tgtEl>
                                          <p:spTgt spid="42"/>
                                        </p:tgtEl>
                                      </p:cBhvr>
                                      <p:to x="100000" y="100000"/>
                                    </p:animScale>
                                    <p:animScale>
                                      <p:cBhvr>
                                        <p:cTn id="17" dur="16">
                                          <p:stCondLst>
                                            <p:cond delay="1026"/>
                                          </p:stCondLst>
                                        </p:cTn>
                                        <p:tgtEl>
                                          <p:spTgt spid="42"/>
                                        </p:tgtEl>
                                      </p:cBhvr>
                                      <p:to x="100000" y="90000"/>
                                    </p:animScale>
                                    <p:animScale>
                                      <p:cBhvr>
                                        <p:cTn id="18" dur="104" decel="50000">
                                          <p:stCondLst>
                                            <p:cond delay="1042"/>
                                          </p:stCondLst>
                                        </p:cTn>
                                        <p:tgtEl>
                                          <p:spTgt spid="42"/>
                                        </p:tgtEl>
                                      </p:cBhvr>
                                      <p:to x="100000" y="100000"/>
                                    </p:animScale>
                                    <p:animScale>
                                      <p:cBhvr>
                                        <p:cTn id="19" dur="16">
                                          <p:stCondLst>
                                            <p:cond delay="1130"/>
                                          </p:stCondLst>
                                        </p:cTn>
                                        <p:tgtEl>
                                          <p:spTgt spid="42"/>
                                        </p:tgtEl>
                                      </p:cBhvr>
                                      <p:to x="100000" y="95000"/>
                                    </p:animScale>
                                    <p:animScale>
                                      <p:cBhvr>
                                        <p:cTn id="20" dur="104" decel="50000">
                                          <p:stCondLst>
                                            <p:cond delay="1146"/>
                                          </p:stCondLst>
                                        </p:cTn>
                                        <p:tgtEl>
                                          <p:spTgt spid="4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362">
                                          <p:stCondLst>
                                            <p:cond delay="0"/>
                                          </p:stCondLst>
                                        </p:cTn>
                                        <p:tgtEl>
                                          <p:spTgt spid="46"/>
                                        </p:tgtEl>
                                      </p:cBhvr>
                                    </p:animEffect>
                                    <p:anim calcmode="lin" valueType="num">
                                      <p:cBhvr>
                                        <p:cTn id="24" dur="1139"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46"/>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46"/>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46"/>
                                        </p:tgtEl>
                                        <p:attrNameLst>
                                          <p:attrName>ppt_y</p:attrName>
                                        </p:attrNameLst>
                                      </p:cBhvr>
                                      <p:tavLst>
                                        <p:tav tm="0" fmla="#ppt_y-sin(pi*$)/81">
                                          <p:val>
                                            <p:fltVal val="0"/>
                                          </p:val>
                                        </p:tav>
                                        <p:tav tm="100000">
                                          <p:val>
                                            <p:fltVal val="1"/>
                                          </p:val>
                                        </p:tav>
                                      </p:tavLst>
                                    </p:anim>
                                    <p:animScale>
                                      <p:cBhvr>
                                        <p:cTn id="29" dur="16">
                                          <p:stCondLst>
                                            <p:cond delay="406"/>
                                          </p:stCondLst>
                                        </p:cTn>
                                        <p:tgtEl>
                                          <p:spTgt spid="46"/>
                                        </p:tgtEl>
                                      </p:cBhvr>
                                      <p:to x="100000" y="60000"/>
                                    </p:animScale>
                                    <p:animScale>
                                      <p:cBhvr>
                                        <p:cTn id="30" dur="104" decel="50000">
                                          <p:stCondLst>
                                            <p:cond delay="423"/>
                                          </p:stCondLst>
                                        </p:cTn>
                                        <p:tgtEl>
                                          <p:spTgt spid="46"/>
                                        </p:tgtEl>
                                      </p:cBhvr>
                                      <p:to x="100000" y="100000"/>
                                    </p:animScale>
                                    <p:animScale>
                                      <p:cBhvr>
                                        <p:cTn id="31" dur="16">
                                          <p:stCondLst>
                                            <p:cond delay="820"/>
                                          </p:stCondLst>
                                        </p:cTn>
                                        <p:tgtEl>
                                          <p:spTgt spid="46"/>
                                        </p:tgtEl>
                                      </p:cBhvr>
                                      <p:to x="100000" y="80000"/>
                                    </p:animScale>
                                    <p:animScale>
                                      <p:cBhvr>
                                        <p:cTn id="32" dur="104" decel="50000">
                                          <p:stCondLst>
                                            <p:cond delay="836"/>
                                          </p:stCondLst>
                                        </p:cTn>
                                        <p:tgtEl>
                                          <p:spTgt spid="46"/>
                                        </p:tgtEl>
                                      </p:cBhvr>
                                      <p:to x="100000" y="100000"/>
                                    </p:animScale>
                                    <p:animScale>
                                      <p:cBhvr>
                                        <p:cTn id="33" dur="16">
                                          <p:stCondLst>
                                            <p:cond delay="1026"/>
                                          </p:stCondLst>
                                        </p:cTn>
                                        <p:tgtEl>
                                          <p:spTgt spid="46"/>
                                        </p:tgtEl>
                                      </p:cBhvr>
                                      <p:to x="100000" y="90000"/>
                                    </p:animScale>
                                    <p:animScale>
                                      <p:cBhvr>
                                        <p:cTn id="34" dur="104" decel="50000">
                                          <p:stCondLst>
                                            <p:cond delay="1042"/>
                                          </p:stCondLst>
                                        </p:cTn>
                                        <p:tgtEl>
                                          <p:spTgt spid="46"/>
                                        </p:tgtEl>
                                      </p:cBhvr>
                                      <p:to x="100000" y="100000"/>
                                    </p:animScale>
                                    <p:animScale>
                                      <p:cBhvr>
                                        <p:cTn id="35" dur="16">
                                          <p:stCondLst>
                                            <p:cond delay="1130"/>
                                          </p:stCondLst>
                                        </p:cTn>
                                        <p:tgtEl>
                                          <p:spTgt spid="46"/>
                                        </p:tgtEl>
                                      </p:cBhvr>
                                      <p:to x="100000" y="95000"/>
                                    </p:animScale>
                                    <p:animScale>
                                      <p:cBhvr>
                                        <p:cTn id="36" dur="104" decel="50000">
                                          <p:stCondLst>
                                            <p:cond delay="1146"/>
                                          </p:stCondLst>
                                        </p:cTn>
                                        <p:tgtEl>
                                          <p:spTgt spid="46"/>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50"/>
                                        </p:tgtEl>
                                        <p:attrNameLst>
                                          <p:attrName>style.visibility</p:attrName>
                                        </p:attrNameLst>
                                      </p:cBhvr>
                                      <p:to>
                                        <p:strVal val="visible"/>
                                      </p:to>
                                    </p:set>
                                    <p:animEffect transition="in" filter="wipe(down)">
                                      <p:cBhvr>
                                        <p:cTn id="39" dur="362">
                                          <p:stCondLst>
                                            <p:cond delay="0"/>
                                          </p:stCondLst>
                                        </p:cTn>
                                        <p:tgtEl>
                                          <p:spTgt spid="50"/>
                                        </p:tgtEl>
                                      </p:cBhvr>
                                    </p:animEffect>
                                    <p:anim calcmode="lin" valueType="num">
                                      <p:cBhvr>
                                        <p:cTn id="40" dur="1139"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50"/>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50"/>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50"/>
                                        </p:tgtEl>
                                        <p:attrNameLst>
                                          <p:attrName>ppt_y</p:attrName>
                                        </p:attrNameLst>
                                      </p:cBhvr>
                                      <p:tavLst>
                                        <p:tav tm="0" fmla="#ppt_y-sin(pi*$)/81">
                                          <p:val>
                                            <p:fltVal val="0"/>
                                          </p:val>
                                        </p:tav>
                                        <p:tav tm="100000">
                                          <p:val>
                                            <p:fltVal val="1"/>
                                          </p:val>
                                        </p:tav>
                                      </p:tavLst>
                                    </p:anim>
                                    <p:animScale>
                                      <p:cBhvr>
                                        <p:cTn id="45" dur="16">
                                          <p:stCondLst>
                                            <p:cond delay="406"/>
                                          </p:stCondLst>
                                        </p:cTn>
                                        <p:tgtEl>
                                          <p:spTgt spid="50"/>
                                        </p:tgtEl>
                                      </p:cBhvr>
                                      <p:to x="100000" y="60000"/>
                                    </p:animScale>
                                    <p:animScale>
                                      <p:cBhvr>
                                        <p:cTn id="46" dur="104" decel="50000">
                                          <p:stCondLst>
                                            <p:cond delay="423"/>
                                          </p:stCondLst>
                                        </p:cTn>
                                        <p:tgtEl>
                                          <p:spTgt spid="50"/>
                                        </p:tgtEl>
                                      </p:cBhvr>
                                      <p:to x="100000" y="100000"/>
                                    </p:animScale>
                                    <p:animScale>
                                      <p:cBhvr>
                                        <p:cTn id="47" dur="16">
                                          <p:stCondLst>
                                            <p:cond delay="820"/>
                                          </p:stCondLst>
                                        </p:cTn>
                                        <p:tgtEl>
                                          <p:spTgt spid="50"/>
                                        </p:tgtEl>
                                      </p:cBhvr>
                                      <p:to x="100000" y="80000"/>
                                    </p:animScale>
                                    <p:animScale>
                                      <p:cBhvr>
                                        <p:cTn id="48" dur="104" decel="50000">
                                          <p:stCondLst>
                                            <p:cond delay="836"/>
                                          </p:stCondLst>
                                        </p:cTn>
                                        <p:tgtEl>
                                          <p:spTgt spid="50"/>
                                        </p:tgtEl>
                                      </p:cBhvr>
                                      <p:to x="100000" y="100000"/>
                                    </p:animScale>
                                    <p:animScale>
                                      <p:cBhvr>
                                        <p:cTn id="49" dur="16">
                                          <p:stCondLst>
                                            <p:cond delay="1026"/>
                                          </p:stCondLst>
                                        </p:cTn>
                                        <p:tgtEl>
                                          <p:spTgt spid="50"/>
                                        </p:tgtEl>
                                      </p:cBhvr>
                                      <p:to x="100000" y="90000"/>
                                    </p:animScale>
                                    <p:animScale>
                                      <p:cBhvr>
                                        <p:cTn id="50" dur="104" decel="50000">
                                          <p:stCondLst>
                                            <p:cond delay="1042"/>
                                          </p:stCondLst>
                                        </p:cTn>
                                        <p:tgtEl>
                                          <p:spTgt spid="50"/>
                                        </p:tgtEl>
                                      </p:cBhvr>
                                      <p:to x="100000" y="100000"/>
                                    </p:animScale>
                                    <p:animScale>
                                      <p:cBhvr>
                                        <p:cTn id="51" dur="16">
                                          <p:stCondLst>
                                            <p:cond delay="1130"/>
                                          </p:stCondLst>
                                        </p:cTn>
                                        <p:tgtEl>
                                          <p:spTgt spid="50"/>
                                        </p:tgtEl>
                                      </p:cBhvr>
                                      <p:to x="100000" y="95000"/>
                                    </p:animScale>
                                    <p:animScale>
                                      <p:cBhvr>
                                        <p:cTn id="52" dur="104" decel="50000">
                                          <p:stCondLst>
                                            <p:cond delay="1146"/>
                                          </p:stCondLst>
                                        </p:cTn>
                                        <p:tgtEl>
                                          <p:spTgt spid="50"/>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right)">
                                      <p:cBhvr>
                                        <p:cTn id="56" dur="250"/>
                                        <p:tgtEl>
                                          <p:spTgt spid="41"/>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right)">
                                      <p:cBhvr>
                                        <p:cTn id="59" dur="250"/>
                                        <p:tgtEl>
                                          <p:spTgt spid="39"/>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40"/>
                                        </p:tgtEl>
                                        <p:attrNameLst>
                                          <p:attrName>style.visibility</p:attrName>
                                        </p:attrNameLst>
                                      </p:cBhvr>
                                      <p:to>
                                        <p:strVal val="visible"/>
                                      </p:to>
                                    </p:set>
                                    <p:animEffect transition="in" filter="wipe(right)">
                                      <p:cBhvr>
                                        <p:cTn id="62"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187625" y="1210912"/>
            <a:ext cx="6665687" cy="2404381"/>
            <a:chOff x="1187623" y="1193810"/>
            <a:chExt cx="6665687" cy="2434594"/>
          </a:xfrm>
        </p:grpSpPr>
        <p:grpSp>
          <p:nvGrpSpPr>
            <p:cNvPr id="47" name="组合 46"/>
            <p:cNvGrpSpPr/>
            <p:nvPr/>
          </p:nvGrpSpPr>
          <p:grpSpPr>
            <a:xfrm>
              <a:off x="1187623" y="1193810"/>
              <a:ext cx="6665687" cy="2434594"/>
              <a:chOff x="1187623" y="1193810"/>
              <a:chExt cx="6665687" cy="2434594"/>
            </a:xfrm>
          </p:grpSpPr>
          <p:sp>
            <p:nvSpPr>
              <p:cNvPr id="60" name="Oval 478"/>
              <p:cNvSpPr>
                <a:spLocks noChangeArrowheads="1"/>
              </p:cNvSpPr>
              <p:nvPr/>
            </p:nvSpPr>
            <p:spPr bwMode="auto">
              <a:xfrm>
                <a:off x="1187623" y="1193810"/>
                <a:ext cx="2418503" cy="2054180"/>
              </a:xfrm>
              <a:custGeom>
                <a:avLst/>
                <a:gdLst/>
                <a:ahLst/>
                <a:cxnLst/>
                <a:rect l="l" t="t" r="r" b="b"/>
                <a:pathLst>
                  <a:path w="2749005" h="2334895">
                    <a:moveTo>
                      <a:pt x="869662" y="0"/>
                    </a:moveTo>
                    <a:cubicBezTo>
                      <a:pt x="1269560" y="0"/>
                      <a:pt x="1606416" y="269913"/>
                      <a:pt x="1707090" y="637746"/>
                    </a:cubicBezTo>
                    <a:lnTo>
                      <a:pt x="2749005" y="1239296"/>
                    </a:lnTo>
                    <a:lnTo>
                      <a:pt x="2116460" y="2334895"/>
                    </a:lnTo>
                    <a:lnTo>
                      <a:pt x="1051411" y="1719989"/>
                    </a:lnTo>
                    <a:cubicBezTo>
                      <a:pt x="992839" y="1732762"/>
                      <a:pt x="932017" y="1739324"/>
                      <a:pt x="869662" y="1739324"/>
                    </a:cubicBezTo>
                    <a:cubicBezTo>
                      <a:pt x="389361" y="1739324"/>
                      <a:pt x="0" y="1349963"/>
                      <a:pt x="0" y="869662"/>
                    </a:cubicBezTo>
                    <a:cubicBezTo>
                      <a:pt x="0" y="389361"/>
                      <a:pt x="389361" y="0"/>
                      <a:pt x="869662" y="0"/>
                    </a:cubicBezTo>
                    <a:close/>
                  </a:path>
                </a:pathLst>
              </a:cu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351" b="0" i="0" u="none" strike="noStrike" kern="0" cap="none" spc="0" normalizeH="0" baseline="0" noProof="0">
                  <a:ln>
                    <a:noFill/>
                  </a:ln>
                  <a:solidFill>
                    <a:prstClr val="white"/>
                  </a:solidFill>
                  <a:effectLst/>
                  <a:uLnTx/>
                  <a:uFillTx/>
                  <a:latin typeface="等线"/>
                  <a:ea typeface="微软雅黑"/>
                  <a:cs typeface="+mn-cs"/>
                </a:endParaRPr>
              </a:p>
            </p:txBody>
          </p:sp>
          <p:sp>
            <p:nvSpPr>
              <p:cNvPr id="61" name="Oval 462"/>
              <p:cNvSpPr>
                <a:spLocks noChangeArrowheads="1"/>
              </p:cNvSpPr>
              <p:nvPr/>
            </p:nvSpPr>
            <p:spPr bwMode="auto">
              <a:xfrm>
                <a:off x="2844228" y="2069969"/>
                <a:ext cx="5009082" cy="1558435"/>
              </a:xfrm>
              <a:custGeom>
                <a:avLst/>
                <a:gdLst/>
                <a:ahLst/>
                <a:cxnLst/>
                <a:rect l="l" t="t" r="r" b="b"/>
                <a:pathLst>
                  <a:path w="5693600" h="1771404">
                    <a:moveTo>
                      <a:pt x="5357458" y="0"/>
                    </a:moveTo>
                    <a:lnTo>
                      <a:pt x="5693600" y="885702"/>
                    </a:lnTo>
                    <a:lnTo>
                      <a:pt x="5357458" y="1771404"/>
                    </a:lnTo>
                    <a:lnTo>
                      <a:pt x="5357458" y="1479857"/>
                    </a:lnTo>
                    <a:lnTo>
                      <a:pt x="5108153" y="1479857"/>
                    </a:lnTo>
                    <a:cubicBezTo>
                      <a:pt x="4951092" y="1649600"/>
                      <a:pt x="4726132" y="1754666"/>
                      <a:pt x="4476632" y="1754666"/>
                    </a:cubicBezTo>
                    <a:cubicBezTo>
                      <a:pt x="4227133" y="1754666"/>
                      <a:pt x="4002173" y="1649600"/>
                      <a:pt x="3845112" y="1479857"/>
                    </a:cubicBezTo>
                    <a:lnTo>
                      <a:pt x="3304667" y="1479857"/>
                    </a:lnTo>
                    <a:cubicBezTo>
                      <a:pt x="3147606" y="1649600"/>
                      <a:pt x="2922646" y="1754666"/>
                      <a:pt x="2673146" y="1754666"/>
                    </a:cubicBezTo>
                    <a:cubicBezTo>
                      <a:pt x="2423647" y="1754666"/>
                      <a:pt x="2198687" y="1649600"/>
                      <a:pt x="2041626" y="1479857"/>
                    </a:cubicBezTo>
                    <a:lnTo>
                      <a:pt x="1501182" y="1479857"/>
                    </a:lnTo>
                    <a:cubicBezTo>
                      <a:pt x="1344121" y="1649600"/>
                      <a:pt x="1119162" y="1754666"/>
                      <a:pt x="869662" y="1754666"/>
                    </a:cubicBezTo>
                    <a:cubicBezTo>
                      <a:pt x="389361" y="1754666"/>
                      <a:pt x="0" y="1365305"/>
                      <a:pt x="0" y="885004"/>
                    </a:cubicBezTo>
                    <a:cubicBezTo>
                      <a:pt x="0" y="404703"/>
                      <a:pt x="389361" y="15342"/>
                      <a:pt x="869662" y="15342"/>
                    </a:cubicBezTo>
                    <a:cubicBezTo>
                      <a:pt x="1119813" y="15342"/>
                      <a:pt x="1345295" y="120958"/>
                      <a:pt x="1502334" y="291547"/>
                    </a:cubicBezTo>
                    <a:lnTo>
                      <a:pt x="2040474" y="291547"/>
                    </a:lnTo>
                    <a:cubicBezTo>
                      <a:pt x="2197513" y="120958"/>
                      <a:pt x="2422996" y="15342"/>
                      <a:pt x="2673146" y="15342"/>
                    </a:cubicBezTo>
                    <a:cubicBezTo>
                      <a:pt x="2923297" y="15342"/>
                      <a:pt x="3148780" y="120958"/>
                      <a:pt x="3305818" y="291547"/>
                    </a:cubicBezTo>
                    <a:lnTo>
                      <a:pt x="3843960" y="291547"/>
                    </a:lnTo>
                    <a:cubicBezTo>
                      <a:pt x="4000999" y="120958"/>
                      <a:pt x="4226482" y="15342"/>
                      <a:pt x="4476632" y="15342"/>
                    </a:cubicBezTo>
                    <a:cubicBezTo>
                      <a:pt x="4726783" y="15342"/>
                      <a:pt x="4952266" y="120958"/>
                      <a:pt x="5109304" y="291547"/>
                    </a:cubicBezTo>
                    <a:lnTo>
                      <a:pt x="5357458" y="291547"/>
                    </a:lnTo>
                    <a:close/>
                  </a:path>
                </a:pathLst>
              </a:cu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351" b="0" i="0" u="none" strike="noStrike" kern="0" cap="none" spc="0" normalizeH="0" baseline="0" noProof="0">
                  <a:ln>
                    <a:noFill/>
                  </a:ln>
                  <a:solidFill>
                    <a:prstClr val="white"/>
                  </a:solidFill>
                  <a:effectLst/>
                  <a:uLnTx/>
                  <a:uFillTx/>
                  <a:latin typeface="等线"/>
                  <a:ea typeface="微软雅黑"/>
                  <a:cs typeface="+mn-cs"/>
                </a:endParaRPr>
              </a:p>
            </p:txBody>
          </p:sp>
        </p:grpSp>
        <p:grpSp>
          <p:nvGrpSpPr>
            <p:cNvPr id="48" name="组合 47"/>
            <p:cNvGrpSpPr/>
            <p:nvPr/>
          </p:nvGrpSpPr>
          <p:grpSpPr>
            <a:xfrm>
              <a:off x="1316483" y="1348581"/>
              <a:ext cx="1248880" cy="1248880"/>
              <a:chOff x="1071444" y="1525090"/>
              <a:chExt cx="1117070" cy="1117070"/>
            </a:xfrm>
          </p:grpSpPr>
          <p:sp>
            <p:nvSpPr>
              <p:cNvPr id="58" name="椭圆 57"/>
              <p:cNvSpPr/>
              <p:nvPr/>
            </p:nvSpPr>
            <p:spPr>
              <a:xfrm>
                <a:off x="1071444" y="1525090"/>
                <a:ext cx="1117070" cy="1117070"/>
              </a:xfrm>
              <a:prstGeom prst="ellipse">
                <a:avLst/>
              </a:prstGeom>
              <a:solidFill>
                <a:srgbClr val="9AD3C3"/>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351" b="0" i="0" u="none" strike="noStrike" kern="0" cap="none" spc="0" normalizeH="0" baseline="0" noProof="0">
                  <a:ln>
                    <a:noFill/>
                  </a:ln>
                  <a:solidFill>
                    <a:prstClr val="white"/>
                  </a:solidFill>
                  <a:effectLst/>
                  <a:uLnTx/>
                  <a:uFillTx/>
                  <a:latin typeface="等线"/>
                  <a:ea typeface="微软雅黑"/>
                  <a:cs typeface="+mn-cs"/>
                </a:endParaRPr>
              </a:p>
            </p:txBody>
          </p:sp>
          <p:sp>
            <p:nvSpPr>
              <p:cNvPr id="59" name="TextBox 32"/>
              <p:cNvSpPr txBox="1"/>
              <p:nvPr/>
            </p:nvSpPr>
            <p:spPr>
              <a:xfrm flipH="1">
                <a:off x="1333765" y="1801044"/>
                <a:ext cx="631932" cy="634393"/>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49" name="组合 48"/>
            <p:cNvGrpSpPr/>
            <p:nvPr/>
          </p:nvGrpSpPr>
          <p:grpSpPr>
            <a:xfrm>
              <a:off x="2981688" y="2224747"/>
              <a:ext cx="1248880" cy="1248880"/>
              <a:chOff x="1071444" y="1525090"/>
              <a:chExt cx="1117070" cy="1117070"/>
            </a:xfrm>
          </p:grpSpPr>
          <p:sp>
            <p:nvSpPr>
              <p:cNvPr id="56" name="椭圆 55"/>
              <p:cNvSpPr/>
              <p:nvPr/>
            </p:nvSpPr>
            <p:spPr>
              <a:xfrm>
                <a:off x="1071444" y="1525090"/>
                <a:ext cx="1117070" cy="1117070"/>
              </a:xfrm>
              <a:prstGeom prst="ellipse">
                <a:avLst/>
              </a:prstGeom>
              <a:solidFill>
                <a:srgbClr val="65BDBC"/>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351" b="0" i="0" u="none" strike="noStrike" kern="0" cap="none" spc="0" normalizeH="0" baseline="0" noProof="0">
                  <a:ln>
                    <a:noFill/>
                  </a:ln>
                  <a:solidFill>
                    <a:prstClr val="white"/>
                  </a:solidFill>
                  <a:effectLst/>
                  <a:uLnTx/>
                  <a:uFillTx/>
                  <a:latin typeface="等线"/>
                  <a:ea typeface="微软雅黑"/>
                  <a:cs typeface="+mn-cs"/>
                </a:endParaRPr>
              </a:p>
            </p:txBody>
          </p:sp>
          <p:sp>
            <p:nvSpPr>
              <p:cNvPr id="57" name="TextBox 30"/>
              <p:cNvSpPr txBox="1"/>
              <p:nvPr/>
            </p:nvSpPr>
            <p:spPr>
              <a:xfrm flipH="1">
                <a:off x="1333765" y="1801044"/>
                <a:ext cx="631932" cy="634393"/>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50" name="组合 49"/>
            <p:cNvGrpSpPr/>
            <p:nvPr/>
          </p:nvGrpSpPr>
          <p:grpSpPr>
            <a:xfrm>
              <a:off x="4567448" y="2224747"/>
              <a:ext cx="1248880" cy="1248880"/>
              <a:chOff x="1071444" y="1525090"/>
              <a:chExt cx="1117070" cy="1117070"/>
            </a:xfrm>
          </p:grpSpPr>
          <p:sp>
            <p:nvSpPr>
              <p:cNvPr id="54" name="椭圆 53"/>
              <p:cNvSpPr/>
              <p:nvPr/>
            </p:nvSpPr>
            <p:spPr>
              <a:xfrm>
                <a:off x="1071444" y="1525090"/>
                <a:ext cx="1117070" cy="1117070"/>
              </a:xfrm>
              <a:prstGeom prst="ellipse">
                <a:avLst/>
              </a:prstGeom>
              <a:solidFill>
                <a:srgbClr val="00688D"/>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351" b="0" i="0" u="none" strike="noStrike" kern="0" cap="none" spc="0" normalizeH="0" baseline="0" noProof="0">
                  <a:ln>
                    <a:noFill/>
                  </a:ln>
                  <a:solidFill>
                    <a:prstClr val="white"/>
                  </a:solidFill>
                  <a:effectLst/>
                  <a:uLnTx/>
                  <a:uFillTx/>
                  <a:latin typeface="等线"/>
                  <a:ea typeface="微软雅黑"/>
                  <a:cs typeface="+mn-cs"/>
                </a:endParaRPr>
              </a:p>
            </p:txBody>
          </p:sp>
          <p:sp>
            <p:nvSpPr>
              <p:cNvPr id="55" name="TextBox 28"/>
              <p:cNvSpPr txBox="1"/>
              <p:nvPr/>
            </p:nvSpPr>
            <p:spPr>
              <a:xfrm flipH="1">
                <a:off x="1333765" y="1801044"/>
                <a:ext cx="631932" cy="634393"/>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51" name="组合 50"/>
            <p:cNvGrpSpPr/>
            <p:nvPr/>
          </p:nvGrpSpPr>
          <p:grpSpPr>
            <a:xfrm>
              <a:off x="6167977" y="2229606"/>
              <a:ext cx="1248880" cy="1248880"/>
              <a:chOff x="1071444" y="1525090"/>
              <a:chExt cx="1117070" cy="1117070"/>
            </a:xfrm>
          </p:grpSpPr>
          <p:sp>
            <p:nvSpPr>
              <p:cNvPr id="52" name="椭圆 51"/>
              <p:cNvSpPr/>
              <p:nvPr/>
            </p:nvSpPr>
            <p:spPr>
              <a:xfrm>
                <a:off x="1071444" y="1525090"/>
                <a:ext cx="1117070" cy="1117070"/>
              </a:xfrm>
              <a:prstGeom prst="ellipse">
                <a:avLst/>
              </a:prstGeom>
              <a:solidFill>
                <a:srgbClr val="0C326A"/>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86005" tIns="43003" rIns="86005" bIns="43003" numCol="1" spcCol="0" rtlCol="0" fromWordArt="0" anchor="ctr" anchorCtr="0" forceAA="0" compatLnSpc="1">
                <a:prstTxWarp prst="textNoShape">
                  <a:avLst/>
                </a:prstTxWarp>
                <a:no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2351" b="0" i="0" u="none" strike="noStrike" kern="0" cap="none" spc="0" normalizeH="0" baseline="0" noProof="0">
                  <a:ln>
                    <a:noFill/>
                  </a:ln>
                  <a:solidFill>
                    <a:prstClr val="white"/>
                  </a:solidFill>
                  <a:effectLst/>
                  <a:uLnTx/>
                  <a:uFillTx/>
                  <a:latin typeface="等线"/>
                  <a:ea typeface="微软雅黑"/>
                  <a:cs typeface="+mn-cs"/>
                </a:endParaRPr>
              </a:p>
            </p:txBody>
          </p:sp>
          <p:sp>
            <p:nvSpPr>
              <p:cNvPr id="53" name="TextBox 26"/>
              <p:cNvSpPr txBox="1"/>
              <p:nvPr/>
            </p:nvSpPr>
            <p:spPr>
              <a:xfrm flipH="1">
                <a:off x="1333765" y="1801044"/>
                <a:ext cx="631932" cy="634393"/>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zh-CN" altLang="en-US" sz="1976"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sp>
        <p:nvSpPr>
          <p:cNvPr id="62" name="弧形 61"/>
          <p:cNvSpPr/>
          <p:nvPr/>
        </p:nvSpPr>
        <p:spPr>
          <a:xfrm rot="20765781">
            <a:off x="2018807" y="1346442"/>
            <a:ext cx="1650843" cy="1630355"/>
          </a:xfrm>
          <a:prstGeom prst="arc">
            <a:avLst/>
          </a:prstGeom>
          <a:noFill/>
          <a:ln w="9525" cap="flat" cmpd="sng" algn="ctr">
            <a:solidFill>
              <a:srgbClr val="65BDBC">
                <a:lumMod val="25000"/>
              </a:srgbClr>
            </a:solidFill>
            <a:prstDash val="dash"/>
            <a:headEnd type="oval"/>
            <a:tailEnd type="triangle"/>
          </a:ln>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solidFill>
                  <a:sysClr val="windowText" lastClr="000000"/>
                </a:solidFill>
              </a:ln>
              <a:solidFill>
                <a:srgbClr val="262626">
                  <a:lumMod val="90000"/>
                  <a:lumOff val="10000"/>
                </a:srgbClr>
              </a:solidFill>
              <a:effectLst/>
              <a:uLnTx/>
              <a:uFillTx/>
              <a:latin typeface="Arial"/>
              <a:ea typeface="微软雅黑"/>
              <a:cs typeface="+mn-cs"/>
            </a:endParaRPr>
          </a:p>
        </p:txBody>
      </p:sp>
      <p:sp>
        <p:nvSpPr>
          <p:cNvPr id="63" name="弧形 62"/>
          <p:cNvSpPr/>
          <p:nvPr/>
        </p:nvSpPr>
        <p:spPr>
          <a:xfrm rot="2483880" flipV="1">
            <a:off x="3616833" y="2338219"/>
            <a:ext cx="1650843" cy="1630355"/>
          </a:xfrm>
          <a:prstGeom prst="arc">
            <a:avLst/>
          </a:prstGeom>
          <a:noFill/>
          <a:ln w="9525" cap="flat" cmpd="sng" algn="ctr">
            <a:solidFill>
              <a:srgbClr val="65BDBC">
                <a:lumMod val="25000"/>
              </a:srgbClr>
            </a:solidFill>
            <a:prstDash val="dash"/>
            <a:headEnd type="oval"/>
            <a:tailEnd type="triangle"/>
          </a:ln>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solidFill>
                  <a:sysClr val="windowText" lastClr="000000"/>
                </a:solidFill>
              </a:ln>
              <a:solidFill>
                <a:srgbClr val="262626">
                  <a:lumMod val="90000"/>
                  <a:lumOff val="10000"/>
                </a:srgbClr>
              </a:solidFill>
              <a:effectLst/>
              <a:uLnTx/>
              <a:uFillTx/>
              <a:latin typeface="Arial"/>
              <a:ea typeface="微软雅黑"/>
              <a:cs typeface="+mn-cs"/>
            </a:endParaRPr>
          </a:p>
        </p:txBody>
      </p:sp>
      <p:sp>
        <p:nvSpPr>
          <p:cNvPr id="64" name="弧形 63"/>
          <p:cNvSpPr/>
          <p:nvPr/>
        </p:nvSpPr>
        <p:spPr>
          <a:xfrm rot="19116120">
            <a:off x="5173905" y="1723363"/>
            <a:ext cx="1650843" cy="1630355"/>
          </a:xfrm>
          <a:prstGeom prst="arc">
            <a:avLst/>
          </a:prstGeom>
          <a:noFill/>
          <a:ln w="9525" cap="flat" cmpd="sng" algn="ctr">
            <a:solidFill>
              <a:srgbClr val="65BDBC">
                <a:lumMod val="25000"/>
              </a:srgbClr>
            </a:solidFill>
            <a:prstDash val="dash"/>
            <a:headEnd type="oval"/>
            <a:tailEnd type="triangle"/>
          </a:ln>
          <a:effectLst/>
        </p:spPr>
        <p:txBody>
          <a:bodyPr lIns="91028" tIns="45514" rIns="91028" bIns="45514"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251" b="0" i="0" u="none" strike="noStrike" kern="0" cap="none" spc="0" normalizeH="0" baseline="0" noProof="0">
              <a:ln>
                <a:solidFill>
                  <a:sysClr val="windowText" lastClr="000000"/>
                </a:solidFill>
              </a:ln>
              <a:solidFill>
                <a:srgbClr val="262626">
                  <a:lumMod val="90000"/>
                  <a:lumOff val="10000"/>
                </a:srgbClr>
              </a:solidFill>
              <a:effectLst/>
              <a:uLnTx/>
              <a:uFillTx/>
              <a:latin typeface="Arial"/>
              <a:ea typeface="微软雅黑"/>
              <a:cs typeface="+mn-cs"/>
            </a:endParaRPr>
          </a:p>
        </p:txBody>
      </p:sp>
      <p:sp>
        <p:nvSpPr>
          <p:cNvPr id="65" name="矩形 64"/>
          <p:cNvSpPr/>
          <p:nvPr/>
        </p:nvSpPr>
        <p:spPr>
          <a:xfrm flipH="1">
            <a:off x="3249356" y="936122"/>
            <a:ext cx="1466661" cy="468302"/>
          </a:xfrm>
          <a:prstGeom prst="rect">
            <a:avLst/>
          </a:prstGeom>
        </p:spPr>
        <p:txBody>
          <a:bodyPr wrap="square" lIns="91028" tIns="45514" rIns="91028" bIns="45514">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p:txBody>
      </p:sp>
      <p:sp>
        <p:nvSpPr>
          <p:cNvPr id="66" name="矩形 65"/>
          <p:cNvSpPr/>
          <p:nvPr/>
        </p:nvSpPr>
        <p:spPr>
          <a:xfrm flipH="1">
            <a:off x="5292186" y="1220579"/>
            <a:ext cx="1466661" cy="468302"/>
          </a:xfrm>
          <a:prstGeom prst="rect">
            <a:avLst/>
          </a:prstGeom>
        </p:spPr>
        <p:txBody>
          <a:bodyPr wrap="square" lIns="91028" tIns="45514" rIns="91028" bIns="45514">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p:txBody>
      </p:sp>
      <p:sp>
        <p:nvSpPr>
          <p:cNvPr id="67" name="矩形 66"/>
          <p:cNvSpPr/>
          <p:nvPr/>
        </p:nvSpPr>
        <p:spPr>
          <a:xfrm flipH="1">
            <a:off x="3825525" y="4155603"/>
            <a:ext cx="1466661" cy="468302"/>
          </a:xfrm>
          <a:prstGeom prst="rect">
            <a:avLst/>
          </a:prstGeom>
        </p:spPr>
        <p:txBody>
          <a:bodyPr wrap="square" lIns="91028" tIns="45514" rIns="91028" bIns="45514">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rPr>
              <a:t>单击此处添加文本</a:t>
            </a:r>
            <a:endParaRPr kumimoji="0" lang="en-US" altLang="zh-CN" sz="1223" b="0" i="0" u="none" strike="noStrike" kern="1200" cap="none" spc="0" normalizeH="0" baseline="0" noProof="0" dirty="0">
              <a:ln>
                <a:noFill/>
              </a:ln>
              <a:solidFill>
                <a:srgbClr val="262626">
                  <a:lumMod val="90000"/>
                  <a:lumOff val="10000"/>
                </a:srgbClr>
              </a:solidFill>
              <a:effectLst/>
              <a:uLnTx/>
              <a:uFillTx/>
              <a:latin typeface="Arial"/>
              <a:ea typeface="微软雅黑"/>
              <a:cs typeface="+mn-cs"/>
            </a:endParaRPr>
          </a:p>
        </p:txBody>
      </p:sp>
    </p:spTree>
    <p:extLst>
      <p:ext uri="{BB962C8B-B14F-4D97-AF65-F5344CB8AC3E}">
        <p14:creationId xmlns:p14="http://schemas.microsoft.com/office/powerpoint/2010/main" val="17281013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1000"/>
                                        <p:tgtEl>
                                          <p:spTgt spid="4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par>
                                <p:cTn id="12" presetID="22" presetClass="entr" presetSubtype="8" fill="hold" grpId="0" nodeType="withEffect">
                                  <p:stCondLst>
                                    <p:cond delay="400"/>
                                  </p:stCondLst>
                                  <p:childTnLst>
                                    <p:set>
                                      <p:cBhvr>
                                        <p:cTn id="13" dur="1" fill="hold">
                                          <p:stCondLst>
                                            <p:cond delay="0"/>
                                          </p:stCondLst>
                                        </p:cTn>
                                        <p:tgtEl>
                                          <p:spTgt spid="65"/>
                                        </p:tgtEl>
                                        <p:attrNameLst>
                                          <p:attrName>style.visibility</p:attrName>
                                        </p:attrNameLst>
                                      </p:cBhvr>
                                      <p:to>
                                        <p:strVal val="visible"/>
                                      </p:to>
                                    </p:set>
                                    <p:animEffect transition="in" filter="wipe(left)">
                                      <p:cBhvr>
                                        <p:cTn id="14" dur="500"/>
                                        <p:tgtEl>
                                          <p:spTgt spid="65"/>
                                        </p:tgtEl>
                                      </p:cBhvr>
                                    </p:animEffect>
                                  </p:childTnLst>
                                </p:cTn>
                              </p:par>
                              <p:par>
                                <p:cTn id="15" presetID="22" presetClass="entr" presetSubtype="8" fill="hold" grpId="0" nodeType="withEffect">
                                  <p:stCondLst>
                                    <p:cond delay="70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par>
                                <p:cTn id="18" presetID="22" presetClass="entr" presetSubtype="8" fill="hold" grpId="0" nodeType="withEffect">
                                  <p:stCondLst>
                                    <p:cond delay="1000"/>
                                  </p:stCondLst>
                                  <p:childTnLst>
                                    <p:set>
                                      <p:cBhvr>
                                        <p:cTn id="19" dur="1" fill="hold">
                                          <p:stCondLst>
                                            <p:cond delay="0"/>
                                          </p:stCondLst>
                                        </p:cTn>
                                        <p:tgtEl>
                                          <p:spTgt spid="66"/>
                                        </p:tgtEl>
                                        <p:attrNameLst>
                                          <p:attrName>style.visibility</p:attrName>
                                        </p:attrNameLst>
                                      </p:cBhvr>
                                      <p:to>
                                        <p:strVal val="visible"/>
                                      </p:to>
                                    </p:set>
                                    <p:animEffect transition="in" filter="wipe(left)">
                                      <p:cBhvr>
                                        <p:cTn id="20" dur="500"/>
                                        <p:tgtEl>
                                          <p:spTgt spid="66"/>
                                        </p:tgtEl>
                                      </p:cBhvr>
                                    </p:animEffect>
                                  </p:childTnLst>
                                </p:cTn>
                              </p:par>
                              <p:par>
                                <p:cTn id="21" presetID="22" presetClass="entr" presetSubtype="8" fill="hold" grpId="0" nodeType="withEffect">
                                  <p:stCondLst>
                                    <p:cond delay="1200"/>
                                  </p:stCondLst>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par>
                                <p:cTn id="24" presetID="22" presetClass="entr" presetSubtype="8" fill="hold" grpId="0" nodeType="withEffect">
                                  <p:stCondLst>
                                    <p:cond delay="1400"/>
                                  </p:stCondLst>
                                  <p:childTnLst>
                                    <p:set>
                                      <p:cBhvr>
                                        <p:cTn id="25" dur="1" fill="hold">
                                          <p:stCondLst>
                                            <p:cond delay="0"/>
                                          </p:stCondLst>
                                        </p:cTn>
                                        <p:tgtEl>
                                          <p:spTgt spid="67"/>
                                        </p:tgtEl>
                                        <p:attrNameLst>
                                          <p:attrName>style.visibility</p:attrName>
                                        </p:attrNameLst>
                                      </p:cBhvr>
                                      <p:to>
                                        <p:strVal val="visible"/>
                                      </p:to>
                                    </p:set>
                                    <p:animEffect transition="in" filter="wipe(left)">
                                      <p:cBhvr>
                                        <p:cTn id="2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3"/>
          <p:cNvSpPr txBox="1">
            <a:spLocks/>
          </p:cNvSpPr>
          <p:nvPr/>
        </p:nvSpPr>
        <p:spPr>
          <a:xfrm>
            <a:off x="1199237" y="2207717"/>
            <a:ext cx="2670988" cy="23448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zh-CN" altLang="en-US" sz="1693" b="1"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j-cs"/>
            </a:endParaRPr>
          </a:p>
        </p:txBody>
      </p:sp>
      <p:grpSp>
        <p:nvGrpSpPr>
          <p:cNvPr id="57" name="Group 36"/>
          <p:cNvGrpSpPr/>
          <p:nvPr/>
        </p:nvGrpSpPr>
        <p:grpSpPr>
          <a:xfrm>
            <a:off x="4003888" y="797657"/>
            <a:ext cx="1338220" cy="1250460"/>
            <a:chOff x="5665775" y="2466267"/>
            <a:chExt cx="1896557" cy="1772642"/>
          </a:xfrm>
        </p:grpSpPr>
        <p:sp>
          <p:nvSpPr>
            <p:cNvPr id="58" name="Rectangle 16"/>
            <p:cNvSpPr/>
            <p:nvPr/>
          </p:nvSpPr>
          <p:spPr bwMode="auto">
            <a:xfrm>
              <a:off x="5665775" y="2466267"/>
              <a:ext cx="1896557" cy="1772642"/>
            </a:xfrm>
            <a:prstGeom prst="rect">
              <a:avLst/>
            </a:prstGeom>
            <a:solidFill>
              <a:srgbClr val="00688D"/>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59" name="Picture 2" descr="C:\Users\Jonahs\Dropbox\Projects SCOTT\MEET Windows Azure\source\Background\tile-icon-storag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 name="Group 1"/>
          <p:cNvGrpSpPr/>
          <p:nvPr/>
        </p:nvGrpSpPr>
        <p:grpSpPr>
          <a:xfrm>
            <a:off x="1226113" y="797657"/>
            <a:ext cx="1338220" cy="1250460"/>
            <a:chOff x="1685919" y="596839"/>
            <a:chExt cx="1896557" cy="1772642"/>
          </a:xfrm>
        </p:grpSpPr>
        <p:sp>
          <p:nvSpPr>
            <p:cNvPr id="61" name="Rectangle 7"/>
            <p:cNvSpPr/>
            <p:nvPr/>
          </p:nvSpPr>
          <p:spPr bwMode="auto">
            <a:xfrm>
              <a:off x="1685919" y="596839"/>
              <a:ext cx="1896557" cy="1772642"/>
            </a:xfrm>
            <a:prstGeom prst="rect">
              <a:avLst/>
            </a:prstGeom>
            <a:solidFill>
              <a:srgbClr val="9AD3C3"/>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62" name="Picture 3" descr="C:\Users\Jonahs\Dropbox\Projects SCOTT\MEET Windows Azure\source\Background\tile-icon-bigdata.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52075"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Group 35"/>
          <p:cNvGrpSpPr/>
          <p:nvPr/>
        </p:nvGrpSpPr>
        <p:grpSpPr>
          <a:xfrm>
            <a:off x="4003588" y="2099335"/>
            <a:ext cx="1338220" cy="1250460"/>
            <a:chOff x="3671322" y="4341709"/>
            <a:chExt cx="1896557" cy="1772642"/>
          </a:xfrm>
        </p:grpSpPr>
        <p:sp>
          <p:nvSpPr>
            <p:cNvPr id="64" name="Rectangle 25"/>
            <p:cNvSpPr/>
            <p:nvPr/>
          </p:nvSpPr>
          <p:spPr bwMode="auto">
            <a:xfrm>
              <a:off x="3671322" y="4341709"/>
              <a:ext cx="1896557" cy="1772642"/>
            </a:xfrm>
            <a:prstGeom prst="rect">
              <a:avLst/>
            </a:prstGeom>
            <a:solidFill>
              <a:srgbClr val="9AD3C3"/>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65" name="Picture 4" descr="C:\Users\Jonahs\Dropbox\Projects SCOTT\MEET Windows Azure\source\Background\tile-icon-cach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93856" y="4643082"/>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Group 37"/>
          <p:cNvGrpSpPr/>
          <p:nvPr/>
        </p:nvGrpSpPr>
        <p:grpSpPr>
          <a:xfrm>
            <a:off x="4003588" y="3402860"/>
            <a:ext cx="1338220" cy="1250460"/>
            <a:chOff x="5656726" y="4341709"/>
            <a:chExt cx="1896557" cy="1772642"/>
          </a:xfrm>
        </p:grpSpPr>
        <p:sp>
          <p:nvSpPr>
            <p:cNvPr id="67" name="Rectangle 28"/>
            <p:cNvSpPr/>
            <p:nvPr/>
          </p:nvSpPr>
          <p:spPr bwMode="auto">
            <a:xfrm>
              <a:off x="5656726" y="4341709"/>
              <a:ext cx="1896557" cy="1772642"/>
            </a:xfrm>
            <a:prstGeom prst="rect">
              <a:avLst/>
            </a:prstGeom>
            <a:solidFill>
              <a:srgbClr val="13A0A0"/>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68" name="Picture 5" descr="C:\Users\Jonahs\Dropbox\Projects SCOTT\MEET Windows Azure\source\Background\tile-icon-CDN.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79260"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Group 2"/>
          <p:cNvGrpSpPr/>
          <p:nvPr/>
        </p:nvGrpSpPr>
        <p:grpSpPr>
          <a:xfrm>
            <a:off x="2614851" y="797657"/>
            <a:ext cx="1338220" cy="1250460"/>
            <a:chOff x="3671323" y="596839"/>
            <a:chExt cx="1896557" cy="1772642"/>
          </a:xfrm>
        </p:grpSpPr>
        <p:sp>
          <p:nvSpPr>
            <p:cNvPr id="70" name="Rectangle 10"/>
            <p:cNvSpPr/>
            <p:nvPr/>
          </p:nvSpPr>
          <p:spPr bwMode="auto">
            <a:xfrm>
              <a:off x="3671323" y="596839"/>
              <a:ext cx="1896557" cy="1772642"/>
            </a:xfrm>
            <a:prstGeom prst="rect">
              <a:avLst/>
            </a:prstGeom>
            <a:solidFill>
              <a:srgbClr val="65BDBC"/>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1" name="Picture 6" descr="C:\Users\Jonahs\Dropbox\Projects SCOTT\MEET Windows Azure\source\Background\tile-icon-database.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93856"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Group 5"/>
          <p:cNvGrpSpPr/>
          <p:nvPr/>
        </p:nvGrpSpPr>
        <p:grpSpPr>
          <a:xfrm>
            <a:off x="6793835" y="2099335"/>
            <a:ext cx="1338220" cy="1250460"/>
            <a:chOff x="9645631" y="2476591"/>
            <a:chExt cx="1896557" cy="1772642"/>
          </a:xfrm>
        </p:grpSpPr>
        <p:sp>
          <p:nvSpPr>
            <p:cNvPr id="73" name="Rectangle 22"/>
            <p:cNvSpPr/>
            <p:nvPr/>
          </p:nvSpPr>
          <p:spPr bwMode="auto">
            <a:xfrm>
              <a:off x="9645631" y="2476591"/>
              <a:ext cx="1896557" cy="1772642"/>
            </a:xfrm>
            <a:prstGeom prst="rect">
              <a:avLst/>
            </a:prstGeom>
            <a:solidFill>
              <a:srgbClr val="65BDBC"/>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4" name="Picture 7" descr="C:\Users\Jonahs\Dropbox\Projects SCOTT\MEET Windows Azure\source\Background\tile-icon-identity.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168165" y="2705562"/>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Group 4"/>
          <p:cNvGrpSpPr/>
          <p:nvPr/>
        </p:nvGrpSpPr>
        <p:grpSpPr>
          <a:xfrm>
            <a:off x="2614851" y="3402860"/>
            <a:ext cx="1338220" cy="1250460"/>
            <a:chOff x="5665775" y="596839"/>
            <a:chExt cx="1896557" cy="1772642"/>
          </a:xfrm>
        </p:grpSpPr>
        <p:sp>
          <p:nvSpPr>
            <p:cNvPr id="76" name="Rectangle 13"/>
            <p:cNvSpPr/>
            <p:nvPr/>
          </p:nvSpPr>
          <p:spPr bwMode="auto">
            <a:xfrm>
              <a:off x="5665775" y="596839"/>
              <a:ext cx="1896557" cy="1772642"/>
            </a:xfrm>
            <a:prstGeom prst="rect">
              <a:avLst/>
            </a:prstGeom>
            <a:solidFill>
              <a:srgbClr val="65BDBC"/>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7" name="Picture 8" descr="C:\Users\Jonahs\Dropbox\Projects SCOTT\MEET Windows Azure\source\Background\tile-icon-media.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188309" y="898212"/>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Group 34"/>
          <p:cNvGrpSpPr/>
          <p:nvPr/>
        </p:nvGrpSpPr>
        <p:grpSpPr>
          <a:xfrm>
            <a:off x="5398712" y="2098139"/>
            <a:ext cx="1338220" cy="1250460"/>
            <a:chOff x="7651179" y="2466267"/>
            <a:chExt cx="1896557" cy="1772642"/>
          </a:xfrm>
        </p:grpSpPr>
        <p:sp>
          <p:nvSpPr>
            <p:cNvPr id="79" name="Rectangle 19"/>
            <p:cNvSpPr/>
            <p:nvPr/>
          </p:nvSpPr>
          <p:spPr bwMode="auto">
            <a:xfrm>
              <a:off x="7651179" y="2466267"/>
              <a:ext cx="1896557" cy="1772642"/>
            </a:xfrm>
            <a:prstGeom prst="rect">
              <a:avLst/>
            </a:prstGeom>
            <a:solidFill>
              <a:srgbClr val="00688D"/>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80" name="Picture 9" descr="C:\Users\Jonahs\Dropbox\Projects SCOTT\MEET Windows Azure\source\Background\tile-icon-messaging.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173712"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Group 33"/>
          <p:cNvGrpSpPr/>
          <p:nvPr/>
        </p:nvGrpSpPr>
        <p:grpSpPr>
          <a:xfrm>
            <a:off x="5398712" y="3402860"/>
            <a:ext cx="1338220" cy="1250460"/>
            <a:chOff x="7651178" y="4341709"/>
            <a:chExt cx="1896557" cy="1772642"/>
          </a:xfrm>
        </p:grpSpPr>
        <p:sp>
          <p:nvSpPr>
            <p:cNvPr id="82" name="Rectangle 31"/>
            <p:cNvSpPr/>
            <p:nvPr/>
          </p:nvSpPr>
          <p:spPr bwMode="auto">
            <a:xfrm>
              <a:off x="7651178" y="4341709"/>
              <a:ext cx="1896557" cy="1772642"/>
            </a:xfrm>
            <a:prstGeom prst="rect">
              <a:avLst/>
            </a:prstGeom>
            <a:solidFill>
              <a:srgbClr val="65BDBC"/>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83" name="Picture 10" descr="C:\Users\Jonahs\Dropbox\Projects SCOTT\MEET Windows Azure\source\Background\tile-icon-network.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173712"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 name="Group 29"/>
          <p:cNvGrpSpPr/>
          <p:nvPr/>
        </p:nvGrpSpPr>
        <p:grpSpPr>
          <a:xfrm>
            <a:off x="5404482" y="797657"/>
            <a:ext cx="1338220" cy="1250460"/>
            <a:chOff x="5665775" y="2466267"/>
            <a:chExt cx="1896557" cy="1772642"/>
          </a:xfrm>
        </p:grpSpPr>
        <p:sp>
          <p:nvSpPr>
            <p:cNvPr id="85" name="Rectangle 30"/>
            <p:cNvSpPr/>
            <p:nvPr/>
          </p:nvSpPr>
          <p:spPr bwMode="auto">
            <a:xfrm>
              <a:off x="5665775" y="2466267"/>
              <a:ext cx="1896557" cy="1772642"/>
            </a:xfrm>
            <a:prstGeom prst="rect">
              <a:avLst/>
            </a:prstGeom>
            <a:solidFill>
              <a:srgbClr val="13A0A0"/>
            </a:solidFill>
            <a:ln w="9525" cap="flat" cmpd="sng" algn="ctr">
              <a:noFill/>
              <a:prstDash val="solid"/>
              <a:headEnd type="none" w="med" len="med"/>
              <a:tailEnd type="none" w="med" len="med"/>
            </a:ln>
            <a:effectLst/>
          </p:spPr>
          <p:txBody>
            <a:bodyPr vert="horz" wrap="square" lIns="172010" tIns="86005" rIns="86001" bIns="172010" numCol="1" rtlCol="0" anchor="b" anchorCtr="0" compatLnSpc="1">
              <a:prstTxWarp prst="textNoShape">
                <a:avLst/>
              </a:prstTxWarp>
            </a:bodyPr>
            <a:lstStyle/>
            <a:p>
              <a:pPr marL="0" marR="0" lvl="0" indent="0" algn="ctr" defTabSz="644759" rtl="0" eaLnBrk="1" fontAlgn="base" latinLnBrk="0" hangingPunct="1">
                <a:lnSpc>
                  <a:spcPct val="100000"/>
                </a:lnSpc>
                <a:spcBef>
                  <a:spcPct val="0"/>
                </a:spcBef>
                <a:spcAft>
                  <a:spcPct val="0"/>
                </a:spcAft>
                <a:buClrTx/>
                <a:buSzTx/>
                <a:buFontTx/>
                <a:buNone/>
                <a:tabLst/>
                <a:defRPr/>
              </a:pPr>
              <a:r>
                <a:rPr kumimoji="0" lang="zh-CN" altLang="en-US"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12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86" name="Picture 2"/>
            <p:cNvPicPr>
              <a:picLocks noChangeAspect="1" noChangeArrowheads="1"/>
            </p:cNvPicPr>
            <p:nvPr/>
          </p:nvPicPr>
          <p:blipFill>
            <a:blip r:embed="rId12" cstate="screen">
              <a:extLst>
                <a:ext uri="{28A0092B-C50C-407E-A947-70E740481C1C}">
                  <a14:useLocalDpi xmlns:a14="http://schemas.microsoft.com/office/drawing/2010/main"/>
                </a:ext>
              </a:extLst>
            </a:blip>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sp>
        <p:nvSpPr>
          <p:cNvPr id="87" name="Title 3"/>
          <p:cNvSpPr txBox="1">
            <a:spLocks/>
          </p:cNvSpPr>
          <p:nvPr/>
        </p:nvSpPr>
        <p:spPr>
          <a:xfrm>
            <a:off x="1291461" y="2673479"/>
            <a:ext cx="2670988" cy="625556"/>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85487" rtl="0" eaLnBrk="1" fontAlgn="auto" latinLnBrk="0" hangingPunct="1">
              <a:lnSpc>
                <a:spcPct val="9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srgbClr val="7F7F7F"/>
                </a:solidFill>
                <a:effectLst/>
                <a:uLnTx/>
                <a:uFillTx/>
                <a:latin typeface="微软雅黑" pitchFamily="34" charset="-122"/>
                <a:ea typeface="微软雅黑" pitchFamily="34" charset="-122"/>
                <a:cs typeface="Arial" charset="0"/>
              </a:rPr>
              <a:t>单击填加文字内容</a:t>
            </a:r>
            <a:endParaRPr kumimoji="0" lang="en-US" altLang="zh-CN" sz="1129" b="0" i="0" u="none" strike="noStrike" kern="1200" cap="none" spc="-75" normalizeH="0" baseline="0" noProof="0" dirty="0">
              <a:ln w="3175">
                <a:noFill/>
              </a:ln>
              <a:solidFill>
                <a:srgbClr val="7F7F7F"/>
              </a:solidFill>
              <a:effectLst/>
              <a:uLnTx/>
              <a:uFillTx/>
              <a:latin typeface="微软雅黑" pitchFamily="34" charset="-122"/>
              <a:ea typeface="微软雅黑" pitchFamily="34" charset="-122"/>
              <a:cs typeface="Arial" charset="0"/>
            </a:endParaRPr>
          </a:p>
          <a:p>
            <a:pPr marL="0" marR="0" lvl="0" indent="0" algn="l" defTabSz="685487" rtl="0" eaLnBrk="1" fontAlgn="auto" latinLnBrk="0" hangingPunct="1">
              <a:lnSpc>
                <a:spcPct val="90000"/>
              </a:lnSpc>
              <a:spcBef>
                <a:spcPct val="0"/>
              </a:spcBef>
              <a:spcAft>
                <a:spcPts val="0"/>
              </a:spcAft>
              <a:buClrTx/>
              <a:buSzTx/>
              <a:buFontTx/>
              <a:buNone/>
              <a:tabLst/>
              <a:defRPr/>
            </a:pPr>
            <a:endParaRPr kumimoji="0" lang="en-US" altLang="zh-CN" sz="1129" b="0" i="0" u="none" strike="noStrike" kern="1200" cap="none" spc="-75" normalizeH="0" baseline="0" noProof="0" dirty="0">
              <a:ln w="3175">
                <a:noFill/>
              </a:ln>
              <a:solidFill>
                <a:srgbClr val="7F7F7F"/>
              </a:solidFill>
              <a:effectLst/>
              <a:uLnTx/>
              <a:uFillTx/>
              <a:latin typeface="微软雅黑" pitchFamily="34" charset="-122"/>
              <a:ea typeface="微软雅黑" pitchFamily="34" charset="-122"/>
              <a:cs typeface="Arial" charset="0"/>
            </a:endParaRPr>
          </a:p>
          <a:p>
            <a:pPr marL="0" marR="0" lvl="0" indent="0" algn="l" defTabSz="685487" rtl="0" eaLnBrk="1" fontAlgn="auto" latinLnBrk="0" hangingPunct="1">
              <a:lnSpc>
                <a:spcPct val="9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srgbClr val="7F7F7F"/>
                </a:solidFill>
                <a:effectLst/>
                <a:uLnTx/>
                <a:uFillTx/>
                <a:latin typeface="微软雅黑" pitchFamily="34" charset="-122"/>
                <a:ea typeface="微软雅黑" pitchFamily="34" charset="-122"/>
                <a:cs typeface="Arial" charset="0"/>
              </a:rPr>
              <a:t>单击填加文字内容</a:t>
            </a:r>
          </a:p>
          <a:p>
            <a:pPr marL="0" marR="0" lvl="0" indent="0" algn="l" defTabSz="685487" rtl="0" eaLnBrk="1" fontAlgn="auto" latinLnBrk="0" hangingPunct="1">
              <a:lnSpc>
                <a:spcPct val="90000"/>
              </a:lnSpc>
              <a:spcBef>
                <a:spcPct val="0"/>
              </a:spcBef>
              <a:spcAft>
                <a:spcPts val="0"/>
              </a:spcAft>
              <a:buClrTx/>
              <a:buSzTx/>
              <a:buFontTx/>
              <a:buNone/>
              <a:tabLst/>
              <a:defRPr/>
            </a:pPr>
            <a:endParaRPr kumimoji="0" lang="zh-CN" altLang="en-US" sz="1129" b="0" i="0" u="none" strike="noStrike" kern="1200" cap="none" spc="-75" normalizeH="0" baseline="0" noProof="0" dirty="0">
              <a:ln w="3175">
                <a:noFill/>
              </a:ln>
              <a:solidFill>
                <a:srgbClr val="7F7F7F"/>
              </a:solidFill>
              <a:effectLst/>
              <a:uLnTx/>
              <a:uFillTx/>
              <a:latin typeface="微软雅黑" pitchFamily="34" charset="-122"/>
              <a:ea typeface="微软雅黑" pitchFamily="34" charset="-122"/>
              <a:cs typeface="Arial" charset="0"/>
            </a:endParaRPr>
          </a:p>
        </p:txBody>
      </p:sp>
    </p:spTree>
    <p:extLst>
      <p:ext uri="{BB962C8B-B14F-4D97-AF65-F5344CB8AC3E}">
        <p14:creationId xmlns:p14="http://schemas.microsoft.com/office/powerpoint/2010/main" val="39127972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childTnLst>
                                </p:cTn>
                              </p:par>
                              <p:par>
                                <p:cTn id="8" presetID="10" presetClass="entr" presetSubtype="0" fill="hold" nodeType="withEffect">
                                  <p:stCondLst>
                                    <p:cond delay="10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1000"/>
                                        <p:tgtEl>
                                          <p:spTgt spid="78"/>
                                        </p:tgtEl>
                                      </p:cBhvr>
                                    </p:animEffect>
                                  </p:childTnLst>
                                </p:cTn>
                              </p:par>
                              <p:par>
                                <p:cTn id="11" presetID="10" presetClass="entr" presetSubtype="0" fill="hold" nodeType="withEffect">
                                  <p:stCondLst>
                                    <p:cond delay="15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1000"/>
                                        <p:tgtEl>
                                          <p:spTgt spid="72"/>
                                        </p:tgtEl>
                                      </p:cBhvr>
                                    </p:animEffect>
                                  </p:childTnLst>
                                </p:cTn>
                              </p:par>
                              <p:par>
                                <p:cTn id="14" presetID="10" presetClass="entr" presetSubtype="0" fill="hold" nodeType="withEffect">
                                  <p:stCondLst>
                                    <p:cond delay="2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1000"/>
                                        <p:tgtEl>
                                          <p:spTgt spid="66"/>
                                        </p:tgtEl>
                                      </p:cBhvr>
                                    </p:animEffect>
                                  </p:childTnLst>
                                </p:cTn>
                              </p:par>
                              <p:par>
                                <p:cTn id="17" presetID="10" presetClass="entr" presetSubtype="0" fill="hold" nodeType="withEffect">
                                  <p:stCondLst>
                                    <p:cond delay="25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1000"/>
                                        <p:tgtEl>
                                          <p:spTgt spid="75"/>
                                        </p:tgtEl>
                                      </p:cBhvr>
                                    </p:animEffect>
                                  </p:childTnLst>
                                </p:cTn>
                              </p:par>
                              <p:par>
                                <p:cTn id="20" presetID="10" presetClass="entr" presetSubtype="0" fill="hold" nodeType="withEffect">
                                  <p:stCondLst>
                                    <p:cond delay="3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1000"/>
                                        <p:tgtEl>
                                          <p:spTgt spid="81"/>
                                        </p:tgtEl>
                                      </p:cBhvr>
                                    </p:animEffect>
                                  </p:childTnLst>
                                </p:cTn>
                              </p:par>
                              <p:par>
                                <p:cTn id="23" presetID="10" presetClass="entr" presetSubtype="0" fill="hold" nodeType="withEffect">
                                  <p:stCondLst>
                                    <p:cond delay="35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childTnLst>
                                </p:cTn>
                              </p:par>
                              <p:par>
                                <p:cTn id="26" presetID="10" presetClass="entr" presetSubtype="0" fill="hold" nodeType="withEffect">
                                  <p:stCondLst>
                                    <p:cond delay="4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childTnLst>
                                </p:cTn>
                              </p:par>
                              <p:par>
                                <p:cTn id="29" presetID="10" presetClass="entr" presetSubtype="0" fill="hold" nodeType="withEffect">
                                  <p:stCondLst>
                                    <p:cond delay="45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1000"/>
                                        <p:tgtEl>
                                          <p:spTgt spid="60"/>
                                        </p:tgtEl>
                                      </p:cBhvr>
                                    </p:animEffect>
                                  </p:childTnLst>
                                </p:cTn>
                              </p:par>
                              <p:par>
                                <p:cTn id="32" presetID="10" presetClass="entr" presetSubtype="0" fill="hold" nodeType="withEffect">
                                  <p:stCondLst>
                                    <p:cond delay="500"/>
                                  </p:stCondLst>
                                  <p:childTnLst>
                                    <p:set>
                                      <p:cBhvr>
                                        <p:cTn id="33" dur="1" fill="hold">
                                          <p:stCondLst>
                                            <p:cond delay="0"/>
                                          </p:stCondLst>
                                        </p:cTn>
                                        <p:tgtEl>
                                          <p:spTgt spid="84"/>
                                        </p:tgtEl>
                                        <p:attrNameLst>
                                          <p:attrName>style.visibility</p:attrName>
                                        </p:attrNameLst>
                                      </p:cBhvr>
                                      <p:to>
                                        <p:strVal val="visible"/>
                                      </p:to>
                                    </p:set>
                                    <p:animEffect transition="in" filter="fade">
                                      <p:cBhvr>
                                        <p:cTn id="34" dur="1000"/>
                                        <p:tgtEl>
                                          <p:spTgt spid="84"/>
                                        </p:tgtEl>
                                      </p:cBhvr>
                                    </p:animEffect>
                                  </p:childTnLst>
                                </p:cTn>
                              </p:par>
                            </p:childTnLst>
                          </p:cTn>
                        </p:par>
                        <p:par>
                          <p:cTn id="35" fill="hold">
                            <p:stCondLst>
                              <p:cond delay="1500"/>
                            </p:stCondLst>
                            <p:childTnLst>
                              <p:par>
                                <p:cTn id="36" presetID="16" presetClass="entr" presetSubtype="21"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barn(inVertical)">
                                      <p:cBhvr>
                                        <p:cTn id="38" dur="1000"/>
                                        <p:tgtEl>
                                          <p:spTgt spid="56"/>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87"/>
                                        </p:tgtEl>
                                        <p:attrNameLst>
                                          <p:attrName>style.visibility</p:attrName>
                                        </p:attrNameLst>
                                      </p:cBhvr>
                                      <p:to>
                                        <p:strVal val="visible"/>
                                      </p:to>
                                    </p:set>
                                    <p:animEffect transition="in" filter="fade">
                                      <p:cBhvr>
                                        <p:cTn id="4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loud Callout 8"/>
          <p:cNvSpPr/>
          <p:nvPr/>
        </p:nvSpPr>
        <p:spPr bwMode="auto">
          <a:xfrm>
            <a:off x="4673371" y="695154"/>
            <a:ext cx="2068917" cy="1269415"/>
          </a:xfrm>
          <a:prstGeom prst="cloudCallout">
            <a:avLst>
              <a:gd name="adj1" fmla="val -66639"/>
              <a:gd name="adj2" fmla="val 117063"/>
            </a:avLst>
          </a:prstGeom>
          <a:solidFill>
            <a:srgbClr val="00688D"/>
          </a:solidFill>
          <a:ln w="9525" cap="flat" cmpd="sng" algn="ctr">
            <a:noFill/>
            <a:prstDash val="solid"/>
            <a:headEnd type="none" w="med" len="med"/>
            <a:tailEnd type="none" w="med" len="med"/>
          </a:ln>
          <a:effectLst/>
        </p:spPr>
        <p:txBody>
          <a:bodyPr rot="0" spcFirstLastPara="0" vertOverflow="overflow" horzOverflow="overflow" vert="horz" wrap="none" lIns="0" tIns="26867" rIns="26867" bIns="53729" numCol="1" spcCol="0" rtlCol="0" fromWordArt="0" anchor="b" anchorCtr="0" forceAA="0" compatLnSpc="1">
            <a:prstTxWarp prst="textNoShape">
              <a:avLst/>
            </a:prstTxWarp>
            <a:no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单击填加问题三？</a:t>
            </a: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0" name="Cloud Callout 9"/>
          <p:cNvSpPr/>
          <p:nvPr/>
        </p:nvSpPr>
        <p:spPr bwMode="auto">
          <a:xfrm>
            <a:off x="1089830" y="2251251"/>
            <a:ext cx="2354865" cy="1279657"/>
          </a:xfrm>
          <a:prstGeom prst="cloudCallout">
            <a:avLst>
              <a:gd name="adj1" fmla="val 68799"/>
              <a:gd name="adj2" fmla="val 17194"/>
            </a:avLst>
          </a:prstGeom>
          <a:solidFill>
            <a:srgbClr val="9AD3C3"/>
          </a:solidFill>
          <a:ln w="9525" cap="flat" cmpd="sng" algn="ctr">
            <a:noFill/>
            <a:prstDash val="solid"/>
            <a:headEnd type="none" w="med" len="med"/>
            <a:tailEnd type="none" w="med" len="med"/>
          </a:ln>
          <a:effectLst/>
        </p:spPr>
        <p:txBody>
          <a:bodyPr rot="0" spcFirstLastPara="0" vertOverflow="overflow" horzOverflow="overflow" vert="horz" wrap="none" lIns="0" tIns="26867" rIns="26867" bIns="53729" numCol="1" spcCol="0" rtlCol="0" fromWordArt="0" anchor="b" anchorCtr="0" forceAA="0" compatLnSpc="1">
            <a:prstTxWarp prst="textNoShape">
              <a:avLst/>
            </a:prstTxWarp>
            <a:no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单击填加问题一？</a:t>
            </a: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1" name="Freeform 53"/>
          <p:cNvSpPr>
            <a:spLocks noEditPoints="1"/>
          </p:cNvSpPr>
          <p:nvPr/>
        </p:nvSpPr>
        <p:spPr bwMode="black">
          <a:xfrm>
            <a:off x="3744864" y="2954806"/>
            <a:ext cx="1712671" cy="1932809"/>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rgbClr val="0C326A"/>
          </a:solidFill>
          <a:ln>
            <a:noFill/>
          </a:ln>
          <a:extLst/>
        </p:spPr>
        <p:txBody>
          <a:bodyPr vert="horz" wrap="square" lIns="53729" tIns="26867" rIns="53729" bIns="26867" numCol="1" anchor="t" anchorCtr="0" compatLnSpc="1">
            <a:prstTxWarp prst="textNoShape">
              <a:avLst/>
            </a:prstTxWarp>
          </a:bodyPr>
          <a:lstStyle/>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sz="2251" b="0" i="0" u="none" strike="noStrike" kern="0" cap="none" spc="0" normalizeH="0" baseline="0" noProof="0" dirty="0">
              <a:ln>
                <a:noFill/>
              </a:ln>
              <a:solidFill>
                <a:prstClr val="black"/>
              </a:solidFill>
              <a:effectLst/>
              <a:uLnTx/>
              <a:uFillTx/>
              <a:latin typeface="Arial"/>
              <a:ea typeface="微软雅黑"/>
              <a:cs typeface="+mn-cs"/>
            </a:endParaRPr>
          </a:p>
        </p:txBody>
      </p:sp>
      <p:sp>
        <p:nvSpPr>
          <p:cNvPr id="32" name="Cloud Callout 11"/>
          <p:cNvSpPr/>
          <p:nvPr/>
        </p:nvSpPr>
        <p:spPr bwMode="auto">
          <a:xfrm>
            <a:off x="5564094" y="2125834"/>
            <a:ext cx="2191121" cy="1422992"/>
          </a:xfrm>
          <a:prstGeom prst="cloudCallout">
            <a:avLst>
              <a:gd name="adj1" fmla="val -90339"/>
              <a:gd name="adj2" fmla="val 18228"/>
            </a:avLst>
          </a:prstGeom>
          <a:solidFill>
            <a:srgbClr val="13A0A0"/>
          </a:solidFill>
          <a:ln w="9525" cap="flat" cmpd="sng" algn="ctr">
            <a:noFill/>
            <a:prstDash val="solid"/>
            <a:headEnd type="none" w="med" len="med"/>
            <a:tailEnd type="none" w="med" len="med"/>
          </a:ln>
          <a:effectLst/>
        </p:spPr>
        <p:txBody>
          <a:bodyPr rot="0" spcFirstLastPara="0" vertOverflow="overflow" horzOverflow="overflow" vert="horz" wrap="none" lIns="0" tIns="26867" rIns="26867" bIns="53729" numCol="1" spcCol="0" rtlCol="0" fromWordArt="0" anchor="b" anchorCtr="0" forceAA="0" compatLnSpc="1">
            <a:prstTxWarp prst="textNoShape">
              <a:avLst/>
            </a:prstTxWarp>
            <a:no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单击填加问题四？</a:t>
            </a: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3" name="Cloud Callout 12"/>
          <p:cNvSpPr/>
          <p:nvPr/>
        </p:nvSpPr>
        <p:spPr bwMode="auto">
          <a:xfrm>
            <a:off x="2021551" y="743095"/>
            <a:ext cx="2293467" cy="1278619"/>
          </a:xfrm>
          <a:prstGeom prst="cloudCallout">
            <a:avLst>
              <a:gd name="adj1" fmla="val 44578"/>
              <a:gd name="adj2" fmla="val 117581"/>
            </a:avLst>
          </a:prstGeom>
          <a:solidFill>
            <a:srgbClr val="65BDBC"/>
          </a:solidFill>
          <a:ln w="9525" cap="flat" cmpd="sng" algn="ctr">
            <a:noFill/>
            <a:prstDash val="solid"/>
            <a:headEnd type="none" w="med" len="med"/>
            <a:tailEnd type="none" w="med" len="med"/>
          </a:ln>
          <a:effectLst/>
        </p:spPr>
        <p:txBody>
          <a:bodyPr rot="0" spcFirstLastPara="0" vertOverflow="overflow" horzOverflow="overflow" vert="horz" wrap="square" lIns="0" tIns="26867" rIns="26867" bIns="53729" numCol="1" spcCol="0" rtlCol="0" fromWordArt="0" anchor="b" anchorCtr="0" forceAA="0" compatLnSpc="1">
            <a:prstTxWarp prst="textNoShape">
              <a:avLst/>
            </a:prstTxWarp>
            <a:no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单击填加问题二？</a:t>
            </a: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845804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1523292" y="1955800"/>
            <a:ext cx="6097416" cy="1974897"/>
          </a:xfrm>
          <a:prstGeom prst="rect">
            <a:avLst/>
          </a:prstGeom>
          <a:solidFill>
            <a:srgbClr val="005A4E">
              <a:alpha val="77000"/>
            </a:srgbClr>
          </a:solidFill>
          <a:ln w="635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1" lang="zh-CN" altLang="en-US" sz="2400" b="0" i="0" u="none" strike="noStrike" kern="0" cap="none" spc="0" normalizeH="0" baseline="0" noProof="0" smtClean="0">
              <a:ln>
                <a:noFill/>
              </a:ln>
              <a:solidFill>
                <a:srgbClr val="FFFFFF"/>
              </a:solidFill>
              <a:effectLst/>
              <a:uLnTx/>
              <a:uFillTx/>
              <a:latin typeface="Calibri"/>
              <a:ea typeface="宋体" panose="02010600030101010101" pitchFamily="2" charset="-122"/>
              <a:cs typeface="+mn-cs"/>
            </a:endParaRPr>
          </a:p>
        </p:txBody>
      </p:sp>
      <p:grpSp>
        <p:nvGrpSpPr>
          <p:cNvPr id="2" name="组合 1"/>
          <p:cNvGrpSpPr/>
          <p:nvPr/>
        </p:nvGrpSpPr>
        <p:grpSpPr>
          <a:xfrm>
            <a:off x="3642632" y="1087382"/>
            <a:ext cx="1564083" cy="1564082"/>
            <a:chOff x="933450" y="1905000"/>
            <a:chExt cx="3048000" cy="3048000"/>
          </a:xfrm>
        </p:grpSpPr>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3450" y="1905000"/>
              <a:ext cx="3048000" cy="3048000"/>
            </a:xfrm>
            <a:prstGeom prst="ellipse">
              <a:avLst/>
            </a:prstGeom>
          </p:spPr>
        </p:pic>
        <p:sp>
          <p:nvSpPr>
            <p:cNvPr id="18" name="文本框 17"/>
            <p:cNvSpPr txBox="1"/>
            <p:nvPr/>
          </p:nvSpPr>
          <p:spPr>
            <a:xfrm>
              <a:off x="1314447" y="2379175"/>
              <a:ext cx="2071737" cy="2159204"/>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02</a:t>
              </a:r>
              <a:endPar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grpSp>
      <p:sp>
        <p:nvSpPr>
          <p:cNvPr id="27" name="birthday girl"/>
          <p:cNvSpPr txBox="1"/>
          <p:nvPr/>
        </p:nvSpPr>
        <p:spPr>
          <a:xfrm>
            <a:off x="2348005" y="2791891"/>
            <a:ext cx="4402377" cy="707886"/>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点击添加文章标题</a:t>
            </a:r>
          </a:p>
        </p:txBody>
      </p:sp>
      <p:sp>
        <p:nvSpPr>
          <p:cNvPr id="29" name="birthday girl"/>
          <p:cNvSpPr txBox="1"/>
          <p:nvPr/>
        </p:nvSpPr>
        <p:spPr>
          <a:xfrm>
            <a:off x="2220686" y="3485184"/>
            <a:ext cx="4673600" cy="338554"/>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     单击</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此处添加文字</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62754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1000"/>
                                        <p:tgtEl>
                                          <p:spTgt spid="10"/>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2490"/>
                            </p:stCondLst>
                            <p:childTnLst>
                              <p:par>
                                <p:cTn id="19" presetID="16" presetClass="entr" presetSubtype="21"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inVertical)">
                                      <p:cBhvr>
                                        <p:cTn id="2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1WJbqXVIEKuzluq6Thzvg"/>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56">
    <a:dk1>
      <a:sysClr val="windowText" lastClr="000000"/>
    </a:dk1>
    <a:lt1>
      <a:sysClr val="window" lastClr="FFFFFF"/>
    </a:lt1>
    <a:dk2>
      <a:srgbClr val="1A2D6A"/>
    </a:dk2>
    <a:lt2>
      <a:srgbClr val="9AD3C3"/>
    </a:lt2>
    <a:accent1>
      <a:srgbClr val="65BDBC"/>
    </a:accent1>
    <a:accent2>
      <a:srgbClr val="13A0A0"/>
    </a:accent2>
    <a:accent3>
      <a:srgbClr val="00688D"/>
    </a:accent3>
    <a:accent4>
      <a:srgbClr val="0C326A"/>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163</TotalTime>
  <Words>2670</Words>
  <Application>Microsoft Office PowerPoint</Application>
  <PresentationFormat>全屏显示(16:9)</PresentationFormat>
  <Paragraphs>346</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50</cp:revision>
  <dcterms:created xsi:type="dcterms:W3CDTF">2016-12-25T02:27:54Z</dcterms:created>
  <dcterms:modified xsi:type="dcterms:W3CDTF">2019-02-20T04:19:13Z</dcterms:modified>
</cp:coreProperties>
</file>