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79"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BCE6-4FEB-8BA0-2A8E66A3971B}"/>
              </c:ext>
            </c:extLst>
          </c:dPt>
          <c:dPt>
            <c:idx val="1"/>
            <c:bubble3D val="0"/>
            <c:spPr>
              <a:solidFill>
                <a:srgbClr val="0070C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BCE6-4FEB-8BA0-2A8E66A3971B}"/>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BCE6-4FEB-8BA0-2A8E66A3971B}"/>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BCE6-4FEB-8BA0-2A8E66A3971B}"/>
              </c:ext>
            </c:extLst>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BCE6-4FEB-8BA0-2A8E66A3971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xmlns:c16r2="http://schemas.microsoft.com/office/drawing/2015/06/chart">
            <c:ext xmlns:c16="http://schemas.microsoft.com/office/drawing/2014/chart" uri="{C3380CC4-5D6E-409C-BE32-E72D297353CC}">
              <c16:uniqueId val="{00000008-BCE6-4FEB-8BA0-2A8E66A3971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AF-49E5-8F35-68B05F4646F8}"/>
              </c:ext>
            </c:extLst>
          </c:dPt>
          <c:dPt>
            <c:idx val="1"/>
            <c:bubble3D val="0"/>
            <c:spPr>
              <a:solidFill>
                <a:srgbClr val="00B0F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19AF-49E5-8F35-68B05F4646F8}"/>
              </c:ext>
            </c:extLst>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19AF-49E5-8F35-68B05F4646F8}"/>
              </c:ext>
            </c:extLst>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19AF-49E5-8F35-68B05F4646F8}"/>
              </c:ext>
            </c:extLst>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9AF-49E5-8F35-68B05F4646F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19AF-49E5-8F35-68B05F4646F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E254-4014-9EA0-D6E2A6B89FC4}"/>
              </c:ext>
            </c:extLst>
          </c:dPt>
          <c:dPt>
            <c:idx val="1"/>
            <c:bubble3D val="0"/>
            <c:spPr>
              <a:solidFill>
                <a:schemeClr val="tx2">
                  <a:lumMod val="60000"/>
                  <a:lumOff val="40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E254-4014-9EA0-D6E2A6B89FC4}"/>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E254-4014-9EA0-D6E2A6B89FC4}"/>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E254-4014-9EA0-D6E2A6B89FC4}"/>
              </c:ext>
            </c:extLst>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E254-4014-9EA0-D6E2A6B89FC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xmlns:c16r2="http://schemas.microsoft.com/office/drawing/2015/06/chart">
            <c:ext xmlns:c16="http://schemas.microsoft.com/office/drawing/2014/chart" uri="{C3380CC4-5D6E-409C-BE32-E72D297353CC}">
              <c16:uniqueId val="{00000008-E254-4014-9EA0-D6E2A6B89FC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ABA7-4F0A-BFD2-A05DBD531DB8}"/>
              </c:ext>
            </c:extLst>
          </c:dPt>
          <c:dPt>
            <c:idx val="1"/>
            <c:bubble3D val="0"/>
            <c:spPr>
              <a:solidFill>
                <a:schemeClr val="accent1">
                  <a:lumMod val="75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ABA7-4F0A-BFD2-A05DBD531DB8}"/>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ABA7-4F0A-BFD2-A05DBD531DB8}"/>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ABA7-4F0A-BFD2-A05DBD531DB8}"/>
              </c:ext>
            </c:extLst>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3853758368309688"/>
                      <c:h val="0.33614230364822811"/>
                    </c:manualLayout>
                  </c15:layout>
                </c:ext>
                <c:ext xmlns:c16="http://schemas.microsoft.com/office/drawing/2014/chart" uri="{C3380CC4-5D6E-409C-BE32-E72D297353CC}">
                  <c16:uniqueId val="{00000003-ABA7-4F0A-BFD2-A05DBD531DB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xmlns:c16r2="http://schemas.microsoft.com/office/drawing/2015/06/chart">
            <c:ext xmlns:c16="http://schemas.microsoft.com/office/drawing/2014/chart" uri="{C3380CC4-5D6E-409C-BE32-E72D297353CC}">
              <c16:uniqueId val="{00000008-ABA7-4F0A-BFD2-A05DBD531DB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0070C0"/>
            </a:solidFill>
            <a:ln w="15875">
              <a:gradFill flip="none" rotWithShape="1">
                <a:gsLst>
                  <a:gs pos="100000">
                    <a:schemeClr val="bg1"/>
                  </a:gs>
                  <a:gs pos="0">
                    <a:schemeClr val="bg1">
                      <a:lumMod val="75000"/>
                    </a:schemeClr>
                  </a:gs>
                </a:gsLst>
                <a:lin ang="2700000" scaled="1"/>
                <a:tileRect/>
              </a:grad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E8B4-4F4E-B787-F1B6F9BAEE2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E8B4-4F4E-B787-F1B6F9BAEE23}"/>
            </c:ext>
          </c:extLst>
        </c:ser>
        <c:ser>
          <c:idx val="1"/>
          <c:order val="1"/>
          <c:tx>
            <c:strRef>
              <c:f>Sheet1!$C$1</c:f>
              <c:strCache>
                <c:ptCount val="1"/>
                <c:pt idx="0">
                  <c:v>标题 2</c:v>
                </c:pt>
              </c:strCache>
            </c:strRef>
          </c:tx>
          <c:spPr>
            <a:solidFill>
              <a:srgbClr val="00B0F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E8B4-4F4E-B787-F1B6F9BAEE23}"/>
            </c:ext>
          </c:extLst>
        </c:ser>
        <c:ser>
          <c:idx val="2"/>
          <c:order val="2"/>
          <c:tx>
            <c:strRef>
              <c:f>Sheet1!$D$1</c:f>
              <c:strCache>
                <c:ptCount val="1"/>
                <c:pt idx="0">
                  <c:v>标题 3</c:v>
                </c:pt>
              </c:strCache>
            </c:strRef>
          </c:tx>
          <c:spPr>
            <a:solidFill>
              <a:srgbClr val="01ACBE"/>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E8B4-4F4E-B787-F1B6F9BAEE23}"/>
            </c:ext>
          </c:extLst>
        </c:ser>
        <c:ser>
          <c:idx val="3"/>
          <c:order val="3"/>
          <c:tx>
            <c:strRef>
              <c:f>Sheet1!$E$1</c:f>
              <c:strCache>
                <c:ptCount val="1"/>
                <c:pt idx="0">
                  <c:v>标题4</c:v>
                </c:pt>
              </c:strCache>
            </c:strRef>
          </c:tx>
          <c:spPr>
            <a:solidFill>
              <a:srgbClr val="00206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E8B4-4F4E-B787-F1B6F9BAEE23}"/>
            </c:ext>
          </c:extLst>
        </c:ser>
        <c:dLbls>
          <c:dLblPos val="outEnd"/>
          <c:showLegendKey val="0"/>
          <c:showVal val="1"/>
          <c:showCatName val="0"/>
          <c:showSerName val="0"/>
          <c:showPercent val="0"/>
          <c:showBubbleSize val="0"/>
        </c:dLbls>
        <c:gapWidth val="219"/>
        <c:overlap val="-27"/>
        <c:axId val="174943616"/>
        <c:axId val="174974080"/>
      </c:barChart>
      <c:catAx>
        <c:axId val="174943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74974080"/>
        <c:crosses val="autoZero"/>
        <c:auto val="1"/>
        <c:lblAlgn val="ctr"/>
        <c:lblOffset val="100"/>
        <c:noMultiLvlLbl val="0"/>
      </c:catAx>
      <c:valAx>
        <c:axId val="174974080"/>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74943616"/>
        <c:crosses val="autoZero"/>
        <c:crossBetween val="between"/>
      </c:valAx>
      <c:spPr>
        <a:noFill/>
        <a:ln>
          <a:noFill/>
        </a:ln>
        <a:effectLst/>
      </c:spPr>
    </c:plotArea>
    <c:legend>
      <c:legendPos val="b"/>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时尚中黑简体" panose="01010104010101010101" pitchFamily="2" charset="-122"/>
              <a:ea typeface="时尚中黑简体" panose="0101010401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6444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53054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39154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82987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17076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09087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52387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9850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840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868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40794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52947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39313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684326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87751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5088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80180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2884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4160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22695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4807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0441140-0F1F-49F8-9068-C21576E77667}"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4144D75-3EEF-47F2-8AA6-3B984927847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109349309"/>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390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1235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3056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23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0031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084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47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p:nvPr userDrawn="1"/>
        </p:nvSpPr>
        <p:spPr>
          <a:xfrm>
            <a:off x="165100" y="629910"/>
            <a:ext cx="8750300" cy="4297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标题 3"/>
          <p:cNvSpPr>
            <a:spLocks noGrp="1"/>
          </p:cNvSpPr>
          <p:nvPr>
            <p:ph type="title"/>
          </p:nvPr>
        </p:nvSpPr>
        <p:spPr>
          <a:xfrm>
            <a:off x="196850" y="45244"/>
            <a:ext cx="7886700" cy="564356"/>
          </a:xfrm>
        </p:spPr>
        <p:txBody>
          <a:bodyPr>
            <a:normAutofit/>
          </a:bodyPr>
          <a:lstStyle>
            <a:lvl1pPr>
              <a:defRPr sz="28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9758336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矩形 7"/>
          <p:cNvSpPr/>
          <p:nvPr userDrawn="1"/>
        </p:nvSpPr>
        <p:spPr>
          <a:xfrm>
            <a:off x="6509128" y="47928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561235022"/>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0381407"/>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085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0757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0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6597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30441140-0F1F-49F8-9068-C21576E77667}"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44144D75-3EEF-47F2-8AA6-3B984927847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5378907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64" r:id="rId5"/>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0667911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8100" y="3487769"/>
            <a:ext cx="9144000" cy="1490561"/>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19635" y="211436"/>
            <a:ext cx="5998957" cy="1020464"/>
          </a:xfrm>
          <a:prstGeom prst="rect">
            <a:avLst/>
          </a:prstGeom>
        </p:spPr>
      </p:pic>
      <p:sp>
        <p:nvSpPr>
          <p:cNvPr id="6" name="文本框 5"/>
          <p:cNvSpPr txBox="1"/>
          <p:nvPr/>
        </p:nvSpPr>
        <p:spPr>
          <a:xfrm>
            <a:off x="1701415" y="1837981"/>
            <a:ext cx="5791970" cy="769441"/>
          </a:xfrm>
          <a:prstGeom prst="rect">
            <a:avLst/>
          </a:prstGeom>
          <a:noFill/>
        </p:spPr>
        <p:txBody>
          <a:bodyPr wrap="none" rtlCol="0">
            <a:spAutoFit/>
          </a:bodyPr>
          <a:lstStyle/>
          <a:p>
            <a:r>
              <a:rPr lang="zh-CN" altLang="en-US" sz="44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军队国防建设</a:t>
            </a:r>
            <a:r>
              <a:rPr lang="en-US" altLang="zh-CN" sz="44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PPT</a:t>
            </a:r>
            <a:r>
              <a:rPr lang="zh-CN" altLang="en-US" sz="44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模板</a:t>
            </a:r>
            <a:endParaRPr lang="zh-CN" altLang="en-US" sz="440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endParaRPr>
          </a:p>
        </p:txBody>
      </p:sp>
      <p:sp>
        <p:nvSpPr>
          <p:cNvPr id="7" name="文本框 6"/>
          <p:cNvSpPr txBox="1"/>
          <p:nvPr/>
        </p:nvSpPr>
        <p:spPr>
          <a:xfrm>
            <a:off x="3094425" y="2582230"/>
            <a:ext cx="3542508"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第一</a:t>
            </a:r>
            <a:r>
              <a:rPr lang="en-US" altLang="zh-CN" sz="2000" dirty="0" smtClean="0">
                <a:solidFill>
                  <a:schemeClr val="bg1"/>
                </a:solidFill>
                <a:latin typeface="微软雅黑" panose="020B0503020204020204" pitchFamily="34" charset="-122"/>
                <a:ea typeface="微软雅黑" panose="020B0503020204020204" pitchFamily="34" charset="-122"/>
              </a:rPr>
              <a:t>PPT</a:t>
            </a:r>
            <a:r>
              <a:rPr lang="en-US" altLang="zh-CN" sz="2000" dirty="0" smtClean="0">
                <a:solidFill>
                  <a:schemeClr val="bg1"/>
                </a:solidFill>
                <a:latin typeface="微软雅黑" panose="020B0503020204020204" pitchFamily="34" charset="-122"/>
                <a:ea typeface="微软雅黑" panose="020B0503020204020204" pitchFamily="34" charset="-122"/>
              </a:rPr>
              <a:t>—WWW.1PPT.COM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27205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500" fill="hold"/>
                                        <p:tgtEl>
                                          <p:spTgt spid="3"/>
                                        </p:tgtEl>
                                        <p:attrNameLst>
                                          <p:attrName>ppt_x</p:attrName>
                                        </p:attrNameLst>
                                      </p:cBhvr>
                                      <p:tavLst>
                                        <p:tav tm="0">
                                          <p:val>
                                            <p:strVal val="0-#ppt_w/2"/>
                                          </p:val>
                                        </p:tav>
                                        <p:tav tm="100000">
                                          <p:val>
                                            <p:strVal val="#ppt_x"/>
                                          </p:val>
                                        </p:tav>
                                      </p:tavLst>
                                    </p:anim>
                                    <p:anim calcmode="lin" valueType="num">
                                      <p:cBhvr additive="base">
                                        <p:cTn id="18" dur="1500" fill="hold"/>
                                        <p:tgtEl>
                                          <p:spTgt spid="3"/>
                                        </p:tgtEl>
                                        <p:attrNameLst>
                                          <p:attrName>ppt_y</p:attrName>
                                        </p:attrNameLst>
                                      </p:cBhvr>
                                      <p:tavLst>
                                        <p:tav tm="0">
                                          <p:val>
                                            <p:strVal val="#ppt_y"/>
                                          </p:val>
                                        </p:tav>
                                        <p:tav tm="100000">
                                          <p:val>
                                            <p:strVal val="#ppt_y"/>
                                          </p:val>
                                        </p:tav>
                                      </p:tavLst>
                                    </p:anim>
                                  </p:childTnLst>
                                </p:cTn>
                              </p:par>
                              <p:par>
                                <p:cTn id="19" presetID="42" presetClass="entr" presetSubtype="0" fill="hold" nodeType="withEffect">
                                  <p:stCondLst>
                                    <p:cond delay="11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4100"/>
                            </p:stCondLst>
                            <p:childTnLst>
                              <p:par>
                                <p:cTn id="25" presetID="37"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900" decel="100000" fill="hold"/>
                                        <p:tgtEl>
                                          <p:spTgt spid="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1" fill="hold">
                            <p:stCondLst>
                              <p:cond delay="5100"/>
                            </p:stCondLst>
                            <p:childTnLst>
                              <p:par>
                                <p:cTn id="32" presetID="16" presetClass="entr" presetSubtype="2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13355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空心弧 30"/>
          <p:cNvSpPr>
            <a:spLocks noChangeAspect="1"/>
          </p:cNvSpPr>
          <p:nvPr/>
        </p:nvSpPr>
        <p:spPr>
          <a:xfrm rot="5400000">
            <a:off x="4893751" y="1428187"/>
            <a:ext cx="2866012" cy="2866013"/>
          </a:xfrm>
          <a:prstGeom prst="blockArc">
            <a:avLst>
              <a:gd name="adj1" fmla="val 10800000"/>
              <a:gd name="adj2" fmla="val 21552897"/>
              <a:gd name="adj3" fmla="val 18390"/>
            </a:avLst>
          </a:prstGeom>
          <a:gradFill>
            <a:gsLst>
              <a:gs pos="0">
                <a:srgbClr val="00B0F0"/>
              </a:gs>
              <a:gs pos="100000">
                <a:srgbClr val="0070C0"/>
              </a:gs>
            </a:gsLst>
            <a:lin ang="5400000" scaled="0"/>
          </a:gra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32" name="空心弧 31"/>
          <p:cNvSpPr>
            <a:spLocks noChangeAspect="1"/>
          </p:cNvSpPr>
          <p:nvPr/>
        </p:nvSpPr>
        <p:spPr>
          <a:xfrm rot="5400000">
            <a:off x="5167190" y="1660131"/>
            <a:ext cx="2342653" cy="2342654"/>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33" name="空心弧 32"/>
          <p:cNvSpPr>
            <a:spLocks noChangeAspect="1"/>
          </p:cNvSpPr>
          <p:nvPr/>
        </p:nvSpPr>
        <p:spPr>
          <a:xfrm rot="5400000">
            <a:off x="4893751" y="1428187"/>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34" name="空心弧 33"/>
          <p:cNvSpPr>
            <a:spLocks noChangeAspect="1"/>
          </p:cNvSpPr>
          <p:nvPr/>
        </p:nvSpPr>
        <p:spPr>
          <a:xfrm rot="5400000">
            <a:off x="2624805" y="1398450"/>
            <a:ext cx="2866012" cy="2866013"/>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35" name="空心弧 34"/>
          <p:cNvSpPr>
            <a:spLocks noChangeAspect="1"/>
          </p:cNvSpPr>
          <p:nvPr/>
        </p:nvSpPr>
        <p:spPr>
          <a:xfrm rot="5400000">
            <a:off x="2886485" y="1660131"/>
            <a:ext cx="2342653" cy="2342654"/>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36" name="空心弧 35"/>
          <p:cNvSpPr>
            <a:spLocks noChangeAspect="1"/>
          </p:cNvSpPr>
          <p:nvPr/>
        </p:nvSpPr>
        <p:spPr>
          <a:xfrm rot="5400000">
            <a:off x="2613771" y="1428187"/>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80024" y="3274930"/>
            <a:ext cx="1427924" cy="1420546"/>
          </a:xfrm>
          <a:prstGeom prst="rect">
            <a:avLst/>
          </a:prstGeom>
        </p:spPr>
      </p:pic>
      <p:grpSp>
        <p:nvGrpSpPr>
          <p:cNvPr id="38" name="组合 37"/>
          <p:cNvGrpSpPr/>
          <p:nvPr/>
        </p:nvGrpSpPr>
        <p:grpSpPr>
          <a:xfrm>
            <a:off x="313303" y="1398450"/>
            <a:ext cx="2866013" cy="2866012"/>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black"/>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grpSp>
      <p:sp>
        <p:nvSpPr>
          <p:cNvPr id="70" name="文本框 15"/>
          <p:cNvSpPr txBox="1"/>
          <p:nvPr/>
        </p:nvSpPr>
        <p:spPr>
          <a:xfrm>
            <a:off x="4947804" y="2582647"/>
            <a:ext cx="611065" cy="5078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02</a:t>
            </a:r>
            <a:endParaRPr kumimoji="0" lang="zh-CN" altLang="en-US"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71" name="文本框 21"/>
          <p:cNvSpPr txBox="1"/>
          <p:nvPr/>
        </p:nvSpPr>
        <p:spPr>
          <a:xfrm>
            <a:off x="7221234" y="2582647"/>
            <a:ext cx="611065" cy="5078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03</a:t>
            </a:r>
            <a:endParaRPr kumimoji="0" lang="zh-CN" altLang="en-US"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pic>
        <p:nvPicPr>
          <p:cNvPr id="72" name="图片 7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58062" y="967437"/>
            <a:ext cx="1427924" cy="1420546"/>
          </a:xfrm>
          <a:prstGeom prst="rect">
            <a:avLst/>
          </a:prstGeom>
        </p:spPr>
      </p:pic>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54401" y="949854"/>
            <a:ext cx="1427924" cy="1420546"/>
          </a:xfrm>
          <a:prstGeom prst="rect">
            <a:avLst/>
          </a:prstGeom>
        </p:spPr>
      </p:pic>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69919" y="962773"/>
            <a:ext cx="1427924" cy="1420546"/>
          </a:xfrm>
          <a:prstGeom prst="rect">
            <a:avLst/>
          </a:prstGeom>
        </p:spPr>
      </p:pic>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94944" y="3274931"/>
            <a:ext cx="1427924" cy="1420546"/>
          </a:xfrm>
          <a:prstGeom prst="rect">
            <a:avLst/>
          </a:prstGeom>
        </p:spPr>
      </p:pic>
      <p:grpSp>
        <p:nvGrpSpPr>
          <p:cNvPr id="76" name="组合 75"/>
          <p:cNvGrpSpPr/>
          <p:nvPr/>
        </p:nvGrpSpPr>
        <p:grpSpPr>
          <a:xfrm>
            <a:off x="3341308" y="2083801"/>
            <a:ext cx="1495311" cy="1495310"/>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grpSp>
      <p:sp>
        <p:nvSpPr>
          <p:cNvPr id="79" name="矩形 78"/>
          <p:cNvSpPr/>
          <p:nvPr/>
        </p:nvSpPr>
        <p:spPr>
          <a:xfrm>
            <a:off x="3412044" y="2522511"/>
            <a:ext cx="1353839" cy="57137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添加标题</a:t>
            </a:r>
            <a:endParaRPr kumimoji="0" lang="en-US" altLang="zh-CN"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p:txBody>
      </p:sp>
      <p:grpSp>
        <p:nvGrpSpPr>
          <p:cNvPr id="80" name="组合 79"/>
          <p:cNvGrpSpPr/>
          <p:nvPr/>
        </p:nvGrpSpPr>
        <p:grpSpPr>
          <a:xfrm>
            <a:off x="1029806" y="2083801"/>
            <a:ext cx="1495311" cy="1495310"/>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grpSp>
      <p:sp>
        <p:nvSpPr>
          <p:cNvPr id="83" name="矩形 82"/>
          <p:cNvSpPr/>
          <p:nvPr/>
        </p:nvSpPr>
        <p:spPr>
          <a:xfrm>
            <a:off x="1100542" y="2522511"/>
            <a:ext cx="1353839" cy="57137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添加标题</a:t>
            </a:r>
            <a:endParaRPr kumimoji="0" lang="en-US" altLang="zh-CN"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p:txBody>
      </p:sp>
      <p:pic>
        <p:nvPicPr>
          <p:cNvPr id="84" name="图片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63444" y="3274931"/>
            <a:ext cx="1427924" cy="1420546"/>
          </a:xfrm>
          <a:prstGeom prst="rect">
            <a:avLst/>
          </a:prstGeom>
        </p:spPr>
      </p:pic>
      <p:grpSp>
        <p:nvGrpSpPr>
          <p:cNvPr id="85" name="组合 84"/>
          <p:cNvGrpSpPr/>
          <p:nvPr/>
        </p:nvGrpSpPr>
        <p:grpSpPr>
          <a:xfrm>
            <a:off x="5622013" y="2083801"/>
            <a:ext cx="1495311" cy="1495310"/>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grpSp>
      <p:sp>
        <p:nvSpPr>
          <p:cNvPr id="88" name="矩形 87"/>
          <p:cNvSpPr/>
          <p:nvPr/>
        </p:nvSpPr>
        <p:spPr>
          <a:xfrm>
            <a:off x="5692749" y="2522511"/>
            <a:ext cx="1353839" cy="57137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添加标题</a:t>
            </a:r>
            <a:endParaRPr kumimoji="0" lang="en-US" altLang="zh-CN" sz="1013"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时尚中黑简体" panose="01010104010101010101" pitchFamily="2" charset="-122"/>
                <a:cs typeface="+mn-cs"/>
                <a:sym typeface="Arial" panose="020B0604020202020204" pitchFamily="34" charset="0"/>
              </a:rPr>
              <a:t>点击添加文本文字 </a:t>
            </a:r>
          </a:p>
        </p:txBody>
      </p:sp>
      <p:sp>
        <p:nvSpPr>
          <p:cNvPr id="89" name="空心弧 88"/>
          <p:cNvSpPr>
            <a:spLocks noChangeAspect="1"/>
          </p:cNvSpPr>
          <p:nvPr/>
        </p:nvSpPr>
        <p:spPr>
          <a:xfrm rot="5400000">
            <a:off x="304920" y="1406287"/>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srgbClr val="0070C0"/>
              </a:solidFill>
              <a:effectLst/>
              <a:uLnTx/>
              <a:uFillTx/>
              <a:latin typeface="Arial" panose="020B0604020202020204" pitchFamily="34" charset="0"/>
              <a:ea typeface="时尚中黑简体" panose="01010104010101010101" pitchFamily="2" charset="-122"/>
              <a:cs typeface="+mn-cs"/>
              <a:sym typeface="Arial" panose="020B0604020202020204" pitchFamily="34" charset="0"/>
            </a:endParaRPr>
          </a:p>
        </p:txBody>
      </p:sp>
      <p:sp>
        <p:nvSpPr>
          <p:cNvPr id="90" name="文本框 9"/>
          <p:cNvSpPr txBox="1"/>
          <p:nvPr/>
        </p:nvSpPr>
        <p:spPr>
          <a:xfrm>
            <a:off x="2613546" y="2582647"/>
            <a:ext cx="611065"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01</a:t>
            </a:r>
            <a:endParaRPr kumimoji="0" lang="zh-CN" altLang="en-US" sz="2700"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557519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9144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92754723"/>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a:t>
              </a: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35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93126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标题内容</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ts val="13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页需要详写的文字</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内容，简明扼要</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，此</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为概念图解，根据您的具体内容酌情修改。</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670872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5394"/>
            <a:ext cx="9144000" cy="5178893"/>
            <a:chOff x="0" y="-35394"/>
            <a:chExt cx="9144000" cy="5178893"/>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grpSp>
      <p:sp>
        <p:nvSpPr>
          <p:cNvPr id="14" name="文本框 13"/>
          <p:cNvSpPr txBox="1"/>
          <p:nvPr/>
        </p:nvSpPr>
        <p:spPr>
          <a:xfrm>
            <a:off x="3710225" y="292899"/>
            <a:ext cx="1723549"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3976086" y="1471411"/>
            <a:ext cx="1109698" cy="1109698"/>
            <a:chOff x="2921917" y="2223151"/>
            <a:chExt cx="1527064" cy="1527064"/>
          </a:xfrm>
        </p:grpSpPr>
        <p:grpSp>
          <p:nvGrpSpPr>
            <p:cNvPr id="31" name="组合 30"/>
            <p:cNvGrpSpPr/>
            <p:nvPr/>
          </p:nvGrpSpPr>
          <p:grpSpPr>
            <a:xfrm>
              <a:off x="2921917" y="2223151"/>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 name="文本框 168"/>
            <p:cNvSpPr txBox="1"/>
            <p:nvPr/>
          </p:nvSpPr>
          <p:spPr>
            <a:xfrm>
              <a:off x="2977684" y="2424169"/>
              <a:ext cx="1415526" cy="114354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4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5" name="文本框 34"/>
          <p:cNvSpPr txBox="1"/>
          <p:nvPr/>
        </p:nvSpPr>
        <p:spPr>
          <a:xfrm>
            <a:off x="2662531" y="2671744"/>
            <a:ext cx="3775393"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937099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458943" y="1078470"/>
            <a:ext cx="1690113" cy="958812"/>
            <a:chOff x="1193092" y="2758123"/>
            <a:chExt cx="2253191" cy="1278712"/>
          </a:xfrm>
        </p:grpSpPr>
        <p:sp>
          <p:nvSpPr>
            <p:cNvPr id="47" name="文本框 88"/>
            <p:cNvSpPr txBox="1"/>
            <p:nvPr/>
          </p:nvSpPr>
          <p:spPr>
            <a:xfrm>
              <a:off x="1558702" y="2853730"/>
              <a:ext cx="1142307" cy="3694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49" name="文本框 90"/>
            <p:cNvSpPr txBox="1"/>
            <p:nvPr/>
          </p:nvSpPr>
          <p:spPr>
            <a:xfrm>
              <a:off x="1193092" y="2758123"/>
              <a:ext cx="501541"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68" name="文本框 113"/>
            <p:cNvSpPr txBox="1"/>
            <p:nvPr/>
          </p:nvSpPr>
          <p:spPr>
            <a:xfrm>
              <a:off x="1198662" y="3174861"/>
              <a:ext cx="2247621" cy="861974"/>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2965009" y="3471265"/>
            <a:ext cx="1711683" cy="960105"/>
            <a:chOff x="2589123" y="4376361"/>
            <a:chExt cx="2281947" cy="1280436"/>
          </a:xfrm>
        </p:grpSpPr>
        <p:sp>
          <p:nvSpPr>
            <p:cNvPr id="57" name="文本框 111"/>
            <p:cNvSpPr txBox="1"/>
            <p:nvPr/>
          </p:nvSpPr>
          <p:spPr>
            <a:xfrm>
              <a:off x="3008683" y="4459392"/>
              <a:ext cx="1142307" cy="3694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59" name="文本框 113"/>
            <p:cNvSpPr txBox="1"/>
            <p:nvPr/>
          </p:nvSpPr>
          <p:spPr>
            <a:xfrm>
              <a:off x="2589123" y="4376361"/>
              <a:ext cx="501541"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69" name="文本框 113"/>
            <p:cNvSpPr txBox="1"/>
            <p:nvPr/>
          </p:nvSpPr>
          <p:spPr>
            <a:xfrm>
              <a:off x="2623449" y="4794823"/>
              <a:ext cx="2247621" cy="861974"/>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4497369" y="1079920"/>
            <a:ext cx="1706615" cy="957363"/>
            <a:chOff x="6931732" y="1797007"/>
            <a:chExt cx="2275191" cy="1276779"/>
          </a:xfrm>
        </p:grpSpPr>
        <p:sp>
          <p:nvSpPr>
            <p:cNvPr id="61" name="文本框 115"/>
            <p:cNvSpPr txBox="1"/>
            <p:nvPr/>
          </p:nvSpPr>
          <p:spPr>
            <a:xfrm>
              <a:off x="7401171" y="1867105"/>
              <a:ext cx="1142308" cy="3694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63" name="文本框 117"/>
            <p:cNvSpPr txBox="1"/>
            <p:nvPr/>
          </p:nvSpPr>
          <p:spPr>
            <a:xfrm>
              <a:off x="6931732" y="1797007"/>
              <a:ext cx="548403"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70" name="文本框 113"/>
            <p:cNvSpPr txBox="1"/>
            <p:nvPr/>
          </p:nvSpPr>
          <p:spPr>
            <a:xfrm>
              <a:off x="6959302" y="2211812"/>
              <a:ext cx="2247621" cy="861974"/>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6119900" y="3471265"/>
            <a:ext cx="1720157" cy="973470"/>
            <a:chOff x="8482482" y="3314639"/>
            <a:chExt cx="2293244" cy="1298260"/>
          </a:xfrm>
        </p:grpSpPr>
        <p:sp>
          <p:nvSpPr>
            <p:cNvPr id="65" name="文本框 119"/>
            <p:cNvSpPr txBox="1"/>
            <p:nvPr/>
          </p:nvSpPr>
          <p:spPr>
            <a:xfrm>
              <a:off x="8913339" y="3379273"/>
              <a:ext cx="1142307" cy="3694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67" name="文本框 121"/>
            <p:cNvSpPr txBox="1"/>
            <p:nvPr/>
          </p:nvSpPr>
          <p:spPr>
            <a:xfrm>
              <a:off x="8482482" y="3314639"/>
              <a:ext cx="548405"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71" name="文本框 113"/>
            <p:cNvSpPr txBox="1"/>
            <p:nvPr/>
          </p:nvSpPr>
          <p:spPr>
            <a:xfrm>
              <a:off x="8528105" y="3750925"/>
              <a:ext cx="2247621" cy="861974"/>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1920412" y="788119"/>
            <a:ext cx="5346054" cy="3875615"/>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圆角矩形 3"/>
            <p:cNvSpPr/>
            <p:nvPr/>
          </p:nvSpPr>
          <p:spPr>
            <a:xfrm rot="19178164">
              <a:off x="2560549" y="3090326"/>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6" name="圆角矩形 75"/>
            <p:cNvSpPr/>
            <p:nvPr/>
          </p:nvSpPr>
          <p:spPr>
            <a:xfrm rot="19178164">
              <a:off x="4560798" y="3080801"/>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7" name="圆角矩形 76"/>
            <p:cNvSpPr/>
            <p:nvPr/>
          </p:nvSpPr>
          <p:spPr>
            <a:xfrm rot="19178164">
              <a:off x="6580099" y="3067464"/>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8" name="圆角矩形 77"/>
            <p:cNvSpPr/>
            <p:nvPr/>
          </p:nvSpPr>
          <p:spPr>
            <a:xfrm rot="19178164">
              <a:off x="8580349" y="3067463"/>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032846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rPr>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rPr>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rPr>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panose="020F0502020204030204"/>
                <a:ea typeface="微软雅黑" pitchFamily="34" charset="-122"/>
                <a:cs typeface="+mn-cs"/>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DFE3E5">
                  <a:lumMod val="10000"/>
                </a:srgbClr>
              </a:solidFill>
              <a:effectLst/>
              <a:uLnTx/>
              <a:uFillTx/>
              <a:latin typeface="Calibri"/>
              <a:ea typeface="微软雅黑"/>
              <a:cs typeface="+mn-cs"/>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DFE3E5">
                  <a:lumMod val="10000"/>
                </a:srgbClr>
              </a:solidFill>
              <a:effectLst/>
              <a:uLnTx/>
              <a:uFillTx/>
              <a:latin typeface="Calibri"/>
              <a:ea typeface="微软雅黑"/>
              <a:cs typeface="+mn-cs"/>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DFE3E5">
                  <a:lumMod val="10000"/>
                </a:srgbClr>
              </a:solidFill>
              <a:effectLst/>
              <a:uLnTx/>
              <a:uFillTx/>
              <a:latin typeface="Calibri"/>
              <a:ea typeface="微软雅黑"/>
              <a:cs typeface="+mn-cs"/>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2683C6">
                  <a:lumMod val="75000"/>
                </a:srgbClr>
              </a:solidFill>
              <a:effectLst/>
              <a:uLnTx/>
              <a:uFillTx/>
              <a:latin typeface="Calibri" panose="020F0502020204030204"/>
              <a:ea typeface="等线" panose="02010600030101010101" pitchFamily="2" charset="-122"/>
              <a:cs typeface="+mn-cs"/>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2683C6">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2683C6">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620272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858297" y="2160860"/>
            <a:ext cx="5202773" cy="99203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3" name="组合 42"/>
          <p:cNvGrpSpPr/>
          <p:nvPr/>
        </p:nvGrpSpPr>
        <p:grpSpPr>
          <a:xfrm>
            <a:off x="1947776" y="2251096"/>
            <a:ext cx="831204" cy="830903"/>
            <a:chOff x="3443288" y="4853200"/>
            <a:chExt cx="1108128" cy="1108128"/>
          </a:xfrm>
        </p:grpSpPr>
        <p:sp>
          <p:nvSpPr>
            <p:cNvPr id="5" name="圆角矩形 4"/>
            <p:cNvSpPr/>
            <p:nvPr/>
          </p:nvSpPr>
          <p:spPr>
            <a:xfrm>
              <a:off x="3443288" y="48532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0" name="组合 49"/>
          <p:cNvGrpSpPr/>
          <p:nvPr/>
        </p:nvGrpSpPr>
        <p:grpSpPr>
          <a:xfrm>
            <a:off x="4763390" y="2233939"/>
            <a:ext cx="831204" cy="830903"/>
            <a:chOff x="6102297" y="2204940"/>
            <a:chExt cx="1108128" cy="1108128"/>
          </a:xfrm>
        </p:grpSpPr>
        <p:sp>
          <p:nvSpPr>
            <p:cNvPr id="9" name="圆角矩形 8"/>
            <p:cNvSpPr/>
            <p:nvPr/>
          </p:nvSpPr>
          <p:spPr>
            <a:xfrm>
              <a:off x="6102297" y="22049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5" name="组合 44"/>
          <p:cNvGrpSpPr/>
          <p:nvPr/>
        </p:nvGrpSpPr>
        <p:grpSpPr>
          <a:xfrm>
            <a:off x="3338991" y="2244579"/>
            <a:ext cx="831204" cy="830903"/>
            <a:chOff x="4768646" y="3525740"/>
            <a:chExt cx="1108128" cy="1108128"/>
          </a:xfrm>
        </p:grpSpPr>
        <p:sp>
          <p:nvSpPr>
            <p:cNvPr id="6" name="圆角矩形 5"/>
            <p:cNvSpPr/>
            <p:nvPr/>
          </p:nvSpPr>
          <p:spPr>
            <a:xfrm>
              <a:off x="4768646" y="35257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60" name="组合 59"/>
          <p:cNvGrpSpPr/>
          <p:nvPr/>
        </p:nvGrpSpPr>
        <p:grpSpPr>
          <a:xfrm>
            <a:off x="6158324" y="2241428"/>
            <a:ext cx="831204" cy="830903"/>
            <a:chOff x="7418361" y="886700"/>
            <a:chExt cx="1108128" cy="1108128"/>
          </a:xfrm>
        </p:grpSpPr>
        <p:sp>
          <p:nvSpPr>
            <p:cNvPr id="10" name="圆角矩形 9"/>
            <p:cNvSpPr/>
            <p:nvPr/>
          </p:nvSpPr>
          <p:spPr>
            <a:xfrm>
              <a:off x="7418361" y="8867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7" name="组合 46"/>
          <p:cNvGrpSpPr/>
          <p:nvPr/>
        </p:nvGrpSpPr>
        <p:grpSpPr>
          <a:xfrm flipH="1" flipV="1">
            <a:off x="1200149" y="1200150"/>
            <a:ext cx="2576352" cy="942043"/>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57" name="组合 56"/>
          <p:cNvGrpSpPr/>
          <p:nvPr/>
        </p:nvGrpSpPr>
        <p:grpSpPr>
          <a:xfrm>
            <a:off x="2255924" y="3190999"/>
            <a:ext cx="1829253" cy="549230"/>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6" name="组合 65"/>
          <p:cNvGrpSpPr/>
          <p:nvPr/>
        </p:nvGrpSpPr>
        <p:grpSpPr>
          <a:xfrm>
            <a:off x="2727248" y="3800853"/>
            <a:ext cx="1699401" cy="676550"/>
            <a:chOff x="1324726" y="3439252"/>
            <a:chExt cx="2265573" cy="902276"/>
          </a:xfrm>
        </p:grpSpPr>
        <p:sp>
          <p:nvSpPr>
            <p:cNvPr id="44" name="文本框 75"/>
            <p:cNvSpPr txBox="1"/>
            <p:nvPr/>
          </p:nvSpPr>
          <p:spPr>
            <a:xfrm>
              <a:off x="1659757" y="3520391"/>
              <a:ext cx="1493849" cy="36941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46" name="文本框 77"/>
            <p:cNvSpPr txBox="1"/>
            <p:nvPr/>
          </p:nvSpPr>
          <p:spPr>
            <a:xfrm>
              <a:off x="1324726" y="3439252"/>
              <a:ext cx="501541" cy="8619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68" name="文本框 113"/>
            <p:cNvSpPr txBox="1"/>
            <p:nvPr/>
          </p:nvSpPr>
          <p:spPr>
            <a:xfrm>
              <a:off x="1342678" y="3848971"/>
              <a:ext cx="2247621" cy="492557"/>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9" name="组合 68"/>
          <p:cNvGrpSpPr/>
          <p:nvPr/>
        </p:nvGrpSpPr>
        <p:grpSpPr>
          <a:xfrm>
            <a:off x="1172854" y="1274525"/>
            <a:ext cx="1692715" cy="704572"/>
            <a:chOff x="6408112" y="5059574"/>
            <a:chExt cx="2256660" cy="939647"/>
          </a:xfrm>
        </p:grpSpPr>
        <p:sp>
          <p:nvSpPr>
            <p:cNvPr id="65" name="文本框 96"/>
            <p:cNvSpPr txBox="1"/>
            <p:nvPr/>
          </p:nvSpPr>
          <p:spPr>
            <a:xfrm>
              <a:off x="6743143" y="5140713"/>
              <a:ext cx="1493848" cy="36941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67" name="文本框 98"/>
            <p:cNvSpPr txBox="1"/>
            <p:nvPr/>
          </p:nvSpPr>
          <p:spPr>
            <a:xfrm>
              <a:off x="6408112" y="5059574"/>
              <a:ext cx="631869" cy="49255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70" name="文本框 113"/>
            <p:cNvSpPr txBox="1"/>
            <p:nvPr/>
          </p:nvSpPr>
          <p:spPr>
            <a:xfrm>
              <a:off x="6417151" y="5506664"/>
              <a:ext cx="2247621" cy="492557"/>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72" name="组合 71"/>
          <p:cNvGrpSpPr/>
          <p:nvPr/>
        </p:nvGrpSpPr>
        <p:grpSpPr>
          <a:xfrm>
            <a:off x="4798538" y="3765189"/>
            <a:ext cx="1716676" cy="723880"/>
            <a:chOff x="9063187" y="2410526"/>
            <a:chExt cx="2288603" cy="965397"/>
          </a:xfrm>
        </p:grpSpPr>
        <p:sp>
          <p:nvSpPr>
            <p:cNvPr id="61" name="文本框 92"/>
            <p:cNvSpPr txBox="1"/>
            <p:nvPr/>
          </p:nvSpPr>
          <p:spPr>
            <a:xfrm>
              <a:off x="9398218" y="2491665"/>
              <a:ext cx="1493849" cy="3694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63" name="文本框 94"/>
            <p:cNvSpPr txBox="1"/>
            <p:nvPr/>
          </p:nvSpPr>
          <p:spPr>
            <a:xfrm>
              <a:off x="9063187" y="2410526"/>
              <a:ext cx="501543"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71" name="文本框 113"/>
            <p:cNvSpPr txBox="1"/>
            <p:nvPr/>
          </p:nvSpPr>
          <p:spPr>
            <a:xfrm>
              <a:off x="9104170" y="2883366"/>
              <a:ext cx="2247620" cy="492557"/>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2" name="组合 61"/>
          <p:cNvGrpSpPr/>
          <p:nvPr/>
        </p:nvGrpSpPr>
        <p:grpSpPr>
          <a:xfrm>
            <a:off x="6007275" y="1274525"/>
            <a:ext cx="1693013" cy="657753"/>
            <a:chOff x="3872062" y="812896"/>
            <a:chExt cx="2257057" cy="877207"/>
          </a:xfrm>
        </p:grpSpPr>
        <p:sp>
          <p:nvSpPr>
            <p:cNvPr id="51" name="文本框 82"/>
            <p:cNvSpPr txBox="1"/>
            <p:nvPr/>
          </p:nvSpPr>
          <p:spPr>
            <a:xfrm>
              <a:off x="4207093" y="894035"/>
              <a:ext cx="1493850" cy="36941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53" name="文本框 84"/>
            <p:cNvSpPr txBox="1"/>
            <p:nvPr/>
          </p:nvSpPr>
          <p:spPr>
            <a:xfrm>
              <a:off x="3872062" y="812896"/>
              <a:ext cx="534838" cy="86197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sp>
          <p:nvSpPr>
            <p:cNvPr id="64" name="文本框 113"/>
            <p:cNvSpPr txBox="1"/>
            <p:nvPr/>
          </p:nvSpPr>
          <p:spPr>
            <a:xfrm>
              <a:off x="3881498" y="1197546"/>
              <a:ext cx="2247621" cy="492557"/>
            </a:xfrm>
            <a:prstGeom prst="rect">
              <a:avLst/>
            </a:prstGeom>
            <a:noFill/>
          </p:spPr>
          <p:txBody>
            <a:bodyPr wrap="square"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73" name="组合 72"/>
          <p:cNvGrpSpPr/>
          <p:nvPr/>
        </p:nvGrpSpPr>
        <p:grpSpPr>
          <a:xfrm flipV="1">
            <a:off x="5124869" y="1200151"/>
            <a:ext cx="2638005" cy="942042"/>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6" name="组合 75"/>
          <p:cNvGrpSpPr/>
          <p:nvPr/>
        </p:nvGrpSpPr>
        <p:grpSpPr>
          <a:xfrm flipH="1">
            <a:off x="4887215" y="3178558"/>
            <a:ext cx="1757836" cy="549230"/>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123907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2435273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5394"/>
            <a:ext cx="9144000" cy="5178893"/>
            <a:chOff x="0" y="-35394"/>
            <a:chExt cx="9144000" cy="5178893"/>
          </a:xfrm>
        </p:grpSpPr>
        <p:pic>
          <p:nvPicPr>
            <p:cNvPr id="31" name="图片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grpSp>
      <p:grpSp>
        <p:nvGrpSpPr>
          <p:cNvPr id="5" name="组合 4"/>
          <p:cNvGrpSpPr/>
          <p:nvPr/>
        </p:nvGrpSpPr>
        <p:grpSpPr>
          <a:xfrm>
            <a:off x="1652956" y="1982221"/>
            <a:ext cx="702417" cy="702417"/>
            <a:chOff x="2921917" y="2223151"/>
            <a:chExt cx="1527064" cy="1527064"/>
          </a:xfrm>
        </p:grpSpPr>
        <p:grpSp>
          <p:nvGrpSpPr>
            <p:cNvPr id="6" name="组合 5"/>
            <p:cNvGrpSpPr/>
            <p:nvPr/>
          </p:nvGrpSpPr>
          <p:grpSpPr>
            <a:xfrm>
              <a:off x="2921917" y="2223151"/>
              <a:ext cx="1527064" cy="1527064"/>
              <a:chOff x="1200760" y="3842075"/>
              <a:chExt cx="1784148" cy="1784148"/>
            </a:xfrm>
          </p:grpSpPr>
          <p:sp>
            <p:nvSpPr>
              <p:cNvPr id="8" name="椭圆 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sp>
            <p:nvSpPr>
              <p:cNvPr id="9" name="椭圆 8"/>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grpSp>
        <p:sp>
          <p:nvSpPr>
            <p:cNvPr id="7" name="文本框 168"/>
            <p:cNvSpPr txBox="1"/>
            <p:nvPr/>
          </p:nvSpPr>
          <p:spPr>
            <a:xfrm>
              <a:off x="2921917" y="2490948"/>
              <a:ext cx="1415526" cy="113748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01</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0" name="文本框 9"/>
          <p:cNvSpPr txBox="1"/>
          <p:nvPr/>
        </p:nvSpPr>
        <p:spPr>
          <a:xfrm>
            <a:off x="2478204" y="1998722"/>
            <a:ext cx="1915909" cy="6694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第一部分</a:t>
            </a:r>
            <a:endParaRPr kumimoji="0" lang="en-US" altLang="zh-CN"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10"/>
          <p:cNvGrpSpPr/>
          <p:nvPr/>
        </p:nvGrpSpPr>
        <p:grpSpPr>
          <a:xfrm>
            <a:off x="1652956" y="3151757"/>
            <a:ext cx="702417" cy="702417"/>
            <a:chOff x="2921917" y="2223151"/>
            <a:chExt cx="1527064" cy="1527064"/>
          </a:xfrm>
        </p:grpSpPr>
        <p:grpSp>
          <p:nvGrpSpPr>
            <p:cNvPr id="12" name="组合 11"/>
            <p:cNvGrpSpPr/>
            <p:nvPr/>
          </p:nvGrpSpPr>
          <p:grpSpPr>
            <a:xfrm>
              <a:off x="2921917" y="2223151"/>
              <a:ext cx="1527064" cy="1527064"/>
              <a:chOff x="1200760" y="3842075"/>
              <a:chExt cx="1784148" cy="1784148"/>
            </a:xfrm>
          </p:grpSpPr>
          <p:sp>
            <p:nvSpPr>
              <p:cNvPr id="14" name="椭圆 13"/>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sp>
            <p:nvSpPr>
              <p:cNvPr id="15" name="椭圆 14"/>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grpSp>
        <p:sp>
          <p:nvSpPr>
            <p:cNvPr id="13" name="文本框 168"/>
            <p:cNvSpPr txBox="1"/>
            <p:nvPr/>
          </p:nvSpPr>
          <p:spPr>
            <a:xfrm>
              <a:off x="2921917" y="2490948"/>
              <a:ext cx="1415526" cy="113748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02</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6" name="文本框 15"/>
          <p:cNvSpPr txBox="1"/>
          <p:nvPr/>
        </p:nvSpPr>
        <p:spPr>
          <a:xfrm>
            <a:off x="2478204" y="3168258"/>
            <a:ext cx="1915909" cy="6694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7" name="组合 16"/>
          <p:cNvGrpSpPr/>
          <p:nvPr/>
        </p:nvGrpSpPr>
        <p:grpSpPr>
          <a:xfrm>
            <a:off x="4823787" y="1982221"/>
            <a:ext cx="702417" cy="702417"/>
            <a:chOff x="2921917" y="2223151"/>
            <a:chExt cx="1527064" cy="1527064"/>
          </a:xfrm>
        </p:grpSpPr>
        <p:grpSp>
          <p:nvGrpSpPr>
            <p:cNvPr id="18" name="组合 17"/>
            <p:cNvGrpSpPr/>
            <p:nvPr/>
          </p:nvGrpSpPr>
          <p:grpSpPr>
            <a:xfrm>
              <a:off x="2921917" y="2223151"/>
              <a:ext cx="1527064" cy="1527064"/>
              <a:chOff x="1200760" y="3842075"/>
              <a:chExt cx="1784148" cy="1784148"/>
            </a:xfrm>
          </p:grpSpPr>
          <p:sp>
            <p:nvSpPr>
              <p:cNvPr id="20" name="椭圆 1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grpSp>
        <p:sp>
          <p:nvSpPr>
            <p:cNvPr id="19" name="文本框 168"/>
            <p:cNvSpPr txBox="1"/>
            <p:nvPr/>
          </p:nvSpPr>
          <p:spPr>
            <a:xfrm>
              <a:off x="2921917" y="2490948"/>
              <a:ext cx="1415526" cy="113748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03</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22" name="文本框 21"/>
          <p:cNvSpPr txBox="1"/>
          <p:nvPr/>
        </p:nvSpPr>
        <p:spPr>
          <a:xfrm>
            <a:off x="5649035" y="1998722"/>
            <a:ext cx="1915909" cy="6694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23" name="组合 22"/>
          <p:cNvGrpSpPr/>
          <p:nvPr/>
        </p:nvGrpSpPr>
        <p:grpSpPr>
          <a:xfrm>
            <a:off x="4823787" y="3151757"/>
            <a:ext cx="702417" cy="702417"/>
            <a:chOff x="2921917" y="2223151"/>
            <a:chExt cx="1527064" cy="1527064"/>
          </a:xfrm>
        </p:grpSpPr>
        <p:grpSp>
          <p:nvGrpSpPr>
            <p:cNvPr id="24" name="组合 23"/>
            <p:cNvGrpSpPr/>
            <p:nvPr/>
          </p:nvGrpSpPr>
          <p:grpSpPr>
            <a:xfrm>
              <a:off x="2921917" y="2223151"/>
              <a:ext cx="1527064" cy="1527064"/>
              <a:chOff x="1200760" y="3842075"/>
              <a:chExt cx="1784148" cy="1784148"/>
            </a:xfrm>
          </p:grpSpPr>
          <p:sp>
            <p:nvSpPr>
              <p:cNvPr id="26" name="椭圆 25"/>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sp>
            <p:nvSpPr>
              <p:cNvPr id="27" name="椭圆 26"/>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grpSp>
        <p:sp>
          <p:nvSpPr>
            <p:cNvPr id="25" name="文本框 168"/>
            <p:cNvSpPr txBox="1"/>
            <p:nvPr/>
          </p:nvSpPr>
          <p:spPr>
            <a:xfrm>
              <a:off x="2921917" y="2490948"/>
              <a:ext cx="1415526" cy="113748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04</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28" name="文本框 27"/>
          <p:cNvSpPr txBox="1"/>
          <p:nvPr/>
        </p:nvSpPr>
        <p:spPr>
          <a:xfrm>
            <a:off x="5649035" y="3168258"/>
            <a:ext cx="1915909" cy="6694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2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9" name="文本框 28"/>
          <p:cNvSpPr txBox="1"/>
          <p:nvPr/>
        </p:nvSpPr>
        <p:spPr>
          <a:xfrm>
            <a:off x="3786469" y="628917"/>
            <a:ext cx="1362874"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目 录</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41987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4000"/>
                            </p:stCondLst>
                            <p:childTnLst>
                              <p:par>
                                <p:cTn id="52" presetID="53" presetClass="entr" presetSubtype="16"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22"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3607827" y="2927368"/>
            <a:ext cx="1104281" cy="985348"/>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Rectangle 240"/>
              <p:cNvSpPr>
                <a:spLocks noChangeArrowheads="1"/>
              </p:cNvSpPr>
              <p:nvPr/>
            </p:nvSpPr>
            <p:spPr bwMode="auto">
              <a:xfrm>
                <a:off x="9488488" y="2751138"/>
                <a:ext cx="22225" cy="49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 name="Rectangle 241"/>
              <p:cNvSpPr>
                <a:spLocks noChangeArrowheads="1"/>
              </p:cNvSpPr>
              <p:nvPr/>
            </p:nvSpPr>
            <p:spPr bwMode="auto">
              <a:xfrm>
                <a:off x="9521825" y="2713038"/>
                <a:ext cx="23813" cy="873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5" name="组合 54"/>
          <p:cNvGrpSpPr/>
          <p:nvPr/>
        </p:nvGrpSpPr>
        <p:grpSpPr>
          <a:xfrm>
            <a:off x="3607827" y="1910840"/>
            <a:ext cx="1104281" cy="985348"/>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Rectangle 7"/>
              <p:cNvSpPr>
                <a:spLocks noChangeArrowheads="1"/>
              </p:cNvSpPr>
              <p:nvPr/>
            </p:nvSpPr>
            <p:spPr bwMode="auto">
              <a:xfrm>
                <a:off x="3494" y="2007"/>
                <a:ext cx="57"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7" name="组合 56"/>
          <p:cNvGrpSpPr/>
          <p:nvPr/>
        </p:nvGrpSpPr>
        <p:grpSpPr>
          <a:xfrm>
            <a:off x="4489813" y="2421166"/>
            <a:ext cx="1104281" cy="985348"/>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8" name="Rectangle 12"/>
              <p:cNvSpPr>
                <a:spLocks noChangeArrowheads="1"/>
              </p:cNvSpPr>
              <p:nvPr/>
            </p:nvSpPr>
            <p:spPr bwMode="auto">
              <a:xfrm>
                <a:off x="682625" y="4338638"/>
                <a:ext cx="636587" cy="71437"/>
              </a:xfrm>
              <a:prstGeom prst="rect">
                <a:avLst/>
              </a:prstGeom>
              <a:solidFill>
                <a:srgbClr val="00B0F0"/>
              </a:solidFill>
              <a:ln w="9525">
                <a:noFill/>
                <a:miter lim="800000"/>
                <a:headEnd/>
                <a:tailEnd/>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Rectangle 13"/>
              <p:cNvSpPr>
                <a:spLocks noChangeArrowheads="1"/>
              </p:cNvSpPr>
              <p:nvPr/>
            </p:nvSpPr>
            <p:spPr bwMode="auto">
              <a:xfrm>
                <a:off x="682625" y="4562475"/>
                <a:ext cx="636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Rectangle 14"/>
              <p:cNvSpPr>
                <a:spLocks noChangeArrowheads="1"/>
              </p:cNvSpPr>
              <p:nvPr/>
            </p:nvSpPr>
            <p:spPr bwMode="auto">
              <a:xfrm>
                <a:off x="682625" y="4786313"/>
                <a:ext cx="382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2" name="组合 51"/>
          <p:cNvGrpSpPr/>
          <p:nvPr/>
        </p:nvGrpSpPr>
        <p:grpSpPr>
          <a:xfrm>
            <a:off x="4163357" y="911766"/>
            <a:ext cx="1104281" cy="985348"/>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9" name="组合 58"/>
          <p:cNvGrpSpPr/>
          <p:nvPr/>
        </p:nvGrpSpPr>
        <p:grpSpPr>
          <a:xfrm>
            <a:off x="3037348" y="3910194"/>
            <a:ext cx="1104281" cy="985348"/>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50" name="组合 49"/>
          <p:cNvGrpSpPr/>
          <p:nvPr/>
        </p:nvGrpSpPr>
        <p:grpSpPr>
          <a:xfrm>
            <a:off x="2730124" y="1394877"/>
            <a:ext cx="1104281" cy="985348"/>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81" name="组合 80"/>
          <p:cNvGrpSpPr/>
          <p:nvPr/>
        </p:nvGrpSpPr>
        <p:grpSpPr>
          <a:xfrm>
            <a:off x="1603097" y="1863714"/>
            <a:ext cx="1023632" cy="404529"/>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0" name="组合 79"/>
          <p:cNvGrpSpPr/>
          <p:nvPr/>
        </p:nvGrpSpPr>
        <p:grpSpPr>
          <a:xfrm>
            <a:off x="1598666" y="3383016"/>
            <a:ext cx="1895631" cy="404529"/>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2" name="组合 81"/>
          <p:cNvGrpSpPr/>
          <p:nvPr/>
        </p:nvGrpSpPr>
        <p:grpSpPr>
          <a:xfrm>
            <a:off x="5445439" y="1116794"/>
            <a:ext cx="1000847" cy="244098"/>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3" name="组合 82"/>
          <p:cNvGrpSpPr/>
          <p:nvPr/>
        </p:nvGrpSpPr>
        <p:grpSpPr>
          <a:xfrm>
            <a:off x="4870591" y="2179184"/>
            <a:ext cx="1578197" cy="155879"/>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9" name="组合 78"/>
          <p:cNvGrpSpPr/>
          <p:nvPr/>
        </p:nvGrpSpPr>
        <p:grpSpPr>
          <a:xfrm>
            <a:off x="4224468" y="4090381"/>
            <a:ext cx="2221818" cy="261467"/>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4" name="组合 83"/>
          <p:cNvGrpSpPr/>
          <p:nvPr/>
        </p:nvGrpSpPr>
        <p:grpSpPr>
          <a:xfrm>
            <a:off x="5584900" y="3192318"/>
            <a:ext cx="861386" cy="180341"/>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0" name="组合 59"/>
          <p:cNvGrpSpPr/>
          <p:nvPr/>
        </p:nvGrpSpPr>
        <p:grpSpPr>
          <a:xfrm>
            <a:off x="1441903" y="2309204"/>
            <a:ext cx="1563719" cy="636615"/>
            <a:chOff x="1922286" y="2574951"/>
            <a:chExt cx="2084688" cy="849017"/>
          </a:xfrm>
        </p:grpSpPr>
        <p:sp>
          <p:nvSpPr>
            <p:cNvPr id="49" name="文本框 126"/>
            <p:cNvSpPr txBox="1"/>
            <p:nvPr/>
          </p:nvSpPr>
          <p:spPr>
            <a:xfrm>
              <a:off x="1922286" y="2574951"/>
              <a:ext cx="1645308"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85" name="文本框 113"/>
            <p:cNvSpPr txBox="1"/>
            <p:nvPr/>
          </p:nvSpPr>
          <p:spPr>
            <a:xfrm>
              <a:off x="1939506" y="2839056"/>
              <a:ext cx="2067468" cy="584912"/>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1" name="组合 60"/>
          <p:cNvGrpSpPr/>
          <p:nvPr/>
        </p:nvGrpSpPr>
        <p:grpSpPr>
          <a:xfrm>
            <a:off x="1432377" y="3814165"/>
            <a:ext cx="1557670" cy="654477"/>
            <a:chOff x="1909586" y="4582028"/>
            <a:chExt cx="2076623" cy="872837"/>
          </a:xfrm>
        </p:grpSpPr>
        <p:sp>
          <p:nvSpPr>
            <p:cNvPr id="54" name="文本框 131"/>
            <p:cNvSpPr txBox="1"/>
            <p:nvPr/>
          </p:nvSpPr>
          <p:spPr>
            <a:xfrm>
              <a:off x="1909586" y="4582028"/>
              <a:ext cx="1645308"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86" name="文本框 113"/>
            <p:cNvSpPr txBox="1"/>
            <p:nvPr/>
          </p:nvSpPr>
          <p:spPr>
            <a:xfrm>
              <a:off x="1918742" y="4869954"/>
              <a:ext cx="2067467" cy="584911"/>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73" name="组合 72"/>
          <p:cNvGrpSpPr/>
          <p:nvPr/>
        </p:nvGrpSpPr>
        <p:grpSpPr>
          <a:xfrm>
            <a:off x="6045926" y="1438371"/>
            <a:ext cx="1550802" cy="625004"/>
            <a:chOff x="8060187" y="1413570"/>
            <a:chExt cx="2067467" cy="833531"/>
          </a:xfrm>
        </p:grpSpPr>
        <p:sp>
          <p:nvSpPr>
            <p:cNvPr id="76" name="文本框 138"/>
            <p:cNvSpPr txBox="1"/>
            <p:nvPr/>
          </p:nvSpPr>
          <p:spPr>
            <a:xfrm>
              <a:off x="8068381" y="1413570"/>
              <a:ext cx="1645309"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87" name="文本框 113"/>
            <p:cNvSpPr txBox="1"/>
            <p:nvPr/>
          </p:nvSpPr>
          <p:spPr>
            <a:xfrm>
              <a:off x="8060187" y="1662190"/>
              <a:ext cx="2067467" cy="584911"/>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8" name="组合 67"/>
          <p:cNvGrpSpPr/>
          <p:nvPr/>
        </p:nvGrpSpPr>
        <p:grpSpPr>
          <a:xfrm>
            <a:off x="6007334" y="2395449"/>
            <a:ext cx="1573820" cy="615368"/>
            <a:chOff x="8008735" y="2689969"/>
            <a:chExt cx="2098154" cy="820680"/>
          </a:xfrm>
        </p:grpSpPr>
        <p:sp>
          <p:nvSpPr>
            <p:cNvPr id="72" name="文本框 145"/>
            <p:cNvSpPr txBox="1"/>
            <p:nvPr/>
          </p:nvSpPr>
          <p:spPr>
            <a:xfrm>
              <a:off x="8008735" y="2689969"/>
              <a:ext cx="1645308"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88" name="文本框 113"/>
            <p:cNvSpPr txBox="1"/>
            <p:nvPr/>
          </p:nvSpPr>
          <p:spPr>
            <a:xfrm>
              <a:off x="8039422" y="2925738"/>
              <a:ext cx="2067467" cy="584911"/>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7" name="组合 66"/>
          <p:cNvGrpSpPr/>
          <p:nvPr/>
        </p:nvGrpSpPr>
        <p:grpSpPr>
          <a:xfrm>
            <a:off x="6043264" y="3421326"/>
            <a:ext cx="1553464" cy="615368"/>
            <a:chOff x="8056638" y="4058121"/>
            <a:chExt cx="2071016" cy="820680"/>
          </a:xfrm>
        </p:grpSpPr>
        <p:sp>
          <p:nvSpPr>
            <p:cNvPr id="63" name="文本框 162"/>
            <p:cNvSpPr txBox="1"/>
            <p:nvPr/>
          </p:nvSpPr>
          <p:spPr>
            <a:xfrm>
              <a:off x="8056638" y="4058121"/>
              <a:ext cx="1645307"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89" name="文本框 113"/>
            <p:cNvSpPr txBox="1"/>
            <p:nvPr/>
          </p:nvSpPr>
          <p:spPr>
            <a:xfrm>
              <a:off x="8060187" y="4293890"/>
              <a:ext cx="2067467" cy="584911"/>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grpSp>
        <p:nvGrpSpPr>
          <p:cNvPr id="64" name="组合 63"/>
          <p:cNvGrpSpPr/>
          <p:nvPr/>
        </p:nvGrpSpPr>
        <p:grpSpPr>
          <a:xfrm>
            <a:off x="6027849" y="4373121"/>
            <a:ext cx="1553305" cy="611017"/>
            <a:chOff x="8036086" y="5327472"/>
            <a:chExt cx="2070803" cy="814877"/>
          </a:xfrm>
        </p:grpSpPr>
        <p:sp>
          <p:nvSpPr>
            <p:cNvPr id="66" name="文本框 152"/>
            <p:cNvSpPr txBox="1"/>
            <p:nvPr/>
          </p:nvSpPr>
          <p:spPr>
            <a:xfrm>
              <a:off x="8036086" y="5327472"/>
              <a:ext cx="1645308" cy="33863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90" name="文本框 113"/>
            <p:cNvSpPr txBox="1"/>
            <p:nvPr/>
          </p:nvSpPr>
          <p:spPr>
            <a:xfrm>
              <a:off x="8039422" y="5557438"/>
              <a:ext cx="2067467" cy="584911"/>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a:t>
              </a:r>
            </a:p>
          </p:txBody>
        </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148691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5394"/>
            <a:ext cx="9144000" cy="5178893"/>
            <a:chOff x="0" y="-35394"/>
            <a:chExt cx="9144000" cy="5178893"/>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grpSp>
      <p:sp>
        <p:nvSpPr>
          <p:cNvPr id="14" name="文本框 13"/>
          <p:cNvSpPr txBox="1"/>
          <p:nvPr/>
        </p:nvSpPr>
        <p:spPr>
          <a:xfrm>
            <a:off x="3710225" y="292899"/>
            <a:ext cx="1723549"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3976086" y="1471411"/>
            <a:ext cx="1109698" cy="1109698"/>
            <a:chOff x="2921917" y="2223151"/>
            <a:chExt cx="1527064" cy="1527064"/>
          </a:xfrm>
        </p:grpSpPr>
        <p:grpSp>
          <p:nvGrpSpPr>
            <p:cNvPr id="31" name="组合 30"/>
            <p:cNvGrpSpPr/>
            <p:nvPr/>
          </p:nvGrpSpPr>
          <p:grpSpPr>
            <a:xfrm>
              <a:off x="2921917" y="2223151"/>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 name="文本框 168"/>
            <p:cNvSpPr txBox="1"/>
            <p:nvPr/>
          </p:nvSpPr>
          <p:spPr>
            <a:xfrm>
              <a:off x="2977684" y="2424169"/>
              <a:ext cx="1415526" cy="114354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4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5" name="文本框 34"/>
          <p:cNvSpPr txBox="1"/>
          <p:nvPr/>
        </p:nvSpPr>
        <p:spPr>
          <a:xfrm>
            <a:off x="2662531" y="2671744"/>
            <a:ext cx="3775393"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024612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rot="5400000">
            <a:off x="906124"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 name="Freeform 5"/>
          <p:cNvSpPr>
            <a:spLocks/>
          </p:cNvSpPr>
          <p:nvPr/>
        </p:nvSpPr>
        <p:spPr bwMode="auto">
          <a:xfrm rot="5400000">
            <a:off x="1096935" y="1330127"/>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 name="Freeform 5"/>
          <p:cNvSpPr>
            <a:spLocks/>
          </p:cNvSpPr>
          <p:nvPr/>
        </p:nvSpPr>
        <p:spPr bwMode="auto">
          <a:xfrm rot="5400000">
            <a:off x="1286842" y="1498499"/>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文本框 15"/>
          <p:cNvSpPr txBox="1"/>
          <p:nvPr/>
        </p:nvSpPr>
        <p:spPr>
          <a:xfrm>
            <a:off x="1507406" y="1678219"/>
            <a:ext cx="579255" cy="50783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rPr>
              <a:t>01</a:t>
            </a:r>
            <a:endParaRPr kumimoji="0" lang="zh-CN" altLang="en-US"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8" name="Freeform 5"/>
          <p:cNvSpPr>
            <a:spLocks/>
          </p:cNvSpPr>
          <p:nvPr/>
        </p:nvSpPr>
        <p:spPr bwMode="auto">
          <a:xfrm rot="5400000">
            <a:off x="2747017"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 name="Freeform 5"/>
          <p:cNvSpPr>
            <a:spLocks/>
          </p:cNvSpPr>
          <p:nvPr/>
        </p:nvSpPr>
        <p:spPr bwMode="auto">
          <a:xfrm rot="5400000">
            <a:off x="2937829" y="3273858"/>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 name="Freeform 5"/>
          <p:cNvSpPr>
            <a:spLocks/>
          </p:cNvSpPr>
          <p:nvPr/>
        </p:nvSpPr>
        <p:spPr bwMode="auto">
          <a:xfrm rot="5400000">
            <a:off x="3127735" y="3442231"/>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 name="文本框 54"/>
          <p:cNvSpPr txBox="1"/>
          <p:nvPr/>
        </p:nvSpPr>
        <p:spPr>
          <a:xfrm>
            <a:off x="3348299" y="3621950"/>
            <a:ext cx="579255" cy="50783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rPr>
              <a:t>02</a:t>
            </a:r>
            <a:endParaRPr kumimoji="0" lang="zh-CN" altLang="en-US"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13" name="Freeform 5"/>
          <p:cNvSpPr>
            <a:spLocks/>
          </p:cNvSpPr>
          <p:nvPr/>
        </p:nvSpPr>
        <p:spPr bwMode="auto">
          <a:xfrm rot="5400000">
            <a:off x="4598271"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 name="Freeform 5"/>
          <p:cNvSpPr>
            <a:spLocks/>
          </p:cNvSpPr>
          <p:nvPr/>
        </p:nvSpPr>
        <p:spPr bwMode="auto">
          <a:xfrm rot="5400000">
            <a:off x="4789083" y="1330127"/>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 name="Freeform 5"/>
          <p:cNvSpPr>
            <a:spLocks/>
          </p:cNvSpPr>
          <p:nvPr/>
        </p:nvSpPr>
        <p:spPr bwMode="auto">
          <a:xfrm rot="5400000">
            <a:off x="4978989" y="1498499"/>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 name="文本框 59"/>
          <p:cNvSpPr txBox="1"/>
          <p:nvPr/>
        </p:nvSpPr>
        <p:spPr>
          <a:xfrm>
            <a:off x="5148665" y="1678219"/>
            <a:ext cx="710048" cy="50783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rPr>
              <a:t>03</a:t>
            </a:r>
            <a:endParaRPr kumimoji="0" lang="zh-CN" altLang="en-US"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18" name="Freeform 5"/>
          <p:cNvSpPr>
            <a:spLocks/>
          </p:cNvSpPr>
          <p:nvPr/>
        </p:nvSpPr>
        <p:spPr bwMode="auto">
          <a:xfrm rot="5400000">
            <a:off x="6456056"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9" name="Freeform 5"/>
          <p:cNvSpPr>
            <a:spLocks/>
          </p:cNvSpPr>
          <p:nvPr/>
        </p:nvSpPr>
        <p:spPr bwMode="auto">
          <a:xfrm rot="5400000">
            <a:off x="6646869" y="3273858"/>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0" name="Freeform 5"/>
          <p:cNvSpPr>
            <a:spLocks/>
          </p:cNvSpPr>
          <p:nvPr/>
        </p:nvSpPr>
        <p:spPr bwMode="auto">
          <a:xfrm rot="5400000">
            <a:off x="6836775" y="3442231"/>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文本框 87"/>
          <p:cNvSpPr txBox="1"/>
          <p:nvPr/>
        </p:nvSpPr>
        <p:spPr>
          <a:xfrm>
            <a:off x="7057339" y="3621950"/>
            <a:ext cx="579255" cy="50783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rPr>
              <a:t>04</a:t>
            </a:r>
            <a:endParaRPr kumimoji="0" lang="zh-CN" altLang="en-US" sz="2700" b="0" i="0" u="none" strike="noStrike" kern="1200" cap="none" spc="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24" name="Freeform 5"/>
          <p:cNvSpPr>
            <a:spLocks/>
          </p:cNvSpPr>
          <p:nvPr/>
        </p:nvSpPr>
        <p:spPr bwMode="auto">
          <a:xfrm rot="5400000">
            <a:off x="906125"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 name="Freeform 5"/>
          <p:cNvSpPr>
            <a:spLocks/>
          </p:cNvSpPr>
          <p:nvPr/>
        </p:nvSpPr>
        <p:spPr bwMode="auto">
          <a:xfrm rot="5400000">
            <a:off x="2744183"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Freeform 5"/>
          <p:cNvSpPr>
            <a:spLocks/>
          </p:cNvSpPr>
          <p:nvPr/>
        </p:nvSpPr>
        <p:spPr bwMode="auto">
          <a:xfrm rot="5400000">
            <a:off x="4598271"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Freeform 5"/>
          <p:cNvSpPr>
            <a:spLocks/>
          </p:cNvSpPr>
          <p:nvPr/>
        </p:nvSpPr>
        <p:spPr bwMode="auto">
          <a:xfrm rot="5400000">
            <a:off x="6456057"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5" name="组合 24"/>
          <p:cNvGrpSpPr/>
          <p:nvPr/>
        </p:nvGrpSpPr>
        <p:grpSpPr>
          <a:xfrm>
            <a:off x="4842522" y="3339383"/>
            <a:ext cx="1267376" cy="1072142"/>
            <a:chOff x="6455856" y="4453542"/>
            <a:chExt cx="1689614" cy="1429854"/>
          </a:xfrm>
        </p:grpSpPr>
        <p:sp>
          <p:nvSpPr>
            <p:cNvPr id="45" name="文本框 38"/>
            <p:cNvSpPr txBox="1"/>
            <p:nvPr/>
          </p:nvSpPr>
          <p:spPr>
            <a:xfrm>
              <a:off x="6671673" y="4453542"/>
              <a:ext cx="1277281" cy="43098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49" name="矩形 47"/>
            <p:cNvSpPr>
              <a:spLocks noChangeArrowheads="1"/>
            </p:cNvSpPr>
            <p:nvPr/>
          </p:nvSpPr>
          <p:spPr bwMode="auto">
            <a:xfrm>
              <a:off x="6455856" y="4853652"/>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23" name="组合 22"/>
          <p:cNvGrpSpPr/>
          <p:nvPr/>
        </p:nvGrpSpPr>
        <p:grpSpPr>
          <a:xfrm>
            <a:off x="1198093" y="3335143"/>
            <a:ext cx="1267376" cy="1072141"/>
            <a:chOff x="1597250" y="4447889"/>
            <a:chExt cx="1689614" cy="1429853"/>
          </a:xfrm>
        </p:grpSpPr>
        <p:sp>
          <p:nvSpPr>
            <p:cNvPr id="46" name="文本框 27"/>
            <p:cNvSpPr txBox="1"/>
            <p:nvPr/>
          </p:nvSpPr>
          <p:spPr>
            <a:xfrm>
              <a:off x="1793588" y="4447889"/>
              <a:ext cx="1277281" cy="4309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添加标题</a:t>
              </a:r>
            </a:p>
          </p:txBody>
        </p:sp>
        <p:sp>
          <p:nvSpPr>
            <p:cNvPr id="50" name="矩形 47"/>
            <p:cNvSpPr>
              <a:spLocks noChangeArrowheads="1"/>
            </p:cNvSpPr>
            <p:nvPr/>
          </p:nvSpPr>
          <p:spPr bwMode="auto">
            <a:xfrm>
              <a:off x="1597250" y="4847998"/>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22" name="组合 21"/>
          <p:cNvGrpSpPr/>
          <p:nvPr/>
        </p:nvGrpSpPr>
        <p:grpSpPr>
          <a:xfrm>
            <a:off x="3008599" y="1385064"/>
            <a:ext cx="1267376" cy="1072141"/>
            <a:chOff x="4010943" y="1847180"/>
            <a:chExt cx="1689614" cy="1429853"/>
          </a:xfrm>
        </p:grpSpPr>
        <p:sp>
          <p:nvSpPr>
            <p:cNvPr id="47" name="文本框 29"/>
            <p:cNvSpPr txBox="1"/>
            <p:nvPr/>
          </p:nvSpPr>
          <p:spPr>
            <a:xfrm>
              <a:off x="4196909" y="1847180"/>
              <a:ext cx="1277281" cy="4309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添加标题</a:t>
              </a:r>
            </a:p>
          </p:txBody>
        </p:sp>
        <p:sp>
          <p:nvSpPr>
            <p:cNvPr id="51" name="矩形 47"/>
            <p:cNvSpPr>
              <a:spLocks noChangeArrowheads="1"/>
            </p:cNvSpPr>
            <p:nvPr/>
          </p:nvSpPr>
          <p:spPr bwMode="auto">
            <a:xfrm>
              <a:off x="4010943" y="2247289"/>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26" name="组合 25"/>
          <p:cNvGrpSpPr/>
          <p:nvPr/>
        </p:nvGrpSpPr>
        <p:grpSpPr>
          <a:xfrm>
            <a:off x="6703694" y="1383894"/>
            <a:ext cx="1267376" cy="1072140"/>
            <a:chOff x="8937096" y="1845618"/>
            <a:chExt cx="1689614" cy="1429852"/>
          </a:xfrm>
        </p:grpSpPr>
        <p:sp>
          <p:nvSpPr>
            <p:cNvPr id="48" name="文本框 41"/>
            <p:cNvSpPr txBox="1"/>
            <p:nvPr/>
          </p:nvSpPr>
          <p:spPr>
            <a:xfrm>
              <a:off x="9138404" y="1845618"/>
              <a:ext cx="1277281" cy="4309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添加标题</a:t>
              </a:r>
            </a:p>
          </p:txBody>
        </p:sp>
        <p:sp>
          <p:nvSpPr>
            <p:cNvPr id="52" name="矩形 47"/>
            <p:cNvSpPr>
              <a:spLocks noChangeArrowheads="1"/>
            </p:cNvSpPr>
            <p:nvPr/>
          </p:nvSpPr>
          <p:spPr bwMode="auto">
            <a:xfrm>
              <a:off x="8937096" y="2245726"/>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838575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425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495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565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635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705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73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755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78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596581" y="1051942"/>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nvPr>
        </p:nvGraphicFramePr>
        <p:xfrm>
          <a:off x="2346234" y="1051942"/>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nvPr>
        </p:nvGraphicFramePr>
        <p:xfrm>
          <a:off x="4095886" y="1051942"/>
          <a:ext cx="2703071" cy="167442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nvPr>
        </p:nvGraphicFramePr>
        <p:xfrm>
          <a:off x="5845540" y="1051942"/>
          <a:ext cx="2703071" cy="1674425"/>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1500375" y="2615475"/>
            <a:ext cx="943912" cy="2482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rPr>
              <a:t>2011</a:t>
            </a:r>
            <a:endParaRPr kumimoji="0" lang="zh-CN" altLang="en-US" sz="900"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endParaRPr>
          </a:p>
        </p:txBody>
      </p:sp>
      <p:sp>
        <p:nvSpPr>
          <p:cNvPr id="10" name="文本框 14"/>
          <p:cNvSpPr txBox="1"/>
          <p:nvPr/>
        </p:nvSpPr>
        <p:spPr>
          <a:xfrm>
            <a:off x="3304011" y="2615475"/>
            <a:ext cx="943912" cy="2482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rPr>
              <a:t>2012</a:t>
            </a:r>
            <a:endParaRPr kumimoji="0" lang="zh-CN" altLang="en-US" sz="900"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endParaRPr>
          </a:p>
        </p:txBody>
      </p:sp>
      <p:sp>
        <p:nvSpPr>
          <p:cNvPr id="11" name="文本框 15"/>
          <p:cNvSpPr txBox="1"/>
          <p:nvPr/>
        </p:nvSpPr>
        <p:spPr>
          <a:xfrm>
            <a:off x="5002458" y="2615475"/>
            <a:ext cx="943912" cy="2482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rPr>
              <a:t>2014</a:t>
            </a:r>
            <a:endParaRPr kumimoji="0" lang="zh-CN" altLang="en-US" sz="900"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endParaRPr>
          </a:p>
        </p:txBody>
      </p:sp>
      <p:sp>
        <p:nvSpPr>
          <p:cNvPr id="12" name="文本框 16"/>
          <p:cNvSpPr txBox="1"/>
          <p:nvPr/>
        </p:nvSpPr>
        <p:spPr>
          <a:xfrm>
            <a:off x="6806092" y="2615475"/>
            <a:ext cx="943912" cy="2482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smtClean="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rPr>
              <a:t>20XX</a:t>
            </a:r>
            <a:endParaRPr kumimoji="0" lang="zh-CN" altLang="en-US" sz="900" b="0" i="0" u="none" strike="noStrike" kern="1200" cap="none" spc="0" normalizeH="0" baseline="0" noProof="0" dirty="0">
              <a:ln>
                <a:noFill/>
              </a:ln>
              <a:solidFill>
                <a:prstClr val="black">
                  <a:lumMod val="50000"/>
                  <a:lumOff val="50000"/>
                </a:prstClr>
              </a:solidFill>
              <a:effectLst/>
              <a:uLnTx/>
              <a:uFillTx/>
              <a:latin typeface="Impact" panose="020B0806030902050204" pitchFamily="34" charset="0"/>
              <a:ea typeface="等线" panose="02010600030101010101" pitchFamily="2" charset="-122"/>
              <a:cs typeface="+mn-cs"/>
            </a:endParaRPr>
          </a:p>
        </p:txBody>
      </p:sp>
      <p:grpSp>
        <p:nvGrpSpPr>
          <p:cNvPr id="14" name="组合 13"/>
          <p:cNvGrpSpPr/>
          <p:nvPr/>
        </p:nvGrpSpPr>
        <p:grpSpPr>
          <a:xfrm>
            <a:off x="6678508" y="3225794"/>
            <a:ext cx="1239839" cy="248209"/>
            <a:chOff x="2080894" y="4828841"/>
            <a:chExt cx="1652904" cy="331021"/>
          </a:xfrm>
        </p:grpSpPr>
        <p:sp>
          <p:nvSpPr>
            <p:cNvPr id="24" name="圆角矩形 23"/>
            <p:cNvSpPr/>
            <p:nvPr/>
          </p:nvSpPr>
          <p:spPr>
            <a:xfrm>
              <a:off x="2080894" y="4880791"/>
              <a:ext cx="265433" cy="265433"/>
            </a:xfrm>
            <a:prstGeom prst="roundRect">
              <a:avLst/>
            </a:prstGeom>
            <a:solidFill>
              <a:schemeClr val="accent5">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文本框 43"/>
            <p:cNvSpPr txBox="1"/>
            <p:nvPr/>
          </p:nvSpPr>
          <p:spPr>
            <a:xfrm>
              <a:off x="2346328" y="4828841"/>
              <a:ext cx="1387470" cy="33102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cs typeface="+mn-cs"/>
                </a:rPr>
                <a:t>标题</a:t>
              </a:r>
            </a:p>
          </p:txBody>
        </p:sp>
      </p:grpSp>
      <p:grpSp>
        <p:nvGrpSpPr>
          <p:cNvPr id="15" name="组合 14"/>
          <p:cNvGrpSpPr/>
          <p:nvPr/>
        </p:nvGrpSpPr>
        <p:grpSpPr>
          <a:xfrm>
            <a:off x="5058118" y="3225794"/>
            <a:ext cx="1239839" cy="248209"/>
            <a:chOff x="2080894" y="4828841"/>
            <a:chExt cx="1652904" cy="331021"/>
          </a:xfrm>
        </p:grpSpPr>
        <p:sp>
          <p:nvSpPr>
            <p:cNvPr id="22" name="圆角矩形 21"/>
            <p:cNvSpPr/>
            <p:nvPr/>
          </p:nvSpPr>
          <p:spPr>
            <a:xfrm>
              <a:off x="2080894" y="4880791"/>
              <a:ext cx="265433" cy="265433"/>
            </a:xfrm>
            <a:prstGeom prst="roundRect">
              <a:avLst/>
            </a:prstGeom>
            <a:solidFill>
              <a:schemeClr val="tx2">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文本框 41"/>
            <p:cNvSpPr txBox="1"/>
            <p:nvPr/>
          </p:nvSpPr>
          <p:spPr>
            <a:xfrm>
              <a:off x="2346328" y="4828841"/>
              <a:ext cx="1387470" cy="33102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cs typeface="+mn-cs"/>
                </a:rPr>
                <a:t>标题</a:t>
              </a:r>
            </a:p>
          </p:txBody>
        </p:sp>
      </p:grpSp>
      <p:grpSp>
        <p:nvGrpSpPr>
          <p:cNvPr id="16" name="组合 15"/>
          <p:cNvGrpSpPr/>
          <p:nvPr/>
        </p:nvGrpSpPr>
        <p:grpSpPr>
          <a:xfrm>
            <a:off x="1709310" y="3225794"/>
            <a:ext cx="1239839" cy="248209"/>
            <a:chOff x="2080894" y="4828841"/>
            <a:chExt cx="1652904" cy="331021"/>
          </a:xfrm>
        </p:grpSpPr>
        <p:sp>
          <p:nvSpPr>
            <p:cNvPr id="20" name="圆角矩形 19"/>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文本框 39"/>
            <p:cNvSpPr txBox="1"/>
            <p:nvPr/>
          </p:nvSpPr>
          <p:spPr>
            <a:xfrm>
              <a:off x="2346328" y="4828841"/>
              <a:ext cx="1387470" cy="33102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cs typeface="+mn-cs"/>
                </a:rPr>
                <a:t>标题</a:t>
              </a:r>
            </a:p>
          </p:txBody>
        </p:sp>
      </p:grpSp>
      <p:grpSp>
        <p:nvGrpSpPr>
          <p:cNvPr id="17" name="组合 16"/>
          <p:cNvGrpSpPr/>
          <p:nvPr/>
        </p:nvGrpSpPr>
        <p:grpSpPr>
          <a:xfrm>
            <a:off x="3383713" y="3225794"/>
            <a:ext cx="1239839" cy="248209"/>
            <a:chOff x="2080894" y="4828841"/>
            <a:chExt cx="1652904" cy="331021"/>
          </a:xfrm>
        </p:grpSpPr>
        <p:sp>
          <p:nvSpPr>
            <p:cNvPr id="18" name="圆角矩形 1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文本框 37"/>
            <p:cNvSpPr txBox="1"/>
            <p:nvPr/>
          </p:nvSpPr>
          <p:spPr>
            <a:xfrm>
              <a:off x="2346328" y="4828841"/>
              <a:ext cx="1387470" cy="33102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cs typeface="+mn-cs"/>
                </a:rPr>
                <a:t>标题</a:t>
              </a:r>
            </a:p>
          </p:txBody>
        </p:sp>
      </p:grpSp>
      <p:cxnSp>
        <p:nvCxnSpPr>
          <p:cNvPr id="26" name="直接连接符 25"/>
          <p:cNvCxnSpPr/>
          <p:nvPr/>
        </p:nvCxnSpPr>
        <p:spPr>
          <a:xfrm>
            <a:off x="1282810" y="3867594"/>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290513" y="3969919"/>
            <a:ext cx="6571870" cy="784830"/>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842651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4062633" y="4338754"/>
            <a:ext cx="994540" cy="117689"/>
          </a:xfrm>
          <a:prstGeom prst="rect">
            <a:avLst/>
          </a:prstGeom>
          <a:solidFill>
            <a:schemeClr val="accent5"/>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矩形 2"/>
          <p:cNvSpPr/>
          <p:nvPr/>
        </p:nvSpPr>
        <p:spPr>
          <a:xfrm rot="1447680" flipV="1">
            <a:off x="4062633" y="3613778"/>
            <a:ext cx="994540" cy="117689"/>
          </a:xfrm>
          <a:prstGeom prst="rect">
            <a:avLst/>
          </a:prstGeom>
          <a:solidFill>
            <a:schemeClr val="tx2">
              <a:lumMod val="60000"/>
              <a:lumOff val="40000"/>
            </a:schemeClr>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矩形 3"/>
          <p:cNvSpPr/>
          <p:nvPr/>
        </p:nvSpPr>
        <p:spPr>
          <a:xfrm rot="20152320">
            <a:off x="4062633" y="2888559"/>
            <a:ext cx="994540" cy="117689"/>
          </a:xfrm>
          <a:prstGeom prst="rect">
            <a:avLst/>
          </a:prstGeom>
          <a:solidFill>
            <a:srgbClr val="00B0F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矩形 4"/>
          <p:cNvSpPr/>
          <p:nvPr/>
        </p:nvSpPr>
        <p:spPr>
          <a:xfrm rot="1447680" flipV="1">
            <a:off x="4105728" y="2178427"/>
            <a:ext cx="994540" cy="117689"/>
          </a:xfrm>
          <a:prstGeom prst="rect">
            <a:avLst/>
          </a:prstGeom>
          <a:solidFill>
            <a:srgbClr val="0070C0"/>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p:nvSpPr>
        <p:spPr>
          <a:xfrm rot="20152320">
            <a:off x="4105728" y="1417508"/>
            <a:ext cx="994540" cy="117689"/>
          </a:xfrm>
          <a:prstGeom prst="rect">
            <a:avLst/>
          </a:prstGeom>
          <a:solidFill>
            <a:srgbClr val="00206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 name="组合 6"/>
          <p:cNvGrpSpPr/>
          <p:nvPr/>
        </p:nvGrpSpPr>
        <p:grpSpPr>
          <a:xfrm>
            <a:off x="4854167" y="886422"/>
            <a:ext cx="501796" cy="501614"/>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37" name="组合 36"/>
          <p:cNvGrpSpPr/>
          <p:nvPr/>
        </p:nvGrpSpPr>
        <p:grpSpPr>
          <a:xfrm>
            <a:off x="1848091" y="2234161"/>
            <a:ext cx="2745879" cy="403925"/>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48" name="组合 47"/>
          <p:cNvGrpSpPr/>
          <p:nvPr/>
        </p:nvGrpSpPr>
        <p:grpSpPr>
          <a:xfrm>
            <a:off x="1848091" y="3685808"/>
            <a:ext cx="2745879" cy="403925"/>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0" name="组合 59"/>
          <p:cNvGrpSpPr/>
          <p:nvPr/>
        </p:nvGrpSpPr>
        <p:grpSpPr>
          <a:xfrm flipH="1">
            <a:off x="4537093" y="1519564"/>
            <a:ext cx="2745879" cy="403925"/>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9" name="组合 68"/>
          <p:cNvGrpSpPr/>
          <p:nvPr/>
        </p:nvGrpSpPr>
        <p:grpSpPr>
          <a:xfrm flipH="1">
            <a:off x="4537093" y="2953228"/>
            <a:ext cx="2745879" cy="403925"/>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2" name="组合 71"/>
          <p:cNvGrpSpPr/>
          <p:nvPr/>
        </p:nvGrpSpPr>
        <p:grpSpPr>
          <a:xfrm flipH="1">
            <a:off x="4537093" y="4396278"/>
            <a:ext cx="2745879" cy="403925"/>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40" name="组合 39"/>
          <p:cNvGrpSpPr/>
          <p:nvPr/>
        </p:nvGrpSpPr>
        <p:grpSpPr>
          <a:xfrm>
            <a:off x="3795249" y="1608148"/>
            <a:ext cx="501796" cy="501614"/>
            <a:chOff x="5059672" y="1712793"/>
            <a:chExt cx="668974" cy="668974"/>
          </a:xfrm>
        </p:grpSpPr>
        <p:grpSp>
          <p:nvGrpSpPr>
            <p:cNvPr id="22"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87" name="文本框 2"/>
            <p:cNvSpPr txBox="1"/>
            <p:nvPr/>
          </p:nvSpPr>
          <p:spPr>
            <a:xfrm>
              <a:off x="5076932" y="1815189"/>
              <a:ext cx="615736" cy="49255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01</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59" name="组合 58"/>
          <p:cNvGrpSpPr/>
          <p:nvPr/>
        </p:nvGrpSpPr>
        <p:grpSpPr>
          <a:xfrm>
            <a:off x="4854167" y="3786112"/>
            <a:ext cx="501796" cy="501614"/>
            <a:chOff x="6471379" y="4617418"/>
            <a:chExt cx="668974" cy="668974"/>
          </a:xfrm>
        </p:grpSpPr>
        <p:grpSp>
          <p:nvGrpSpPr>
            <p:cNvPr id="17"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88" name="文本框 87"/>
            <p:cNvSpPr txBox="1"/>
            <p:nvPr/>
          </p:nvSpPr>
          <p:spPr>
            <a:xfrm>
              <a:off x="6486632" y="4710789"/>
              <a:ext cx="615736" cy="49255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04</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57" name="组合 56"/>
          <p:cNvGrpSpPr/>
          <p:nvPr/>
        </p:nvGrpSpPr>
        <p:grpSpPr>
          <a:xfrm>
            <a:off x="3795249" y="3059182"/>
            <a:ext cx="501796" cy="501614"/>
            <a:chOff x="5059672" y="3647953"/>
            <a:chExt cx="668974" cy="668974"/>
          </a:xfrm>
        </p:grpSpPr>
        <p:grpSp>
          <p:nvGrpSpPr>
            <p:cNvPr id="27"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89" name="文本框 88"/>
            <p:cNvSpPr txBox="1"/>
            <p:nvPr/>
          </p:nvSpPr>
          <p:spPr>
            <a:xfrm>
              <a:off x="5076932" y="3751938"/>
              <a:ext cx="615736" cy="49255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03</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42" name="组合 41"/>
          <p:cNvGrpSpPr/>
          <p:nvPr/>
        </p:nvGrpSpPr>
        <p:grpSpPr>
          <a:xfrm>
            <a:off x="4854167" y="2327942"/>
            <a:ext cx="501796" cy="501614"/>
            <a:chOff x="6471379" y="2672741"/>
            <a:chExt cx="668974" cy="668974"/>
          </a:xfrm>
        </p:grpSpPr>
        <p:grpSp>
          <p:nvGrpSpPr>
            <p:cNvPr id="12"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0" name="文本框 89"/>
            <p:cNvSpPr txBox="1"/>
            <p:nvPr/>
          </p:nvSpPr>
          <p:spPr>
            <a:xfrm>
              <a:off x="6486632" y="2780389"/>
              <a:ext cx="615736" cy="49255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02</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grpSp>
        <p:nvGrpSpPr>
          <p:cNvPr id="63" name="组合 62"/>
          <p:cNvGrpSpPr/>
          <p:nvPr/>
        </p:nvGrpSpPr>
        <p:grpSpPr>
          <a:xfrm>
            <a:off x="3795249" y="4504273"/>
            <a:ext cx="501796" cy="501614"/>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1" name="文本框 90"/>
            <p:cNvSpPr txBox="1"/>
            <p:nvPr/>
          </p:nvSpPr>
          <p:spPr>
            <a:xfrm>
              <a:off x="5076932" y="5688689"/>
              <a:ext cx="615736" cy="49255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rPr>
                <a:t>05</a:t>
              </a:r>
              <a:endParaRPr kumimoji="0" lang="zh-CN" altLang="en-US" sz="1800" b="0" i="0" u="none" strike="noStrike" kern="1200" cap="none" spc="0" normalizeH="0" baseline="0" noProof="0" dirty="0">
                <a:ln>
                  <a:noFill/>
                </a:ln>
                <a:solidFill>
                  <a:srgbClr val="0070C0"/>
                </a:solidFill>
                <a:effectLst/>
                <a:uLnTx/>
                <a:uFillTx/>
                <a:latin typeface="Impact" panose="020B0806030902050204" pitchFamily="34" charset="0"/>
                <a:ea typeface="等线" panose="02010600030101010101" pitchFamily="2" charset="-122"/>
                <a:cs typeface="+mn-cs"/>
              </a:endParaRPr>
            </a:p>
          </p:txBody>
        </p:sp>
      </p:grpSp>
      <p:sp>
        <p:nvSpPr>
          <p:cNvPr id="92" name="Freeform 48"/>
          <p:cNvSpPr>
            <a:spLocks noEditPoints="1"/>
          </p:cNvSpPr>
          <p:nvPr/>
        </p:nvSpPr>
        <p:spPr bwMode="auto">
          <a:xfrm>
            <a:off x="4983348" y="975473"/>
            <a:ext cx="280287" cy="30473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75" name="组合 74"/>
          <p:cNvGrpSpPr/>
          <p:nvPr/>
        </p:nvGrpSpPr>
        <p:grpSpPr>
          <a:xfrm>
            <a:off x="1875022" y="2339445"/>
            <a:ext cx="1434068" cy="1014743"/>
            <a:chOff x="2920555" y="2688082"/>
            <a:chExt cx="1911841" cy="1353304"/>
          </a:xfrm>
        </p:grpSpPr>
        <p:sp>
          <p:nvSpPr>
            <p:cNvPr id="41" name="文本框 105"/>
            <p:cNvSpPr txBox="1"/>
            <p:nvPr/>
          </p:nvSpPr>
          <p:spPr>
            <a:xfrm>
              <a:off x="2920555" y="2688082"/>
              <a:ext cx="1414067" cy="6156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94" name="文本框 129"/>
            <p:cNvSpPr txBox="1"/>
            <p:nvPr/>
          </p:nvSpPr>
          <p:spPr>
            <a:xfrm>
              <a:off x="2926854" y="2994704"/>
              <a:ext cx="1905542" cy="1046682"/>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点击添加文字说明详情介绍点击添加文字说明详情介绍点击添加文字说明详情介绍点击添加文字说明详情介绍</a:t>
              </a:r>
            </a:p>
          </p:txBody>
        </p:sp>
      </p:grpSp>
      <p:grpSp>
        <p:nvGrpSpPr>
          <p:cNvPr id="77" name="组合 76"/>
          <p:cNvGrpSpPr/>
          <p:nvPr/>
        </p:nvGrpSpPr>
        <p:grpSpPr>
          <a:xfrm>
            <a:off x="1875022" y="3795704"/>
            <a:ext cx="1434068" cy="1012932"/>
            <a:chOff x="2920555" y="4630205"/>
            <a:chExt cx="1911841" cy="1350887"/>
          </a:xfrm>
        </p:grpSpPr>
        <p:sp>
          <p:nvSpPr>
            <p:cNvPr id="58" name="文本框 291"/>
            <p:cNvSpPr txBox="1"/>
            <p:nvPr/>
          </p:nvSpPr>
          <p:spPr>
            <a:xfrm>
              <a:off x="2920555" y="4630205"/>
              <a:ext cx="1414067" cy="61569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95" name="文本框 129"/>
            <p:cNvSpPr txBox="1"/>
            <p:nvPr/>
          </p:nvSpPr>
          <p:spPr>
            <a:xfrm>
              <a:off x="2926854" y="4934411"/>
              <a:ext cx="1905542" cy="104668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点击添加文字说明详情介绍点击添加文字说明详情介绍点击添加文字说明详情介绍点击添加文字说明详情介绍</a:t>
              </a:r>
            </a:p>
          </p:txBody>
        </p:sp>
      </p:grpSp>
      <p:grpSp>
        <p:nvGrpSpPr>
          <p:cNvPr id="65" name="组合 64"/>
          <p:cNvGrpSpPr/>
          <p:nvPr/>
        </p:nvGrpSpPr>
        <p:grpSpPr>
          <a:xfrm>
            <a:off x="5802668" y="1599755"/>
            <a:ext cx="1429343" cy="1014538"/>
            <a:chOff x="7286008" y="1701602"/>
            <a:chExt cx="1905542" cy="1353031"/>
          </a:xfrm>
        </p:grpSpPr>
        <p:sp>
          <p:nvSpPr>
            <p:cNvPr id="64" name="文本框 300"/>
            <p:cNvSpPr txBox="1"/>
            <p:nvPr/>
          </p:nvSpPr>
          <p:spPr>
            <a:xfrm>
              <a:off x="7775900" y="1701602"/>
              <a:ext cx="1414067" cy="6156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96" name="文本框 129"/>
            <p:cNvSpPr txBox="1"/>
            <p:nvPr/>
          </p:nvSpPr>
          <p:spPr>
            <a:xfrm>
              <a:off x="7286008" y="2007950"/>
              <a:ext cx="1905542" cy="1046683"/>
            </a:xfrm>
            <a:prstGeom prst="rect">
              <a:avLst/>
            </a:prstGeom>
            <a:noFill/>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点击添加文字说明详情介绍点击添加文字说明详情介绍点击添加文字说明详情介绍点击添加文字说明详情介绍</a:t>
              </a:r>
            </a:p>
          </p:txBody>
        </p:sp>
      </p:grpSp>
      <p:grpSp>
        <p:nvGrpSpPr>
          <p:cNvPr id="78" name="组合 77"/>
          <p:cNvGrpSpPr/>
          <p:nvPr/>
        </p:nvGrpSpPr>
        <p:grpSpPr>
          <a:xfrm>
            <a:off x="5802668" y="3019765"/>
            <a:ext cx="1429343" cy="1000643"/>
            <a:chOff x="7286008" y="3595384"/>
            <a:chExt cx="1905542" cy="1334499"/>
          </a:xfrm>
        </p:grpSpPr>
        <p:sp>
          <p:nvSpPr>
            <p:cNvPr id="76" name="文本框 312"/>
            <p:cNvSpPr txBox="1"/>
            <p:nvPr/>
          </p:nvSpPr>
          <p:spPr>
            <a:xfrm>
              <a:off x="7775900" y="3595384"/>
              <a:ext cx="1414067" cy="61569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97" name="文本框 129"/>
            <p:cNvSpPr txBox="1"/>
            <p:nvPr/>
          </p:nvSpPr>
          <p:spPr>
            <a:xfrm>
              <a:off x="7286008" y="3883201"/>
              <a:ext cx="1905542" cy="1046682"/>
            </a:xfrm>
            <a:prstGeom prst="rect">
              <a:avLst/>
            </a:prstGeom>
            <a:noFill/>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点击添加文字说明详情介绍点击添加文字说明详情介绍点击添加文字说明详情介绍点击添加文字说明详情介绍</a:t>
              </a:r>
            </a:p>
          </p:txBody>
        </p:sp>
      </p:grpSp>
      <p:grpSp>
        <p:nvGrpSpPr>
          <p:cNvPr id="80" name="组合 79"/>
          <p:cNvGrpSpPr/>
          <p:nvPr/>
        </p:nvGrpSpPr>
        <p:grpSpPr>
          <a:xfrm>
            <a:off x="5789441" y="4461314"/>
            <a:ext cx="1441382" cy="670672"/>
            <a:chOff x="7268375" y="5517892"/>
            <a:chExt cx="1921592" cy="894436"/>
          </a:xfrm>
        </p:grpSpPr>
        <p:sp>
          <p:nvSpPr>
            <p:cNvPr id="79" name="文本框 315"/>
            <p:cNvSpPr txBox="1"/>
            <p:nvPr/>
          </p:nvSpPr>
          <p:spPr>
            <a:xfrm>
              <a:off x="7775899" y="5517892"/>
              <a:ext cx="1414068" cy="6156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98" name="文本框 129"/>
            <p:cNvSpPr txBox="1"/>
            <p:nvPr/>
          </p:nvSpPr>
          <p:spPr>
            <a:xfrm>
              <a:off x="7268375" y="5827417"/>
              <a:ext cx="1905542" cy="584911"/>
            </a:xfrm>
            <a:prstGeom prst="rect">
              <a:avLst/>
            </a:prstGeom>
            <a:noFill/>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点击添加文字说明详情介绍点击添加文字说明详情介绍</a:t>
              </a: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425363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up)">
                                      <p:cBhvr>
                                        <p:cTn id="23" dur="500"/>
                                        <p:tgtEl>
                                          <p:spTgt spid="6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par>
                                <p:cTn id="36" presetID="22" presetClass="entr" presetSubtype="1"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up)">
                                      <p:cBhvr>
                                        <p:cTn id="38" dur="500"/>
                                        <p:tgtEl>
                                          <p:spTgt spid="7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up)">
                                      <p:cBhvr>
                                        <p:cTn id="54" dur="500"/>
                                        <p:tgtEl>
                                          <p:spTgt spid="7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1"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Effect transition="in" filter="wipe(up)">
                                      <p:cBhvr>
                                        <p:cTn id="69" dur="500"/>
                                        <p:tgtEl>
                                          <p:spTgt spid="77"/>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1" fill="hold"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up)">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218632" y="1947842"/>
            <a:ext cx="6960468" cy="1799783"/>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srgbClr val="00B485"/>
                </a:solidFill>
                <a:effectLst/>
                <a:uLnTx/>
                <a:uFillTx/>
                <a:latin typeface="Roboto" pitchFamily="2" charset="0"/>
                <a:ea typeface="Roboto" pitchFamily="2" charset="0"/>
                <a:cs typeface="+mn-cs"/>
              </a:endParaRPr>
            </a:p>
          </p:txBody>
        </p:sp>
      </p:grpSp>
      <p:grpSp>
        <p:nvGrpSpPr>
          <p:cNvPr id="86" name="组合 85"/>
          <p:cNvGrpSpPr/>
          <p:nvPr/>
        </p:nvGrpSpPr>
        <p:grpSpPr>
          <a:xfrm>
            <a:off x="1266772" y="1347671"/>
            <a:ext cx="1669611" cy="811508"/>
            <a:chOff x="6084168" y="1274556"/>
            <a:chExt cx="1669538" cy="788447"/>
          </a:xfrm>
        </p:grpSpPr>
        <p:sp>
          <p:nvSpPr>
            <p:cNvPr id="87" name="TextBox 86"/>
            <p:cNvSpPr txBox="1"/>
            <p:nvPr/>
          </p:nvSpPr>
          <p:spPr>
            <a:xfrm>
              <a:off x="6084168" y="1514664"/>
              <a:ext cx="1669538" cy="548339"/>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a:t>
              </a:r>
            </a:p>
          </p:txBody>
        </p:sp>
        <p:sp>
          <p:nvSpPr>
            <p:cNvPr id="88" name="TextBox 87"/>
            <p:cNvSpPr txBox="1"/>
            <p:nvPr/>
          </p:nvSpPr>
          <p:spPr>
            <a:xfrm>
              <a:off x="6532344" y="1274556"/>
              <a:ext cx="1008112" cy="26912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nvGrpSpPr>
          <p:cNvPr id="89" name="组合 88"/>
          <p:cNvGrpSpPr/>
          <p:nvPr/>
        </p:nvGrpSpPr>
        <p:grpSpPr>
          <a:xfrm>
            <a:off x="3014927" y="3733612"/>
            <a:ext cx="1669611" cy="811508"/>
            <a:chOff x="6084168" y="1274556"/>
            <a:chExt cx="1669538" cy="788447"/>
          </a:xfrm>
        </p:grpSpPr>
        <p:sp>
          <p:nvSpPr>
            <p:cNvPr id="90" name="TextBox 89"/>
            <p:cNvSpPr txBox="1"/>
            <p:nvPr/>
          </p:nvSpPr>
          <p:spPr>
            <a:xfrm>
              <a:off x="6084168" y="1514664"/>
              <a:ext cx="1669538" cy="548339"/>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a:t>
              </a:r>
            </a:p>
          </p:txBody>
        </p:sp>
        <p:sp>
          <p:nvSpPr>
            <p:cNvPr id="91" name="TextBox 90"/>
            <p:cNvSpPr txBox="1"/>
            <p:nvPr/>
          </p:nvSpPr>
          <p:spPr>
            <a:xfrm>
              <a:off x="6532344" y="1274556"/>
              <a:ext cx="1008112" cy="26912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nvGrpSpPr>
          <p:cNvPr id="92" name="组合 91"/>
          <p:cNvGrpSpPr/>
          <p:nvPr/>
        </p:nvGrpSpPr>
        <p:grpSpPr>
          <a:xfrm>
            <a:off x="4698864" y="1347671"/>
            <a:ext cx="1669611" cy="811508"/>
            <a:chOff x="6084168" y="1274556"/>
            <a:chExt cx="1669538" cy="788447"/>
          </a:xfrm>
        </p:grpSpPr>
        <p:sp>
          <p:nvSpPr>
            <p:cNvPr id="93" name="TextBox 92"/>
            <p:cNvSpPr txBox="1"/>
            <p:nvPr/>
          </p:nvSpPr>
          <p:spPr>
            <a:xfrm>
              <a:off x="6084168" y="1514664"/>
              <a:ext cx="1669538" cy="548339"/>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a:t>
              </a:r>
            </a:p>
          </p:txBody>
        </p:sp>
        <p:sp>
          <p:nvSpPr>
            <p:cNvPr id="94" name="TextBox 93"/>
            <p:cNvSpPr txBox="1"/>
            <p:nvPr/>
          </p:nvSpPr>
          <p:spPr>
            <a:xfrm>
              <a:off x="6532344" y="1274556"/>
              <a:ext cx="1008112" cy="26912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nvGrpSpPr>
          <p:cNvPr id="95" name="组合 94"/>
          <p:cNvGrpSpPr/>
          <p:nvPr/>
        </p:nvGrpSpPr>
        <p:grpSpPr>
          <a:xfrm>
            <a:off x="6512336" y="3733614"/>
            <a:ext cx="1669611" cy="811509"/>
            <a:chOff x="6084168" y="1274556"/>
            <a:chExt cx="1669538" cy="788446"/>
          </a:xfrm>
        </p:grpSpPr>
        <p:sp>
          <p:nvSpPr>
            <p:cNvPr id="96" name="TextBox 95"/>
            <p:cNvSpPr txBox="1"/>
            <p:nvPr/>
          </p:nvSpPr>
          <p:spPr>
            <a:xfrm>
              <a:off x="6084168" y="1514664"/>
              <a:ext cx="1669538" cy="548338"/>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a:t>
              </a:r>
            </a:p>
          </p:txBody>
        </p:sp>
        <p:sp>
          <p:nvSpPr>
            <p:cNvPr id="97" name="TextBox 96"/>
            <p:cNvSpPr txBox="1"/>
            <p:nvPr/>
          </p:nvSpPr>
          <p:spPr>
            <a:xfrm>
              <a:off x="6532344" y="1274556"/>
              <a:ext cx="1008112" cy="26912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nvGrpSpPr>
          <p:cNvPr id="98" name="组合 97"/>
          <p:cNvGrpSpPr/>
          <p:nvPr/>
        </p:nvGrpSpPr>
        <p:grpSpPr>
          <a:xfrm>
            <a:off x="1516475" y="2248709"/>
            <a:ext cx="1206649" cy="1206893"/>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2" name="椭圆 101"/>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0" name="TextBox 99"/>
            <p:cNvSpPr txBox="1"/>
            <p:nvPr/>
          </p:nvSpPr>
          <p:spPr>
            <a:xfrm>
              <a:off x="2591909" y="4089059"/>
              <a:ext cx="1023614" cy="3714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第一步</a:t>
              </a:r>
            </a:p>
          </p:txBody>
        </p:sp>
      </p:grpSp>
      <p:grpSp>
        <p:nvGrpSpPr>
          <p:cNvPr id="105" name="组合 104"/>
          <p:cNvGrpSpPr/>
          <p:nvPr/>
        </p:nvGrpSpPr>
        <p:grpSpPr>
          <a:xfrm>
            <a:off x="4979569" y="2248709"/>
            <a:ext cx="1206649" cy="1206893"/>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1" name="椭圆 1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9" name="椭圆 108"/>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7" name="TextBox 106"/>
            <p:cNvSpPr txBox="1"/>
            <p:nvPr/>
          </p:nvSpPr>
          <p:spPr>
            <a:xfrm>
              <a:off x="7773098" y="4103312"/>
              <a:ext cx="1023614" cy="3714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第三步</a:t>
              </a:r>
            </a:p>
          </p:txBody>
        </p:sp>
      </p:grpSp>
      <p:grpSp>
        <p:nvGrpSpPr>
          <p:cNvPr id="112" name="组合 111"/>
          <p:cNvGrpSpPr/>
          <p:nvPr/>
        </p:nvGrpSpPr>
        <p:grpSpPr>
          <a:xfrm>
            <a:off x="3261005" y="2248709"/>
            <a:ext cx="1206649" cy="1206893"/>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6" name="椭圆 115"/>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4" name="TextBox 113"/>
            <p:cNvSpPr txBox="1"/>
            <p:nvPr/>
          </p:nvSpPr>
          <p:spPr>
            <a:xfrm>
              <a:off x="5201928" y="4089059"/>
              <a:ext cx="1023614" cy="3714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第二步</a:t>
              </a:r>
            </a:p>
          </p:txBody>
        </p:sp>
      </p:grpSp>
      <p:grpSp>
        <p:nvGrpSpPr>
          <p:cNvPr id="119" name="组合 118"/>
          <p:cNvGrpSpPr/>
          <p:nvPr/>
        </p:nvGrpSpPr>
        <p:grpSpPr>
          <a:xfrm>
            <a:off x="6705717" y="2248709"/>
            <a:ext cx="1206649" cy="1206893"/>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5" name="椭圆 1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3" name="椭圆 122"/>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1" name="TextBox 120"/>
            <p:cNvSpPr txBox="1"/>
            <p:nvPr/>
          </p:nvSpPr>
          <p:spPr>
            <a:xfrm>
              <a:off x="10412616" y="4089059"/>
              <a:ext cx="1023614" cy="3714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第四步</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1754450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92931" y="897952"/>
            <a:ext cx="2159330" cy="4616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50000"/>
                    <a:lumOff val="50000"/>
                  </a:prstClr>
                </a:solidFill>
                <a:effectLst>
                  <a:innerShdw blurRad="38100" dist="50800" dir="13500000">
                    <a:prstClr val="black">
                      <a:alpha val="60000"/>
                    </a:prstClr>
                  </a:innerShdw>
                </a:effectLst>
                <a:uLnTx/>
                <a:uFillTx/>
                <a:latin typeface="微软雅黑" panose="020B0503020204020204" pitchFamily="34" charset="-122"/>
                <a:ea typeface="微软雅黑" panose="020B0503020204020204" pitchFamily="34" charset="-122"/>
                <a:cs typeface="+mn-cs"/>
              </a:rPr>
              <a:t>点击添加标题</a:t>
            </a:r>
          </a:p>
        </p:txBody>
      </p:sp>
      <p:graphicFrame>
        <p:nvGraphicFramePr>
          <p:cNvPr id="3" name="图表 2"/>
          <p:cNvGraphicFramePr/>
          <p:nvPr>
            <p:extLst/>
          </p:nvPr>
        </p:nvGraphicFramePr>
        <p:xfrm>
          <a:off x="890746" y="1336431"/>
          <a:ext cx="7363700" cy="2799953"/>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962023" y="4235018"/>
            <a:ext cx="7228850" cy="438582"/>
          </a:xfrm>
          <a:prstGeom prst="rect">
            <a:avLst/>
          </a:prstGeom>
          <a:noFill/>
        </p:spPr>
        <p:txBody>
          <a:bodyPr wrap="square"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91337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8100" y="3487769"/>
            <a:ext cx="9144000" cy="1490561"/>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19635" y="211436"/>
            <a:ext cx="5998957" cy="1020464"/>
          </a:xfrm>
          <a:prstGeom prst="rect">
            <a:avLst/>
          </a:prstGeom>
        </p:spPr>
      </p:pic>
      <p:sp>
        <p:nvSpPr>
          <p:cNvPr id="6" name="文本框 5"/>
          <p:cNvSpPr txBox="1"/>
          <p:nvPr/>
        </p:nvSpPr>
        <p:spPr>
          <a:xfrm>
            <a:off x="1701415" y="1837981"/>
            <a:ext cx="6189515"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4400" b="1" dirty="0" smtClean="0">
                <a:solidFill>
                  <a:schemeClr val="bg1"/>
                </a:solidFill>
                <a:latin typeface="微软雅黑" panose="020B0503020204020204" pitchFamily="34" charset="-122"/>
                <a:ea typeface="微软雅黑" panose="020B0503020204020204" pitchFamily="34" charset="-122"/>
              </a:rPr>
              <a:t>THANKS</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094425" y="2582230"/>
            <a:ext cx="3005951"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单击此处添加您的副标题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13467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500" fill="hold"/>
                                        <p:tgtEl>
                                          <p:spTgt spid="3"/>
                                        </p:tgtEl>
                                        <p:attrNameLst>
                                          <p:attrName>ppt_x</p:attrName>
                                        </p:attrNameLst>
                                      </p:cBhvr>
                                      <p:tavLst>
                                        <p:tav tm="0">
                                          <p:val>
                                            <p:strVal val="0-#ppt_w/2"/>
                                          </p:val>
                                        </p:tav>
                                        <p:tav tm="100000">
                                          <p:val>
                                            <p:strVal val="#ppt_x"/>
                                          </p:val>
                                        </p:tav>
                                      </p:tavLst>
                                    </p:anim>
                                    <p:anim calcmode="lin" valueType="num">
                                      <p:cBhvr additive="base">
                                        <p:cTn id="18" dur="1500" fill="hold"/>
                                        <p:tgtEl>
                                          <p:spTgt spid="3"/>
                                        </p:tgtEl>
                                        <p:attrNameLst>
                                          <p:attrName>ppt_y</p:attrName>
                                        </p:attrNameLst>
                                      </p:cBhvr>
                                      <p:tavLst>
                                        <p:tav tm="0">
                                          <p:val>
                                            <p:strVal val="#ppt_y"/>
                                          </p:val>
                                        </p:tav>
                                        <p:tav tm="100000">
                                          <p:val>
                                            <p:strVal val="#ppt_y"/>
                                          </p:val>
                                        </p:tav>
                                      </p:tavLst>
                                    </p:anim>
                                  </p:childTnLst>
                                </p:cTn>
                              </p:par>
                              <p:par>
                                <p:cTn id="19" presetID="42" presetClass="entr" presetSubtype="0" fill="hold" nodeType="withEffect">
                                  <p:stCondLst>
                                    <p:cond delay="11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4100"/>
                            </p:stCondLst>
                            <p:childTnLst>
                              <p:par>
                                <p:cTn id="25" presetID="37"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900" decel="100000" fill="hold"/>
                                        <p:tgtEl>
                                          <p:spTgt spid="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1" fill="hold">
                            <p:stCondLst>
                              <p:cond delay="5100"/>
                            </p:stCondLst>
                            <p:childTnLst>
                              <p:par>
                                <p:cTn id="32" presetID="16" presetClass="entr" presetSubtype="2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3824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5394"/>
            <a:ext cx="9144000" cy="5178893"/>
            <a:chOff x="0" y="-35394"/>
            <a:chExt cx="9144000" cy="5178893"/>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grpSp>
      <p:grpSp>
        <p:nvGrpSpPr>
          <p:cNvPr id="30" name="组合 29"/>
          <p:cNvGrpSpPr/>
          <p:nvPr/>
        </p:nvGrpSpPr>
        <p:grpSpPr>
          <a:xfrm>
            <a:off x="3976086" y="1471411"/>
            <a:ext cx="1109698" cy="1109698"/>
            <a:chOff x="2921917" y="2223151"/>
            <a:chExt cx="1527064" cy="1527064"/>
          </a:xfrm>
        </p:grpSpPr>
        <p:grpSp>
          <p:nvGrpSpPr>
            <p:cNvPr id="31" name="组合 30"/>
            <p:cNvGrpSpPr/>
            <p:nvPr/>
          </p:nvGrpSpPr>
          <p:grpSpPr>
            <a:xfrm>
              <a:off x="2921917" y="2223151"/>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 name="文本框 168"/>
            <p:cNvSpPr txBox="1"/>
            <p:nvPr/>
          </p:nvSpPr>
          <p:spPr>
            <a:xfrm>
              <a:off x="2977684" y="2424169"/>
              <a:ext cx="1415526" cy="114354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4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5" name="文本框 34"/>
          <p:cNvSpPr txBox="1"/>
          <p:nvPr/>
        </p:nvSpPr>
        <p:spPr>
          <a:xfrm>
            <a:off x="2662531" y="2671744"/>
            <a:ext cx="3775393"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第一部分</a:t>
            </a:r>
            <a:endParaRPr kumimoji="0" lang="en-US" altLang="zh-CN"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6" name="文本框 35"/>
          <p:cNvSpPr txBox="1"/>
          <p:nvPr/>
        </p:nvSpPr>
        <p:spPr>
          <a:xfrm>
            <a:off x="3710225" y="292899"/>
            <a:ext cx="1723549"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132869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913971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endPar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564339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629049" y="1480126"/>
            <a:ext cx="791358" cy="831781"/>
            <a:chOff x="838622" y="1973958"/>
            <a:chExt cx="1055007" cy="1109297"/>
          </a:xfrm>
        </p:grpSpPr>
        <p:sp>
          <p:nvSpPr>
            <p:cNvPr id="3" name="任意多边形 2"/>
            <p:cNvSpPr/>
            <p:nvPr/>
          </p:nvSpPr>
          <p:spPr>
            <a:xfrm>
              <a:off x="838622" y="1975962"/>
              <a:ext cx="972020"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任意多边形 3"/>
            <p:cNvSpPr/>
            <p:nvPr/>
          </p:nvSpPr>
          <p:spPr>
            <a:xfrm>
              <a:off x="984155"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任意多边形 4"/>
            <p:cNvSpPr/>
            <p:nvPr/>
          </p:nvSpPr>
          <p:spPr>
            <a:xfrm>
              <a:off x="839399"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1" name="文本框 120"/>
            <p:cNvSpPr txBox="1"/>
            <p:nvPr/>
          </p:nvSpPr>
          <p:spPr>
            <a:xfrm>
              <a:off x="1126654" y="2190497"/>
              <a:ext cx="504056" cy="89275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01</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grpSp>
        <p:nvGrpSpPr>
          <p:cNvPr id="46" name="组合 45"/>
          <p:cNvGrpSpPr/>
          <p:nvPr/>
        </p:nvGrpSpPr>
        <p:grpSpPr>
          <a:xfrm>
            <a:off x="3348515" y="1480126"/>
            <a:ext cx="791358" cy="683945"/>
            <a:chOff x="4464105" y="1973958"/>
            <a:chExt cx="1055007" cy="912137"/>
          </a:xfrm>
        </p:grpSpPr>
        <p:sp>
          <p:nvSpPr>
            <p:cNvPr id="14" name="任意多边形 13"/>
            <p:cNvSpPr/>
            <p:nvPr/>
          </p:nvSpPr>
          <p:spPr>
            <a:xfrm>
              <a:off x="4464105" y="197596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任意多边形 14"/>
            <p:cNvSpPr/>
            <p:nvPr/>
          </p:nvSpPr>
          <p:spPr>
            <a:xfrm>
              <a:off x="4609638"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任意多边形 15"/>
            <p:cNvSpPr/>
            <p:nvPr/>
          </p:nvSpPr>
          <p:spPr>
            <a:xfrm>
              <a:off x="4464882"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2" name="文本框 91"/>
            <p:cNvSpPr txBox="1"/>
            <p:nvPr/>
          </p:nvSpPr>
          <p:spPr>
            <a:xfrm>
              <a:off x="4713707" y="2190497"/>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02</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grpSp>
        <p:nvGrpSpPr>
          <p:cNvPr id="47" name="组合 46"/>
          <p:cNvGrpSpPr/>
          <p:nvPr/>
        </p:nvGrpSpPr>
        <p:grpSpPr>
          <a:xfrm>
            <a:off x="6103180" y="1480498"/>
            <a:ext cx="791358" cy="683945"/>
            <a:chOff x="8136513" y="1974454"/>
            <a:chExt cx="1055007" cy="912137"/>
          </a:xfrm>
        </p:grpSpPr>
        <p:sp>
          <p:nvSpPr>
            <p:cNvPr id="25" name="任意多边形 24"/>
            <p:cNvSpPr/>
            <p:nvPr/>
          </p:nvSpPr>
          <p:spPr>
            <a:xfrm>
              <a:off x="8136513" y="197645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任意多边形 25"/>
            <p:cNvSpPr/>
            <p:nvPr/>
          </p:nvSpPr>
          <p:spPr>
            <a:xfrm>
              <a:off x="8282046" y="210758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任意多边形 26"/>
            <p:cNvSpPr/>
            <p:nvPr/>
          </p:nvSpPr>
          <p:spPr>
            <a:xfrm>
              <a:off x="8137290" y="197445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3" name="文本框 91"/>
            <p:cNvSpPr txBox="1"/>
            <p:nvPr/>
          </p:nvSpPr>
          <p:spPr>
            <a:xfrm>
              <a:off x="8386115" y="2190497"/>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03</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grpSp>
        <p:nvGrpSpPr>
          <p:cNvPr id="50" name="组合 49"/>
          <p:cNvGrpSpPr/>
          <p:nvPr/>
        </p:nvGrpSpPr>
        <p:grpSpPr>
          <a:xfrm>
            <a:off x="629632" y="3369896"/>
            <a:ext cx="791358" cy="834027"/>
            <a:chOff x="839399" y="4494238"/>
            <a:chExt cx="1055007" cy="1112293"/>
          </a:xfrm>
        </p:grpSpPr>
        <p:sp>
          <p:nvSpPr>
            <p:cNvPr id="36" name="任意多边形 35"/>
            <p:cNvSpPr/>
            <p:nvPr/>
          </p:nvSpPr>
          <p:spPr>
            <a:xfrm>
              <a:off x="839399"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7" name="任意多边形 36"/>
            <p:cNvSpPr/>
            <p:nvPr/>
          </p:nvSpPr>
          <p:spPr>
            <a:xfrm>
              <a:off x="984932"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8" name="任意多边形 37"/>
            <p:cNvSpPr/>
            <p:nvPr/>
          </p:nvSpPr>
          <p:spPr>
            <a:xfrm>
              <a:off x="840176"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4" name="文本框 120"/>
            <p:cNvSpPr txBox="1"/>
            <p:nvPr/>
          </p:nvSpPr>
          <p:spPr>
            <a:xfrm>
              <a:off x="1126652" y="4713773"/>
              <a:ext cx="571444" cy="89275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04</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grpSp>
        <p:nvGrpSpPr>
          <p:cNvPr id="49" name="组合 48"/>
          <p:cNvGrpSpPr/>
          <p:nvPr/>
        </p:nvGrpSpPr>
        <p:grpSpPr>
          <a:xfrm>
            <a:off x="3348515" y="3369898"/>
            <a:ext cx="791358" cy="683945"/>
            <a:chOff x="4464105" y="4494238"/>
            <a:chExt cx="1055007" cy="912137"/>
          </a:xfrm>
        </p:grpSpPr>
        <p:sp>
          <p:nvSpPr>
            <p:cNvPr id="94" name="任意多边形 93"/>
            <p:cNvSpPr/>
            <p:nvPr/>
          </p:nvSpPr>
          <p:spPr>
            <a:xfrm>
              <a:off x="4464105"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5" name="任意多边形 94"/>
            <p:cNvSpPr/>
            <p:nvPr/>
          </p:nvSpPr>
          <p:spPr>
            <a:xfrm>
              <a:off x="4609638"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6" name="任意多边形 95"/>
            <p:cNvSpPr/>
            <p:nvPr/>
          </p:nvSpPr>
          <p:spPr>
            <a:xfrm>
              <a:off x="4464882"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5" name="文本框 91"/>
            <p:cNvSpPr txBox="1"/>
            <p:nvPr/>
          </p:nvSpPr>
          <p:spPr>
            <a:xfrm>
              <a:off x="4713707" y="4713773"/>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05</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grpSp>
        <p:nvGrpSpPr>
          <p:cNvPr id="48" name="组合 47"/>
          <p:cNvGrpSpPr/>
          <p:nvPr/>
        </p:nvGrpSpPr>
        <p:grpSpPr>
          <a:xfrm>
            <a:off x="6103180" y="3370270"/>
            <a:ext cx="791358" cy="683945"/>
            <a:chOff x="8136513" y="4494734"/>
            <a:chExt cx="1055007" cy="912137"/>
          </a:xfrm>
        </p:grpSpPr>
        <p:sp>
          <p:nvSpPr>
            <p:cNvPr id="115" name="任意多边形 114"/>
            <p:cNvSpPr/>
            <p:nvPr/>
          </p:nvSpPr>
          <p:spPr>
            <a:xfrm>
              <a:off x="8136513" y="449673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6" name="任意多边形 115"/>
            <p:cNvSpPr/>
            <p:nvPr/>
          </p:nvSpPr>
          <p:spPr>
            <a:xfrm>
              <a:off x="8282046" y="462786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7" name="任意多边形 116"/>
            <p:cNvSpPr/>
            <p:nvPr/>
          </p:nvSpPr>
          <p:spPr>
            <a:xfrm>
              <a:off x="8137290" y="449473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6" name="文本框 91"/>
            <p:cNvSpPr txBox="1"/>
            <p:nvPr/>
          </p:nvSpPr>
          <p:spPr>
            <a:xfrm>
              <a:off x="8386115" y="4713773"/>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rPr>
                <a:t>06</a:t>
              </a:r>
              <a:endParaRPr kumimoji="0" lang="zh-CN" altLang="en-US" sz="1875" b="0" i="0" u="none" strike="noStrike" kern="1200" cap="none" spc="0" normalizeH="0" baseline="0" noProof="0" dirty="0">
                <a:ln>
                  <a:noFill/>
                </a:ln>
                <a:solidFill>
                  <a:srgbClr val="0070C0"/>
                </a:solidFill>
                <a:effectLst/>
                <a:uLnTx/>
                <a:uFillTx/>
                <a:latin typeface="Impact" panose="020B0806030902050204" pitchFamily="34" charset="0"/>
                <a:ea typeface="时尚中黑简体" panose="01010104010101010101" pitchFamily="2" charset="-122"/>
                <a:cs typeface="+mn-cs"/>
              </a:endParaRPr>
            </a:p>
          </p:txBody>
        </p:sp>
      </p:grpSp>
      <p:sp>
        <p:nvSpPr>
          <p:cNvPr id="2" name="任意多边形 1"/>
          <p:cNvSpPr/>
          <p:nvPr/>
        </p:nvSpPr>
        <p:spPr>
          <a:xfrm>
            <a:off x="1371163" y="1312581"/>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34" name="组合 33"/>
          <p:cNvGrpSpPr/>
          <p:nvPr/>
        </p:nvGrpSpPr>
        <p:grpSpPr>
          <a:xfrm>
            <a:off x="1273157" y="1020326"/>
            <a:ext cx="1605624" cy="1605045"/>
            <a:chOff x="1697322" y="1360750"/>
            <a:chExt cx="2140553" cy="2140556"/>
          </a:xfrm>
        </p:grpSpPr>
        <p:sp>
          <p:nvSpPr>
            <p:cNvPr id="8" name="任意多边形 7"/>
            <p:cNvSpPr/>
            <p:nvPr/>
          </p:nvSpPr>
          <p:spPr>
            <a:xfrm>
              <a:off x="1697322" y="1360750"/>
              <a:ext cx="2140553" cy="2140556"/>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任意多边形 8"/>
            <p:cNvSpPr/>
            <p:nvPr/>
          </p:nvSpPr>
          <p:spPr>
            <a:xfrm>
              <a:off x="1697322" y="1360750"/>
              <a:ext cx="2140553" cy="2140556"/>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椭圆 9"/>
            <p:cNvSpPr/>
            <p:nvPr/>
          </p:nvSpPr>
          <p:spPr>
            <a:xfrm>
              <a:off x="1824517" y="1491406"/>
              <a:ext cx="1879242" cy="1879245"/>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任意多边形 12"/>
          <p:cNvSpPr/>
          <p:nvPr/>
        </p:nvSpPr>
        <p:spPr>
          <a:xfrm>
            <a:off x="4090628" y="1312581"/>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8" name="组合 17"/>
          <p:cNvGrpSpPr/>
          <p:nvPr/>
        </p:nvGrpSpPr>
        <p:grpSpPr>
          <a:xfrm>
            <a:off x="3992624" y="1020326"/>
            <a:ext cx="1605624" cy="1605045"/>
            <a:chOff x="4234767" y="424542"/>
            <a:chExt cx="4408714" cy="4408714"/>
          </a:xfrm>
          <a:effectLst>
            <a:outerShdw blurRad="203200" dist="63500" dir="2700000" algn="tl" rotWithShape="0">
              <a:prstClr val="black">
                <a:alpha val="40000"/>
              </a:prstClr>
            </a:outerShdw>
          </a:effectLst>
        </p:grpSpPr>
        <p:sp>
          <p:nvSpPr>
            <p:cNvPr id="20" name="任意多边形 1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椭圆 2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4" name="任意多边形 23"/>
          <p:cNvSpPr/>
          <p:nvPr/>
        </p:nvSpPr>
        <p:spPr>
          <a:xfrm>
            <a:off x="6845293" y="13129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9" name="组合 28"/>
          <p:cNvGrpSpPr/>
          <p:nvPr/>
        </p:nvGrpSpPr>
        <p:grpSpPr>
          <a:xfrm>
            <a:off x="6747288" y="1020698"/>
            <a:ext cx="1605624" cy="1605045"/>
            <a:chOff x="4234767" y="424542"/>
            <a:chExt cx="4408714" cy="4408714"/>
          </a:xfrm>
          <a:effectLst>
            <a:outerShdw blurRad="203200" dist="63500" dir="2700000" algn="tl" rotWithShape="0">
              <a:prstClr val="black">
                <a:alpha val="40000"/>
              </a:prstClr>
            </a:outerShdw>
          </a:effectLst>
        </p:grpSpPr>
        <p:sp>
          <p:nvSpPr>
            <p:cNvPr id="31" name="任意多边形 3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任意多边形 3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椭圆 3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5" name="任意多边形 34"/>
          <p:cNvSpPr/>
          <p:nvPr/>
        </p:nvSpPr>
        <p:spPr>
          <a:xfrm>
            <a:off x="1371745" y="32023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0" name="组合 39"/>
          <p:cNvGrpSpPr/>
          <p:nvPr/>
        </p:nvGrpSpPr>
        <p:grpSpPr>
          <a:xfrm>
            <a:off x="1273740" y="2910099"/>
            <a:ext cx="1605624" cy="1605045"/>
            <a:chOff x="4234767" y="424542"/>
            <a:chExt cx="4408714" cy="4408714"/>
          </a:xfrm>
          <a:effectLst>
            <a:outerShdw blurRad="203200" dist="63500" dir="2700000" algn="tl" rotWithShape="0">
              <a:prstClr val="black">
                <a:alpha val="40000"/>
              </a:prstClr>
            </a:outerShdw>
          </a:effectLst>
        </p:grpSpPr>
        <p:sp>
          <p:nvSpPr>
            <p:cNvPr id="42" name="任意多边形 41"/>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任意多边形 42"/>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4" name="椭圆 43"/>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a:effectLst>
              <a:innerShdw blurRad="4699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3" name="任意多边形 92"/>
          <p:cNvSpPr/>
          <p:nvPr/>
        </p:nvSpPr>
        <p:spPr>
          <a:xfrm>
            <a:off x="4090628" y="32023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98" name="组合 97"/>
          <p:cNvGrpSpPr/>
          <p:nvPr/>
        </p:nvGrpSpPr>
        <p:grpSpPr>
          <a:xfrm>
            <a:off x="3992624" y="2910099"/>
            <a:ext cx="1605624" cy="1605045"/>
            <a:chOff x="4234767" y="424542"/>
            <a:chExt cx="4408714" cy="4408714"/>
          </a:xfrm>
          <a:effectLst>
            <a:outerShdw blurRad="203200" dist="63500" dir="2700000" algn="tl" rotWithShape="0">
              <a:prstClr val="black">
                <a:alpha val="40000"/>
              </a:prstClr>
            </a:outerShdw>
          </a:effectLst>
        </p:grpSpPr>
        <p:sp>
          <p:nvSpPr>
            <p:cNvPr id="100" name="任意多边形 9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1" name="任意多边形 10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2" name="椭圆 10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4" name="任意多边形 113"/>
          <p:cNvSpPr/>
          <p:nvPr/>
        </p:nvSpPr>
        <p:spPr>
          <a:xfrm>
            <a:off x="6845293" y="3202725"/>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19" name="组合 118"/>
          <p:cNvGrpSpPr/>
          <p:nvPr/>
        </p:nvGrpSpPr>
        <p:grpSpPr>
          <a:xfrm>
            <a:off x="6747288" y="2910471"/>
            <a:ext cx="1605624" cy="1605045"/>
            <a:chOff x="4234767" y="424542"/>
            <a:chExt cx="4408714" cy="4408714"/>
          </a:xfrm>
          <a:effectLst>
            <a:outerShdw blurRad="203200" dist="63500" dir="2700000" algn="tl" rotWithShape="0">
              <a:prstClr val="black">
                <a:alpha val="40000"/>
              </a:prstClr>
            </a:outerShdw>
          </a:effectLst>
        </p:grpSpPr>
        <p:sp>
          <p:nvSpPr>
            <p:cNvPr id="121" name="任意多边形 12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2" name="任意多边形 12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3" name="椭圆 12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7" name="组合 6"/>
          <p:cNvGrpSpPr/>
          <p:nvPr/>
        </p:nvGrpSpPr>
        <p:grpSpPr>
          <a:xfrm>
            <a:off x="4295101" y="1475986"/>
            <a:ext cx="1141107" cy="609902"/>
            <a:chOff x="5726056" y="1968438"/>
            <a:chExt cx="1521278" cy="813391"/>
          </a:xfrm>
        </p:grpSpPr>
        <p:sp>
          <p:nvSpPr>
            <p:cNvPr id="74" name="文本框 91"/>
            <p:cNvSpPr txBox="1"/>
            <p:nvPr/>
          </p:nvSpPr>
          <p:spPr>
            <a:xfrm>
              <a:off x="5759472" y="1968438"/>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25" name="矩形 47"/>
            <p:cNvSpPr>
              <a:spLocks noChangeArrowheads="1"/>
            </p:cNvSpPr>
            <p:nvPr/>
          </p:nvSpPr>
          <p:spPr bwMode="auto">
            <a:xfrm>
              <a:off x="5726056" y="2312369"/>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6" name="组合 5"/>
          <p:cNvGrpSpPr/>
          <p:nvPr/>
        </p:nvGrpSpPr>
        <p:grpSpPr>
          <a:xfrm>
            <a:off x="1540436" y="1495038"/>
            <a:ext cx="1141107" cy="618732"/>
            <a:chOff x="2053648" y="1993844"/>
            <a:chExt cx="1521278" cy="825166"/>
          </a:xfrm>
        </p:grpSpPr>
        <p:sp>
          <p:nvSpPr>
            <p:cNvPr id="71" name="文本框 120"/>
            <p:cNvSpPr txBox="1"/>
            <p:nvPr/>
          </p:nvSpPr>
          <p:spPr>
            <a:xfrm>
              <a:off x="2172121" y="1993844"/>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26" name="矩形 47"/>
            <p:cNvSpPr>
              <a:spLocks noChangeArrowheads="1"/>
            </p:cNvSpPr>
            <p:nvPr/>
          </p:nvSpPr>
          <p:spPr bwMode="auto">
            <a:xfrm>
              <a:off x="2053648" y="2349550"/>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12" name="组合 11"/>
          <p:cNvGrpSpPr/>
          <p:nvPr/>
        </p:nvGrpSpPr>
        <p:grpSpPr>
          <a:xfrm>
            <a:off x="7013297" y="1499419"/>
            <a:ext cx="1141107" cy="614350"/>
            <a:chOff x="9349846" y="1999688"/>
            <a:chExt cx="1521278" cy="819323"/>
          </a:xfrm>
        </p:grpSpPr>
        <p:sp>
          <p:nvSpPr>
            <p:cNvPr id="77" name="文本框 112"/>
            <p:cNvSpPr txBox="1"/>
            <p:nvPr/>
          </p:nvSpPr>
          <p:spPr>
            <a:xfrm>
              <a:off x="9470010" y="1999688"/>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27" name="矩形 47"/>
            <p:cNvSpPr>
              <a:spLocks noChangeArrowheads="1"/>
            </p:cNvSpPr>
            <p:nvPr/>
          </p:nvSpPr>
          <p:spPr bwMode="auto">
            <a:xfrm>
              <a:off x="9349846" y="2349550"/>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23" name="组合 22"/>
          <p:cNvGrpSpPr/>
          <p:nvPr/>
        </p:nvGrpSpPr>
        <p:grpSpPr>
          <a:xfrm>
            <a:off x="4277556" y="3384810"/>
            <a:ext cx="1141107" cy="595587"/>
            <a:chOff x="5702666" y="4514124"/>
            <a:chExt cx="1521278" cy="794299"/>
          </a:xfrm>
        </p:grpSpPr>
        <p:sp>
          <p:nvSpPr>
            <p:cNvPr id="91" name="文本框 91"/>
            <p:cNvSpPr txBox="1"/>
            <p:nvPr/>
          </p:nvSpPr>
          <p:spPr>
            <a:xfrm>
              <a:off x="5759472" y="4514124"/>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28" name="矩形 47"/>
            <p:cNvSpPr>
              <a:spLocks noChangeArrowheads="1"/>
            </p:cNvSpPr>
            <p:nvPr/>
          </p:nvSpPr>
          <p:spPr bwMode="auto">
            <a:xfrm>
              <a:off x="5702666" y="4838963"/>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28" name="组合 27"/>
          <p:cNvGrpSpPr/>
          <p:nvPr/>
        </p:nvGrpSpPr>
        <p:grpSpPr>
          <a:xfrm>
            <a:off x="1522892" y="3398343"/>
            <a:ext cx="1141107" cy="609931"/>
            <a:chOff x="2030258" y="4532175"/>
            <a:chExt cx="1521278" cy="813430"/>
          </a:xfrm>
        </p:grpSpPr>
        <p:sp>
          <p:nvSpPr>
            <p:cNvPr id="80" name="文本框 133"/>
            <p:cNvSpPr txBox="1"/>
            <p:nvPr/>
          </p:nvSpPr>
          <p:spPr>
            <a:xfrm>
              <a:off x="2134766" y="4532175"/>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29" name="矩形 47"/>
            <p:cNvSpPr>
              <a:spLocks noChangeArrowheads="1"/>
            </p:cNvSpPr>
            <p:nvPr/>
          </p:nvSpPr>
          <p:spPr bwMode="auto">
            <a:xfrm>
              <a:off x="2030258" y="4876144"/>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grpSp>
        <p:nvGrpSpPr>
          <p:cNvPr id="17" name="组合 16"/>
          <p:cNvGrpSpPr/>
          <p:nvPr/>
        </p:nvGrpSpPr>
        <p:grpSpPr>
          <a:xfrm>
            <a:off x="6995753" y="3398715"/>
            <a:ext cx="1141107" cy="609559"/>
            <a:chOff x="9326456" y="4532671"/>
            <a:chExt cx="1521278" cy="812934"/>
          </a:xfrm>
        </p:grpSpPr>
        <p:sp>
          <p:nvSpPr>
            <p:cNvPr id="112" name="文本框 112"/>
            <p:cNvSpPr txBox="1"/>
            <p:nvPr/>
          </p:nvSpPr>
          <p:spPr>
            <a:xfrm>
              <a:off x="9470011" y="4532671"/>
              <a:ext cx="1280948" cy="3310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070C0"/>
                  </a:solidFill>
                  <a:effectLst/>
                  <a:uLnTx/>
                  <a:uFillTx/>
                  <a:latin typeface="时尚中黑简体" panose="01010104010101010101" pitchFamily="2" charset="-122"/>
                  <a:ea typeface="时尚中黑简体" panose="01010104010101010101" pitchFamily="2" charset="-122"/>
                  <a:cs typeface="+mn-cs"/>
                </a:rPr>
                <a:t>添加标题</a:t>
              </a:r>
            </a:p>
          </p:txBody>
        </p:sp>
        <p:sp>
          <p:nvSpPr>
            <p:cNvPr id="130" name="矩形 47"/>
            <p:cNvSpPr>
              <a:spLocks noChangeArrowheads="1"/>
            </p:cNvSpPr>
            <p:nvPr/>
          </p:nvSpPr>
          <p:spPr bwMode="auto">
            <a:xfrm>
              <a:off x="9326456" y="4876144"/>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您的内容打在这里或者通过复制您的文本</a:t>
              </a:r>
              <a:endParaRPr kumimoji="0" lang="en-US" altLang="zh-CN" sz="75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sym typeface="微软雅黑" pitchFamily="34" charset="-122"/>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553002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fade">
                                      <p:cBhvr>
                                        <p:cTn id="27" dur="500"/>
                                        <p:tgtEl>
                                          <p:spTgt spid="11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ppt_x</p:attrName>
                                        </p:attrNameLst>
                                      </p:cBhvr>
                                      <p:tavLst>
                                        <p:tav tm="0">
                                          <p:val>
                                            <p:strVal val="#ppt_x+#ppt_w*1.125000"/>
                                          </p:val>
                                        </p:tav>
                                        <p:tav tm="100000">
                                          <p:val>
                                            <p:strVal val="#ppt_x"/>
                                          </p:val>
                                        </p:tav>
                                      </p:tavLst>
                                    </p:anim>
                                    <p:animEffect transition="in" filter="wipe(left)">
                                      <p:cBhvr>
                                        <p:cTn id="36" dur="500"/>
                                        <p:tgtEl>
                                          <p:spTgt spid="45"/>
                                        </p:tgtEl>
                                      </p:cBhvr>
                                    </p:animEffect>
                                  </p:childTnLst>
                                </p:cTn>
                              </p:par>
                            </p:childTnLst>
                          </p:cTn>
                        </p:par>
                        <p:par>
                          <p:cTn id="37" fill="hold">
                            <p:stCondLst>
                              <p:cond delay="4000"/>
                            </p:stCondLst>
                            <p:childTnLst>
                              <p:par>
                                <p:cTn id="38" presetID="16" presetClass="entr" presetSubtype="37"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outVertical)">
                                      <p:cBhvr>
                                        <p:cTn id="40" dur="500"/>
                                        <p:tgtEl>
                                          <p:spTgt spid="6"/>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arn(inVertical)">
                                      <p:cBhvr>
                                        <p:cTn id="44" dur="500"/>
                                        <p:tgtEl>
                                          <p:spTgt spid="13"/>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p:tgtEl>
                                          <p:spTgt spid="46"/>
                                        </p:tgtEl>
                                        <p:attrNameLst>
                                          <p:attrName>ppt_x</p:attrName>
                                        </p:attrNameLst>
                                      </p:cBhvr>
                                      <p:tavLst>
                                        <p:tav tm="0">
                                          <p:val>
                                            <p:strVal val="#ppt_x+#ppt_w*1.125000"/>
                                          </p:val>
                                        </p:tav>
                                        <p:tav tm="100000">
                                          <p:val>
                                            <p:strVal val="#ppt_x"/>
                                          </p:val>
                                        </p:tav>
                                      </p:tavLst>
                                    </p:anim>
                                    <p:animEffect transition="in" filter="wipe(left)">
                                      <p:cBhvr>
                                        <p:cTn id="49" dur="500"/>
                                        <p:tgtEl>
                                          <p:spTgt spid="46"/>
                                        </p:tgtEl>
                                      </p:cBhvr>
                                    </p:animEffect>
                                  </p:childTnLst>
                                </p:cTn>
                              </p:par>
                            </p:childTnLst>
                          </p:cTn>
                        </p:par>
                        <p:par>
                          <p:cTn id="50" fill="hold">
                            <p:stCondLst>
                              <p:cond delay="5500"/>
                            </p:stCondLst>
                            <p:childTnLst>
                              <p:par>
                                <p:cTn id="51" presetID="16" presetClass="entr" presetSubtype="21"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arn(inVertical)">
                                      <p:cBhvr>
                                        <p:cTn id="53" dur="500"/>
                                        <p:tgtEl>
                                          <p:spTgt spid="7"/>
                                        </p:tgtEl>
                                      </p:cBhvr>
                                    </p:animEffect>
                                  </p:childTnLst>
                                </p:cTn>
                              </p:par>
                            </p:childTnLst>
                          </p:cTn>
                        </p:par>
                        <p:par>
                          <p:cTn id="54" fill="hold">
                            <p:stCondLst>
                              <p:cond delay="6000"/>
                            </p:stCondLst>
                            <p:childTnLst>
                              <p:par>
                                <p:cTn id="55" presetID="16" presetClass="entr" presetSubtype="2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inVertical)">
                                      <p:cBhvr>
                                        <p:cTn id="57" dur="500"/>
                                        <p:tgtEl>
                                          <p:spTgt spid="24"/>
                                        </p:tgtEl>
                                      </p:cBhvr>
                                    </p:animEffect>
                                  </p:childTnLst>
                                </p:cTn>
                              </p:par>
                            </p:childTnLst>
                          </p:cTn>
                        </p:par>
                        <p:par>
                          <p:cTn id="58" fill="hold">
                            <p:stCondLst>
                              <p:cond delay="6500"/>
                            </p:stCondLst>
                            <p:childTnLst>
                              <p:par>
                                <p:cTn id="59" presetID="1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p:tgtEl>
                                          <p:spTgt spid="47"/>
                                        </p:tgtEl>
                                        <p:attrNameLst>
                                          <p:attrName>ppt_x</p:attrName>
                                        </p:attrNameLst>
                                      </p:cBhvr>
                                      <p:tavLst>
                                        <p:tav tm="0">
                                          <p:val>
                                            <p:strVal val="#ppt_x+#ppt_w*1.125000"/>
                                          </p:val>
                                        </p:tav>
                                        <p:tav tm="100000">
                                          <p:val>
                                            <p:strVal val="#ppt_x"/>
                                          </p:val>
                                        </p:tav>
                                      </p:tavLst>
                                    </p:anim>
                                    <p:animEffect transition="in" filter="wipe(left)">
                                      <p:cBhvr>
                                        <p:cTn id="62" dur="500"/>
                                        <p:tgtEl>
                                          <p:spTgt spid="47"/>
                                        </p:tgtEl>
                                      </p:cBhvr>
                                    </p:animEffect>
                                  </p:childTnLst>
                                </p:cTn>
                              </p:par>
                            </p:childTnLst>
                          </p:cTn>
                        </p:par>
                        <p:par>
                          <p:cTn id="63" fill="hold">
                            <p:stCondLst>
                              <p:cond delay="7000"/>
                            </p:stCondLst>
                            <p:childTnLst>
                              <p:par>
                                <p:cTn id="64" presetID="16" presetClass="entr" presetSubtype="21"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par>
                          <p:cTn id="67" fill="hold">
                            <p:stCondLst>
                              <p:cond delay="7500"/>
                            </p:stCondLst>
                            <p:childTnLst>
                              <p:par>
                                <p:cTn id="68" presetID="16" presetClass="entr" presetSubtype="21"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barn(inVertical)">
                                      <p:cBhvr>
                                        <p:cTn id="70" dur="500"/>
                                        <p:tgtEl>
                                          <p:spTgt spid="35"/>
                                        </p:tgtEl>
                                      </p:cBhvr>
                                    </p:animEffect>
                                  </p:childTnLst>
                                </p:cTn>
                              </p:par>
                            </p:childTnLst>
                          </p:cTn>
                        </p:par>
                        <p:par>
                          <p:cTn id="71" fill="hold">
                            <p:stCondLst>
                              <p:cond delay="8000"/>
                            </p:stCondLst>
                            <p:childTnLst>
                              <p:par>
                                <p:cTn id="72" presetID="12" presetClass="entr" presetSubtype="2"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p:tgtEl>
                                          <p:spTgt spid="50"/>
                                        </p:tgtEl>
                                        <p:attrNameLst>
                                          <p:attrName>ppt_x</p:attrName>
                                        </p:attrNameLst>
                                      </p:cBhvr>
                                      <p:tavLst>
                                        <p:tav tm="0">
                                          <p:val>
                                            <p:strVal val="#ppt_x+#ppt_w*1.125000"/>
                                          </p:val>
                                        </p:tav>
                                        <p:tav tm="100000">
                                          <p:val>
                                            <p:strVal val="#ppt_x"/>
                                          </p:val>
                                        </p:tav>
                                      </p:tavLst>
                                    </p:anim>
                                    <p:animEffect transition="in" filter="wipe(left)">
                                      <p:cBhvr>
                                        <p:cTn id="75" dur="500"/>
                                        <p:tgtEl>
                                          <p:spTgt spid="50"/>
                                        </p:tgtEl>
                                      </p:cBhvr>
                                    </p:animEffect>
                                  </p:childTnLst>
                                </p:cTn>
                              </p:par>
                            </p:childTnLst>
                          </p:cTn>
                        </p:par>
                        <p:par>
                          <p:cTn id="76" fill="hold">
                            <p:stCondLst>
                              <p:cond delay="8500"/>
                            </p:stCondLst>
                            <p:childTnLst>
                              <p:par>
                                <p:cTn id="77" presetID="16" presetClass="entr" presetSubtype="21"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arn(inVertical)">
                                      <p:cBhvr>
                                        <p:cTn id="79" dur="500"/>
                                        <p:tgtEl>
                                          <p:spTgt spid="28"/>
                                        </p:tgtEl>
                                      </p:cBhvr>
                                    </p:animEffect>
                                  </p:childTnLst>
                                </p:cTn>
                              </p:par>
                            </p:childTnLst>
                          </p:cTn>
                        </p:par>
                        <p:par>
                          <p:cTn id="80" fill="hold">
                            <p:stCondLst>
                              <p:cond delay="9000"/>
                            </p:stCondLst>
                            <p:childTnLst>
                              <p:par>
                                <p:cTn id="81" presetID="16" presetClass="entr" presetSubtype="21"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barn(inVertical)">
                                      <p:cBhvr>
                                        <p:cTn id="83" dur="500"/>
                                        <p:tgtEl>
                                          <p:spTgt spid="93"/>
                                        </p:tgtEl>
                                      </p:cBhvr>
                                    </p:animEffect>
                                  </p:childTnLst>
                                </p:cTn>
                              </p:par>
                            </p:childTnLst>
                          </p:cTn>
                        </p:par>
                        <p:par>
                          <p:cTn id="84" fill="hold">
                            <p:stCondLst>
                              <p:cond delay="9500"/>
                            </p:stCondLst>
                            <p:childTnLst>
                              <p:par>
                                <p:cTn id="85" presetID="12" presetClass="entr" presetSubtype="2"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p:tgtEl>
                                          <p:spTgt spid="49"/>
                                        </p:tgtEl>
                                        <p:attrNameLst>
                                          <p:attrName>ppt_x</p:attrName>
                                        </p:attrNameLst>
                                      </p:cBhvr>
                                      <p:tavLst>
                                        <p:tav tm="0">
                                          <p:val>
                                            <p:strVal val="#ppt_x+#ppt_w*1.125000"/>
                                          </p:val>
                                        </p:tav>
                                        <p:tav tm="100000">
                                          <p:val>
                                            <p:strVal val="#ppt_x"/>
                                          </p:val>
                                        </p:tav>
                                      </p:tavLst>
                                    </p:anim>
                                    <p:animEffect transition="in" filter="wipe(left)">
                                      <p:cBhvr>
                                        <p:cTn id="88" dur="500"/>
                                        <p:tgtEl>
                                          <p:spTgt spid="49"/>
                                        </p:tgtEl>
                                      </p:cBhvr>
                                    </p:animEffect>
                                  </p:childTnLst>
                                </p:cTn>
                              </p:par>
                            </p:childTnLst>
                          </p:cTn>
                        </p:par>
                        <p:par>
                          <p:cTn id="89" fill="hold">
                            <p:stCondLst>
                              <p:cond delay="10000"/>
                            </p:stCondLst>
                            <p:childTnLst>
                              <p:par>
                                <p:cTn id="90" presetID="16" presetClass="entr" presetSubtype="21" fill="hold"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barn(inVertical)">
                                      <p:cBhvr>
                                        <p:cTn id="92" dur="500"/>
                                        <p:tgtEl>
                                          <p:spTgt spid="23"/>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barn(inVertical)">
                                      <p:cBhvr>
                                        <p:cTn id="96" dur="500"/>
                                        <p:tgtEl>
                                          <p:spTgt spid="114"/>
                                        </p:tgtEl>
                                      </p:cBhvr>
                                    </p:animEffect>
                                  </p:childTnLst>
                                </p:cTn>
                              </p:par>
                            </p:childTnLst>
                          </p:cTn>
                        </p:par>
                        <p:par>
                          <p:cTn id="97" fill="hold">
                            <p:stCondLst>
                              <p:cond delay="11000"/>
                            </p:stCondLst>
                            <p:childTnLst>
                              <p:par>
                                <p:cTn id="98" presetID="12" presetClass="entr" presetSubtype="2"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p:tgtEl>
                                          <p:spTgt spid="48"/>
                                        </p:tgtEl>
                                        <p:attrNameLst>
                                          <p:attrName>ppt_x</p:attrName>
                                        </p:attrNameLst>
                                      </p:cBhvr>
                                      <p:tavLst>
                                        <p:tav tm="0">
                                          <p:val>
                                            <p:strVal val="#ppt_x+#ppt_w*1.125000"/>
                                          </p:val>
                                        </p:tav>
                                        <p:tav tm="100000">
                                          <p:val>
                                            <p:strVal val="#ppt_x"/>
                                          </p:val>
                                        </p:tav>
                                      </p:tavLst>
                                    </p:anim>
                                    <p:animEffect transition="in" filter="wipe(left)">
                                      <p:cBhvr>
                                        <p:cTn id="101" dur="500"/>
                                        <p:tgtEl>
                                          <p:spTgt spid="48"/>
                                        </p:tgtEl>
                                      </p:cBhvr>
                                    </p:animEffect>
                                  </p:childTnLst>
                                </p:cTn>
                              </p:par>
                            </p:childTnLst>
                          </p:cTn>
                        </p:par>
                        <p:par>
                          <p:cTn id="102" fill="hold">
                            <p:stCondLst>
                              <p:cond delay="11500"/>
                            </p:stCondLst>
                            <p:childTnLst>
                              <p:par>
                                <p:cTn id="103" presetID="16" presetClass="entr" presetSubtype="2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barn(inVertic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4" grpId="0" animBg="1"/>
      <p:bldP spid="35" grpId="0" animBg="1"/>
      <p:bldP spid="93" grpId="0" animBg="1"/>
      <p:bldP spid="1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Calibri" panose="020F0502020204030204"/>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Calibri" panose="020F0502020204030204"/>
              <a:ea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Calibri" panose="020F0502020204030204"/>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Calibri" panose="020F0502020204030204"/>
              <a:ea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lumMod val="65000"/>
                  </a:prstClr>
                </a:solidFill>
                <a:effectLst/>
                <a:uLnTx/>
                <a:uFillTx/>
                <a:latin typeface="Calibri" panose="020F0502020204030204"/>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Calibri" panose="020F0502020204030204"/>
              <a:ea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1CADE4"/>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1200" cap="none" spc="0" normalizeH="0" baseline="0" noProof="0" dirty="0">
              <a:ln>
                <a:noFill/>
              </a:ln>
              <a:solidFill>
                <a:srgbClr val="1CADE4"/>
              </a:solidFill>
              <a:effectLst/>
              <a:uLnTx/>
              <a:uFillTx/>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2683C6"/>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2683C6"/>
              </a:solidFill>
              <a:effectLst/>
              <a:uLnTx/>
              <a:uFillTx/>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27CED7"/>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27CED7"/>
              </a:solidFill>
              <a:effectLst/>
              <a:uLnTx/>
              <a:uFillTx/>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42BA97"/>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42BA97"/>
              </a:solidFill>
              <a:effectLst/>
              <a:uLnTx/>
              <a:uFillTx/>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62667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9656325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5394"/>
            <a:ext cx="9144000" cy="5178893"/>
            <a:chOff x="0" y="-35394"/>
            <a:chExt cx="9144000" cy="5178893"/>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5394"/>
              <a:ext cx="9144000" cy="5178893"/>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5394"/>
              <a:ext cx="2819636" cy="1603782"/>
            </a:xfrm>
            <a:prstGeom prst="rect">
              <a:avLst/>
            </a:prstGeom>
          </p:spPr>
        </p:pic>
      </p:grpSp>
      <p:sp>
        <p:nvSpPr>
          <p:cNvPr id="14" name="文本框 13"/>
          <p:cNvSpPr txBox="1"/>
          <p:nvPr/>
        </p:nvSpPr>
        <p:spPr>
          <a:xfrm>
            <a:off x="3710225" y="292899"/>
            <a:ext cx="1723549"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40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3976086" y="1471411"/>
            <a:ext cx="1109698" cy="1109698"/>
            <a:chOff x="2921917" y="2223151"/>
            <a:chExt cx="1527064" cy="1527064"/>
          </a:xfrm>
        </p:grpSpPr>
        <p:grpSp>
          <p:nvGrpSpPr>
            <p:cNvPr id="31" name="组合 30"/>
            <p:cNvGrpSpPr/>
            <p:nvPr/>
          </p:nvGrpSpPr>
          <p:grpSpPr>
            <a:xfrm>
              <a:off x="2921917" y="2223151"/>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chemeClr val="bg1"/>
                  </a:solidFill>
                  <a:effectLst/>
                  <a:uLnTx/>
                  <a:uFillTx/>
                  <a:latin typeface="Calibri" panose="020F0502020204030204"/>
                  <a:ea typeface="等线" panose="02010600030101010101" pitchFamily="2" charset="-122"/>
                  <a:cs typeface="+mn-cs"/>
                </a:endParaRPr>
              </a:p>
            </p:txBody>
          </p:sp>
        </p:grpSp>
        <p:sp>
          <p:nvSpPr>
            <p:cNvPr id="32" name="文本框 168"/>
            <p:cNvSpPr txBox="1"/>
            <p:nvPr/>
          </p:nvSpPr>
          <p:spPr>
            <a:xfrm>
              <a:off x="2977684" y="2424169"/>
              <a:ext cx="1415526" cy="114354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02</a:t>
              </a:r>
              <a:endParaRPr kumimoji="0" lang="zh-CN" altLang="en-US" sz="4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35" name="文本框 34"/>
          <p:cNvSpPr txBox="1"/>
          <p:nvPr/>
        </p:nvSpPr>
        <p:spPr>
          <a:xfrm>
            <a:off x="2662531" y="2671744"/>
            <a:ext cx="3775393"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36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191470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TotalTime>
  <Words>3917</Words>
  <Application>Microsoft Office PowerPoint</Application>
  <PresentationFormat>全屏显示(16:9)</PresentationFormat>
  <Paragraphs>314</Paragraphs>
  <Slides>28</Slides>
  <Notes>22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国防建设</dc:title>
  <dc:creator>第一PPT</dc:creator>
  <cp:keywords>www.1ppt.com</cp:keywords>
  <cp:lastModifiedBy>Windows User</cp:lastModifiedBy>
  <cp:revision>53</cp:revision>
  <dcterms:created xsi:type="dcterms:W3CDTF">2016-12-25T02:27:54Z</dcterms:created>
  <dcterms:modified xsi:type="dcterms:W3CDTF">2019-02-20T02:32:28Z</dcterms:modified>
</cp:coreProperties>
</file>