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7" r:id="rId2"/>
  </p:sldMasterIdLst>
  <p:notesMasterIdLst>
    <p:notesMasterId r:id="rId26"/>
  </p:notesMasterIdLst>
  <p:handoutMasterIdLst>
    <p:handoutMasterId r:id="rId27"/>
  </p:handoutMasterIdLst>
  <p:sldIdLst>
    <p:sldId id="3170" r:id="rId3"/>
    <p:sldId id="3172" r:id="rId4"/>
    <p:sldId id="3173" r:id="rId5"/>
    <p:sldId id="3174" r:id="rId6"/>
    <p:sldId id="3181" r:id="rId7"/>
    <p:sldId id="3184" r:id="rId8"/>
    <p:sldId id="3191" r:id="rId9"/>
    <p:sldId id="3178" r:id="rId10"/>
    <p:sldId id="3180" r:id="rId11"/>
    <p:sldId id="3176" r:id="rId12"/>
    <p:sldId id="3177" r:id="rId13"/>
    <p:sldId id="3190" r:id="rId14"/>
    <p:sldId id="3183" r:id="rId15"/>
    <p:sldId id="3187" r:id="rId16"/>
    <p:sldId id="3175" r:id="rId17"/>
    <p:sldId id="3179" r:id="rId18"/>
    <p:sldId id="3186" r:id="rId19"/>
    <p:sldId id="3188" r:id="rId20"/>
    <p:sldId id="3182" r:id="rId21"/>
    <p:sldId id="3189" r:id="rId22"/>
    <p:sldId id="3185" r:id="rId23"/>
    <p:sldId id="3192" r:id="rId24"/>
    <p:sldId id="3193"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2CC"/>
    <a:srgbClr val="29ABE2"/>
    <a:srgbClr val="4EC1D6"/>
    <a:srgbClr val="5D6FA7"/>
    <a:srgbClr val="53BDD5"/>
    <a:srgbClr val="FF8486"/>
    <a:srgbClr val="133857"/>
    <a:srgbClr val="00A1E1"/>
    <a:srgbClr val="166CA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9" autoAdjust="0"/>
    <p:restoredTop sz="95317" autoAdjust="0"/>
  </p:normalViewPr>
  <p:slideViewPr>
    <p:cSldViewPr>
      <p:cViewPr>
        <p:scale>
          <a:sx n="50" d="100"/>
          <a:sy n="50" d="100"/>
        </p:scale>
        <p:origin x="-264" y="-1698"/>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2019/2/20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2019/2/20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078134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4642897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6164430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757124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13</a:t>
            </a:fld>
            <a:endParaRPr lang="en-US" dirty="0"/>
          </a:p>
        </p:txBody>
      </p:sp>
    </p:spTree>
    <p:extLst>
      <p:ext uri="{BB962C8B-B14F-4D97-AF65-F5344CB8AC3E}">
        <p14:creationId xmlns:p14="http://schemas.microsoft.com/office/powerpoint/2010/main" val="34057448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441419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40277265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27315579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6429697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18</a:t>
            </a:fld>
            <a:endParaRPr lang="en-US" dirty="0"/>
          </a:p>
        </p:txBody>
      </p:sp>
    </p:spTree>
    <p:extLst>
      <p:ext uri="{BB962C8B-B14F-4D97-AF65-F5344CB8AC3E}">
        <p14:creationId xmlns:p14="http://schemas.microsoft.com/office/powerpoint/2010/main" val="25858729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19</a:t>
            </a:fld>
            <a:endParaRPr lang="en-GB"/>
          </a:p>
        </p:txBody>
      </p:sp>
    </p:spTree>
    <p:extLst>
      <p:ext uri="{BB962C8B-B14F-4D97-AF65-F5344CB8AC3E}">
        <p14:creationId xmlns:p14="http://schemas.microsoft.com/office/powerpoint/2010/main" val="3383227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6113610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2131531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33275675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050309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3</a:t>
            </a:fld>
            <a:endParaRPr lang="en-US" dirty="0"/>
          </a:p>
        </p:txBody>
      </p:sp>
    </p:spTree>
    <p:extLst>
      <p:ext uri="{BB962C8B-B14F-4D97-AF65-F5344CB8AC3E}">
        <p14:creationId xmlns:p14="http://schemas.microsoft.com/office/powerpoint/2010/main" val="30951247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4266424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15318699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443089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5872844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8</a:t>
            </a:fld>
            <a:endParaRPr lang="en-US" dirty="0"/>
          </a:p>
        </p:txBody>
      </p:sp>
    </p:spTree>
    <p:extLst>
      <p:ext uri="{BB962C8B-B14F-4D97-AF65-F5344CB8AC3E}">
        <p14:creationId xmlns:p14="http://schemas.microsoft.com/office/powerpoint/2010/main" val="1880961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9</a:t>
            </a:fld>
            <a:endParaRPr lang="en-GB"/>
          </a:p>
        </p:txBody>
      </p:sp>
    </p:spTree>
    <p:extLst>
      <p:ext uri="{BB962C8B-B14F-4D97-AF65-F5344CB8AC3E}">
        <p14:creationId xmlns:p14="http://schemas.microsoft.com/office/powerpoint/2010/main" val="3272532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2019/2/20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2510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85492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63764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44874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4541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950454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9182631" y="6784677"/>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2017579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8737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0730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6638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9520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3251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49736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2019/2/20</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2019/2/20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211584528"/>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cstate="screen">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59"/>
          <p:cNvSpPr>
            <a:spLocks noChangeArrowheads="1"/>
          </p:cNvSpPr>
          <p:nvPr/>
        </p:nvSpPr>
        <p:spPr bwMode="auto">
          <a:xfrm>
            <a:off x="4341143" y="2392189"/>
            <a:ext cx="691276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8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BLUE CREATIVE FINANCING PLAN PPT</a:t>
            </a:r>
            <a:endParaRPr lang="zh-CN" altLang="en-US" sz="28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4" name="矩形 259"/>
          <p:cNvSpPr>
            <a:spLocks noChangeArrowheads="1"/>
          </p:cNvSpPr>
          <p:nvPr/>
        </p:nvSpPr>
        <p:spPr bwMode="auto">
          <a:xfrm>
            <a:off x="4341143" y="2858399"/>
            <a:ext cx="770485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600" b="1" dirty="0" smtClean="0">
                <a:solidFill>
                  <a:schemeClr val="bg1"/>
                </a:solidFill>
                <a:effectLst>
                  <a:outerShdw blurRad="38100" dist="38100" dir="2700000" algn="tl">
                    <a:srgbClr val="000000">
                      <a:alpha val="43137"/>
                    </a:srgbClr>
                  </a:outerShdw>
                </a:effectLst>
                <a:cs typeface="Arial" panose="020B0604020202020204" pitchFamily="34" charset="0"/>
              </a:rPr>
              <a:t>蓝色创</a:t>
            </a:r>
            <a:r>
              <a:rPr lang="zh-CN" altLang="en-US" sz="6600" b="1" dirty="0" smtClean="0">
                <a:solidFill>
                  <a:schemeClr val="bg1"/>
                </a:solidFill>
                <a:effectLst>
                  <a:outerShdw blurRad="38100" dist="38100" dir="2700000" algn="tl">
                    <a:srgbClr val="000000">
                      <a:alpha val="43137"/>
                    </a:srgbClr>
                  </a:outerShdw>
                </a:effectLst>
                <a:cs typeface="Arial" panose="020B0604020202020204" pitchFamily="34" charset="0"/>
              </a:rPr>
              <a:t>意</a:t>
            </a:r>
            <a:r>
              <a:rPr lang="zh-CN" altLang="en-US" sz="4800" b="1" dirty="0">
                <a:solidFill>
                  <a:schemeClr val="bg1"/>
                </a:solidFill>
                <a:effectLst>
                  <a:outerShdw blurRad="38100" dist="38100" dir="2700000" algn="tl">
                    <a:srgbClr val="000000">
                      <a:alpha val="43137"/>
                    </a:srgbClr>
                  </a:outerShdw>
                </a:effectLst>
                <a:cs typeface="Arial" panose="020B0604020202020204" pitchFamily="34" charset="0"/>
              </a:rPr>
              <a:t>工作</a:t>
            </a:r>
            <a:r>
              <a:rPr lang="zh-CN" altLang="en-US" sz="4800" b="1" dirty="0" smtClean="0">
                <a:solidFill>
                  <a:schemeClr val="bg1"/>
                </a:solidFill>
                <a:effectLst>
                  <a:outerShdw blurRad="38100" dist="38100" dir="2700000" algn="tl">
                    <a:srgbClr val="000000">
                      <a:alpha val="43137"/>
                    </a:srgbClr>
                  </a:outerShdw>
                </a:effectLst>
                <a:cs typeface="Arial" panose="020B0604020202020204" pitchFamily="34" charset="0"/>
              </a:rPr>
              <a:t>计划</a:t>
            </a:r>
            <a:r>
              <a:rPr lang="en-US" altLang="zh-CN" sz="4800" b="1" dirty="0" smtClean="0">
                <a:solidFill>
                  <a:schemeClr val="bg1"/>
                </a:solidFill>
                <a:effectLst>
                  <a:outerShdw blurRad="38100" dist="38100" dir="2700000" algn="tl">
                    <a:srgbClr val="000000">
                      <a:alpha val="43137"/>
                    </a:srgbClr>
                  </a:outerShdw>
                </a:effectLst>
                <a:cs typeface="Arial" panose="020B0604020202020204" pitchFamily="34" charset="0"/>
              </a:rPr>
              <a:t>PPT</a:t>
            </a:r>
            <a:endParaRPr lang="zh-CN" altLang="en-US" sz="4800" b="1"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5" name="矩形 259"/>
          <p:cNvSpPr>
            <a:spLocks noChangeArrowheads="1"/>
          </p:cNvSpPr>
          <p:nvPr/>
        </p:nvSpPr>
        <p:spPr bwMode="auto">
          <a:xfrm>
            <a:off x="4341143" y="3857371"/>
            <a:ext cx="7704856"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900" b="1" dirty="0">
                <a:solidFill>
                  <a:schemeClr val="bg1"/>
                </a:solidFill>
                <a:effectLst>
                  <a:outerShdw blurRad="38100" dist="38100" dir="2700000" algn="tl">
                    <a:srgbClr val="000000">
                      <a:alpha val="43137"/>
                    </a:srgbClr>
                  </a:outerShdw>
                </a:effectLst>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900" b="1"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9" name="矩形 259"/>
          <p:cNvSpPr>
            <a:spLocks noChangeArrowheads="1"/>
          </p:cNvSpPr>
          <p:nvPr/>
        </p:nvSpPr>
        <p:spPr bwMode="auto">
          <a:xfrm>
            <a:off x="4341142" y="5478448"/>
            <a:ext cx="2199235" cy="288147"/>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a:t>
            </a:r>
            <a:r>
              <a:rPr lang="zh-CN" altLang="en-US" sz="14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endParaRPr>
          </a:p>
        </p:txBody>
      </p:sp>
      <p:sp>
        <p:nvSpPr>
          <p:cNvPr id="20" name="矩形 259"/>
          <p:cNvSpPr>
            <a:spLocks noChangeArrowheads="1"/>
          </p:cNvSpPr>
          <p:nvPr/>
        </p:nvSpPr>
        <p:spPr bwMode="auto">
          <a:xfrm>
            <a:off x="7316713" y="5478448"/>
            <a:ext cx="2345804" cy="288147"/>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Report: </a:t>
            </a:r>
            <a:r>
              <a:rPr lang="en-US" altLang="zh-CN" sz="14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1PPT</a:t>
            </a:r>
            <a:endParaRPr lang="en-US" altLang="zh-CN" sz="14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0789700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23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28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38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3" grpId="1"/>
      <p:bldP spid="14" grpId="0"/>
      <p:bldP spid="14" grpId="1"/>
      <p:bldP spid="15" grpId="0"/>
      <p:bldP spid="19" grpId="0" animBg="1"/>
      <p:bldP spid="2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p:cNvSpPr/>
          <p:nvPr/>
        </p:nvSpPr>
        <p:spPr>
          <a:xfrm>
            <a:off x="1165328" y="4661041"/>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137"/>
          <p:cNvGrpSpPr/>
          <p:nvPr/>
        </p:nvGrpSpPr>
        <p:grpSpPr>
          <a:xfrm>
            <a:off x="1502228" y="2303735"/>
            <a:ext cx="301358" cy="2317121"/>
            <a:chOff x="1074408" y="1485901"/>
            <a:chExt cx="214311" cy="1647821"/>
          </a:xfrm>
        </p:grpSpPr>
        <p:cxnSp>
          <p:nvCxnSpPr>
            <p:cNvPr id="91" name="Straight Connector 90"/>
            <p:cNvCxnSpPr/>
            <p:nvPr/>
          </p:nvCxnSpPr>
          <p:spPr>
            <a:xfrm rot="16200000" flipV="1">
              <a:off x="359569"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1074408" y="2190750"/>
              <a:ext cx="214311" cy="9429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38"/>
          <p:cNvGrpSpPr/>
          <p:nvPr/>
        </p:nvGrpSpPr>
        <p:grpSpPr>
          <a:xfrm>
            <a:off x="2035839" y="2303735"/>
            <a:ext cx="301358" cy="2317121"/>
            <a:chOff x="1447800" y="1485901"/>
            <a:chExt cx="214311" cy="1647821"/>
          </a:xfrm>
        </p:grpSpPr>
        <p:cxnSp>
          <p:nvCxnSpPr>
            <p:cNvPr id="98" name="Straight Connector 97"/>
            <p:cNvCxnSpPr/>
            <p:nvPr/>
          </p:nvCxnSpPr>
          <p:spPr>
            <a:xfrm rot="16200000" flipV="1">
              <a:off x="732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1" name="Rounded Rectangle 100"/>
            <p:cNvSpPr/>
            <p:nvPr/>
          </p:nvSpPr>
          <p:spPr>
            <a:xfrm>
              <a:off x="1447800" y="1962150"/>
              <a:ext cx="214311" cy="11715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39"/>
          <p:cNvGrpSpPr/>
          <p:nvPr/>
        </p:nvGrpSpPr>
        <p:grpSpPr>
          <a:xfrm>
            <a:off x="2569451" y="2303735"/>
            <a:ext cx="301358" cy="2317121"/>
            <a:chOff x="1828800" y="1485901"/>
            <a:chExt cx="214311" cy="1647821"/>
          </a:xfrm>
        </p:grpSpPr>
        <p:cxnSp>
          <p:nvCxnSpPr>
            <p:cNvPr id="104" name="Straight Connector 103"/>
            <p:cNvCxnSpPr/>
            <p:nvPr/>
          </p:nvCxnSpPr>
          <p:spPr>
            <a:xfrm rot="16200000" flipV="1">
              <a:off x="1113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7" name="Rounded Rectangle 106"/>
            <p:cNvSpPr/>
            <p:nvPr/>
          </p:nvSpPr>
          <p:spPr>
            <a:xfrm>
              <a:off x="1828800" y="1809750"/>
              <a:ext cx="214311" cy="13239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140"/>
          <p:cNvGrpSpPr/>
          <p:nvPr/>
        </p:nvGrpSpPr>
        <p:grpSpPr>
          <a:xfrm>
            <a:off x="3103063" y="2303735"/>
            <a:ext cx="301358" cy="2317121"/>
            <a:chOff x="2209800" y="1485901"/>
            <a:chExt cx="214311" cy="1647821"/>
          </a:xfrm>
        </p:grpSpPr>
        <p:cxnSp>
          <p:nvCxnSpPr>
            <p:cNvPr id="108" name="Straight Connector 107"/>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1" name="Rounded Rectangle 120"/>
            <p:cNvSpPr/>
            <p:nvPr/>
          </p:nvSpPr>
          <p:spPr>
            <a:xfrm>
              <a:off x="2209800" y="2419350"/>
              <a:ext cx="214311" cy="7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141"/>
          <p:cNvGrpSpPr/>
          <p:nvPr/>
        </p:nvGrpSpPr>
        <p:grpSpPr>
          <a:xfrm>
            <a:off x="3636674" y="2303735"/>
            <a:ext cx="301358" cy="2317121"/>
            <a:chOff x="2667000" y="1485901"/>
            <a:chExt cx="214311" cy="1647821"/>
          </a:xfrm>
        </p:grpSpPr>
        <p:cxnSp>
          <p:nvCxnSpPr>
            <p:cNvPr id="128" name="Straight Connector 127"/>
            <p:cNvCxnSpPr/>
            <p:nvPr/>
          </p:nvCxnSpPr>
          <p:spPr>
            <a:xfrm rot="16200000" flipV="1">
              <a:off x="19521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9" name="Rounded Rectangle 128"/>
            <p:cNvSpPr/>
            <p:nvPr/>
          </p:nvSpPr>
          <p:spPr>
            <a:xfrm>
              <a:off x="2667000" y="1962150"/>
              <a:ext cx="214311" cy="11715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142"/>
          <p:cNvGrpSpPr/>
          <p:nvPr/>
        </p:nvGrpSpPr>
        <p:grpSpPr>
          <a:xfrm>
            <a:off x="4170289" y="2303735"/>
            <a:ext cx="301358" cy="2317121"/>
            <a:chOff x="2971800" y="1485901"/>
            <a:chExt cx="214311" cy="1647821"/>
          </a:xfrm>
        </p:grpSpPr>
        <p:cxnSp>
          <p:nvCxnSpPr>
            <p:cNvPr id="136" name="Straight Connector 135"/>
            <p:cNvCxnSpPr/>
            <p:nvPr/>
          </p:nvCxnSpPr>
          <p:spPr>
            <a:xfrm rot="16200000" flipV="1">
              <a:off x="2256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37" name="Rounded Rectangle 136"/>
            <p:cNvSpPr/>
            <p:nvPr/>
          </p:nvSpPr>
          <p:spPr>
            <a:xfrm>
              <a:off x="2971800" y="1809750"/>
              <a:ext cx="214311" cy="132397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4" name="Rectangle 143"/>
          <p:cNvSpPr/>
          <p:nvPr/>
        </p:nvSpPr>
        <p:spPr>
          <a:xfrm>
            <a:off x="1532831"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145" name="Rectangle 144"/>
          <p:cNvSpPr/>
          <p:nvPr/>
        </p:nvSpPr>
        <p:spPr>
          <a:xfrm>
            <a:off x="2071102"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146" name="Rectangle 145"/>
          <p:cNvSpPr/>
          <p:nvPr/>
        </p:nvSpPr>
        <p:spPr>
          <a:xfrm>
            <a:off x="2609373"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147" name="Rectangle 146"/>
          <p:cNvSpPr/>
          <p:nvPr/>
        </p:nvSpPr>
        <p:spPr>
          <a:xfrm>
            <a:off x="3147644"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148" name="Rectangle 147"/>
          <p:cNvSpPr/>
          <p:nvPr/>
        </p:nvSpPr>
        <p:spPr>
          <a:xfrm>
            <a:off x="3685915"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49" name="Rectangle 148"/>
          <p:cNvSpPr/>
          <p:nvPr/>
        </p:nvSpPr>
        <p:spPr>
          <a:xfrm>
            <a:off x="4224186"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nvGrpSpPr>
          <p:cNvPr id="10" name="Group 149"/>
          <p:cNvGrpSpPr/>
          <p:nvPr/>
        </p:nvGrpSpPr>
        <p:grpSpPr>
          <a:xfrm>
            <a:off x="6389434" y="2305418"/>
            <a:ext cx="2090836" cy="701095"/>
            <a:chOff x="4597686" y="3155872"/>
            <a:chExt cx="1583966" cy="498584"/>
          </a:xfrm>
        </p:grpSpPr>
        <p:sp>
          <p:nvSpPr>
            <p:cNvPr id="151" name="TextBox 150"/>
            <p:cNvSpPr txBox="1"/>
            <p:nvPr/>
          </p:nvSpPr>
          <p:spPr>
            <a:xfrm>
              <a:off x="4597686"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TextBox 151"/>
            <p:cNvSpPr txBox="1"/>
            <p:nvPr/>
          </p:nvSpPr>
          <p:spPr>
            <a:xfrm>
              <a:off x="4597686" y="3348942"/>
              <a:ext cx="1583966"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52"/>
          <p:cNvGrpSpPr/>
          <p:nvPr/>
        </p:nvGrpSpPr>
        <p:grpSpPr>
          <a:xfrm>
            <a:off x="9386634" y="2305418"/>
            <a:ext cx="2036110" cy="701095"/>
            <a:chOff x="6978976" y="3155872"/>
            <a:chExt cx="1542507" cy="498584"/>
          </a:xfrm>
        </p:grpSpPr>
        <p:sp>
          <p:nvSpPr>
            <p:cNvPr id="154" name="TextBox 153"/>
            <p:cNvSpPr txBox="1"/>
            <p:nvPr/>
          </p:nvSpPr>
          <p:spPr>
            <a:xfrm>
              <a:off x="6978977"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TextBox 154"/>
            <p:cNvSpPr txBox="1"/>
            <p:nvPr/>
          </p:nvSpPr>
          <p:spPr>
            <a:xfrm>
              <a:off x="6978976" y="3348942"/>
              <a:ext cx="1542507"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55"/>
          <p:cNvGrpSpPr/>
          <p:nvPr/>
        </p:nvGrpSpPr>
        <p:grpSpPr>
          <a:xfrm>
            <a:off x="6389434" y="3213449"/>
            <a:ext cx="2036110" cy="701095"/>
            <a:chOff x="4597685" y="3914331"/>
            <a:chExt cx="1542507" cy="498583"/>
          </a:xfrm>
        </p:grpSpPr>
        <p:sp>
          <p:nvSpPr>
            <p:cNvPr id="157" name="TextBox 156"/>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TextBox 157"/>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58"/>
          <p:cNvGrpSpPr/>
          <p:nvPr/>
        </p:nvGrpSpPr>
        <p:grpSpPr>
          <a:xfrm>
            <a:off x="9386634" y="3213449"/>
            <a:ext cx="2036110" cy="701095"/>
            <a:chOff x="6978976" y="3914331"/>
            <a:chExt cx="1542507" cy="498583"/>
          </a:xfrm>
        </p:grpSpPr>
        <p:sp>
          <p:nvSpPr>
            <p:cNvPr id="160" name="TextBox 159"/>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160"/>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61"/>
          <p:cNvGrpSpPr/>
          <p:nvPr/>
        </p:nvGrpSpPr>
        <p:grpSpPr>
          <a:xfrm>
            <a:off x="6389434" y="4239172"/>
            <a:ext cx="2036110" cy="701095"/>
            <a:chOff x="4597685" y="3914331"/>
            <a:chExt cx="1542507" cy="498583"/>
          </a:xfrm>
        </p:grpSpPr>
        <p:sp>
          <p:nvSpPr>
            <p:cNvPr id="163" name="TextBox 162"/>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163"/>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64"/>
          <p:cNvGrpSpPr/>
          <p:nvPr/>
        </p:nvGrpSpPr>
        <p:grpSpPr>
          <a:xfrm>
            <a:off x="9386634" y="4239172"/>
            <a:ext cx="2036110" cy="701095"/>
            <a:chOff x="6978976" y="3914331"/>
            <a:chExt cx="1542507" cy="498583"/>
          </a:xfrm>
        </p:grpSpPr>
        <p:sp>
          <p:nvSpPr>
            <p:cNvPr id="166" name="TextBox 165"/>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166"/>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67"/>
          <p:cNvGrpSpPr/>
          <p:nvPr/>
        </p:nvGrpSpPr>
        <p:grpSpPr>
          <a:xfrm>
            <a:off x="8674821" y="4215707"/>
            <a:ext cx="659525" cy="640643"/>
            <a:chOff x="6299532" y="4190009"/>
            <a:chExt cx="469021" cy="455593"/>
          </a:xfrm>
        </p:grpSpPr>
        <p:sp>
          <p:nvSpPr>
            <p:cNvPr id="169" name="Oval 168"/>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70"/>
          <p:cNvGrpSpPr/>
          <p:nvPr/>
        </p:nvGrpSpPr>
        <p:grpSpPr>
          <a:xfrm>
            <a:off x="5648471" y="2277304"/>
            <a:ext cx="659525" cy="640643"/>
            <a:chOff x="630683" y="3383511"/>
            <a:chExt cx="469021" cy="455593"/>
          </a:xfrm>
        </p:grpSpPr>
        <p:sp>
          <p:nvSpPr>
            <p:cNvPr id="172" name="Oval 171"/>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3"/>
          <p:cNvGrpSpPr/>
          <p:nvPr/>
        </p:nvGrpSpPr>
        <p:grpSpPr>
          <a:xfrm>
            <a:off x="5648471" y="4215707"/>
            <a:ext cx="659525" cy="640643"/>
            <a:chOff x="3428938" y="4190009"/>
            <a:chExt cx="469021" cy="455593"/>
          </a:xfrm>
        </p:grpSpPr>
        <p:sp>
          <p:nvSpPr>
            <p:cNvPr id="175" name="Oval 174"/>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76"/>
          <p:cNvGrpSpPr/>
          <p:nvPr/>
        </p:nvGrpSpPr>
        <p:grpSpPr>
          <a:xfrm>
            <a:off x="5648471" y="3229350"/>
            <a:ext cx="659525" cy="640643"/>
            <a:chOff x="6299532" y="3384456"/>
            <a:chExt cx="469021" cy="455593"/>
          </a:xfrm>
        </p:grpSpPr>
        <p:sp>
          <p:nvSpPr>
            <p:cNvPr id="178" name="Oval 177"/>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79"/>
          <p:cNvGrpSpPr/>
          <p:nvPr/>
        </p:nvGrpSpPr>
        <p:grpSpPr>
          <a:xfrm>
            <a:off x="8674821" y="3229350"/>
            <a:ext cx="659525" cy="640643"/>
            <a:chOff x="630683" y="4190009"/>
            <a:chExt cx="469021" cy="455593"/>
          </a:xfrm>
        </p:grpSpPr>
        <p:sp>
          <p:nvSpPr>
            <p:cNvPr id="181" name="Oval 180"/>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82"/>
          <p:cNvGrpSpPr/>
          <p:nvPr/>
        </p:nvGrpSpPr>
        <p:grpSpPr>
          <a:xfrm>
            <a:off x="8674821" y="2277304"/>
            <a:ext cx="659525" cy="640643"/>
            <a:chOff x="3425803" y="3384456"/>
            <a:chExt cx="469021" cy="455593"/>
          </a:xfrm>
        </p:grpSpPr>
        <p:sp>
          <p:nvSpPr>
            <p:cNvPr id="184" name="Oval 183"/>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8" name="Footer Text"/>
          <p:cNvSpPr txBox="1"/>
          <p:nvPr/>
        </p:nvSpPr>
        <p:spPr>
          <a:xfrm>
            <a:off x="973504" y="5643811"/>
            <a:ext cx="10911745" cy="135037"/>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9" name="Straight Line buttom"/>
          <p:cNvCxnSpPr/>
          <p:nvPr/>
        </p:nvCxnSpPr>
        <p:spPr>
          <a:xfrm>
            <a:off x="964706" y="5456156"/>
            <a:ext cx="1092933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65"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1037307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strips(downRight)">
                                      <p:cBhvr>
                                        <p:cTn id="7" dur="500"/>
                                        <p:tgtEl>
                                          <p:spTgt spid="90"/>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Bottom)">
                                      <p:cBhvr>
                                        <p:cTn id="11" dur="500"/>
                                        <p:tgtEl>
                                          <p:spTgt spid="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4"/>
                                        </p:tgtEl>
                                        <p:attrNameLst>
                                          <p:attrName>style.visibility</p:attrName>
                                        </p:attrNameLst>
                                      </p:cBhvr>
                                      <p:to>
                                        <p:strVal val="visible"/>
                                      </p:to>
                                    </p:set>
                                    <p:animEffect transition="in" filter="fade">
                                      <p:cBhvr>
                                        <p:cTn id="14" dur="1000"/>
                                        <p:tgtEl>
                                          <p:spTgt spid="144"/>
                                        </p:tgtEl>
                                      </p:cBhvr>
                                    </p:animEffect>
                                  </p:childTnLst>
                                </p:cTn>
                              </p:par>
                            </p:childTnLst>
                          </p:cTn>
                        </p:par>
                        <p:par>
                          <p:cTn id="15" fill="hold">
                            <p:stCondLst>
                              <p:cond delay="1500"/>
                            </p:stCondLst>
                            <p:childTnLst>
                              <p:par>
                                <p:cTn id="16" presetID="1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slide(fromBottom)">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5"/>
                                        </p:tgtEl>
                                        <p:attrNameLst>
                                          <p:attrName>style.visibility</p:attrName>
                                        </p:attrNameLst>
                                      </p:cBhvr>
                                      <p:to>
                                        <p:strVal val="visible"/>
                                      </p:to>
                                    </p:set>
                                    <p:animEffect transition="in" filter="fade">
                                      <p:cBhvr>
                                        <p:cTn id="21" dur="1000"/>
                                        <p:tgtEl>
                                          <p:spTgt spid="145"/>
                                        </p:tgtEl>
                                      </p:cBhvr>
                                    </p:animEffect>
                                  </p:childTnLst>
                                </p:cTn>
                              </p:par>
                            </p:childTnLst>
                          </p:cTn>
                        </p:par>
                        <p:par>
                          <p:cTn id="22" fill="hold">
                            <p:stCondLst>
                              <p:cond delay="2500"/>
                            </p:stCondLst>
                            <p:childTnLst>
                              <p:par>
                                <p:cTn id="23" presetID="1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lide(fromBottom)">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6"/>
                                        </p:tgtEl>
                                        <p:attrNameLst>
                                          <p:attrName>style.visibility</p:attrName>
                                        </p:attrNameLst>
                                      </p:cBhvr>
                                      <p:to>
                                        <p:strVal val="visible"/>
                                      </p:to>
                                    </p:set>
                                    <p:animEffect transition="in" filter="fade">
                                      <p:cBhvr>
                                        <p:cTn id="28" dur="1000"/>
                                        <p:tgtEl>
                                          <p:spTgt spid="146"/>
                                        </p:tgtEl>
                                      </p:cBhvr>
                                    </p:animEffect>
                                  </p:childTnLst>
                                </p:cTn>
                              </p:par>
                            </p:childTnLst>
                          </p:cTn>
                        </p:par>
                        <p:par>
                          <p:cTn id="29" fill="hold">
                            <p:stCondLst>
                              <p:cond delay="35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lide(fromBottom)">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fade">
                                      <p:cBhvr>
                                        <p:cTn id="35" dur="1000"/>
                                        <p:tgtEl>
                                          <p:spTgt spid="147"/>
                                        </p:tgtEl>
                                      </p:cBhvr>
                                    </p:animEffect>
                                  </p:childTnLst>
                                </p:cTn>
                              </p:par>
                            </p:childTnLst>
                          </p:cTn>
                        </p:par>
                        <p:par>
                          <p:cTn id="36" fill="hold">
                            <p:stCondLst>
                              <p:cond delay="4500"/>
                            </p:stCondLst>
                            <p:childTnLst>
                              <p:par>
                                <p:cTn id="37" presetID="12" presetClass="entr" presetSubtype="4"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Bottom)">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8"/>
                                        </p:tgtEl>
                                        <p:attrNameLst>
                                          <p:attrName>style.visibility</p:attrName>
                                        </p:attrNameLst>
                                      </p:cBhvr>
                                      <p:to>
                                        <p:strVal val="visible"/>
                                      </p:to>
                                    </p:set>
                                    <p:animEffect transition="in" filter="fade">
                                      <p:cBhvr>
                                        <p:cTn id="42" dur="1000"/>
                                        <p:tgtEl>
                                          <p:spTgt spid="148"/>
                                        </p:tgtEl>
                                      </p:cBhvr>
                                    </p:animEffect>
                                  </p:childTnLst>
                                </p:cTn>
                              </p:par>
                            </p:childTnLst>
                          </p:cTn>
                        </p:par>
                        <p:par>
                          <p:cTn id="43" fill="hold">
                            <p:stCondLst>
                              <p:cond delay="5500"/>
                            </p:stCondLst>
                            <p:childTnLst>
                              <p:par>
                                <p:cTn id="44" presetID="12" presetClass="entr" presetSubtype="4"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slide(fromBottom)">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49"/>
                                        </p:tgtEl>
                                        <p:attrNameLst>
                                          <p:attrName>style.visibility</p:attrName>
                                        </p:attrNameLst>
                                      </p:cBhvr>
                                      <p:to>
                                        <p:strVal val="visible"/>
                                      </p:to>
                                    </p:set>
                                    <p:animEffect transition="in" filter="fade">
                                      <p:cBhvr>
                                        <p:cTn id="49" dur="1000"/>
                                        <p:tgtEl>
                                          <p:spTgt spid="149"/>
                                        </p:tgtEl>
                                      </p:cBhvr>
                                    </p:animEffect>
                                  </p:childTnLst>
                                </p:cTn>
                              </p:par>
                            </p:childTnLst>
                          </p:cTn>
                        </p:par>
                        <p:par>
                          <p:cTn id="50" fill="hold">
                            <p:stCondLst>
                              <p:cond delay="6500"/>
                            </p:stCondLst>
                            <p:childTnLst>
                              <p:par>
                                <p:cTn id="51" presetID="53"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2" presetClass="entr" presetSubtype="4" accel="50000" decel="50000"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ppt_x"/>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par>
                          <p:cTn id="60" fill="hold">
                            <p:stCondLst>
                              <p:cond delay="7000"/>
                            </p:stCondLst>
                            <p:childTnLst>
                              <p:par>
                                <p:cTn id="61" presetID="53"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fltVal val="0"/>
                                          </p:val>
                                        </p:tav>
                                        <p:tav tm="100000">
                                          <p:val>
                                            <p:strVal val="#ppt_h"/>
                                          </p:val>
                                        </p:tav>
                                      </p:tavLst>
                                    </p:anim>
                                    <p:animEffect transition="in" filter="fade">
                                      <p:cBhvr>
                                        <p:cTn id="65" dur="500"/>
                                        <p:tgtEl>
                                          <p:spTgt spid="21"/>
                                        </p:tgtEl>
                                      </p:cBhvr>
                                    </p:animEffect>
                                  </p:childTnLst>
                                </p:cTn>
                              </p:par>
                              <p:par>
                                <p:cTn id="66" presetID="2" presetClass="entr" presetSubtype="4" accel="50000" decel="50000" fill="hold" nodeType="with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500" fill="hold"/>
                                        <p:tgtEl>
                                          <p:spTgt spid="11"/>
                                        </p:tgtEl>
                                        <p:attrNameLst>
                                          <p:attrName>ppt_x</p:attrName>
                                        </p:attrNameLst>
                                      </p:cBhvr>
                                      <p:tavLst>
                                        <p:tav tm="0">
                                          <p:val>
                                            <p:strVal val="#ppt_x"/>
                                          </p:val>
                                        </p:tav>
                                        <p:tav tm="100000">
                                          <p:val>
                                            <p:strVal val="#ppt_x"/>
                                          </p:val>
                                        </p:tav>
                                      </p:tavLst>
                                    </p:anim>
                                    <p:anim calcmode="lin" valueType="num">
                                      <p:cBhvr additive="base">
                                        <p:cTn id="69" dur="500" fill="hold"/>
                                        <p:tgtEl>
                                          <p:spTgt spid="11"/>
                                        </p:tgtEl>
                                        <p:attrNameLst>
                                          <p:attrName>ppt_y</p:attrName>
                                        </p:attrNameLst>
                                      </p:cBhvr>
                                      <p:tavLst>
                                        <p:tav tm="0">
                                          <p:val>
                                            <p:strVal val="1+#ppt_h/2"/>
                                          </p:val>
                                        </p:tav>
                                        <p:tav tm="100000">
                                          <p:val>
                                            <p:strVal val="#ppt_y"/>
                                          </p:val>
                                        </p:tav>
                                      </p:tavLst>
                                    </p:anim>
                                  </p:childTnLst>
                                </p:cTn>
                              </p:par>
                            </p:childTnLst>
                          </p:cTn>
                        </p:par>
                        <p:par>
                          <p:cTn id="70" fill="hold">
                            <p:stCondLst>
                              <p:cond delay="7500"/>
                            </p:stCondLst>
                            <p:childTnLst>
                              <p:par>
                                <p:cTn id="71" presetID="53" presetClass="entr" presetSubtype="0"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par>
                                <p:cTn id="76" presetID="2" presetClass="entr" presetSubtype="4" accel="50000" decel="50000" fill="hold"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8000"/>
                            </p:stCondLst>
                            <p:childTnLst>
                              <p:par>
                                <p:cTn id="81" presetID="53" presetClass="entr" presetSubtype="0" fill="hold"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par>
                                <p:cTn id="86" presetID="2" presetClass="entr" presetSubtype="4" accel="50000" decel="50000" fill="hold"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additive="base">
                                        <p:cTn id="88" dur="500" fill="hold"/>
                                        <p:tgtEl>
                                          <p:spTgt spid="13"/>
                                        </p:tgtEl>
                                        <p:attrNameLst>
                                          <p:attrName>ppt_x</p:attrName>
                                        </p:attrNameLst>
                                      </p:cBhvr>
                                      <p:tavLst>
                                        <p:tav tm="0">
                                          <p:val>
                                            <p:strVal val="#ppt_x"/>
                                          </p:val>
                                        </p:tav>
                                        <p:tav tm="100000">
                                          <p:val>
                                            <p:strVal val="#ppt_x"/>
                                          </p:val>
                                        </p:tav>
                                      </p:tavLst>
                                    </p:anim>
                                    <p:anim calcmode="lin" valueType="num">
                                      <p:cBhvr additive="base">
                                        <p:cTn id="89" dur="500" fill="hold"/>
                                        <p:tgtEl>
                                          <p:spTgt spid="13"/>
                                        </p:tgtEl>
                                        <p:attrNameLst>
                                          <p:attrName>ppt_y</p:attrName>
                                        </p:attrNameLst>
                                      </p:cBhvr>
                                      <p:tavLst>
                                        <p:tav tm="0">
                                          <p:val>
                                            <p:strVal val="1+#ppt_h/2"/>
                                          </p:val>
                                        </p:tav>
                                        <p:tav tm="100000">
                                          <p:val>
                                            <p:strVal val="#ppt_y"/>
                                          </p:val>
                                        </p:tav>
                                      </p:tavLst>
                                    </p:anim>
                                  </p:childTnLst>
                                </p:cTn>
                              </p:par>
                            </p:childTnLst>
                          </p:cTn>
                        </p:par>
                        <p:par>
                          <p:cTn id="90" fill="hold">
                            <p:stCondLst>
                              <p:cond delay="8500"/>
                            </p:stCondLst>
                            <p:childTnLst>
                              <p:par>
                                <p:cTn id="91" presetID="53" presetClass="entr" presetSubtype="0"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par>
                                <p:cTn id="96" presetID="2" presetClass="entr" presetSubtype="4" accel="50000" decel="50000" fill="hold" nodeType="with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additive="base">
                                        <p:cTn id="98" dur="500" fill="hold"/>
                                        <p:tgtEl>
                                          <p:spTgt spid="14"/>
                                        </p:tgtEl>
                                        <p:attrNameLst>
                                          <p:attrName>ppt_x</p:attrName>
                                        </p:attrNameLst>
                                      </p:cBhvr>
                                      <p:tavLst>
                                        <p:tav tm="0">
                                          <p:val>
                                            <p:strVal val="#ppt_x"/>
                                          </p:val>
                                        </p:tav>
                                        <p:tav tm="100000">
                                          <p:val>
                                            <p:strVal val="#ppt_x"/>
                                          </p:val>
                                        </p:tav>
                                      </p:tavLst>
                                    </p:anim>
                                    <p:anim calcmode="lin" valueType="num">
                                      <p:cBhvr additive="base">
                                        <p:cTn id="99" dur="500" fill="hold"/>
                                        <p:tgtEl>
                                          <p:spTgt spid="14"/>
                                        </p:tgtEl>
                                        <p:attrNameLst>
                                          <p:attrName>ppt_y</p:attrName>
                                        </p:attrNameLst>
                                      </p:cBhvr>
                                      <p:tavLst>
                                        <p:tav tm="0">
                                          <p:val>
                                            <p:strVal val="1+#ppt_h/2"/>
                                          </p:val>
                                        </p:tav>
                                        <p:tav tm="100000">
                                          <p:val>
                                            <p:strVal val="#ppt_y"/>
                                          </p:val>
                                        </p:tav>
                                      </p:tavLst>
                                    </p:anim>
                                  </p:childTnLst>
                                </p:cTn>
                              </p:par>
                            </p:childTnLst>
                          </p:cTn>
                        </p:par>
                        <p:par>
                          <p:cTn id="100" fill="hold">
                            <p:stCondLst>
                              <p:cond delay="9000"/>
                            </p:stCondLst>
                            <p:childTnLst>
                              <p:par>
                                <p:cTn id="101" presetID="53" presetClass="entr" presetSubtype="0" fill="hold" nodeType="after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p:cTn id="103" dur="500" fill="hold"/>
                                        <p:tgtEl>
                                          <p:spTgt spid="16"/>
                                        </p:tgtEl>
                                        <p:attrNameLst>
                                          <p:attrName>ppt_w</p:attrName>
                                        </p:attrNameLst>
                                      </p:cBhvr>
                                      <p:tavLst>
                                        <p:tav tm="0">
                                          <p:val>
                                            <p:fltVal val="0"/>
                                          </p:val>
                                        </p:tav>
                                        <p:tav tm="100000">
                                          <p:val>
                                            <p:strVal val="#ppt_w"/>
                                          </p:val>
                                        </p:tav>
                                      </p:tavLst>
                                    </p:anim>
                                    <p:anim calcmode="lin" valueType="num">
                                      <p:cBhvr>
                                        <p:cTn id="104" dur="500" fill="hold"/>
                                        <p:tgtEl>
                                          <p:spTgt spid="16"/>
                                        </p:tgtEl>
                                        <p:attrNameLst>
                                          <p:attrName>ppt_h</p:attrName>
                                        </p:attrNameLst>
                                      </p:cBhvr>
                                      <p:tavLst>
                                        <p:tav tm="0">
                                          <p:val>
                                            <p:fltVal val="0"/>
                                          </p:val>
                                        </p:tav>
                                        <p:tav tm="100000">
                                          <p:val>
                                            <p:strVal val="#ppt_h"/>
                                          </p:val>
                                        </p:tav>
                                      </p:tavLst>
                                    </p:anim>
                                    <p:animEffect transition="in" filter="fade">
                                      <p:cBhvr>
                                        <p:cTn id="105" dur="500"/>
                                        <p:tgtEl>
                                          <p:spTgt spid="16"/>
                                        </p:tgtEl>
                                      </p:cBhvr>
                                    </p:animEffect>
                                  </p:childTnLst>
                                </p:cTn>
                              </p:par>
                              <p:par>
                                <p:cTn id="106" presetID="2" presetClass="entr" presetSubtype="4" accel="50000" decel="50000" fill="hold" nodeType="withEffect">
                                  <p:stCondLst>
                                    <p:cond delay="0"/>
                                  </p:stCondLst>
                                  <p:childTnLst>
                                    <p:set>
                                      <p:cBhvr>
                                        <p:cTn id="107" dur="1" fill="hold">
                                          <p:stCondLst>
                                            <p:cond delay="0"/>
                                          </p:stCondLst>
                                        </p:cTn>
                                        <p:tgtEl>
                                          <p:spTgt spid="15"/>
                                        </p:tgtEl>
                                        <p:attrNameLst>
                                          <p:attrName>style.visibility</p:attrName>
                                        </p:attrNameLst>
                                      </p:cBhvr>
                                      <p:to>
                                        <p:strVal val="visible"/>
                                      </p:to>
                                    </p:set>
                                    <p:anim calcmode="lin" valueType="num">
                                      <p:cBhvr additive="base">
                                        <p:cTn id="108" dur="500" fill="hold"/>
                                        <p:tgtEl>
                                          <p:spTgt spid="15"/>
                                        </p:tgtEl>
                                        <p:attrNameLst>
                                          <p:attrName>ppt_x</p:attrName>
                                        </p:attrNameLst>
                                      </p:cBhvr>
                                      <p:tavLst>
                                        <p:tav tm="0">
                                          <p:val>
                                            <p:strVal val="#ppt_x"/>
                                          </p:val>
                                        </p:tav>
                                        <p:tav tm="100000">
                                          <p:val>
                                            <p:strVal val="#ppt_x"/>
                                          </p:val>
                                        </p:tav>
                                      </p:tavLst>
                                    </p:anim>
                                    <p:anim calcmode="lin" valueType="num">
                                      <p:cBhvr additive="base">
                                        <p:cTn id="109" dur="500" fill="hold"/>
                                        <p:tgtEl>
                                          <p:spTgt spid="15"/>
                                        </p:tgtEl>
                                        <p:attrNameLst>
                                          <p:attrName>ppt_y</p:attrName>
                                        </p:attrNameLst>
                                      </p:cBhvr>
                                      <p:tavLst>
                                        <p:tav tm="0">
                                          <p:val>
                                            <p:strVal val="1+#ppt_h/2"/>
                                          </p:val>
                                        </p:tav>
                                        <p:tav tm="100000">
                                          <p:val>
                                            <p:strVal val="#ppt_y"/>
                                          </p:val>
                                        </p:tav>
                                      </p:tavLst>
                                    </p:anim>
                                  </p:childTnLst>
                                </p:cTn>
                              </p:par>
                            </p:childTnLst>
                          </p:cTn>
                        </p:par>
                        <p:par>
                          <p:cTn id="110" fill="hold">
                            <p:stCondLst>
                              <p:cond delay="9500"/>
                            </p:stCondLst>
                            <p:childTnLst>
                              <p:par>
                                <p:cTn id="111" presetID="13" presetClass="entr" presetSubtype="16" fill="hold" nodeType="after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plus(in)">
                                      <p:cBhvr>
                                        <p:cTn id="113" dur="500"/>
                                        <p:tgtEl>
                                          <p:spTgt spid="6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144" grpId="0"/>
      <p:bldP spid="145" grpId="0"/>
      <p:bldP spid="146" grpId="0"/>
      <p:bldP spid="147" grpId="0"/>
      <p:bldP spid="148" grpId="0"/>
      <p:bldP spid="149" grpId="0"/>
      <p:bldP spid="6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Straight Connector 65"/>
          <p:cNvCxnSpPr/>
          <p:nvPr/>
        </p:nvCxnSpPr>
        <p:spPr>
          <a:xfrm>
            <a:off x="4330592" y="5609377"/>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4962062" y="4491890"/>
            <a:ext cx="2163886"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4430334" y="3394026"/>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807225" y="2196210"/>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3627275" y="5153230"/>
            <a:ext cx="1194815" cy="1124575"/>
            <a:chOff x="6139503" y="4871969"/>
            <a:chExt cx="1192668" cy="1122553"/>
          </a:xfrm>
          <a:effectLst/>
        </p:grpSpPr>
        <p:sp>
          <p:nvSpPr>
            <p:cNvPr id="6" name="Rounded Rectangle 5"/>
            <p:cNvSpPr>
              <a:spLocks noChangeArrowheads="1"/>
            </p:cNvSpPr>
            <p:nvPr/>
          </p:nvSpPr>
          <p:spPr bwMode="auto">
            <a:xfrm>
              <a:off x="6139503" y="4871969"/>
              <a:ext cx="1192668" cy="1122553"/>
            </a:xfrm>
            <a:prstGeom prst="roundRect">
              <a:avLst>
                <a:gd name="adj" fmla="val 9375"/>
              </a:avLst>
            </a:prstGeom>
            <a:solidFill>
              <a:schemeClr val="accent4"/>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21"/>
            <p:cNvSpPr txBox="1">
              <a:spLocks noChangeArrowheads="1"/>
            </p:cNvSpPr>
            <p:nvPr/>
          </p:nvSpPr>
          <p:spPr bwMode="auto">
            <a:xfrm>
              <a:off x="6356737" y="5179787"/>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p>
          </p:txBody>
        </p:sp>
      </p:grpSp>
      <p:grpSp>
        <p:nvGrpSpPr>
          <p:cNvPr id="8" name="Group 7"/>
          <p:cNvGrpSpPr/>
          <p:nvPr/>
        </p:nvGrpSpPr>
        <p:grpSpPr>
          <a:xfrm>
            <a:off x="3908406" y="4028662"/>
            <a:ext cx="1194815" cy="1124576"/>
            <a:chOff x="6420131" y="3749417"/>
            <a:chExt cx="1192668" cy="1122553"/>
          </a:xfrm>
          <a:effectLst/>
        </p:grpSpPr>
        <p:sp>
          <p:nvSpPr>
            <p:cNvPr id="9" name="Rounded Rectangle 8"/>
            <p:cNvSpPr>
              <a:spLocks noChangeArrowheads="1"/>
            </p:cNvSpPr>
            <p:nvPr/>
          </p:nvSpPr>
          <p:spPr bwMode="auto">
            <a:xfrm>
              <a:off x="6420131" y="3749417"/>
              <a:ext cx="1192668" cy="1122553"/>
            </a:xfrm>
            <a:prstGeom prst="roundRect">
              <a:avLst>
                <a:gd name="adj" fmla="val 9375"/>
              </a:avLst>
            </a:prstGeom>
            <a:solidFill>
              <a:schemeClr val="accent3"/>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22"/>
            <p:cNvSpPr txBox="1">
              <a:spLocks noChangeArrowheads="1"/>
            </p:cNvSpPr>
            <p:nvPr/>
          </p:nvSpPr>
          <p:spPr bwMode="auto">
            <a:xfrm>
              <a:off x="6672041" y="4034885"/>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p>
          </p:txBody>
        </p:sp>
      </p:grpSp>
      <p:grpSp>
        <p:nvGrpSpPr>
          <p:cNvPr id="11" name="Group 10"/>
          <p:cNvGrpSpPr/>
          <p:nvPr/>
        </p:nvGrpSpPr>
        <p:grpSpPr>
          <a:xfrm>
            <a:off x="3486708" y="2904099"/>
            <a:ext cx="1194815" cy="1124573"/>
            <a:chOff x="5999190" y="2626865"/>
            <a:chExt cx="1192668" cy="1122553"/>
          </a:xfrm>
          <a:effectLst/>
        </p:grpSpPr>
        <p:sp>
          <p:nvSpPr>
            <p:cNvPr id="12" name="Rounded Rectangle 11"/>
            <p:cNvSpPr>
              <a:spLocks noChangeArrowheads="1"/>
            </p:cNvSpPr>
            <p:nvPr/>
          </p:nvSpPr>
          <p:spPr bwMode="auto">
            <a:xfrm>
              <a:off x="5999190" y="2626865"/>
              <a:ext cx="1192668" cy="1122553"/>
            </a:xfrm>
            <a:prstGeom prst="roundRect">
              <a:avLst>
                <a:gd name="adj" fmla="val 9375"/>
              </a:avLst>
            </a:prstGeom>
            <a:solidFill>
              <a:schemeClr val="accent2"/>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a:spLocks noChangeArrowheads="1"/>
            </p:cNvSpPr>
            <p:nvPr/>
          </p:nvSpPr>
          <p:spPr bwMode="auto">
            <a:xfrm>
              <a:off x="6231728" y="2895663"/>
              <a:ext cx="771727" cy="60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p>
          </p:txBody>
        </p:sp>
      </p:grpSp>
      <p:grpSp>
        <p:nvGrpSpPr>
          <p:cNvPr id="14" name="Group 13"/>
          <p:cNvGrpSpPr/>
          <p:nvPr/>
        </p:nvGrpSpPr>
        <p:grpSpPr>
          <a:xfrm>
            <a:off x="2889307" y="1842193"/>
            <a:ext cx="1194815" cy="1124575"/>
            <a:chOff x="5402860" y="1566869"/>
            <a:chExt cx="1192668" cy="1122553"/>
          </a:xfrm>
          <a:effectLst/>
        </p:grpSpPr>
        <p:sp>
          <p:nvSpPr>
            <p:cNvPr id="15" name="Rounded Rectangle 14"/>
            <p:cNvSpPr>
              <a:spLocks noChangeArrowheads="1"/>
            </p:cNvSpPr>
            <p:nvPr/>
          </p:nvSpPr>
          <p:spPr bwMode="auto">
            <a:xfrm rot="20684149">
              <a:off x="5402860" y="1566869"/>
              <a:ext cx="1192668" cy="1122553"/>
            </a:xfrm>
            <a:prstGeom prst="roundRect">
              <a:avLst>
                <a:gd name="adj" fmla="val 9375"/>
              </a:avLst>
            </a:prstGeom>
            <a:solidFill>
              <a:schemeClr val="accent1"/>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a:spLocks noChangeArrowheads="1"/>
            </p:cNvSpPr>
            <p:nvPr/>
          </p:nvSpPr>
          <p:spPr bwMode="auto">
            <a:xfrm rot="20681241">
              <a:off x="5613324" y="1778750"/>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p>
          </p:txBody>
        </p:sp>
      </p:grpSp>
      <p:grpSp>
        <p:nvGrpSpPr>
          <p:cNvPr id="27" name="Group 26"/>
          <p:cNvGrpSpPr>
            <a:grpSpLocks noChangeAspect="1"/>
          </p:cNvGrpSpPr>
          <p:nvPr/>
        </p:nvGrpSpPr>
        <p:grpSpPr>
          <a:xfrm>
            <a:off x="5030321" y="1802601"/>
            <a:ext cx="901620" cy="901620"/>
            <a:chOff x="5385173" y="1917525"/>
            <a:chExt cx="1440000" cy="1440000"/>
          </a:xfrm>
        </p:grpSpPr>
        <p:sp>
          <p:nvSpPr>
            <p:cNvPr id="28" name="Oval 27"/>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Oval 28"/>
            <p:cNvSpPr/>
            <p:nvPr/>
          </p:nvSpPr>
          <p:spPr>
            <a:xfrm>
              <a:off x="5475173" y="2007525"/>
              <a:ext cx="1260000" cy="12600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a:grpSpLocks noChangeAspect="1"/>
          </p:cNvGrpSpPr>
          <p:nvPr/>
        </p:nvGrpSpPr>
        <p:grpSpPr>
          <a:xfrm>
            <a:off x="6011260" y="5140260"/>
            <a:ext cx="901619" cy="901620"/>
            <a:chOff x="5385173" y="1917525"/>
            <a:chExt cx="1440000" cy="1440000"/>
          </a:xfrm>
        </p:grpSpPr>
        <p:sp>
          <p:nvSpPr>
            <p:cNvPr id="31" name="Oval 30"/>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1"/>
            <p:cNvSpPr/>
            <p:nvPr/>
          </p:nvSpPr>
          <p:spPr>
            <a:xfrm>
              <a:off x="5475175" y="2007525"/>
              <a:ext cx="1260001"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a:grpSpLocks noChangeAspect="1"/>
          </p:cNvGrpSpPr>
          <p:nvPr/>
        </p:nvGrpSpPr>
        <p:grpSpPr>
          <a:xfrm>
            <a:off x="6912184" y="4039223"/>
            <a:ext cx="901620" cy="901620"/>
            <a:chOff x="5385173" y="1917525"/>
            <a:chExt cx="1440000" cy="1440000"/>
          </a:xfrm>
        </p:grpSpPr>
        <p:sp>
          <p:nvSpPr>
            <p:cNvPr id="34" name="Oval 33"/>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Oval 34"/>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a:grpSpLocks noChangeAspect="1"/>
          </p:cNvGrpSpPr>
          <p:nvPr/>
        </p:nvGrpSpPr>
        <p:grpSpPr>
          <a:xfrm>
            <a:off x="5826516" y="2873633"/>
            <a:ext cx="901620" cy="901620"/>
            <a:chOff x="5385173" y="1917525"/>
            <a:chExt cx="1440000" cy="1440000"/>
          </a:xfrm>
        </p:grpSpPr>
        <p:sp>
          <p:nvSpPr>
            <p:cNvPr id="37" name="Oval 36"/>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37"/>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a:grpSpLocks noChangeAspect="1"/>
          </p:cNvGrpSpPr>
          <p:nvPr/>
        </p:nvGrpSpPr>
        <p:grpSpPr>
          <a:xfrm>
            <a:off x="5232576" y="1999830"/>
            <a:ext cx="488379" cy="488379"/>
            <a:chOff x="-2771775" y="66675"/>
            <a:chExt cx="827087" cy="827088"/>
          </a:xfrm>
          <a:solidFill>
            <a:schemeClr val="bg1"/>
          </a:solidFill>
        </p:grpSpPr>
        <p:sp>
          <p:nvSpPr>
            <p:cNvPr id="40"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242020" y="5422854"/>
            <a:ext cx="433144" cy="331053"/>
            <a:chOff x="5516563" y="84138"/>
            <a:chExt cx="1414463" cy="1081087"/>
          </a:xfrm>
          <a:solidFill>
            <a:schemeClr val="bg1"/>
          </a:solidFill>
        </p:grpSpPr>
        <p:sp>
          <p:nvSpPr>
            <p:cNvPr id="44"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7129720" y="4293656"/>
            <a:ext cx="448210" cy="385986"/>
            <a:chOff x="2727325" y="-39687"/>
            <a:chExt cx="1463675" cy="1260475"/>
          </a:xfrm>
          <a:solidFill>
            <a:schemeClr val="bg1"/>
          </a:solidFill>
        </p:grpSpPr>
        <p:sp>
          <p:nvSpPr>
            <p:cNvPr id="52"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21"/>
            <p:cNvSpPr>
              <a:spLocks/>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Freeform 13"/>
          <p:cNvSpPr>
            <a:spLocks noChangeAspect="1" noEditPoints="1"/>
          </p:cNvSpPr>
          <p:nvPr/>
        </p:nvSpPr>
        <p:spPr bwMode="auto">
          <a:xfrm>
            <a:off x="6079787" y="3099178"/>
            <a:ext cx="424142" cy="413042"/>
          </a:xfrm>
          <a:custGeom>
            <a:avLst/>
            <a:gdLst>
              <a:gd name="T0" fmla="*/ 161 w 226"/>
              <a:gd name="T1" fmla="*/ 0 h 220"/>
              <a:gd name="T2" fmla="*/ 96 w 226"/>
              <a:gd name="T3" fmla="*/ 47 h 220"/>
              <a:gd name="T4" fmla="*/ 95 w 226"/>
              <a:gd name="T5" fmla="*/ 47 h 220"/>
              <a:gd name="T6" fmla="*/ 24 w 226"/>
              <a:gd name="T7" fmla="*/ 119 h 220"/>
              <a:gd name="T8" fmla="*/ 1 w 226"/>
              <a:gd name="T9" fmla="*/ 189 h 220"/>
              <a:gd name="T10" fmla="*/ 24 w 226"/>
              <a:gd name="T11" fmla="*/ 220 h 220"/>
              <a:gd name="T12" fmla="*/ 90 w 226"/>
              <a:gd name="T13" fmla="*/ 203 h 220"/>
              <a:gd name="T14" fmla="*/ 207 w 226"/>
              <a:gd name="T15" fmla="*/ 91 h 220"/>
              <a:gd name="T16" fmla="*/ 110 w 226"/>
              <a:gd name="T17" fmla="*/ 164 h 220"/>
              <a:gd name="T18" fmla="*/ 170 w 226"/>
              <a:gd name="T19" fmla="*/ 81 h 220"/>
              <a:gd name="T20" fmla="*/ 163 w 226"/>
              <a:gd name="T21" fmla="*/ 115 h 220"/>
              <a:gd name="T22" fmla="*/ 110 w 226"/>
              <a:gd name="T23" fmla="*/ 169 h 220"/>
              <a:gd name="T24" fmla="*/ 102 w 226"/>
              <a:gd name="T25" fmla="*/ 139 h 220"/>
              <a:gd name="T26" fmla="*/ 79 w 226"/>
              <a:gd name="T27" fmla="*/ 117 h 220"/>
              <a:gd name="T28" fmla="*/ 159 w 226"/>
              <a:gd name="T29" fmla="*/ 61 h 220"/>
              <a:gd name="T30" fmla="*/ 102 w 226"/>
              <a:gd name="T31" fmla="*/ 139 h 220"/>
              <a:gd name="T32" fmla="*/ 52 w 226"/>
              <a:gd name="T33" fmla="*/ 110 h 220"/>
              <a:gd name="T34" fmla="*/ 137 w 226"/>
              <a:gd name="T35" fmla="*/ 49 h 220"/>
              <a:gd name="T36" fmla="*/ 29 w 226"/>
              <a:gd name="T37" fmla="*/ 205 h 220"/>
              <a:gd name="T38" fmla="*/ 14 w 226"/>
              <a:gd name="T39" fmla="*/ 196 h 220"/>
              <a:gd name="T40" fmla="*/ 22 w 226"/>
              <a:gd name="T41" fmla="*/ 166 h 220"/>
              <a:gd name="T42" fmla="*/ 54 w 226"/>
              <a:gd name="T43" fmla="*/ 199 h 220"/>
              <a:gd name="T44" fmla="*/ 61 w 226"/>
              <a:gd name="T45" fmla="*/ 197 h 220"/>
              <a:gd name="T46" fmla="*/ 24 w 226"/>
              <a:gd name="T47" fmla="*/ 159 h 220"/>
              <a:gd name="T48" fmla="*/ 33 w 226"/>
              <a:gd name="T49" fmla="*/ 129 h 220"/>
              <a:gd name="T50" fmla="*/ 89 w 226"/>
              <a:gd name="T51" fmla="*/ 189 h 220"/>
              <a:gd name="T52" fmla="*/ 61 w 226"/>
              <a:gd name="T53" fmla="*/ 197 h 220"/>
              <a:gd name="T54" fmla="*/ 186 w 226"/>
              <a:gd name="T55" fmla="*/ 93 h 220"/>
              <a:gd name="T56" fmla="*/ 168 w 226"/>
              <a:gd name="T57" fmla="*/ 52 h 220"/>
              <a:gd name="T58" fmla="*/ 139 w 226"/>
              <a:gd name="T59" fmla="*/ 23 h 220"/>
              <a:gd name="T60" fmla="*/ 192 w 226"/>
              <a:gd name="T61" fmla="*/ 27 h 220"/>
              <a:gd name="T62" fmla="*/ 197 w 226"/>
              <a:gd name="T63" fmla="*/ 8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7029621" y="5070355"/>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7916974" y="4029336"/>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846002" y="2816461"/>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084450" y="1699230"/>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6090222" y="1937276"/>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6869251" y="3035584"/>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7916992" y="4254369"/>
            <a:ext cx="26441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TextBox 61"/>
          <p:cNvSpPr txBox="1"/>
          <p:nvPr/>
        </p:nvSpPr>
        <p:spPr>
          <a:xfrm>
            <a:off x="7026722" y="5304510"/>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308026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6" presetClass="entr" presetSubtype="37"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arn(outVertical)">
                                      <p:cBhvr>
                                        <p:cTn id="27" dur="1000"/>
                                        <p:tgtEl>
                                          <p:spTgt spid="27"/>
                                        </p:tgtEl>
                                      </p:cBhvr>
                                    </p:animEffect>
                                  </p:childTnLst>
                                </p:cTn>
                              </p:par>
                            </p:childTnLst>
                          </p:cTn>
                        </p:par>
                        <p:par>
                          <p:cTn id="28" fill="hold">
                            <p:stCondLst>
                              <p:cond delay="3000"/>
                            </p:stCondLst>
                            <p:childTnLst>
                              <p:par>
                                <p:cTn id="29" presetID="16" presetClass="entr" presetSubtype="37"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arn(outVertical)">
                                      <p:cBhvr>
                                        <p:cTn id="31" dur="1000"/>
                                        <p:tgtEl>
                                          <p:spTgt spid="30"/>
                                        </p:tgtEl>
                                      </p:cBhvr>
                                    </p:animEffect>
                                  </p:childTnLst>
                                </p:cTn>
                              </p:par>
                            </p:childTnLst>
                          </p:cTn>
                        </p:par>
                        <p:par>
                          <p:cTn id="32" fill="hold">
                            <p:stCondLst>
                              <p:cond delay="4000"/>
                            </p:stCondLst>
                            <p:childTnLst>
                              <p:par>
                                <p:cTn id="33" presetID="16" presetClass="entr" presetSubtype="37"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barn(outVertical)">
                                      <p:cBhvr>
                                        <p:cTn id="35" dur="1000"/>
                                        <p:tgtEl>
                                          <p:spTgt spid="33"/>
                                        </p:tgtEl>
                                      </p:cBhvr>
                                    </p:animEffect>
                                  </p:childTnLst>
                                </p:cTn>
                              </p:par>
                            </p:childTnLst>
                          </p:cTn>
                        </p:par>
                        <p:par>
                          <p:cTn id="36" fill="hold">
                            <p:stCondLst>
                              <p:cond delay="5000"/>
                            </p:stCondLst>
                            <p:childTnLst>
                              <p:par>
                                <p:cTn id="37" presetID="16" presetClass="entr" presetSubtype="37"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barn(outVertical)">
                                      <p:cBhvr>
                                        <p:cTn id="39" dur="1000"/>
                                        <p:tgtEl>
                                          <p:spTgt spid="36"/>
                                        </p:tgtEl>
                                      </p:cBhvr>
                                    </p:animEffect>
                                  </p:childTnLst>
                                </p:cTn>
                              </p:par>
                            </p:childTnLst>
                          </p:cTn>
                        </p:par>
                        <p:par>
                          <p:cTn id="40" fill="hold">
                            <p:stCondLst>
                              <p:cond delay="6000"/>
                            </p:stCondLst>
                            <p:childTnLst>
                              <p:par>
                                <p:cTn id="41" presetID="53" presetClass="entr" presetSubtype="16"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animEffect transition="in" filter="fade">
                                      <p:cBhvr>
                                        <p:cTn id="45" dur="500"/>
                                        <p:tgtEl>
                                          <p:spTgt spid="39"/>
                                        </p:tgtEl>
                                      </p:cBhvr>
                                    </p:animEffect>
                                  </p:childTnLst>
                                </p:cTn>
                              </p:par>
                            </p:childTnLst>
                          </p:cTn>
                        </p:par>
                        <p:par>
                          <p:cTn id="46" fill="hold">
                            <p:stCondLst>
                              <p:cond delay="650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7000"/>
                            </p:stCondLst>
                            <p:childTnLst>
                              <p:par>
                                <p:cTn id="53" presetID="53" presetClass="entr" presetSubtype="16"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childTnLst>
                          </p:cTn>
                        </p:par>
                        <p:par>
                          <p:cTn id="58" fill="hold">
                            <p:stCondLst>
                              <p:cond delay="7500"/>
                            </p:stCondLst>
                            <p:childTnLst>
                              <p:par>
                                <p:cTn id="59" presetID="53" presetClass="entr" presetSubtype="16"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animEffect transition="in" filter="fade">
                                      <p:cBhvr>
                                        <p:cTn id="63" dur="500"/>
                                        <p:tgtEl>
                                          <p:spTgt spid="54"/>
                                        </p:tgtEl>
                                      </p:cBhvr>
                                    </p:animEffect>
                                  </p:childTnLst>
                                </p:cTn>
                              </p:par>
                            </p:childTnLst>
                          </p:cTn>
                        </p:par>
                        <p:par>
                          <p:cTn id="64" fill="hold">
                            <p:stCondLst>
                              <p:cond delay="8000"/>
                            </p:stCondLst>
                            <p:childTnLst>
                              <p:par>
                                <p:cTn id="65" presetID="22" presetClass="entr" presetSubtype="8"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wipe(left)">
                                      <p:cBhvr>
                                        <p:cTn id="67" dur="500"/>
                                        <p:tgtEl>
                                          <p:spTgt spid="55"/>
                                        </p:tgtEl>
                                      </p:cBhvr>
                                    </p:animEffect>
                                  </p:childTnLst>
                                </p:cTn>
                              </p:par>
                            </p:childTnLst>
                          </p:cTn>
                        </p:par>
                        <p:par>
                          <p:cTn id="68" fill="hold">
                            <p:stCondLst>
                              <p:cond delay="8500"/>
                            </p:stCondLst>
                            <p:childTnLst>
                              <p:par>
                                <p:cTn id="69" presetID="22" presetClass="entr" presetSubtype="8"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Effect transition="in" filter="wipe(left)">
                                      <p:cBhvr>
                                        <p:cTn id="71" dur="500"/>
                                        <p:tgtEl>
                                          <p:spTgt spid="56"/>
                                        </p:tgtEl>
                                      </p:cBhvr>
                                    </p:animEffect>
                                  </p:childTnLst>
                                </p:cTn>
                              </p:par>
                            </p:childTnLst>
                          </p:cTn>
                        </p:par>
                        <p:par>
                          <p:cTn id="72" fill="hold">
                            <p:stCondLst>
                              <p:cond delay="9000"/>
                            </p:stCondLst>
                            <p:childTnLst>
                              <p:par>
                                <p:cTn id="73" presetID="22" presetClass="entr" presetSubtype="8" fill="hold" grpId="0"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wipe(left)">
                                      <p:cBhvr>
                                        <p:cTn id="75" dur="500"/>
                                        <p:tgtEl>
                                          <p:spTgt spid="57"/>
                                        </p:tgtEl>
                                      </p:cBhvr>
                                    </p:animEffect>
                                  </p:childTnLst>
                                </p:cTn>
                              </p:par>
                            </p:childTnLst>
                          </p:cTn>
                        </p:par>
                        <p:par>
                          <p:cTn id="76" fill="hold">
                            <p:stCondLst>
                              <p:cond delay="9500"/>
                            </p:stCondLst>
                            <p:childTnLst>
                              <p:par>
                                <p:cTn id="77" presetID="22" presetClass="entr" presetSubtype="8"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left)">
                                      <p:cBhvr>
                                        <p:cTn id="79" dur="500"/>
                                        <p:tgtEl>
                                          <p:spTgt spid="58"/>
                                        </p:tgtEl>
                                      </p:cBhvr>
                                    </p:animEffect>
                                  </p:childTnLst>
                                </p:cTn>
                              </p:par>
                            </p:childTnLst>
                          </p:cTn>
                        </p:par>
                        <p:par>
                          <p:cTn id="80" fill="hold">
                            <p:stCondLst>
                              <p:cond delay="10000"/>
                            </p:stCondLst>
                            <p:childTnLst>
                              <p:par>
                                <p:cTn id="81" presetID="2" presetClass="entr" presetSubtype="2" fill="hold" grpId="0" nodeType="afterEffect">
                                  <p:stCondLst>
                                    <p:cond delay="0"/>
                                  </p:stCondLst>
                                  <p:childTnLst>
                                    <p:set>
                                      <p:cBhvr>
                                        <p:cTn id="82" dur="1" fill="hold">
                                          <p:stCondLst>
                                            <p:cond delay="0"/>
                                          </p:stCondLst>
                                        </p:cTn>
                                        <p:tgtEl>
                                          <p:spTgt spid="59"/>
                                        </p:tgtEl>
                                        <p:attrNameLst>
                                          <p:attrName>style.visibility</p:attrName>
                                        </p:attrNameLst>
                                      </p:cBhvr>
                                      <p:to>
                                        <p:strVal val="visible"/>
                                      </p:to>
                                    </p:set>
                                    <p:anim calcmode="lin" valueType="num">
                                      <p:cBhvr additive="base">
                                        <p:cTn id="83" dur="500" fill="hold"/>
                                        <p:tgtEl>
                                          <p:spTgt spid="59"/>
                                        </p:tgtEl>
                                        <p:attrNameLst>
                                          <p:attrName>ppt_x</p:attrName>
                                        </p:attrNameLst>
                                      </p:cBhvr>
                                      <p:tavLst>
                                        <p:tav tm="0">
                                          <p:val>
                                            <p:strVal val="1+#ppt_w/2"/>
                                          </p:val>
                                        </p:tav>
                                        <p:tav tm="100000">
                                          <p:val>
                                            <p:strVal val="#ppt_x"/>
                                          </p:val>
                                        </p:tav>
                                      </p:tavLst>
                                    </p:anim>
                                    <p:anim calcmode="lin" valueType="num">
                                      <p:cBhvr additive="base">
                                        <p:cTn id="84" dur="500" fill="hold"/>
                                        <p:tgtEl>
                                          <p:spTgt spid="59"/>
                                        </p:tgtEl>
                                        <p:attrNameLst>
                                          <p:attrName>ppt_y</p:attrName>
                                        </p:attrNameLst>
                                      </p:cBhvr>
                                      <p:tavLst>
                                        <p:tav tm="0">
                                          <p:val>
                                            <p:strVal val="#ppt_y"/>
                                          </p:val>
                                        </p:tav>
                                        <p:tav tm="100000">
                                          <p:val>
                                            <p:strVal val="#ppt_y"/>
                                          </p:val>
                                        </p:tav>
                                      </p:tavLst>
                                    </p:anim>
                                  </p:childTnLst>
                                </p:cTn>
                              </p:par>
                            </p:childTnLst>
                          </p:cTn>
                        </p:par>
                        <p:par>
                          <p:cTn id="85" fill="hold">
                            <p:stCondLst>
                              <p:cond delay="10500"/>
                            </p:stCondLst>
                            <p:childTnLst>
                              <p:par>
                                <p:cTn id="86" presetID="2" presetClass="entr" presetSubtype="2" fill="hold" grpId="0" nodeType="afterEffect">
                                  <p:stCondLst>
                                    <p:cond delay="0"/>
                                  </p:stCondLst>
                                  <p:childTnLst>
                                    <p:set>
                                      <p:cBhvr>
                                        <p:cTn id="87" dur="1" fill="hold">
                                          <p:stCondLst>
                                            <p:cond delay="0"/>
                                          </p:stCondLst>
                                        </p:cTn>
                                        <p:tgtEl>
                                          <p:spTgt spid="60"/>
                                        </p:tgtEl>
                                        <p:attrNameLst>
                                          <p:attrName>style.visibility</p:attrName>
                                        </p:attrNameLst>
                                      </p:cBhvr>
                                      <p:to>
                                        <p:strVal val="visible"/>
                                      </p:to>
                                    </p:set>
                                    <p:anim calcmode="lin" valueType="num">
                                      <p:cBhvr additive="base">
                                        <p:cTn id="88" dur="500" fill="hold"/>
                                        <p:tgtEl>
                                          <p:spTgt spid="60"/>
                                        </p:tgtEl>
                                        <p:attrNameLst>
                                          <p:attrName>ppt_x</p:attrName>
                                        </p:attrNameLst>
                                      </p:cBhvr>
                                      <p:tavLst>
                                        <p:tav tm="0">
                                          <p:val>
                                            <p:strVal val="1+#ppt_w/2"/>
                                          </p:val>
                                        </p:tav>
                                        <p:tav tm="100000">
                                          <p:val>
                                            <p:strVal val="#ppt_x"/>
                                          </p:val>
                                        </p:tav>
                                      </p:tavLst>
                                    </p:anim>
                                    <p:anim calcmode="lin" valueType="num">
                                      <p:cBhvr additive="base">
                                        <p:cTn id="89" dur="500" fill="hold"/>
                                        <p:tgtEl>
                                          <p:spTgt spid="60"/>
                                        </p:tgtEl>
                                        <p:attrNameLst>
                                          <p:attrName>ppt_y</p:attrName>
                                        </p:attrNameLst>
                                      </p:cBhvr>
                                      <p:tavLst>
                                        <p:tav tm="0">
                                          <p:val>
                                            <p:strVal val="#ppt_y"/>
                                          </p:val>
                                        </p:tav>
                                        <p:tav tm="100000">
                                          <p:val>
                                            <p:strVal val="#ppt_y"/>
                                          </p:val>
                                        </p:tav>
                                      </p:tavLst>
                                    </p:anim>
                                  </p:childTnLst>
                                </p:cTn>
                              </p:par>
                            </p:childTnLst>
                          </p:cTn>
                        </p:par>
                        <p:par>
                          <p:cTn id="90" fill="hold">
                            <p:stCondLst>
                              <p:cond delay="11000"/>
                            </p:stCondLst>
                            <p:childTnLst>
                              <p:par>
                                <p:cTn id="91" presetID="2" presetClass="entr" presetSubtype="2" fill="hold" grpId="0" nodeType="afterEffect">
                                  <p:stCondLst>
                                    <p:cond delay="0"/>
                                  </p:stCondLst>
                                  <p:childTnLst>
                                    <p:set>
                                      <p:cBhvr>
                                        <p:cTn id="92" dur="1" fill="hold">
                                          <p:stCondLst>
                                            <p:cond delay="0"/>
                                          </p:stCondLst>
                                        </p:cTn>
                                        <p:tgtEl>
                                          <p:spTgt spid="61"/>
                                        </p:tgtEl>
                                        <p:attrNameLst>
                                          <p:attrName>style.visibility</p:attrName>
                                        </p:attrNameLst>
                                      </p:cBhvr>
                                      <p:to>
                                        <p:strVal val="visible"/>
                                      </p:to>
                                    </p:set>
                                    <p:anim calcmode="lin" valueType="num">
                                      <p:cBhvr additive="base">
                                        <p:cTn id="93" dur="500" fill="hold"/>
                                        <p:tgtEl>
                                          <p:spTgt spid="61"/>
                                        </p:tgtEl>
                                        <p:attrNameLst>
                                          <p:attrName>ppt_x</p:attrName>
                                        </p:attrNameLst>
                                      </p:cBhvr>
                                      <p:tavLst>
                                        <p:tav tm="0">
                                          <p:val>
                                            <p:strVal val="1+#ppt_w/2"/>
                                          </p:val>
                                        </p:tav>
                                        <p:tav tm="100000">
                                          <p:val>
                                            <p:strVal val="#ppt_x"/>
                                          </p:val>
                                        </p:tav>
                                      </p:tavLst>
                                    </p:anim>
                                    <p:anim calcmode="lin" valueType="num">
                                      <p:cBhvr additive="base">
                                        <p:cTn id="94" dur="500" fill="hold"/>
                                        <p:tgtEl>
                                          <p:spTgt spid="61"/>
                                        </p:tgtEl>
                                        <p:attrNameLst>
                                          <p:attrName>ppt_y</p:attrName>
                                        </p:attrNameLst>
                                      </p:cBhvr>
                                      <p:tavLst>
                                        <p:tav tm="0">
                                          <p:val>
                                            <p:strVal val="#ppt_y"/>
                                          </p:val>
                                        </p:tav>
                                        <p:tav tm="100000">
                                          <p:val>
                                            <p:strVal val="#ppt_y"/>
                                          </p:val>
                                        </p:tav>
                                      </p:tavLst>
                                    </p:anim>
                                  </p:childTnLst>
                                </p:cTn>
                              </p:par>
                            </p:childTnLst>
                          </p:cTn>
                        </p:par>
                        <p:par>
                          <p:cTn id="95" fill="hold">
                            <p:stCondLst>
                              <p:cond delay="11500"/>
                            </p:stCondLst>
                            <p:childTnLst>
                              <p:par>
                                <p:cTn id="96" presetID="2" presetClass="entr" presetSubtype="2" fill="hold" grpId="0" nodeType="afterEffect">
                                  <p:stCondLst>
                                    <p:cond delay="0"/>
                                  </p:stCondLst>
                                  <p:childTnLst>
                                    <p:set>
                                      <p:cBhvr>
                                        <p:cTn id="97" dur="1" fill="hold">
                                          <p:stCondLst>
                                            <p:cond delay="0"/>
                                          </p:stCondLst>
                                        </p:cTn>
                                        <p:tgtEl>
                                          <p:spTgt spid="62"/>
                                        </p:tgtEl>
                                        <p:attrNameLst>
                                          <p:attrName>style.visibility</p:attrName>
                                        </p:attrNameLst>
                                      </p:cBhvr>
                                      <p:to>
                                        <p:strVal val="visible"/>
                                      </p:to>
                                    </p:set>
                                    <p:anim calcmode="lin" valueType="num">
                                      <p:cBhvr additive="base">
                                        <p:cTn id="98" dur="500" fill="hold"/>
                                        <p:tgtEl>
                                          <p:spTgt spid="62"/>
                                        </p:tgtEl>
                                        <p:attrNameLst>
                                          <p:attrName>ppt_x</p:attrName>
                                        </p:attrNameLst>
                                      </p:cBhvr>
                                      <p:tavLst>
                                        <p:tav tm="0">
                                          <p:val>
                                            <p:strVal val="1+#ppt_w/2"/>
                                          </p:val>
                                        </p:tav>
                                        <p:tav tm="100000">
                                          <p:val>
                                            <p:strVal val="#ppt_x"/>
                                          </p:val>
                                        </p:tav>
                                      </p:tavLst>
                                    </p:anim>
                                    <p:anim calcmode="lin" valueType="num">
                                      <p:cBhvr additive="base">
                                        <p:cTn id="99" dur="500" fill="hold"/>
                                        <p:tgtEl>
                                          <p:spTgt spid="62"/>
                                        </p:tgtEl>
                                        <p:attrNameLst>
                                          <p:attrName>ppt_y</p:attrName>
                                        </p:attrNameLst>
                                      </p:cBhvr>
                                      <p:tavLst>
                                        <p:tav tm="0">
                                          <p:val>
                                            <p:strVal val="#ppt_y"/>
                                          </p:val>
                                        </p:tav>
                                        <p:tav tm="100000">
                                          <p:val>
                                            <p:strVal val="#ppt_y"/>
                                          </p:val>
                                        </p:tav>
                                      </p:tavLst>
                                    </p:anim>
                                  </p:childTnLst>
                                </p:cTn>
                              </p:par>
                              <p:par>
                                <p:cTn id="100" presetID="31" presetClass="entr" presetSubtype="0" fill="hold" nodeType="withEffect">
                                  <p:stCondLst>
                                    <p:cond delay="1000"/>
                                  </p:stCondLst>
                                  <p:childTnLst>
                                    <p:set>
                                      <p:cBhvr>
                                        <p:cTn id="101" dur="1" fill="hold">
                                          <p:stCondLst>
                                            <p:cond delay="0"/>
                                          </p:stCondLst>
                                        </p:cTn>
                                        <p:tgtEl>
                                          <p:spTgt spid="63"/>
                                        </p:tgtEl>
                                        <p:attrNameLst>
                                          <p:attrName>style.visibility</p:attrName>
                                        </p:attrNameLst>
                                      </p:cBhvr>
                                      <p:to>
                                        <p:strVal val="visible"/>
                                      </p:to>
                                    </p:set>
                                    <p:anim calcmode="lin" valueType="num">
                                      <p:cBhvr>
                                        <p:cTn id="102" dur="1000" fill="hold"/>
                                        <p:tgtEl>
                                          <p:spTgt spid="63"/>
                                        </p:tgtEl>
                                        <p:attrNameLst>
                                          <p:attrName>ppt_w</p:attrName>
                                        </p:attrNameLst>
                                      </p:cBhvr>
                                      <p:tavLst>
                                        <p:tav tm="0">
                                          <p:val>
                                            <p:fltVal val="0"/>
                                          </p:val>
                                        </p:tav>
                                        <p:tav tm="100000">
                                          <p:val>
                                            <p:strVal val="#ppt_w"/>
                                          </p:val>
                                        </p:tav>
                                      </p:tavLst>
                                    </p:anim>
                                    <p:anim calcmode="lin" valueType="num">
                                      <p:cBhvr>
                                        <p:cTn id="103" dur="1000" fill="hold"/>
                                        <p:tgtEl>
                                          <p:spTgt spid="63"/>
                                        </p:tgtEl>
                                        <p:attrNameLst>
                                          <p:attrName>ppt_h</p:attrName>
                                        </p:attrNameLst>
                                      </p:cBhvr>
                                      <p:tavLst>
                                        <p:tav tm="0">
                                          <p:val>
                                            <p:fltVal val="0"/>
                                          </p:val>
                                        </p:tav>
                                        <p:tav tm="100000">
                                          <p:val>
                                            <p:strVal val="#ppt_h"/>
                                          </p:val>
                                        </p:tav>
                                      </p:tavLst>
                                    </p:anim>
                                    <p:anim calcmode="lin" valueType="num">
                                      <p:cBhvr>
                                        <p:cTn id="104" dur="1000" fill="hold"/>
                                        <p:tgtEl>
                                          <p:spTgt spid="63"/>
                                        </p:tgtEl>
                                        <p:attrNameLst>
                                          <p:attrName>style.rotation</p:attrName>
                                        </p:attrNameLst>
                                      </p:cBhvr>
                                      <p:tavLst>
                                        <p:tav tm="0">
                                          <p:val>
                                            <p:fltVal val="90"/>
                                          </p:val>
                                        </p:tav>
                                        <p:tav tm="100000">
                                          <p:val>
                                            <p:fltVal val="0"/>
                                          </p:val>
                                        </p:tav>
                                      </p:tavLst>
                                    </p:anim>
                                    <p:animEffect transition="in" filter="fade">
                                      <p:cBhvr>
                                        <p:cTn id="105" dur="1000"/>
                                        <p:tgtEl>
                                          <p:spTgt spid="63"/>
                                        </p:tgtEl>
                                      </p:cBhvr>
                                    </p:animEffect>
                                  </p:childTnLst>
                                </p:cTn>
                              </p:par>
                              <p:par>
                                <p:cTn id="106" presetID="31" presetClass="entr" presetSubtype="0" fill="hold" nodeType="withEffect">
                                  <p:stCondLst>
                                    <p:cond delay="1000"/>
                                  </p:stCondLst>
                                  <p:childTnLst>
                                    <p:set>
                                      <p:cBhvr>
                                        <p:cTn id="107" dur="1" fill="hold">
                                          <p:stCondLst>
                                            <p:cond delay="0"/>
                                          </p:stCondLst>
                                        </p:cTn>
                                        <p:tgtEl>
                                          <p:spTgt spid="64"/>
                                        </p:tgtEl>
                                        <p:attrNameLst>
                                          <p:attrName>style.visibility</p:attrName>
                                        </p:attrNameLst>
                                      </p:cBhvr>
                                      <p:to>
                                        <p:strVal val="visible"/>
                                      </p:to>
                                    </p:set>
                                    <p:anim calcmode="lin" valueType="num">
                                      <p:cBhvr>
                                        <p:cTn id="108" dur="1000" fill="hold"/>
                                        <p:tgtEl>
                                          <p:spTgt spid="64"/>
                                        </p:tgtEl>
                                        <p:attrNameLst>
                                          <p:attrName>ppt_w</p:attrName>
                                        </p:attrNameLst>
                                      </p:cBhvr>
                                      <p:tavLst>
                                        <p:tav tm="0">
                                          <p:val>
                                            <p:fltVal val="0"/>
                                          </p:val>
                                        </p:tav>
                                        <p:tav tm="100000">
                                          <p:val>
                                            <p:strVal val="#ppt_w"/>
                                          </p:val>
                                        </p:tav>
                                      </p:tavLst>
                                    </p:anim>
                                    <p:anim calcmode="lin" valueType="num">
                                      <p:cBhvr>
                                        <p:cTn id="109" dur="1000" fill="hold"/>
                                        <p:tgtEl>
                                          <p:spTgt spid="64"/>
                                        </p:tgtEl>
                                        <p:attrNameLst>
                                          <p:attrName>ppt_h</p:attrName>
                                        </p:attrNameLst>
                                      </p:cBhvr>
                                      <p:tavLst>
                                        <p:tav tm="0">
                                          <p:val>
                                            <p:fltVal val="0"/>
                                          </p:val>
                                        </p:tav>
                                        <p:tav tm="100000">
                                          <p:val>
                                            <p:strVal val="#ppt_h"/>
                                          </p:val>
                                        </p:tav>
                                      </p:tavLst>
                                    </p:anim>
                                    <p:anim calcmode="lin" valueType="num">
                                      <p:cBhvr>
                                        <p:cTn id="110" dur="1000" fill="hold"/>
                                        <p:tgtEl>
                                          <p:spTgt spid="64"/>
                                        </p:tgtEl>
                                        <p:attrNameLst>
                                          <p:attrName>style.rotation</p:attrName>
                                        </p:attrNameLst>
                                      </p:cBhvr>
                                      <p:tavLst>
                                        <p:tav tm="0">
                                          <p:val>
                                            <p:fltVal val="90"/>
                                          </p:val>
                                        </p:tav>
                                        <p:tav tm="100000">
                                          <p:val>
                                            <p:fltVal val="0"/>
                                          </p:val>
                                        </p:tav>
                                      </p:tavLst>
                                    </p:anim>
                                    <p:animEffect transition="in" filter="fade">
                                      <p:cBhvr>
                                        <p:cTn id="111" dur="1000"/>
                                        <p:tgtEl>
                                          <p:spTgt spid="64"/>
                                        </p:tgtEl>
                                      </p:cBhvr>
                                    </p:animEffect>
                                  </p:childTnLst>
                                </p:cTn>
                              </p:par>
                              <p:par>
                                <p:cTn id="112" presetID="31" presetClass="entr" presetSubtype="0" fill="hold" nodeType="withEffect">
                                  <p:stCondLst>
                                    <p:cond delay="1000"/>
                                  </p:stCondLst>
                                  <p:childTnLst>
                                    <p:set>
                                      <p:cBhvr>
                                        <p:cTn id="113" dur="1" fill="hold">
                                          <p:stCondLst>
                                            <p:cond delay="0"/>
                                          </p:stCondLst>
                                        </p:cTn>
                                        <p:tgtEl>
                                          <p:spTgt spid="65"/>
                                        </p:tgtEl>
                                        <p:attrNameLst>
                                          <p:attrName>style.visibility</p:attrName>
                                        </p:attrNameLst>
                                      </p:cBhvr>
                                      <p:to>
                                        <p:strVal val="visible"/>
                                      </p:to>
                                    </p:set>
                                    <p:anim calcmode="lin" valueType="num">
                                      <p:cBhvr>
                                        <p:cTn id="114" dur="1000" fill="hold"/>
                                        <p:tgtEl>
                                          <p:spTgt spid="65"/>
                                        </p:tgtEl>
                                        <p:attrNameLst>
                                          <p:attrName>ppt_w</p:attrName>
                                        </p:attrNameLst>
                                      </p:cBhvr>
                                      <p:tavLst>
                                        <p:tav tm="0">
                                          <p:val>
                                            <p:fltVal val="0"/>
                                          </p:val>
                                        </p:tav>
                                        <p:tav tm="100000">
                                          <p:val>
                                            <p:strVal val="#ppt_w"/>
                                          </p:val>
                                        </p:tav>
                                      </p:tavLst>
                                    </p:anim>
                                    <p:anim calcmode="lin" valueType="num">
                                      <p:cBhvr>
                                        <p:cTn id="115" dur="1000" fill="hold"/>
                                        <p:tgtEl>
                                          <p:spTgt spid="65"/>
                                        </p:tgtEl>
                                        <p:attrNameLst>
                                          <p:attrName>ppt_h</p:attrName>
                                        </p:attrNameLst>
                                      </p:cBhvr>
                                      <p:tavLst>
                                        <p:tav tm="0">
                                          <p:val>
                                            <p:fltVal val="0"/>
                                          </p:val>
                                        </p:tav>
                                        <p:tav tm="100000">
                                          <p:val>
                                            <p:strVal val="#ppt_h"/>
                                          </p:val>
                                        </p:tav>
                                      </p:tavLst>
                                    </p:anim>
                                    <p:anim calcmode="lin" valueType="num">
                                      <p:cBhvr>
                                        <p:cTn id="116" dur="1000" fill="hold"/>
                                        <p:tgtEl>
                                          <p:spTgt spid="65"/>
                                        </p:tgtEl>
                                        <p:attrNameLst>
                                          <p:attrName>style.rotation</p:attrName>
                                        </p:attrNameLst>
                                      </p:cBhvr>
                                      <p:tavLst>
                                        <p:tav tm="0">
                                          <p:val>
                                            <p:fltVal val="90"/>
                                          </p:val>
                                        </p:tav>
                                        <p:tav tm="100000">
                                          <p:val>
                                            <p:fltVal val="0"/>
                                          </p:val>
                                        </p:tav>
                                      </p:tavLst>
                                    </p:anim>
                                    <p:animEffect transition="in" filter="fade">
                                      <p:cBhvr>
                                        <p:cTn id="117" dur="1000"/>
                                        <p:tgtEl>
                                          <p:spTgt spid="65"/>
                                        </p:tgtEl>
                                      </p:cBhvr>
                                    </p:animEffect>
                                  </p:childTnLst>
                                </p:cTn>
                              </p:par>
                              <p:par>
                                <p:cTn id="118" presetID="31" presetClass="entr" presetSubtype="0" fill="hold" nodeType="withEffect">
                                  <p:stCondLst>
                                    <p:cond delay="1000"/>
                                  </p:stCondLst>
                                  <p:childTnLst>
                                    <p:set>
                                      <p:cBhvr>
                                        <p:cTn id="119" dur="1" fill="hold">
                                          <p:stCondLst>
                                            <p:cond delay="0"/>
                                          </p:stCondLst>
                                        </p:cTn>
                                        <p:tgtEl>
                                          <p:spTgt spid="66"/>
                                        </p:tgtEl>
                                        <p:attrNameLst>
                                          <p:attrName>style.visibility</p:attrName>
                                        </p:attrNameLst>
                                      </p:cBhvr>
                                      <p:to>
                                        <p:strVal val="visible"/>
                                      </p:to>
                                    </p:set>
                                    <p:anim calcmode="lin" valueType="num">
                                      <p:cBhvr>
                                        <p:cTn id="120" dur="1000" fill="hold"/>
                                        <p:tgtEl>
                                          <p:spTgt spid="66"/>
                                        </p:tgtEl>
                                        <p:attrNameLst>
                                          <p:attrName>ppt_w</p:attrName>
                                        </p:attrNameLst>
                                      </p:cBhvr>
                                      <p:tavLst>
                                        <p:tav tm="0">
                                          <p:val>
                                            <p:fltVal val="0"/>
                                          </p:val>
                                        </p:tav>
                                        <p:tav tm="100000">
                                          <p:val>
                                            <p:strVal val="#ppt_w"/>
                                          </p:val>
                                        </p:tav>
                                      </p:tavLst>
                                    </p:anim>
                                    <p:anim calcmode="lin" valueType="num">
                                      <p:cBhvr>
                                        <p:cTn id="121" dur="1000" fill="hold"/>
                                        <p:tgtEl>
                                          <p:spTgt spid="66"/>
                                        </p:tgtEl>
                                        <p:attrNameLst>
                                          <p:attrName>ppt_h</p:attrName>
                                        </p:attrNameLst>
                                      </p:cBhvr>
                                      <p:tavLst>
                                        <p:tav tm="0">
                                          <p:val>
                                            <p:fltVal val="0"/>
                                          </p:val>
                                        </p:tav>
                                        <p:tav tm="100000">
                                          <p:val>
                                            <p:strVal val="#ppt_h"/>
                                          </p:val>
                                        </p:tav>
                                      </p:tavLst>
                                    </p:anim>
                                    <p:anim calcmode="lin" valueType="num">
                                      <p:cBhvr>
                                        <p:cTn id="122" dur="1000" fill="hold"/>
                                        <p:tgtEl>
                                          <p:spTgt spid="66"/>
                                        </p:tgtEl>
                                        <p:attrNameLst>
                                          <p:attrName>style.rotation</p:attrName>
                                        </p:attrNameLst>
                                      </p:cBhvr>
                                      <p:tavLst>
                                        <p:tav tm="0">
                                          <p:val>
                                            <p:fltVal val="90"/>
                                          </p:val>
                                        </p:tav>
                                        <p:tav tm="100000">
                                          <p:val>
                                            <p:fltVal val="0"/>
                                          </p:val>
                                        </p:tav>
                                      </p:tavLst>
                                    </p:anim>
                                    <p:animEffect transition="in" filter="fade">
                                      <p:cBhvr>
                                        <p:cTn id="123"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p:bldP spid="56" grpId="0"/>
      <p:bldP spid="57" grpId="0"/>
      <p:bldP spid="58" grpId="0"/>
      <p:bldP spid="59" grpId="0"/>
      <p:bldP spid="60" grpId="0"/>
      <p:bldP spid="61" grpId="0"/>
      <p:bldP spid="6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rot="4351113">
            <a:off x="5467143" y="2247983"/>
            <a:ext cx="4707118" cy="3246798"/>
            <a:chOff x="940378" y="1114346"/>
            <a:chExt cx="7056438" cy="4867275"/>
          </a:xfrm>
        </p:grpSpPr>
        <p:sp>
          <p:nvSpPr>
            <p:cNvPr id="6" name="Arc 682"/>
            <p:cNvSpPr>
              <a:spLocks/>
            </p:cNvSpPr>
            <p:nvPr/>
          </p:nvSpPr>
          <p:spPr bwMode="auto">
            <a:xfrm rot="18746405">
              <a:off x="3554196" y="1119903"/>
              <a:ext cx="1014413" cy="1003300"/>
            </a:xfrm>
            <a:custGeom>
              <a:avLst/>
              <a:gdLst>
                <a:gd name="T0" fmla="*/ 2147483647 w 21600"/>
                <a:gd name="T1" fmla="*/ 0 h 21356"/>
                <a:gd name="T2" fmla="*/ 2147483647 w 21600"/>
                <a:gd name="T3" fmla="*/ 2147483647 h 21356"/>
                <a:gd name="T4" fmla="*/ 0 w 21600"/>
                <a:gd name="T5" fmla="*/ 2147483647 h 21356"/>
                <a:gd name="T6" fmla="*/ 0 60000 65536"/>
                <a:gd name="T7" fmla="*/ 0 60000 65536"/>
                <a:gd name="T8" fmla="*/ 0 60000 65536"/>
                <a:gd name="T9" fmla="*/ 0 w 21600"/>
                <a:gd name="T10" fmla="*/ 0 h 21356"/>
                <a:gd name="T11" fmla="*/ 21600 w 21600"/>
                <a:gd name="T12" fmla="*/ 21356 h 21356"/>
              </a:gdLst>
              <a:ahLst/>
              <a:cxnLst>
                <a:cxn ang="T6">
                  <a:pos x="T0" y="T1"/>
                </a:cxn>
                <a:cxn ang="T7">
                  <a:pos x="T2" y="T3"/>
                </a:cxn>
                <a:cxn ang="T8">
                  <a:pos x="T4" y="T5"/>
                </a:cxn>
              </a:cxnLst>
              <a:rect l="T9" t="T10" r="T11" b="T12"/>
              <a:pathLst>
                <a:path w="21600" h="21356" fill="none" extrusionOk="0">
                  <a:moveTo>
                    <a:pt x="3237" y="-1"/>
                  </a:moveTo>
                  <a:cubicBezTo>
                    <a:pt x="13795" y="1600"/>
                    <a:pt x="21600" y="10676"/>
                    <a:pt x="21600" y="21356"/>
                  </a:cubicBezTo>
                </a:path>
                <a:path w="21600" h="21356" stroke="0" extrusionOk="0">
                  <a:moveTo>
                    <a:pt x="3237" y="-1"/>
                  </a:moveTo>
                  <a:cubicBezTo>
                    <a:pt x="13795" y="1600"/>
                    <a:pt x="21600" y="10676"/>
                    <a:pt x="21600" y="21356"/>
                  </a:cubicBezTo>
                  <a:lnTo>
                    <a:pt x="0" y="21356"/>
                  </a:lnTo>
                  <a:lnTo>
                    <a:pt x="3237"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73"/>
            <p:cNvSpPr>
              <a:spLocks noEditPoints="1"/>
            </p:cNvSpPr>
            <p:nvPr/>
          </p:nvSpPr>
          <p:spPr bwMode="auto">
            <a:xfrm rot="21275257">
              <a:off x="4204278" y="1579484"/>
              <a:ext cx="2628900" cy="2630487"/>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accent2"/>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75"/>
            <p:cNvSpPr>
              <a:spLocks noEditPoints="1"/>
            </p:cNvSpPr>
            <p:nvPr/>
          </p:nvSpPr>
          <p:spPr bwMode="auto">
            <a:xfrm rot="21275257">
              <a:off x="940378" y="1649334"/>
              <a:ext cx="3429000" cy="3429000"/>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chemeClr val="accent1">
                <a:alpha val="79999"/>
              </a:schemeClr>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676"/>
            <p:cNvSpPr>
              <a:spLocks noChangeArrowheads="1"/>
            </p:cNvSpPr>
            <p:nvPr/>
          </p:nvSpPr>
          <p:spPr bwMode="auto">
            <a:xfrm rot="21275257">
              <a:off x="1307091" y="2016046"/>
              <a:ext cx="2695575" cy="2693988"/>
            </a:xfrm>
            <a:prstGeom prst="ellipse">
              <a:avLst/>
            </a:prstGeom>
            <a:solidFill>
              <a:schemeClr val="accent1"/>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0" name="Oval 677"/>
            <p:cNvSpPr>
              <a:spLocks noChangeArrowheads="1"/>
            </p:cNvSpPr>
            <p:nvPr/>
          </p:nvSpPr>
          <p:spPr bwMode="auto">
            <a:xfrm rot="21275257">
              <a:off x="4617028" y="1993821"/>
              <a:ext cx="1801813" cy="1801813"/>
            </a:xfrm>
            <a:prstGeom prst="ellipse">
              <a:avLst/>
            </a:prstGeom>
            <a:solidFill>
              <a:schemeClr val="accent2"/>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dirty="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1" name="Freeform 679"/>
            <p:cNvSpPr>
              <a:spLocks noEditPoints="1"/>
            </p:cNvSpPr>
            <p:nvPr/>
          </p:nvSpPr>
          <p:spPr bwMode="auto">
            <a:xfrm rot="21275257">
              <a:off x="5693353" y="3676571"/>
              <a:ext cx="2303463" cy="2305050"/>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accent3"/>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680"/>
            <p:cNvSpPr>
              <a:spLocks noChangeArrowheads="1"/>
            </p:cNvSpPr>
            <p:nvPr/>
          </p:nvSpPr>
          <p:spPr bwMode="auto">
            <a:xfrm rot="21275257">
              <a:off x="6055303" y="4040109"/>
              <a:ext cx="1577975" cy="1577975"/>
            </a:xfrm>
            <a:prstGeom prst="ellipse">
              <a:avLst/>
            </a:prstGeom>
            <a:solidFill>
              <a:schemeClr val="accent3"/>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3" name="Arc 681"/>
            <p:cNvSpPr>
              <a:spLocks/>
            </p:cNvSpPr>
            <p:nvPr/>
          </p:nvSpPr>
          <p:spPr bwMode="auto">
            <a:xfrm rot="7501686">
              <a:off x="4141572" y="3609103"/>
              <a:ext cx="1906587" cy="1549400"/>
            </a:xfrm>
            <a:custGeom>
              <a:avLst/>
              <a:gdLst>
                <a:gd name="T0" fmla="*/ 2147483647 w 21600"/>
                <a:gd name="T1" fmla="*/ 0 h 15695"/>
                <a:gd name="T2" fmla="*/ 2147483647 w 21600"/>
                <a:gd name="T3" fmla="*/ 2147483647 h 15695"/>
                <a:gd name="T4" fmla="*/ 0 w 21600"/>
                <a:gd name="T5" fmla="*/ 2147483647 h 15695"/>
                <a:gd name="T6" fmla="*/ 0 60000 65536"/>
                <a:gd name="T7" fmla="*/ 0 60000 65536"/>
                <a:gd name="T8" fmla="*/ 0 60000 65536"/>
                <a:gd name="T9" fmla="*/ 0 w 21600"/>
                <a:gd name="T10" fmla="*/ 0 h 15695"/>
                <a:gd name="T11" fmla="*/ 21600 w 21600"/>
                <a:gd name="T12" fmla="*/ 15695 h 15695"/>
              </a:gdLst>
              <a:ahLst/>
              <a:cxnLst>
                <a:cxn ang="T6">
                  <a:pos x="T0" y="T1"/>
                </a:cxn>
                <a:cxn ang="T7">
                  <a:pos x="T2" y="T3"/>
                </a:cxn>
                <a:cxn ang="T8">
                  <a:pos x="T4" y="T5"/>
                </a:cxn>
              </a:cxnLst>
              <a:rect l="T9" t="T10" r="T11" b="T12"/>
              <a:pathLst>
                <a:path w="21600" h="15695" fill="none" extrusionOk="0">
                  <a:moveTo>
                    <a:pt x="14840" y="-1"/>
                  </a:moveTo>
                  <a:cubicBezTo>
                    <a:pt x="19155" y="4079"/>
                    <a:pt x="21600" y="9756"/>
                    <a:pt x="21600" y="15695"/>
                  </a:cubicBezTo>
                </a:path>
                <a:path w="21600" h="15695" stroke="0" extrusionOk="0">
                  <a:moveTo>
                    <a:pt x="14840" y="-1"/>
                  </a:moveTo>
                  <a:cubicBezTo>
                    <a:pt x="19155" y="4079"/>
                    <a:pt x="21600" y="9756"/>
                    <a:pt x="21600" y="15695"/>
                  </a:cubicBezTo>
                  <a:lnTo>
                    <a:pt x="0" y="15695"/>
                  </a:lnTo>
                  <a:lnTo>
                    <a:pt x="14840"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rc 683"/>
            <p:cNvSpPr>
              <a:spLocks/>
            </p:cNvSpPr>
            <p:nvPr/>
          </p:nvSpPr>
          <p:spPr bwMode="auto">
            <a:xfrm rot="256945">
              <a:off x="7018916" y="2744709"/>
              <a:ext cx="620712" cy="898525"/>
            </a:xfrm>
            <a:custGeom>
              <a:avLst/>
              <a:gdLst>
                <a:gd name="T0" fmla="*/ 2147483647 w 21600"/>
                <a:gd name="T1" fmla="*/ 0 h 31203"/>
                <a:gd name="T2" fmla="*/ 2147483647 w 21600"/>
                <a:gd name="T3" fmla="*/ 2147483647 h 31203"/>
                <a:gd name="T4" fmla="*/ 0 w 21600"/>
                <a:gd name="T5" fmla="*/ 2147483647 h 31203"/>
                <a:gd name="T6" fmla="*/ 0 60000 65536"/>
                <a:gd name="T7" fmla="*/ 0 60000 65536"/>
                <a:gd name="T8" fmla="*/ 0 60000 65536"/>
                <a:gd name="T9" fmla="*/ 0 w 21600"/>
                <a:gd name="T10" fmla="*/ 0 h 31203"/>
                <a:gd name="T11" fmla="*/ 21600 w 21600"/>
                <a:gd name="T12" fmla="*/ 31203 h 31203"/>
              </a:gdLst>
              <a:ahLst/>
              <a:cxnLst>
                <a:cxn ang="T6">
                  <a:pos x="T0" y="T1"/>
                </a:cxn>
                <a:cxn ang="T7">
                  <a:pos x="T2" y="T3"/>
                </a:cxn>
                <a:cxn ang="T8">
                  <a:pos x="T4" y="T5"/>
                </a:cxn>
              </a:cxnLst>
              <a:rect l="T9" t="T10" r="T11" b="T12"/>
              <a:pathLst>
                <a:path w="21600" h="31203" fill="none" extrusionOk="0">
                  <a:moveTo>
                    <a:pt x="3237" y="-1"/>
                  </a:moveTo>
                  <a:cubicBezTo>
                    <a:pt x="13795" y="1600"/>
                    <a:pt x="21600" y="10676"/>
                    <a:pt x="21600" y="21356"/>
                  </a:cubicBezTo>
                  <a:cubicBezTo>
                    <a:pt x="21600" y="24780"/>
                    <a:pt x="20785" y="28155"/>
                    <a:pt x="19224" y="31202"/>
                  </a:cubicBezTo>
                </a:path>
                <a:path w="21600" h="31203" stroke="0" extrusionOk="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Content Placeholder 2"/>
          <p:cNvSpPr txBox="1">
            <a:spLocks/>
          </p:cNvSpPr>
          <p:nvPr/>
        </p:nvSpPr>
        <p:spPr>
          <a:xfrm>
            <a:off x="9044131" y="2350980"/>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Content Placeholder 2"/>
          <p:cNvSpPr txBox="1">
            <a:spLocks/>
          </p:cNvSpPr>
          <p:nvPr/>
        </p:nvSpPr>
        <p:spPr>
          <a:xfrm>
            <a:off x="8691733" y="5777998"/>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Content Placeholder 2"/>
          <p:cNvSpPr txBox="1">
            <a:spLocks/>
          </p:cNvSpPr>
          <p:nvPr/>
        </p:nvSpPr>
        <p:spPr>
          <a:xfrm>
            <a:off x="5884612" y="4120478"/>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7281977" y="5411695"/>
            <a:ext cx="436704" cy="436704"/>
            <a:chOff x="5607370" y="3562829"/>
            <a:chExt cx="587140" cy="587140"/>
          </a:xfrm>
          <a:solidFill>
            <a:schemeClr val="bg1"/>
          </a:solidFill>
        </p:grpSpPr>
        <p:sp>
          <p:nvSpPr>
            <p:cNvPr id="19"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3"/>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7279899" y="2314089"/>
            <a:ext cx="627243" cy="627243"/>
            <a:chOff x="6665323" y="3562825"/>
            <a:chExt cx="587140" cy="587140"/>
          </a:xfrm>
          <a:solidFill>
            <a:schemeClr val="bg1"/>
          </a:solidFill>
        </p:grpSpPr>
        <p:sp>
          <p:nvSpPr>
            <p:cNvPr id="22"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228261" y="4171444"/>
            <a:ext cx="436704" cy="436704"/>
            <a:chOff x="7740352" y="3562825"/>
            <a:chExt cx="587140" cy="587140"/>
          </a:xfrm>
          <a:solidFill>
            <a:schemeClr val="bg1"/>
          </a:solidFill>
        </p:grpSpPr>
        <p:sp>
          <p:nvSpPr>
            <p:cNvPr id="25" name="Freeform 24"/>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Content Placeholder 2"/>
          <p:cNvSpPr txBox="1">
            <a:spLocks/>
          </p:cNvSpPr>
          <p:nvPr/>
        </p:nvSpPr>
        <p:spPr>
          <a:xfrm>
            <a:off x="2679991" y="2177834"/>
            <a:ext cx="2980510"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2679988" y="3337794"/>
            <a:ext cx="2980511"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2679991" y="4497754"/>
            <a:ext cx="2980510"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2709422" y="5657712"/>
            <a:ext cx="3014825" cy="370870"/>
          </a:xfrm>
          <a:prstGeom prst="rect">
            <a:avLst/>
          </a:prstGeom>
          <a:noFill/>
        </p:spPr>
        <p:txBody>
          <a:bodyPr wrap="square" rIns="166115" bIns="41528" numCol="1" spcCol="360000">
            <a:spAutoFit/>
          </a:bodyPr>
          <a:lstStyle/>
          <a:p>
            <a:pPr marL="0" indent="0" algn="just">
              <a:lnSpc>
                <a:spcPct val="120000"/>
              </a:lnSpc>
              <a:spcBef>
                <a:spcPts val="0"/>
              </a:spcBef>
              <a:spcAft>
                <a:spcPts val="0"/>
              </a:spcAft>
              <a:buNone/>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22725534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400" fill="hold"/>
                                        <p:tgtEl>
                                          <p:spTgt spid="5"/>
                                        </p:tgtEl>
                                        <p:attrNameLst>
                                          <p:attrName>ppt_w</p:attrName>
                                        </p:attrNameLst>
                                      </p:cBhvr>
                                      <p:tavLst>
                                        <p:tav tm="0">
                                          <p:val>
                                            <p:fltVal val="0"/>
                                          </p:val>
                                        </p:tav>
                                        <p:tav tm="100000">
                                          <p:val>
                                            <p:strVal val="#ppt_w"/>
                                          </p:val>
                                        </p:tav>
                                      </p:tavLst>
                                    </p:anim>
                                    <p:anim calcmode="lin" valueType="num">
                                      <p:cBhvr>
                                        <p:cTn id="8" dur="2400" fill="hold"/>
                                        <p:tgtEl>
                                          <p:spTgt spid="5"/>
                                        </p:tgtEl>
                                        <p:attrNameLst>
                                          <p:attrName>ppt_h</p:attrName>
                                        </p:attrNameLst>
                                      </p:cBhvr>
                                      <p:tavLst>
                                        <p:tav tm="0">
                                          <p:val>
                                            <p:fltVal val="0"/>
                                          </p:val>
                                        </p:tav>
                                        <p:tav tm="100000">
                                          <p:val>
                                            <p:strVal val="#ppt_h"/>
                                          </p:val>
                                        </p:tav>
                                      </p:tavLst>
                                    </p:anim>
                                    <p:anim calcmode="lin" valueType="num">
                                      <p:cBhvr>
                                        <p:cTn id="9" dur="2400" fill="hold"/>
                                        <p:tgtEl>
                                          <p:spTgt spid="5"/>
                                        </p:tgtEl>
                                        <p:attrNameLst>
                                          <p:attrName>style.rotation</p:attrName>
                                        </p:attrNameLst>
                                      </p:cBhvr>
                                      <p:tavLst>
                                        <p:tav tm="0">
                                          <p:val>
                                            <p:fltVal val="90"/>
                                          </p:val>
                                        </p:tav>
                                        <p:tav tm="100000">
                                          <p:val>
                                            <p:fltVal val="0"/>
                                          </p:val>
                                        </p:tav>
                                      </p:tavLst>
                                    </p:anim>
                                    <p:animEffect transition="in" filter="fade">
                                      <p:cBhvr>
                                        <p:cTn id="10" dur="2400"/>
                                        <p:tgtEl>
                                          <p:spTgt spid="5"/>
                                        </p:tgtEl>
                                      </p:cBhvr>
                                    </p:animEffect>
                                  </p:childTnLst>
                                </p:cTn>
                              </p:par>
                              <p:par>
                                <p:cTn id="11" presetID="53" presetClass="entr" presetSubtype="16" fill="hold" nodeType="withEffect">
                                  <p:stCondLst>
                                    <p:cond delay="250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par>
                                <p:cTn id="16" presetID="53" presetClass="entr" presetSubtype="16" fill="hold" nodeType="withEffect">
                                  <p:stCondLst>
                                    <p:cond delay="3000"/>
                                  </p:stCondLst>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ppt_w</p:attrName>
                                        </p:attrNameLst>
                                      </p:cBhvr>
                                      <p:tavLst>
                                        <p:tav tm="0">
                                          <p:val>
                                            <p:fltVal val="0"/>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animEffect transition="in" filter="fade">
                                      <p:cBhvr>
                                        <p:cTn id="20" dur="500"/>
                                        <p:tgtEl>
                                          <p:spTgt spid="24"/>
                                        </p:tgtEl>
                                      </p:cBhvr>
                                    </p:animEffect>
                                  </p:childTnLst>
                                </p:cTn>
                              </p:par>
                              <p:par>
                                <p:cTn id="21" presetID="53" presetClass="entr" presetSubtype="16" fill="hold" nodeType="withEffect">
                                  <p:stCondLst>
                                    <p:cond delay="350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22" presetClass="entr" presetSubtype="8" fill="hold" grpId="0" nodeType="withEffect">
                                  <p:stCondLst>
                                    <p:cond delay="400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par>
                                <p:cTn id="29" presetID="22" presetClass="entr" presetSubtype="8" fill="hold" grpId="0" nodeType="withEffect">
                                  <p:stCondLst>
                                    <p:cond delay="400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par>
                                <p:cTn id="32" presetID="22" presetClass="entr" presetSubtype="8" fill="hold" grpId="0" nodeType="withEffect">
                                  <p:stCondLst>
                                    <p:cond delay="40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4500"/>
                            </p:stCondLst>
                            <p:childTnLst>
                              <p:par>
                                <p:cTn id="36" presetID="10"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par>
                          <p:cTn id="39" fill="hold">
                            <p:stCondLst>
                              <p:cond delay="5000"/>
                            </p:stCondLst>
                            <p:childTnLst>
                              <p:par>
                                <p:cTn id="40" presetID="10" presetClass="entr" presetSubtype="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par>
                          <p:cTn id="43" fill="hold">
                            <p:stCondLst>
                              <p:cond delay="5500"/>
                            </p:stCondLst>
                            <p:childTnLst>
                              <p:par>
                                <p:cTn id="44" presetID="10" presetClass="entr" presetSubtype="0"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2" presetClass="entr" presetSubtype="4" fill="hold" grpId="0" nodeType="withEffect">
                                  <p:stCondLst>
                                    <p:cond delay="50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ppt_x"/>
                                          </p:val>
                                        </p:tav>
                                        <p:tav tm="100000">
                                          <p:val>
                                            <p:strVal val="#ppt_x"/>
                                          </p:val>
                                        </p:tav>
                                      </p:tavLst>
                                    </p:anim>
                                    <p:anim calcmode="lin" valueType="num">
                                      <p:cBhvr additive="base">
                                        <p:cTn id="5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7" grpId="0"/>
      <p:bldP spid="28" grpId="0"/>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2684959" y="1600101"/>
            <a:ext cx="3341438" cy="39489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8" name="直接连接符 77"/>
          <p:cNvCxnSpPr/>
          <p:nvPr/>
        </p:nvCxnSpPr>
        <p:spPr>
          <a:xfrm>
            <a:off x="3247158" y="5006216"/>
            <a:ext cx="221704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itle 13"/>
          <p:cNvSpPr txBox="1">
            <a:spLocks/>
          </p:cNvSpPr>
          <p:nvPr/>
        </p:nvSpPr>
        <p:spPr>
          <a:xfrm>
            <a:off x="3130692" y="4221373"/>
            <a:ext cx="2449974" cy="519373"/>
          </a:xfrm>
          <a:prstGeom prst="rect">
            <a:avLst/>
          </a:prstGeom>
        </p:spPr>
        <p:txBody>
          <a:bodyPr vert="horz" wrap="square" lIns="0" tIns="0" rIns="0" bIns="0" rtlCol="0" anchor="t" anchorCtr="0">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375"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PART</a:t>
            </a:r>
            <a:endPar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48"/>
          <p:cNvSpPr txBox="1"/>
          <p:nvPr/>
        </p:nvSpPr>
        <p:spPr>
          <a:xfrm>
            <a:off x="6933431" y="3040261"/>
            <a:ext cx="4320480" cy="738664"/>
          </a:xfrm>
          <a:prstGeom prst="rect">
            <a:avLst/>
          </a:prstGeom>
          <a:noFill/>
        </p:spPr>
        <p:txBody>
          <a:bodyPr wrap="square" lIns="0" tIns="0" rIns="0" bIns="0" rtlCol="0">
            <a:spAutoFit/>
          </a:bodyPr>
          <a:lstStyle/>
          <a:p>
            <a:r>
              <a:rPr lang="zh-CN" altLang="en-US" sz="4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成功项目展示</a:t>
            </a:r>
            <a:endParaRPr lang="en-GB" altLang="zh-CN" sz="4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矩形 259"/>
          <p:cNvSpPr>
            <a:spLocks noChangeArrowheads="1"/>
          </p:cNvSpPr>
          <p:nvPr/>
        </p:nvSpPr>
        <p:spPr bwMode="auto">
          <a:xfrm>
            <a:off x="2901106" y="2011757"/>
            <a:ext cx="2909144"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3800" cap="all" spc="300" dirty="0" smtClean="0">
                <a:solidFill>
                  <a:schemeClr val="bg1"/>
                </a:solidFill>
                <a:latin typeface="Impact" panose="020B0806030902050204" pitchFamily="34" charset="0"/>
                <a:cs typeface="Arial" panose="020B0604020202020204" pitchFamily="34" charset="0"/>
                <a:sym typeface="Arial" panose="020B0604020202020204" pitchFamily="34" charset="0"/>
              </a:rPr>
              <a:t>03</a:t>
            </a:r>
            <a:endParaRPr lang="zh-CN" altLang="en-US" sz="13800" cap="all" spc="300" dirty="0">
              <a:solidFill>
                <a:schemeClr val="bg1"/>
              </a:solidFill>
              <a:latin typeface="Impact" panose="020B0806030902050204" pitchFamily="34" charset="0"/>
              <a:cs typeface="Arial" panose="020B0604020202020204" pitchFamily="34" charset="0"/>
              <a:sym typeface="Arial" panose="020B0604020202020204" pitchFamily="34" charset="0"/>
            </a:endParaRPr>
          </a:p>
        </p:txBody>
      </p:sp>
      <p:sp>
        <p:nvSpPr>
          <p:cNvPr id="13" name="TextBox 11"/>
          <p:cNvSpPr txBox="1"/>
          <p:nvPr/>
        </p:nvSpPr>
        <p:spPr>
          <a:xfrm>
            <a:off x="6879479" y="3992900"/>
            <a:ext cx="1837447" cy="215444"/>
          </a:xfrm>
          <a:prstGeom prst="rect">
            <a:avLst/>
          </a:prstGeom>
          <a:noFill/>
        </p:spPr>
        <p:txBody>
          <a:bodyPr wrap="squar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939842" y="3992900"/>
            <a:ext cx="1837447" cy="215444"/>
          </a:xfrm>
          <a:prstGeom prst="rect">
            <a:avLst/>
          </a:prstGeom>
          <a:noFill/>
        </p:spPr>
        <p:txBody>
          <a:bodyPr wrap="squar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1"/>
          <p:cNvSpPr txBox="1"/>
          <p:nvPr/>
        </p:nvSpPr>
        <p:spPr>
          <a:xfrm>
            <a:off x="6879479" y="4303831"/>
            <a:ext cx="1837447" cy="215444"/>
          </a:xfrm>
          <a:prstGeom prst="rect">
            <a:avLst/>
          </a:prstGeom>
          <a:noFill/>
        </p:spPr>
        <p:txBody>
          <a:bodyPr wrap="squar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1"/>
          <p:cNvSpPr txBox="1"/>
          <p:nvPr/>
        </p:nvSpPr>
        <p:spPr>
          <a:xfrm>
            <a:off x="8939842" y="4303831"/>
            <a:ext cx="1837447" cy="215444"/>
          </a:xfrm>
          <a:prstGeom prst="rect">
            <a:avLst/>
          </a:prstGeom>
          <a:noFill/>
        </p:spPr>
        <p:txBody>
          <a:bodyPr wrap="squar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801569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
                                        </p:tgtEl>
                                        <p:attrNameLst>
                                          <p:attrName>ppt_y</p:attrName>
                                        </p:attrNameLst>
                                      </p:cBhvr>
                                      <p:tavLst>
                                        <p:tav tm="0">
                                          <p:val>
                                            <p:strVal val="#ppt_y"/>
                                          </p:val>
                                        </p:tav>
                                        <p:tav tm="100000">
                                          <p:val>
                                            <p:strVal val="#ppt_y"/>
                                          </p:val>
                                        </p:tav>
                                      </p:tavLst>
                                    </p:anim>
                                    <p:anim calcmode="lin" valueType="num">
                                      <p:cBhvr>
                                        <p:cTn id="1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
                                        </p:tgtEl>
                                      </p:cBhvr>
                                    </p:animEffect>
                                  </p:childTnLst>
                                </p:cTn>
                              </p:par>
                            </p:childTnLst>
                          </p:cTn>
                        </p:par>
                        <p:par>
                          <p:cTn id="16" fill="hold">
                            <p:stCondLst>
                              <p:cond delay="10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2"/>
                                        </p:tgtEl>
                                      </p:cBhvr>
                                    </p:animEffect>
                                    <p:animScale>
                                      <p:cBhvr>
                                        <p:cTn id="19" dur="250" autoRev="1" fill="hold"/>
                                        <p:tgtEl>
                                          <p:spTgt spid="12"/>
                                        </p:tgtEl>
                                      </p:cBhvr>
                                      <p:by x="105000" y="105000"/>
                                    </p:animScale>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78"/>
                                        </p:tgtEl>
                                        <p:attrNameLst>
                                          <p:attrName>style.visibility</p:attrName>
                                        </p:attrNameLst>
                                      </p:cBhvr>
                                      <p:to>
                                        <p:strVal val="visible"/>
                                      </p:to>
                                    </p:set>
                                    <p:anim calcmode="lin" valueType="num">
                                      <p:cBhvr additive="base">
                                        <p:cTn id="24" dur="500" fill="hold"/>
                                        <p:tgtEl>
                                          <p:spTgt spid="78"/>
                                        </p:tgtEl>
                                        <p:attrNameLst>
                                          <p:attrName>ppt_x</p:attrName>
                                        </p:attrNameLst>
                                      </p:cBhvr>
                                      <p:tavLst>
                                        <p:tav tm="0">
                                          <p:val>
                                            <p:strVal val="#ppt_x"/>
                                          </p:val>
                                        </p:tav>
                                        <p:tav tm="100000">
                                          <p:val>
                                            <p:strVal val="#ppt_x"/>
                                          </p:val>
                                        </p:tav>
                                      </p:tavLst>
                                    </p:anim>
                                    <p:anim calcmode="lin" valueType="num">
                                      <p:cBhvr additive="base">
                                        <p:cTn id="25" dur="500" fill="hold"/>
                                        <p:tgtEl>
                                          <p:spTgt spid="7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ppt_x"/>
                                          </p:val>
                                        </p:tav>
                                        <p:tav tm="100000">
                                          <p:val>
                                            <p:strVal val="#ppt_x"/>
                                          </p:val>
                                        </p:tav>
                                      </p:tavLst>
                                    </p:anim>
                                    <p:anim calcmode="lin" valueType="num">
                                      <p:cBhvr additive="base">
                                        <p:cTn id="29" dur="500" fill="hold"/>
                                        <p:tgtEl>
                                          <p:spTgt spid="18"/>
                                        </p:tgtEl>
                                        <p:attrNameLst>
                                          <p:attrName>ppt_y</p:attrName>
                                        </p:attrNameLst>
                                      </p:cBhvr>
                                      <p:tavLst>
                                        <p:tav tm="0">
                                          <p:val>
                                            <p:strVal val="1+#ppt_h/2"/>
                                          </p:val>
                                        </p:tav>
                                        <p:tav tm="100000">
                                          <p:val>
                                            <p:strVal val="#ppt_y"/>
                                          </p:val>
                                        </p:tav>
                                      </p:tavLst>
                                    </p:anim>
                                  </p:childTnLst>
                                </p:cTn>
                              </p:par>
                            </p:childTnLst>
                          </p:cTn>
                        </p:par>
                        <p:par>
                          <p:cTn id="30" fill="hold">
                            <p:stCondLst>
                              <p:cond delay="50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11"/>
                                        </p:tgtEl>
                                        <p:attrNameLst>
                                          <p:attrName>style.visibility</p:attrName>
                                        </p:attrNameLst>
                                      </p:cBhvr>
                                      <p:to>
                                        <p:strVal val="visible"/>
                                      </p:to>
                                    </p:set>
                                    <p:animEffect transition="in" filter="wipe(left)">
                                      <p:cBhvr>
                                        <p:cTn id="33" dur="200"/>
                                        <p:tgtEl>
                                          <p:spTgt spid="11"/>
                                        </p:tgtEl>
                                      </p:cBhvr>
                                    </p:animEffect>
                                  </p:childTnLst>
                                </p:cTn>
                              </p:par>
                              <p:par>
                                <p:cTn id="34" presetID="36" presetClass="emph" presetSubtype="0" fill="hold" grpId="1" nodeType="withEffect">
                                  <p:stCondLst>
                                    <p:cond delay="0"/>
                                  </p:stCondLst>
                                  <p:iterate type="lt">
                                    <p:tmPct val="30000"/>
                                  </p:iterate>
                                  <p:childTnLst>
                                    <p:animScale>
                                      <p:cBhvr>
                                        <p:cTn id="35" dur="50" autoRev="1" fill="hold">
                                          <p:stCondLst>
                                            <p:cond delay="0"/>
                                          </p:stCondLst>
                                        </p:cTn>
                                        <p:tgtEl>
                                          <p:spTgt spid="11"/>
                                        </p:tgtEl>
                                      </p:cBhvr>
                                      <p:to x="80000" y="100000"/>
                                    </p:animScale>
                                    <p:anim by="(#ppt_w*0.10)" calcmode="lin" valueType="num">
                                      <p:cBhvr>
                                        <p:cTn id="36" dur="50" autoRev="1" fill="hold">
                                          <p:stCondLst>
                                            <p:cond delay="0"/>
                                          </p:stCondLst>
                                        </p:cTn>
                                        <p:tgtEl>
                                          <p:spTgt spid="11"/>
                                        </p:tgtEl>
                                        <p:attrNameLst>
                                          <p:attrName>ppt_x</p:attrName>
                                        </p:attrNameLst>
                                      </p:cBhvr>
                                    </p:anim>
                                    <p:anim by="(-#ppt_w*0.10)" calcmode="lin" valueType="num">
                                      <p:cBhvr>
                                        <p:cTn id="37" dur="50" autoRev="1" fill="hold">
                                          <p:stCondLst>
                                            <p:cond delay="0"/>
                                          </p:stCondLst>
                                        </p:cTn>
                                        <p:tgtEl>
                                          <p:spTgt spid="11"/>
                                        </p:tgtEl>
                                        <p:attrNameLst>
                                          <p:attrName>ppt_y</p:attrName>
                                        </p:attrNameLst>
                                      </p:cBhvr>
                                    </p:anim>
                                    <p:animRot by="-480000">
                                      <p:cBhvr>
                                        <p:cTn id="38" dur="50" autoRev="1" fill="hold">
                                          <p:stCondLst>
                                            <p:cond delay="0"/>
                                          </p:stCondLst>
                                        </p:cTn>
                                        <p:tgtEl>
                                          <p:spTgt spid="11"/>
                                        </p:tgtEl>
                                        <p:attrNameLst>
                                          <p:attrName>r</p:attrName>
                                        </p:attrNameLst>
                                      </p:cBhvr>
                                    </p:animRot>
                                  </p:childTnLst>
                                </p:cTn>
                              </p:par>
                            </p:childTnLst>
                          </p:cTn>
                        </p:par>
                        <p:par>
                          <p:cTn id="39" fill="hold">
                            <p:stCondLst>
                              <p:cond delay="1000"/>
                            </p:stCondLst>
                            <p:childTnLst>
                              <p:par>
                                <p:cTn id="40" presetID="1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p:tgtEl>
                                          <p:spTgt spid="13"/>
                                        </p:tgtEl>
                                        <p:attrNameLst>
                                          <p:attrName>ppt_x</p:attrName>
                                        </p:attrNameLst>
                                      </p:cBhvr>
                                      <p:tavLst>
                                        <p:tav tm="0">
                                          <p:val>
                                            <p:strVal val="#ppt_x-#ppt_w*1.125000"/>
                                          </p:val>
                                        </p:tav>
                                        <p:tav tm="100000">
                                          <p:val>
                                            <p:strVal val="#ppt_x"/>
                                          </p:val>
                                        </p:tav>
                                      </p:tavLst>
                                    </p:anim>
                                    <p:animEffect transition="in" filter="wipe(right)">
                                      <p:cBhvr>
                                        <p:cTn id="43" dur="500"/>
                                        <p:tgtEl>
                                          <p:spTgt spid="13"/>
                                        </p:tgtEl>
                                      </p:cBhvr>
                                    </p:animEffect>
                                  </p:childTnLst>
                                </p:cTn>
                              </p:par>
                            </p:childTnLst>
                          </p:cTn>
                        </p:par>
                        <p:par>
                          <p:cTn id="44" fill="hold">
                            <p:stCondLst>
                              <p:cond delay="1500"/>
                            </p:stCondLst>
                            <p:childTnLst>
                              <p:par>
                                <p:cTn id="45" presetID="1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p:tgtEl>
                                          <p:spTgt spid="14"/>
                                        </p:tgtEl>
                                        <p:attrNameLst>
                                          <p:attrName>ppt_x</p:attrName>
                                        </p:attrNameLst>
                                      </p:cBhvr>
                                      <p:tavLst>
                                        <p:tav tm="0">
                                          <p:val>
                                            <p:strVal val="#ppt_x-#ppt_w*1.125000"/>
                                          </p:val>
                                        </p:tav>
                                        <p:tav tm="100000">
                                          <p:val>
                                            <p:strVal val="#ppt_x"/>
                                          </p:val>
                                        </p:tav>
                                      </p:tavLst>
                                    </p:anim>
                                    <p:animEffect transition="in" filter="wipe(right)">
                                      <p:cBhvr>
                                        <p:cTn id="48" dur="500"/>
                                        <p:tgtEl>
                                          <p:spTgt spid="14"/>
                                        </p:tgtEl>
                                      </p:cBhvr>
                                    </p:animEffect>
                                  </p:childTnLst>
                                </p:cTn>
                              </p:par>
                            </p:childTnLst>
                          </p:cTn>
                        </p:par>
                        <p:par>
                          <p:cTn id="49" fill="hold">
                            <p:stCondLst>
                              <p:cond delay="2000"/>
                            </p:stCondLst>
                            <p:childTnLst>
                              <p:par>
                                <p:cTn id="50" presetID="12" presetClass="entr" presetSubtype="8"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p:tgtEl>
                                          <p:spTgt spid="15"/>
                                        </p:tgtEl>
                                        <p:attrNameLst>
                                          <p:attrName>ppt_x</p:attrName>
                                        </p:attrNameLst>
                                      </p:cBhvr>
                                      <p:tavLst>
                                        <p:tav tm="0">
                                          <p:val>
                                            <p:strVal val="#ppt_x-#ppt_w*1.125000"/>
                                          </p:val>
                                        </p:tav>
                                        <p:tav tm="100000">
                                          <p:val>
                                            <p:strVal val="#ppt_x"/>
                                          </p:val>
                                        </p:tav>
                                      </p:tavLst>
                                    </p:anim>
                                    <p:animEffect transition="in" filter="wipe(right)">
                                      <p:cBhvr>
                                        <p:cTn id="53" dur="500"/>
                                        <p:tgtEl>
                                          <p:spTgt spid="15"/>
                                        </p:tgtEl>
                                      </p:cBhvr>
                                    </p:animEffect>
                                  </p:childTnLst>
                                </p:cTn>
                              </p:par>
                            </p:childTnLst>
                          </p:cTn>
                        </p:par>
                        <p:par>
                          <p:cTn id="54" fill="hold">
                            <p:stCondLst>
                              <p:cond delay="2500"/>
                            </p:stCondLst>
                            <p:childTnLst>
                              <p:par>
                                <p:cTn id="55" presetID="12" presetClass="entr" presetSubtype="8"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p:tgtEl>
                                          <p:spTgt spid="16"/>
                                        </p:tgtEl>
                                        <p:attrNameLst>
                                          <p:attrName>ppt_x</p:attrName>
                                        </p:attrNameLst>
                                      </p:cBhvr>
                                      <p:tavLst>
                                        <p:tav tm="0">
                                          <p:val>
                                            <p:strVal val="#ppt_x-#ppt_w*1.125000"/>
                                          </p:val>
                                        </p:tav>
                                        <p:tav tm="100000">
                                          <p:val>
                                            <p:strVal val="#ppt_x"/>
                                          </p:val>
                                        </p:tav>
                                      </p:tavLst>
                                    </p:anim>
                                    <p:animEffect transition="in" filter="wipe(right)">
                                      <p:cBhvr>
                                        <p:cTn id="5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p:bldP spid="11" grpId="0"/>
      <p:bldP spid="11" grpId="1"/>
      <p:bldP spid="12" grpId="0"/>
      <p:bldP spid="12" grpId="1"/>
      <p:bldP spid="13"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25"/>
          <p:cNvSpPr/>
          <p:nvPr/>
        </p:nvSpPr>
        <p:spPr>
          <a:xfrm>
            <a:off x="4429024" y="1960141"/>
            <a:ext cx="4101964" cy="4101964"/>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AU"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5540262" y="2301904"/>
            <a:ext cx="1879488" cy="3418438"/>
            <a:chOff x="2777030" y="1276350"/>
            <a:chExt cx="1871170" cy="3403312"/>
          </a:xfrm>
          <a:effectLst>
            <a:outerShdw blurRad="50800" dist="38100" dir="2700000" algn="tl" rotWithShape="0">
              <a:prstClr val="black">
                <a:alpha val="40000"/>
              </a:prstClr>
            </a:outerShdw>
          </a:effectLst>
        </p:grpSpPr>
        <p:pic>
          <p:nvPicPr>
            <p:cNvPr id="19" name="Picture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7030" y="1276350"/>
              <a:ext cx="1871170" cy="3403312"/>
            </a:xfrm>
            <a:prstGeom prst="rect">
              <a:avLst/>
            </a:prstGeom>
          </p:spPr>
        </p:pic>
        <p:sp>
          <p:nvSpPr>
            <p:cNvPr id="20" name="Rectangle 19"/>
            <p:cNvSpPr/>
            <p:nvPr/>
          </p:nvSpPr>
          <p:spPr>
            <a:xfrm>
              <a:off x="2961703" y="1874759"/>
              <a:ext cx="1501824" cy="221146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644771" y="2208822"/>
            <a:ext cx="904654" cy="904657"/>
            <a:chOff x="8197836" y="1898395"/>
            <a:chExt cx="1017919" cy="1017922"/>
          </a:xfrm>
        </p:grpSpPr>
        <p:sp>
          <p:nvSpPr>
            <p:cNvPr id="27"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Shape 256"/>
            <p:cNvSpPr/>
            <p:nvPr/>
          </p:nvSpPr>
          <p:spPr>
            <a:xfrm>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a:off x="4390335" y="2211918"/>
            <a:ext cx="904654" cy="904657"/>
            <a:chOff x="8197836" y="1898395"/>
            <a:chExt cx="1017919" cy="1017922"/>
          </a:xfrm>
        </p:grpSpPr>
        <p:sp>
          <p:nvSpPr>
            <p:cNvPr id="32"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Shape 256"/>
            <p:cNvSpPr/>
            <p:nvPr/>
          </p:nvSpPr>
          <p:spPr>
            <a:xfrm flipH="1">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640402" y="4900513"/>
            <a:ext cx="904654" cy="904657"/>
            <a:chOff x="8197836" y="1898395"/>
            <a:chExt cx="1017919" cy="1017922"/>
          </a:xfrm>
        </p:grpSpPr>
        <p:sp>
          <p:nvSpPr>
            <p:cNvPr id="41"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5"/>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Shape 256"/>
            <p:cNvSpPr/>
            <p:nvPr/>
          </p:nvSpPr>
          <p:spPr>
            <a:xfrm>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4422891" y="4904695"/>
            <a:ext cx="904654" cy="904657"/>
            <a:chOff x="8197836" y="1898395"/>
            <a:chExt cx="1017919" cy="1017922"/>
          </a:xfrm>
        </p:grpSpPr>
        <p:sp>
          <p:nvSpPr>
            <p:cNvPr id="44"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Shape 256"/>
            <p:cNvSpPr/>
            <p:nvPr/>
          </p:nvSpPr>
          <p:spPr>
            <a:xfrm flipH="1">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 Placeholder 8"/>
          <p:cNvSpPr txBox="1">
            <a:spLocks/>
          </p:cNvSpPr>
          <p:nvPr/>
        </p:nvSpPr>
        <p:spPr>
          <a:xfrm>
            <a:off x="2454434" y="2295525"/>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9"/>
          <p:cNvSpPr txBox="1">
            <a:spLocks/>
          </p:cNvSpPr>
          <p:nvPr/>
        </p:nvSpPr>
        <p:spPr>
          <a:xfrm>
            <a:off x="1949609" y="2547938"/>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8"/>
          <p:cNvSpPr txBox="1">
            <a:spLocks/>
          </p:cNvSpPr>
          <p:nvPr/>
        </p:nvSpPr>
        <p:spPr>
          <a:xfrm>
            <a:off x="8756809" y="2295525"/>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 Placeholder 9"/>
          <p:cNvSpPr txBox="1">
            <a:spLocks/>
          </p:cNvSpPr>
          <p:nvPr/>
        </p:nvSpPr>
        <p:spPr>
          <a:xfrm>
            <a:off x="8756809" y="2547938"/>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 Placeholder 8"/>
          <p:cNvSpPr txBox="1">
            <a:spLocks/>
          </p:cNvSpPr>
          <p:nvPr/>
        </p:nvSpPr>
        <p:spPr>
          <a:xfrm>
            <a:off x="2454434" y="4966153"/>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9"/>
          <p:cNvSpPr txBox="1">
            <a:spLocks/>
          </p:cNvSpPr>
          <p:nvPr/>
        </p:nvSpPr>
        <p:spPr>
          <a:xfrm>
            <a:off x="1949609" y="5218566"/>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 Placeholder 8"/>
          <p:cNvSpPr txBox="1">
            <a:spLocks/>
          </p:cNvSpPr>
          <p:nvPr/>
        </p:nvSpPr>
        <p:spPr>
          <a:xfrm>
            <a:off x="8756809" y="4966153"/>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 Placeholder 9"/>
          <p:cNvSpPr txBox="1">
            <a:spLocks/>
          </p:cNvSpPr>
          <p:nvPr/>
        </p:nvSpPr>
        <p:spPr>
          <a:xfrm>
            <a:off x="8756809" y="5218566"/>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4963457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 calcmode="lin" valueType="num">
                                      <p:cBhvr>
                                        <p:cTn id="20" dur="500" fill="hold"/>
                                        <p:tgtEl>
                                          <p:spTgt spid="31"/>
                                        </p:tgtEl>
                                        <p:attrNameLst>
                                          <p:attrName>style.rotation</p:attrName>
                                        </p:attrNameLst>
                                      </p:cBhvr>
                                      <p:tavLst>
                                        <p:tav tm="0">
                                          <p:val>
                                            <p:fltVal val="360"/>
                                          </p:val>
                                        </p:tav>
                                        <p:tav tm="100000">
                                          <p:val>
                                            <p:fltVal val="0"/>
                                          </p:val>
                                        </p:tav>
                                      </p:tavLst>
                                    </p:anim>
                                    <p:animEffect transition="in" filter="fade">
                                      <p:cBhvr>
                                        <p:cTn id="21" dur="500"/>
                                        <p:tgtEl>
                                          <p:spTgt spid="31"/>
                                        </p:tgtEl>
                                      </p:cBhvr>
                                    </p:animEffect>
                                  </p:childTnLst>
                                </p:cTn>
                              </p:par>
                            </p:childTnLst>
                          </p:cTn>
                        </p:par>
                        <p:par>
                          <p:cTn id="22" fill="hold">
                            <p:stCondLst>
                              <p:cond delay="1500"/>
                            </p:stCondLst>
                            <p:childTnLst>
                              <p:par>
                                <p:cTn id="23" presetID="49" presetClass="entr" presetSubtype="0" decel="100000"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 calcmode="lin" valueType="num">
                                      <p:cBhvr>
                                        <p:cTn id="27" dur="500" fill="hold"/>
                                        <p:tgtEl>
                                          <p:spTgt spid="29"/>
                                        </p:tgtEl>
                                        <p:attrNameLst>
                                          <p:attrName>style.rotation</p:attrName>
                                        </p:attrNameLst>
                                      </p:cBhvr>
                                      <p:tavLst>
                                        <p:tav tm="0">
                                          <p:val>
                                            <p:fltVal val="360"/>
                                          </p:val>
                                        </p:tav>
                                        <p:tav tm="100000">
                                          <p:val>
                                            <p:fltVal val="0"/>
                                          </p:val>
                                        </p:tav>
                                      </p:tavLst>
                                    </p:anim>
                                    <p:animEffect transition="in" filter="fade">
                                      <p:cBhvr>
                                        <p:cTn id="28" dur="500"/>
                                        <p:tgtEl>
                                          <p:spTgt spid="29"/>
                                        </p:tgtEl>
                                      </p:cBhvr>
                                    </p:animEffect>
                                  </p:childTnLst>
                                </p:cTn>
                              </p:par>
                            </p:childTnLst>
                          </p:cTn>
                        </p:par>
                        <p:par>
                          <p:cTn id="29" fill="hold">
                            <p:stCondLst>
                              <p:cond delay="2000"/>
                            </p:stCondLst>
                            <p:childTnLst>
                              <p:par>
                                <p:cTn id="30" presetID="49" presetClass="entr" presetSubtype="0" decel="100000" fill="hold"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 calcmode="lin" valueType="num">
                                      <p:cBhvr>
                                        <p:cTn id="34" dur="500" fill="hold"/>
                                        <p:tgtEl>
                                          <p:spTgt spid="43"/>
                                        </p:tgtEl>
                                        <p:attrNameLst>
                                          <p:attrName>style.rotation</p:attrName>
                                        </p:attrNameLst>
                                      </p:cBhvr>
                                      <p:tavLst>
                                        <p:tav tm="0">
                                          <p:val>
                                            <p:fltVal val="360"/>
                                          </p:val>
                                        </p:tav>
                                        <p:tav tm="100000">
                                          <p:val>
                                            <p:fltVal val="0"/>
                                          </p:val>
                                        </p:tav>
                                      </p:tavLst>
                                    </p:anim>
                                    <p:animEffect transition="in" filter="fade">
                                      <p:cBhvr>
                                        <p:cTn id="35" dur="500"/>
                                        <p:tgtEl>
                                          <p:spTgt spid="43"/>
                                        </p:tgtEl>
                                      </p:cBhvr>
                                    </p:animEffect>
                                  </p:childTnLst>
                                </p:cTn>
                              </p:par>
                            </p:childTnLst>
                          </p:cTn>
                        </p:par>
                        <p:par>
                          <p:cTn id="36" fill="hold">
                            <p:stCondLst>
                              <p:cond delay="2500"/>
                            </p:stCondLst>
                            <p:childTnLst>
                              <p:par>
                                <p:cTn id="37" presetID="49" presetClass="entr" presetSubtype="0" decel="100000"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anim calcmode="lin" valueType="num">
                                      <p:cBhvr>
                                        <p:cTn id="41" dur="500" fill="hold"/>
                                        <p:tgtEl>
                                          <p:spTgt spid="40"/>
                                        </p:tgtEl>
                                        <p:attrNameLst>
                                          <p:attrName>style.rotation</p:attrName>
                                        </p:attrNameLst>
                                      </p:cBhvr>
                                      <p:tavLst>
                                        <p:tav tm="0">
                                          <p:val>
                                            <p:fltVal val="360"/>
                                          </p:val>
                                        </p:tav>
                                        <p:tav tm="100000">
                                          <p:val>
                                            <p:fltVal val="0"/>
                                          </p:val>
                                        </p:tav>
                                      </p:tavLst>
                                    </p:anim>
                                    <p:animEffect transition="in" filter="fade">
                                      <p:cBhvr>
                                        <p:cTn id="42" dur="500"/>
                                        <p:tgtEl>
                                          <p:spTgt spid="40"/>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21">
                                            <p:txEl>
                                              <p:pRg st="0" end="0"/>
                                            </p:txEl>
                                          </p:spTgt>
                                        </p:tgtEl>
                                        <p:attrNameLst>
                                          <p:attrName>style.visibility</p:attrName>
                                        </p:attrNameLst>
                                      </p:cBhvr>
                                      <p:to>
                                        <p:strVal val="visible"/>
                                      </p:to>
                                    </p:set>
                                    <p:anim calcmode="lin" valueType="num">
                                      <p:cBhvr>
                                        <p:cTn id="46"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48" dur="500"/>
                                        <p:tgtEl>
                                          <p:spTgt spid="21">
                                            <p:txEl>
                                              <p:pRg st="0" end="0"/>
                                            </p:txEl>
                                          </p:spTgt>
                                        </p:tgtEl>
                                      </p:cBhvr>
                                    </p:animEffect>
                                  </p:childTnLst>
                                </p:cTn>
                              </p:par>
                            </p:childTnLst>
                          </p:cTn>
                        </p:par>
                        <p:par>
                          <p:cTn id="49" fill="hold">
                            <p:stCondLst>
                              <p:cond delay="3500"/>
                            </p:stCondLst>
                            <p:childTnLst>
                              <p:par>
                                <p:cTn id="50" presetID="22" presetClass="entr" presetSubtype="4" fill="hold" grpId="0" nodeType="afterEffect">
                                  <p:stCondLst>
                                    <p:cond delay="0"/>
                                  </p:stCondLst>
                                  <p:childTnLst>
                                    <p:set>
                                      <p:cBhvr>
                                        <p:cTn id="51" dur="1" fill="hold">
                                          <p:stCondLst>
                                            <p:cond delay="0"/>
                                          </p:stCondLst>
                                        </p:cTn>
                                        <p:tgtEl>
                                          <p:spTgt spid="22">
                                            <p:txEl>
                                              <p:pRg st="0" end="0"/>
                                            </p:txEl>
                                          </p:spTgt>
                                        </p:tgtEl>
                                        <p:attrNameLst>
                                          <p:attrName>style.visibility</p:attrName>
                                        </p:attrNameLst>
                                      </p:cBhvr>
                                      <p:to>
                                        <p:strVal val="visible"/>
                                      </p:to>
                                    </p:set>
                                    <p:animEffect transition="in" filter="wipe(down)">
                                      <p:cBhvr>
                                        <p:cTn id="52" dur="500"/>
                                        <p:tgtEl>
                                          <p:spTgt spid="22">
                                            <p:txEl>
                                              <p:pRg st="0" end="0"/>
                                            </p:txEl>
                                          </p:spTgt>
                                        </p:tgtEl>
                                      </p:cBhvr>
                                    </p:animEffect>
                                  </p:childTnLst>
                                </p:cTn>
                              </p:par>
                            </p:childTnLst>
                          </p:cTn>
                        </p:par>
                        <p:par>
                          <p:cTn id="53" fill="hold">
                            <p:stCondLst>
                              <p:cond delay="4000"/>
                            </p:stCondLst>
                            <p:childTnLst>
                              <p:par>
                                <p:cTn id="54" presetID="53" presetClass="entr" presetSubtype="16" fill="hold" grpId="0" nodeType="afterEffect">
                                  <p:stCondLst>
                                    <p:cond delay="0"/>
                                  </p:stCondLst>
                                  <p:childTnLst>
                                    <p:set>
                                      <p:cBhvr>
                                        <p:cTn id="55" dur="1" fill="hold">
                                          <p:stCondLst>
                                            <p:cond delay="0"/>
                                          </p:stCondLst>
                                        </p:cTn>
                                        <p:tgtEl>
                                          <p:spTgt spid="23">
                                            <p:txEl>
                                              <p:pRg st="0" end="0"/>
                                            </p:txEl>
                                          </p:spTgt>
                                        </p:tgtEl>
                                        <p:attrNameLst>
                                          <p:attrName>style.visibility</p:attrName>
                                        </p:attrNameLst>
                                      </p:cBhvr>
                                      <p:to>
                                        <p:strVal val="visible"/>
                                      </p:to>
                                    </p:set>
                                    <p:anim calcmode="lin" valueType="num">
                                      <p:cBhvr>
                                        <p:cTn id="56"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57"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58" dur="500"/>
                                        <p:tgtEl>
                                          <p:spTgt spid="23">
                                            <p:txEl>
                                              <p:pRg st="0" end="0"/>
                                            </p:txEl>
                                          </p:spTgt>
                                        </p:tgtEl>
                                      </p:cBhvr>
                                    </p:animEffect>
                                  </p:childTnLst>
                                </p:cTn>
                              </p:par>
                            </p:childTnLst>
                          </p:cTn>
                        </p:par>
                        <p:par>
                          <p:cTn id="59" fill="hold">
                            <p:stCondLst>
                              <p:cond delay="4500"/>
                            </p:stCondLst>
                            <p:childTnLst>
                              <p:par>
                                <p:cTn id="60" presetID="22" presetClass="entr" presetSubtype="4" fill="hold" grpId="0" nodeType="afterEffect">
                                  <p:stCondLst>
                                    <p:cond delay="0"/>
                                  </p:stCondLst>
                                  <p:childTnLst>
                                    <p:set>
                                      <p:cBhvr>
                                        <p:cTn id="61" dur="1" fill="hold">
                                          <p:stCondLst>
                                            <p:cond delay="0"/>
                                          </p:stCondLst>
                                        </p:cTn>
                                        <p:tgtEl>
                                          <p:spTgt spid="24">
                                            <p:txEl>
                                              <p:pRg st="0" end="0"/>
                                            </p:txEl>
                                          </p:spTgt>
                                        </p:tgtEl>
                                        <p:attrNameLst>
                                          <p:attrName>style.visibility</p:attrName>
                                        </p:attrNameLst>
                                      </p:cBhvr>
                                      <p:to>
                                        <p:strVal val="visible"/>
                                      </p:to>
                                    </p:set>
                                    <p:animEffect transition="in" filter="wipe(down)">
                                      <p:cBhvr>
                                        <p:cTn id="62" dur="500"/>
                                        <p:tgtEl>
                                          <p:spTgt spid="24">
                                            <p:txEl>
                                              <p:pRg st="0" end="0"/>
                                            </p:txEl>
                                          </p:spTgt>
                                        </p:tgtEl>
                                      </p:cBhvr>
                                    </p:animEffect>
                                  </p:childTnLst>
                                </p:cTn>
                              </p:par>
                            </p:childTnLst>
                          </p:cTn>
                        </p:par>
                        <p:par>
                          <p:cTn id="63" fill="hold">
                            <p:stCondLst>
                              <p:cond delay="5000"/>
                            </p:stCondLst>
                            <p:childTnLst>
                              <p:par>
                                <p:cTn id="64" presetID="53" presetClass="entr" presetSubtype="16" fill="hold" grpId="0" nodeType="afterEffect">
                                  <p:stCondLst>
                                    <p:cond delay="0"/>
                                  </p:stCondLst>
                                  <p:childTnLst>
                                    <p:set>
                                      <p:cBhvr>
                                        <p:cTn id="65" dur="1" fill="hold">
                                          <p:stCondLst>
                                            <p:cond delay="0"/>
                                          </p:stCondLst>
                                        </p:cTn>
                                        <p:tgtEl>
                                          <p:spTgt spid="25">
                                            <p:txEl>
                                              <p:pRg st="0" end="0"/>
                                            </p:txEl>
                                          </p:spTgt>
                                        </p:tgtEl>
                                        <p:attrNameLst>
                                          <p:attrName>style.visibility</p:attrName>
                                        </p:attrNameLst>
                                      </p:cBhvr>
                                      <p:to>
                                        <p:strVal val="visible"/>
                                      </p:to>
                                    </p:set>
                                    <p:anim calcmode="lin" valueType="num">
                                      <p:cBhvr>
                                        <p:cTn id="66"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67"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68" dur="500"/>
                                        <p:tgtEl>
                                          <p:spTgt spid="25">
                                            <p:txEl>
                                              <p:pRg st="0" end="0"/>
                                            </p:txEl>
                                          </p:spTgt>
                                        </p:tgtEl>
                                      </p:cBhvr>
                                    </p:animEffect>
                                  </p:childTnLst>
                                </p:cTn>
                              </p:par>
                            </p:childTnLst>
                          </p:cTn>
                        </p:par>
                        <p:par>
                          <p:cTn id="69" fill="hold">
                            <p:stCondLst>
                              <p:cond delay="5500"/>
                            </p:stCondLst>
                            <p:childTnLst>
                              <p:par>
                                <p:cTn id="70" presetID="22" presetClass="entr" presetSubtype="4" fill="hold" grpId="0" nodeType="afterEffect">
                                  <p:stCondLst>
                                    <p:cond delay="0"/>
                                  </p:stCondLst>
                                  <p:childTnLst>
                                    <p:set>
                                      <p:cBhvr>
                                        <p:cTn id="71" dur="1" fill="hold">
                                          <p:stCondLst>
                                            <p:cond delay="0"/>
                                          </p:stCondLst>
                                        </p:cTn>
                                        <p:tgtEl>
                                          <p:spTgt spid="30">
                                            <p:txEl>
                                              <p:pRg st="0" end="0"/>
                                            </p:txEl>
                                          </p:spTgt>
                                        </p:tgtEl>
                                        <p:attrNameLst>
                                          <p:attrName>style.visibility</p:attrName>
                                        </p:attrNameLst>
                                      </p:cBhvr>
                                      <p:to>
                                        <p:strVal val="visible"/>
                                      </p:to>
                                    </p:set>
                                    <p:animEffect transition="in" filter="wipe(down)">
                                      <p:cBhvr>
                                        <p:cTn id="72" dur="500"/>
                                        <p:tgtEl>
                                          <p:spTgt spid="30">
                                            <p:txEl>
                                              <p:pRg st="0" end="0"/>
                                            </p:txEl>
                                          </p:spTgt>
                                        </p:tgtEl>
                                      </p:cBhvr>
                                    </p:animEffect>
                                  </p:childTnLst>
                                </p:cTn>
                              </p:par>
                            </p:childTnLst>
                          </p:cTn>
                        </p:par>
                        <p:par>
                          <p:cTn id="73" fill="hold">
                            <p:stCondLst>
                              <p:cond delay="6000"/>
                            </p:stCondLst>
                            <p:childTnLst>
                              <p:par>
                                <p:cTn id="74" presetID="53" presetClass="entr" presetSubtype="16" fill="hold" grpId="0" nodeType="afterEffect">
                                  <p:stCondLst>
                                    <p:cond delay="0"/>
                                  </p:stCondLst>
                                  <p:childTnLst>
                                    <p:set>
                                      <p:cBhvr>
                                        <p:cTn id="75" dur="1" fill="hold">
                                          <p:stCondLst>
                                            <p:cond delay="0"/>
                                          </p:stCondLst>
                                        </p:cTn>
                                        <p:tgtEl>
                                          <p:spTgt spid="34">
                                            <p:txEl>
                                              <p:pRg st="0" end="0"/>
                                            </p:txEl>
                                          </p:spTgt>
                                        </p:tgtEl>
                                        <p:attrNameLst>
                                          <p:attrName>style.visibility</p:attrName>
                                        </p:attrNameLst>
                                      </p:cBhvr>
                                      <p:to>
                                        <p:strVal val="visible"/>
                                      </p:to>
                                    </p:set>
                                    <p:anim calcmode="lin" valueType="num">
                                      <p:cBhvr>
                                        <p:cTn id="76"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34">
                                            <p:txEl>
                                              <p:pRg st="0" end="0"/>
                                            </p:txEl>
                                          </p:spTgt>
                                        </p:tgtEl>
                                      </p:cBhvr>
                                    </p:animEffect>
                                  </p:childTnLst>
                                </p:cTn>
                              </p:par>
                            </p:childTnLst>
                          </p:cTn>
                        </p:par>
                        <p:par>
                          <p:cTn id="79" fill="hold">
                            <p:stCondLst>
                              <p:cond delay="6500"/>
                            </p:stCondLst>
                            <p:childTnLst>
                              <p:par>
                                <p:cTn id="80" presetID="22" presetClass="entr" presetSubtype="4" fill="hold" grpId="0" nodeType="afterEffect">
                                  <p:stCondLst>
                                    <p:cond delay="0"/>
                                  </p:stCondLst>
                                  <p:childTnLst>
                                    <p:set>
                                      <p:cBhvr>
                                        <p:cTn id="81" dur="1" fill="hold">
                                          <p:stCondLst>
                                            <p:cond delay="0"/>
                                          </p:stCondLst>
                                        </p:cTn>
                                        <p:tgtEl>
                                          <p:spTgt spid="35">
                                            <p:txEl>
                                              <p:pRg st="0" end="0"/>
                                            </p:txEl>
                                          </p:spTgt>
                                        </p:tgtEl>
                                        <p:attrNameLst>
                                          <p:attrName>style.visibility</p:attrName>
                                        </p:attrNameLst>
                                      </p:cBhvr>
                                      <p:to>
                                        <p:strVal val="visible"/>
                                      </p:to>
                                    </p:set>
                                    <p:animEffect transition="in" filter="wipe(down)">
                                      <p:cBhvr>
                                        <p:cTn id="82"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1" grpId="0" build="p"/>
      <p:bldP spid="22" grpId="0" build="p"/>
      <p:bldP spid="23" grpId="0" build="p"/>
      <p:bldP spid="24" grpId="0" build="p"/>
      <p:bldP spid="25" grpId="0" build="p"/>
      <p:bldP spid="30" grpId="0" build="p"/>
      <p:bldP spid="34" grpId="0" build="p"/>
      <p:bldP spid="3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012219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64369" y="2680221"/>
            <a:ext cx="2316294" cy="1514496"/>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335"/>
            <p:cNvSpPr/>
            <p:nvPr/>
          </p:nvSpPr>
          <p:spPr>
            <a:xfrm>
              <a:off x="1498551" y="1229870"/>
              <a:ext cx="2042947" cy="4479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42"/>
          <p:cNvGrpSpPr/>
          <p:nvPr/>
        </p:nvGrpSpPr>
        <p:grpSpPr>
          <a:xfrm>
            <a:off x="3181743" y="2680221"/>
            <a:ext cx="2316294" cy="1514496"/>
            <a:chOff x="0" y="0"/>
            <a:chExt cx="4392859" cy="2872248"/>
          </a:xfrm>
          <a:solidFill>
            <a:srgbClr val="E60000"/>
          </a:solidFill>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347"/>
          <p:cNvGrpSpPr/>
          <p:nvPr/>
        </p:nvGrpSpPr>
        <p:grpSpPr>
          <a:xfrm>
            <a:off x="5248957" y="2680221"/>
            <a:ext cx="2316294" cy="1514496"/>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352"/>
          <p:cNvGrpSpPr/>
          <p:nvPr/>
        </p:nvGrpSpPr>
        <p:grpSpPr>
          <a:xfrm>
            <a:off x="7299143" y="2680221"/>
            <a:ext cx="2316291" cy="1514496"/>
            <a:chOff x="0" y="0"/>
            <a:chExt cx="4392859" cy="2872248"/>
          </a:xfrm>
          <a:solidFill>
            <a:srgbClr val="E60000"/>
          </a:solidFill>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357"/>
          <p:cNvGrpSpPr/>
          <p:nvPr/>
        </p:nvGrpSpPr>
        <p:grpSpPr>
          <a:xfrm>
            <a:off x="9378091" y="2680221"/>
            <a:ext cx="2316291" cy="1514496"/>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5"/>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360"/>
          <p:cNvGrpSpPr/>
          <p:nvPr/>
        </p:nvGrpSpPr>
        <p:grpSpPr>
          <a:xfrm>
            <a:off x="2098263" y="3978266"/>
            <a:ext cx="448507" cy="44850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grpSp>
      <p:grpSp>
        <p:nvGrpSpPr>
          <p:cNvPr id="30" name="Group 363"/>
          <p:cNvGrpSpPr/>
          <p:nvPr/>
        </p:nvGrpSpPr>
        <p:grpSpPr>
          <a:xfrm>
            <a:off x="4119893" y="3978266"/>
            <a:ext cx="448507" cy="448507"/>
            <a:chOff x="0" y="0"/>
            <a:chExt cx="850594" cy="850594"/>
          </a:xfrm>
          <a:solidFill>
            <a:srgbClr val="E60000"/>
          </a:solidFill>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362"/>
            <p:cNvSpPr/>
            <p:nvPr/>
          </p:nvSpPr>
          <p:spPr>
            <a:xfrm>
              <a:off x="331243" y="202702"/>
              <a:ext cx="188486" cy="4451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grpSp>
      <p:grpSp>
        <p:nvGrpSpPr>
          <p:cNvPr id="33" name="Group 366"/>
          <p:cNvGrpSpPr/>
          <p:nvPr/>
        </p:nvGrpSpPr>
        <p:grpSpPr>
          <a:xfrm>
            <a:off x="6182851" y="3978266"/>
            <a:ext cx="448507" cy="44850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365"/>
            <p:cNvSpPr/>
            <p:nvPr/>
          </p:nvSpPr>
          <p:spPr>
            <a:xfrm>
              <a:off x="331243" y="202702"/>
              <a:ext cx="188486" cy="4451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grpSp>
      <p:grpSp>
        <p:nvGrpSpPr>
          <p:cNvPr id="36" name="Group 369"/>
          <p:cNvGrpSpPr/>
          <p:nvPr/>
        </p:nvGrpSpPr>
        <p:grpSpPr>
          <a:xfrm>
            <a:off x="8233035" y="3978266"/>
            <a:ext cx="448507" cy="448507"/>
            <a:chOff x="0" y="0"/>
            <a:chExt cx="850594" cy="850594"/>
          </a:xfrm>
          <a:solidFill>
            <a:srgbClr val="E60000"/>
          </a:solidFill>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grpSp>
      <p:grpSp>
        <p:nvGrpSpPr>
          <p:cNvPr id="39" name="Group 372"/>
          <p:cNvGrpSpPr/>
          <p:nvPr/>
        </p:nvGrpSpPr>
        <p:grpSpPr>
          <a:xfrm>
            <a:off x="10311984" y="3978266"/>
            <a:ext cx="448507" cy="44850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Shape 371"/>
            <p:cNvSpPr/>
            <p:nvPr/>
          </p:nvSpPr>
          <p:spPr>
            <a:xfrm>
              <a:off x="331243" y="202702"/>
              <a:ext cx="188486" cy="4451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p>
          </p:txBody>
        </p:sp>
      </p:grpSp>
      <p:sp>
        <p:nvSpPr>
          <p:cNvPr id="43" name="Shape 373"/>
          <p:cNvSpPr/>
          <p:nvPr/>
        </p:nvSpPr>
        <p:spPr>
          <a:xfrm>
            <a:off x="1393648"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Shape 376"/>
          <p:cNvSpPr/>
          <p:nvPr/>
        </p:nvSpPr>
        <p:spPr>
          <a:xfrm>
            <a:off x="3454628"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Shape 379"/>
          <p:cNvSpPr/>
          <p:nvPr/>
        </p:nvSpPr>
        <p:spPr>
          <a:xfrm>
            <a:off x="5479631"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Shape 382"/>
          <p:cNvSpPr/>
          <p:nvPr/>
        </p:nvSpPr>
        <p:spPr>
          <a:xfrm>
            <a:off x="7569908"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Shape 385"/>
          <p:cNvSpPr/>
          <p:nvPr/>
        </p:nvSpPr>
        <p:spPr>
          <a:xfrm>
            <a:off x="9630886"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4196095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22"/>
                                        </p:tgtEl>
                                        <p:attrNameLst>
                                          <p:attrName>style.visibility</p:attrName>
                                        </p:attrNameLst>
                                      </p:cBhvr>
                                      <p:to>
                                        <p:strVal val="visible"/>
                                      </p:to>
                                    </p:set>
                                    <p:anim calcmode="lin" valueType="num">
                                      <p:cBhvr>
                                        <p:cTn id="7" dur="800" fill="hold"/>
                                        <p:tgtEl>
                                          <p:spTgt spid="22"/>
                                        </p:tgtEl>
                                        <p:attrNameLst>
                                          <p:attrName>ppt_x</p:attrName>
                                        </p:attrNameLst>
                                      </p:cBhvr>
                                      <p:tavLst>
                                        <p:tav tm="0">
                                          <p:val>
                                            <p:strVal val="0-#ppt_w/2"/>
                                          </p:val>
                                        </p:tav>
                                        <p:tav tm="100000">
                                          <p:val>
                                            <p:strVal val="#ppt_x"/>
                                          </p:val>
                                        </p:tav>
                                      </p:tavLst>
                                    </p:anim>
                                    <p:anim calcmode="lin" valueType="num">
                                      <p:cBhvr>
                                        <p:cTn id="8" dur="8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17"/>
                                        </p:tgtEl>
                                        <p:attrNameLst>
                                          <p:attrName>style.visibility</p:attrName>
                                        </p:attrNameLst>
                                      </p:cBhvr>
                                      <p:to>
                                        <p:strVal val="visible"/>
                                      </p:to>
                                    </p:set>
                                    <p:anim calcmode="lin" valueType="num">
                                      <p:cBhvr>
                                        <p:cTn id="11" dur="800" fill="hold"/>
                                        <p:tgtEl>
                                          <p:spTgt spid="17"/>
                                        </p:tgtEl>
                                        <p:attrNameLst>
                                          <p:attrName>ppt_x</p:attrName>
                                        </p:attrNameLst>
                                      </p:cBhvr>
                                      <p:tavLst>
                                        <p:tav tm="0">
                                          <p:val>
                                            <p:strVal val="0-#ppt_w/2"/>
                                          </p:val>
                                        </p:tav>
                                        <p:tav tm="100000">
                                          <p:val>
                                            <p:strVal val="#ppt_x"/>
                                          </p:val>
                                        </p:tav>
                                      </p:tavLst>
                                    </p:anim>
                                    <p:anim calcmode="lin" valueType="num">
                                      <p:cBhvr>
                                        <p:cTn id="12" dur="8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7"/>
                                        </p:tgtEl>
                                        <p:attrNameLst>
                                          <p:attrName>style.visibility</p:attrName>
                                        </p:attrNameLst>
                                      </p:cBhvr>
                                      <p:to>
                                        <p:strVal val="visible"/>
                                      </p:to>
                                    </p:set>
                                    <p:anim calcmode="lin" valueType="num">
                                      <p:cBhvr>
                                        <p:cTn id="19" dur="800" fill="hold"/>
                                        <p:tgtEl>
                                          <p:spTgt spid="7"/>
                                        </p:tgtEl>
                                        <p:attrNameLst>
                                          <p:attrName>ppt_x</p:attrName>
                                        </p:attrNameLst>
                                      </p:cBhvr>
                                      <p:tavLst>
                                        <p:tav tm="0">
                                          <p:val>
                                            <p:strVal val="0-#ppt_w/2"/>
                                          </p:val>
                                        </p:tav>
                                        <p:tav tm="100000">
                                          <p:val>
                                            <p:strVal val="#ppt_x"/>
                                          </p:val>
                                        </p:tav>
                                      </p:tavLst>
                                    </p:anim>
                                    <p:anim calcmode="lin" valueType="num">
                                      <p:cBhvr>
                                        <p:cTn id="20" dur="8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27"/>
                                        </p:tgtEl>
                                        <p:attrNameLst>
                                          <p:attrName>style.visibility</p:attrName>
                                        </p:attrNameLst>
                                      </p:cBhvr>
                                      <p:to>
                                        <p:strVal val="visible"/>
                                      </p:to>
                                    </p:set>
                                    <p:anim calcmode="lin" valueType="num">
                                      <p:cBhvr>
                                        <p:cTn id="28" dur="600" fill="hold"/>
                                        <p:tgtEl>
                                          <p:spTgt spid="27"/>
                                        </p:tgtEl>
                                        <p:attrNameLst>
                                          <p:attrName>ppt_x</p:attrName>
                                        </p:attrNameLst>
                                      </p:cBhvr>
                                      <p:tavLst>
                                        <p:tav tm="0">
                                          <p:val>
                                            <p:strVal val="#ppt_x"/>
                                          </p:val>
                                        </p:tav>
                                        <p:tav tm="100000">
                                          <p:val>
                                            <p:strVal val="#ppt_x"/>
                                          </p:val>
                                        </p:tav>
                                      </p:tavLst>
                                    </p:anim>
                                    <p:anim calcmode="lin" valueType="num">
                                      <p:cBhvr>
                                        <p:cTn id="29" dur="6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30"/>
                                        </p:tgtEl>
                                        <p:attrNameLst>
                                          <p:attrName>style.visibility</p:attrName>
                                        </p:attrNameLst>
                                      </p:cBhvr>
                                      <p:to>
                                        <p:strVal val="visible"/>
                                      </p:to>
                                    </p:set>
                                    <p:anim calcmode="lin" valueType="num">
                                      <p:cBhvr>
                                        <p:cTn id="32" dur="600" fill="hold"/>
                                        <p:tgtEl>
                                          <p:spTgt spid="30"/>
                                        </p:tgtEl>
                                        <p:attrNameLst>
                                          <p:attrName>ppt_x</p:attrName>
                                        </p:attrNameLst>
                                      </p:cBhvr>
                                      <p:tavLst>
                                        <p:tav tm="0">
                                          <p:val>
                                            <p:strVal val="#ppt_x"/>
                                          </p:val>
                                        </p:tav>
                                        <p:tav tm="100000">
                                          <p:val>
                                            <p:strVal val="#ppt_x"/>
                                          </p:val>
                                        </p:tav>
                                      </p:tavLst>
                                    </p:anim>
                                    <p:anim calcmode="lin" valueType="num">
                                      <p:cBhvr>
                                        <p:cTn id="33" dur="6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33"/>
                                        </p:tgtEl>
                                        <p:attrNameLst>
                                          <p:attrName>style.visibility</p:attrName>
                                        </p:attrNameLst>
                                      </p:cBhvr>
                                      <p:to>
                                        <p:strVal val="visible"/>
                                      </p:to>
                                    </p:set>
                                    <p:anim calcmode="lin" valueType="num">
                                      <p:cBhvr>
                                        <p:cTn id="36" dur="600" fill="hold"/>
                                        <p:tgtEl>
                                          <p:spTgt spid="33"/>
                                        </p:tgtEl>
                                        <p:attrNameLst>
                                          <p:attrName>ppt_x</p:attrName>
                                        </p:attrNameLst>
                                      </p:cBhvr>
                                      <p:tavLst>
                                        <p:tav tm="0">
                                          <p:val>
                                            <p:strVal val="#ppt_x"/>
                                          </p:val>
                                        </p:tav>
                                        <p:tav tm="100000">
                                          <p:val>
                                            <p:strVal val="#ppt_x"/>
                                          </p:val>
                                        </p:tav>
                                      </p:tavLst>
                                    </p:anim>
                                    <p:anim calcmode="lin" valueType="num">
                                      <p:cBhvr>
                                        <p:cTn id="37" dur="6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36"/>
                                        </p:tgtEl>
                                        <p:attrNameLst>
                                          <p:attrName>style.visibility</p:attrName>
                                        </p:attrNameLst>
                                      </p:cBhvr>
                                      <p:to>
                                        <p:strVal val="visible"/>
                                      </p:to>
                                    </p:set>
                                    <p:anim calcmode="lin" valueType="num">
                                      <p:cBhvr>
                                        <p:cTn id="40" dur="600" fill="hold"/>
                                        <p:tgtEl>
                                          <p:spTgt spid="36"/>
                                        </p:tgtEl>
                                        <p:attrNameLst>
                                          <p:attrName>ppt_x</p:attrName>
                                        </p:attrNameLst>
                                      </p:cBhvr>
                                      <p:tavLst>
                                        <p:tav tm="0">
                                          <p:val>
                                            <p:strVal val="#ppt_x"/>
                                          </p:val>
                                        </p:tav>
                                        <p:tav tm="100000">
                                          <p:val>
                                            <p:strVal val="#ppt_x"/>
                                          </p:val>
                                        </p:tav>
                                      </p:tavLst>
                                    </p:anim>
                                    <p:anim calcmode="lin" valueType="num">
                                      <p:cBhvr>
                                        <p:cTn id="41" dur="6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39"/>
                                        </p:tgtEl>
                                        <p:attrNameLst>
                                          <p:attrName>style.visibility</p:attrName>
                                        </p:attrNameLst>
                                      </p:cBhvr>
                                      <p:to>
                                        <p:strVal val="visible"/>
                                      </p:to>
                                    </p:set>
                                    <p:anim calcmode="lin" valueType="num">
                                      <p:cBhvr>
                                        <p:cTn id="44" dur="600" fill="hold"/>
                                        <p:tgtEl>
                                          <p:spTgt spid="39"/>
                                        </p:tgtEl>
                                        <p:attrNameLst>
                                          <p:attrName>ppt_x</p:attrName>
                                        </p:attrNameLst>
                                      </p:cBhvr>
                                      <p:tavLst>
                                        <p:tav tm="0">
                                          <p:val>
                                            <p:strVal val="#ppt_x"/>
                                          </p:val>
                                        </p:tav>
                                        <p:tav tm="100000">
                                          <p:val>
                                            <p:strVal val="#ppt_x"/>
                                          </p:val>
                                        </p:tav>
                                      </p:tavLst>
                                    </p:anim>
                                    <p:anim calcmode="lin" valueType="num">
                                      <p:cBhvr>
                                        <p:cTn id="45" dur="6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nimBg="1" advAuto="0"/>
      <p:bldP spid="12" grpId="0" advAuto="0"/>
      <p:bldP spid="17" grpId="0" animBg="1" advAuto="0"/>
      <p:bldP spid="22" grpId="0" advAuto="0"/>
      <p:bldP spid="27" grpId="0" advAuto="0"/>
      <p:bldP spid="30" grpId="0" animBg="1" advAuto="0"/>
      <p:bldP spid="33" grpId="0" advAuto="0"/>
      <p:bldP spid="36" grpId="0" animBg="1" advAuto="0"/>
      <p:bldP spid="39" grpId="0" advAuto="0"/>
      <p:bldP spid="43" grpId="0"/>
      <p:bldP spid="46" grpId="0"/>
      <p:bldP spid="49" grpId="0"/>
      <p:bldP spid="52" grpId="0"/>
      <p:bldP spid="5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5950521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2684959" y="1600101"/>
            <a:ext cx="3341438" cy="39489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8" name="直接连接符 77"/>
          <p:cNvCxnSpPr/>
          <p:nvPr/>
        </p:nvCxnSpPr>
        <p:spPr>
          <a:xfrm>
            <a:off x="3247158" y="5006216"/>
            <a:ext cx="221704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itle 13"/>
          <p:cNvSpPr txBox="1">
            <a:spLocks/>
          </p:cNvSpPr>
          <p:nvPr/>
        </p:nvSpPr>
        <p:spPr>
          <a:xfrm>
            <a:off x="3130692" y="4221373"/>
            <a:ext cx="2449974" cy="519373"/>
          </a:xfrm>
          <a:prstGeom prst="rect">
            <a:avLst/>
          </a:prstGeom>
        </p:spPr>
        <p:txBody>
          <a:bodyPr vert="horz" wrap="square" lIns="0" tIns="0" rIns="0" bIns="0" rtlCol="0" anchor="t" anchorCtr="0">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375"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PART</a:t>
            </a:r>
            <a:endPar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48"/>
          <p:cNvSpPr txBox="1"/>
          <p:nvPr/>
        </p:nvSpPr>
        <p:spPr>
          <a:xfrm>
            <a:off x="6933431" y="3040261"/>
            <a:ext cx="4320480" cy="738664"/>
          </a:xfrm>
          <a:prstGeom prst="rect">
            <a:avLst/>
          </a:prstGeom>
          <a:noFill/>
        </p:spPr>
        <p:txBody>
          <a:bodyPr wrap="square" lIns="0" tIns="0" rIns="0" bIns="0" rtlCol="0">
            <a:spAutoFit/>
          </a:bodyPr>
          <a:lstStyle/>
          <a:p>
            <a:r>
              <a:rPr lang="zh-CN" altLang="en-US" sz="4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明年工作计划</a:t>
            </a:r>
            <a:endParaRPr lang="en-GB" altLang="zh-CN" sz="4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矩形 259"/>
          <p:cNvSpPr>
            <a:spLocks noChangeArrowheads="1"/>
          </p:cNvSpPr>
          <p:nvPr/>
        </p:nvSpPr>
        <p:spPr bwMode="auto">
          <a:xfrm>
            <a:off x="3186856" y="2011757"/>
            <a:ext cx="2337644"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3800" cap="all" spc="300" dirty="0" smtClean="0">
                <a:solidFill>
                  <a:schemeClr val="bg1"/>
                </a:solidFill>
                <a:latin typeface="Impact" panose="020B0806030902050204" pitchFamily="34" charset="0"/>
                <a:cs typeface="Arial" panose="020B0604020202020204" pitchFamily="34" charset="0"/>
                <a:sym typeface="Arial" panose="020B0604020202020204" pitchFamily="34" charset="0"/>
              </a:rPr>
              <a:t>04</a:t>
            </a:r>
            <a:endParaRPr lang="zh-CN" altLang="en-US" sz="13800" cap="all" spc="300" dirty="0">
              <a:solidFill>
                <a:schemeClr val="bg1"/>
              </a:solidFill>
              <a:latin typeface="Impact" panose="020B0806030902050204" pitchFamily="34" charset="0"/>
              <a:cs typeface="Arial" panose="020B0604020202020204" pitchFamily="34" charset="0"/>
              <a:sym typeface="Arial" panose="020B0604020202020204" pitchFamily="34" charset="0"/>
            </a:endParaRPr>
          </a:p>
        </p:txBody>
      </p:sp>
      <p:sp>
        <p:nvSpPr>
          <p:cNvPr id="13" name="TextBox 11"/>
          <p:cNvSpPr txBox="1"/>
          <p:nvPr/>
        </p:nvSpPr>
        <p:spPr>
          <a:xfrm>
            <a:off x="6879479" y="3992900"/>
            <a:ext cx="1837447" cy="215444"/>
          </a:xfrm>
          <a:prstGeom prst="rect">
            <a:avLst/>
          </a:prstGeom>
          <a:noFill/>
        </p:spPr>
        <p:txBody>
          <a:bodyPr wrap="squar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939842" y="3992900"/>
            <a:ext cx="1837447" cy="215444"/>
          </a:xfrm>
          <a:prstGeom prst="rect">
            <a:avLst/>
          </a:prstGeom>
          <a:noFill/>
        </p:spPr>
        <p:txBody>
          <a:bodyPr wrap="squar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1"/>
          <p:cNvSpPr txBox="1"/>
          <p:nvPr/>
        </p:nvSpPr>
        <p:spPr>
          <a:xfrm>
            <a:off x="6879479" y="4303831"/>
            <a:ext cx="1837447" cy="215444"/>
          </a:xfrm>
          <a:prstGeom prst="rect">
            <a:avLst/>
          </a:prstGeom>
          <a:noFill/>
        </p:spPr>
        <p:txBody>
          <a:bodyPr wrap="squar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1"/>
          <p:cNvSpPr txBox="1"/>
          <p:nvPr/>
        </p:nvSpPr>
        <p:spPr>
          <a:xfrm>
            <a:off x="8939842" y="4303831"/>
            <a:ext cx="1837447" cy="215444"/>
          </a:xfrm>
          <a:prstGeom prst="rect">
            <a:avLst/>
          </a:prstGeom>
          <a:noFill/>
        </p:spPr>
        <p:txBody>
          <a:bodyPr wrap="squar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98686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
                                        </p:tgtEl>
                                        <p:attrNameLst>
                                          <p:attrName>ppt_y</p:attrName>
                                        </p:attrNameLst>
                                      </p:cBhvr>
                                      <p:tavLst>
                                        <p:tav tm="0">
                                          <p:val>
                                            <p:strVal val="#ppt_y"/>
                                          </p:val>
                                        </p:tav>
                                        <p:tav tm="100000">
                                          <p:val>
                                            <p:strVal val="#ppt_y"/>
                                          </p:val>
                                        </p:tav>
                                      </p:tavLst>
                                    </p:anim>
                                    <p:anim calcmode="lin" valueType="num">
                                      <p:cBhvr>
                                        <p:cTn id="1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
                                        </p:tgtEl>
                                      </p:cBhvr>
                                    </p:animEffect>
                                  </p:childTnLst>
                                </p:cTn>
                              </p:par>
                            </p:childTnLst>
                          </p:cTn>
                        </p:par>
                        <p:par>
                          <p:cTn id="16" fill="hold">
                            <p:stCondLst>
                              <p:cond delay="10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2"/>
                                        </p:tgtEl>
                                      </p:cBhvr>
                                    </p:animEffect>
                                    <p:animScale>
                                      <p:cBhvr>
                                        <p:cTn id="19" dur="250" autoRev="1" fill="hold"/>
                                        <p:tgtEl>
                                          <p:spTgt spid="12"/>
                                        </p:tgtEl>
                                      </p:cBhvr>
                                      <p:by x="105000" y="105000"/>
                                    </p:animScale>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78"/>
                                        </p:tgtEl>
                                        <p:attrNameLst>
                                          <p:attrName>style.visibility</p:attrName>
                                        </p:attrNameLst>
                                      </p:cBhvr>
                                      <p:to>
                                        <p:strVal val="visible"/>
                                      </p:to>
                                    </p:set>
                                    <p:anim calcmode="lin" valueType="num">
                                      <p:cBhvr additive="base">
                                        <p:cTn id="24" dur="500" fill="hold"/>
                                        <p:tgtEl>
                                          <p:spTgt spid="78"/>
                                        </p:tgtEl>
                                        <p:attrNameLst>
                                          <p:attrName>ppt_x</p:attrName>
                                        </p:attrNameLst>
                                      </p:cBhvr>
                                      <p:tavLst>
                                        <p:tav tm="0">
                                          <p:val>
                                            <p:strVal val="#ppt_x"/>
                                          </p:val>
                                        </p:tav>
                                        <p:tav tm="100000">
                                          <p:val>
                                            <p:strVal val="#ppt_x"/>
                                          </p:val>
                                        </p:tav>
                                      </p:tavLst>
                                    </p:anim>
                                    <p:anim calcmode="lin" valueType="num">
                                      <p:cBhvr additive="base">
                                        <p:cTn id="25" dur="500" fill="hold"/>
                                        <p:tgtEl>
                                          <p:spTgt spid="7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ppt_x"/>
                                          </p:val>
                                        </p:tav>
                                        <p:tav tm="100000">
                                          <p:val>
                                            <p:strVal val="#ppt_x"/>
                                          </p:val>
                                        </p:tav>
                                      </p:tavLst>
                                    </p:anim>
                                    <p:anim calcmode="lin" valueType="num">
                                      <p:cBhvr additive="base">
                                        <p:cTn id="29" dur="500" fill="hold"/>
                                        <p:tgtEl>
                                          <p:spTgt spid="18"/>
                                        </p:tgtEl>
                                        <p:attrNameLst>
                                          <p:attrName>ppt_y</p:attrName>
                                        </p:attrNameLst>
                                      </p:cBhvr>
                                      <p:tavLst>
                                        <p:tav tm="0">
                                          <p:val>
                                            <p:strVal val="1+#ppt_h/2"/>
                                          </p:val>
                                        </p:tav>
                                        <p:tav tm="100000">
                                          <p:val>
                                            <p:strVal val="#ppt_y"/>
                                          </p:val>
                                        </p:tav>
                                      </p:tavLst>
                                    </p:anim>
                                  </p:childTnLst>
                                </p:cTn>
                              </p:par>
                            </p:childTnLst>
                          </p:cTn>
                        </p:par>
                        <p:par>
                          <p:cTn id="30" fill="hold">
                            <p:stCondLst>
                              <p:cond delay="50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11"/>
                                        </p:tgtEl>
                                        <p:attrNameLst>
                                          <p:attrName>style.visibility</p:attrName>
                                        </p:attrNameLst>
                                      </p:cBhvr>
                                      <p:to>
                                        <p:strVal val="visible"/>
                                      </p:to>
                                    </p:set>
                                    <p:animEffect transition="in" filter="wipe(left)">
                                      <p:cBhvr>
                                        <p:cTn id="33" dur="200"/>
                                        <p:tgtEl>
                                          <p:spTgt spid="11"/>
                                        </p:tgtEl>
                                      </p:cBhvr>
                                    </p:animEffect>
                                  </p:childTnLst>
                                </p:cTn>
                              </p:par>
                              <p:par>
                                <p:cTn id="34" presetID="36" presetClass="emph" presetSubtype="0" fill="hold" grpId="1" nodeType="withEffect">
                                  <p:stCondLst>
                                    <p:cond delay="0"/>
                                  </p:stCondLst>
                                  <p:iterate type="lt">
                                    <p:tmPct val="30000"/>
                                  </p:iterate>
                                  <p:childTnLst>
                                    <p:animScale>
                                      <p:cBhvr>
                                        <p:cTn id="35" dur="50" autoRev="1" fill="hold">
                                          <p:stCondLst>
                                            <p:cond delay="0"/>
                                          </p:stCondLst>
                                        </p:cTn>
                                        <p:tgtEl>
                                          <p:spTgt spid="11"/>
                                        </p:tgtEl>
                                      </p:cBhvr>
                                      <p:to x="80000" y="100000"/>
                                    </p:animScale>
                                    <p:anim by="(#ppt_w*0.10)" calcmode="lin" valueType="num">
                                      <p:cBhvr>
                                        <p:cTn id="36" dur="50" autoRev="1" fill="hold">
                                          <p:stCondLst>
                                            <p:cond delay="0"/>
                                          </p:stCondLst>
                                        </p:cTn>
                                        <p:tgtEl>
                                          <p:spTgt spid="11"/>
                                        </p:tgtEl>
                                        <p:attrNameLst>
                                          <p:attrName>ppt_x</p:attrName>
                                        </p:attrNameLst>
                                      </p:cBhvr>
                                    </p:anim>
                                    <p:anim by="(-#ppt_w*0.10)" calcmode="lin" valueType="num">
                                      <p:cBhvr>
                                        <p:cTn id="37" dur="50" autoRev="1" fill="hold">
                                          <p:stCondLst>
                                            <p:cond delay="0"/>
                                          </p:stCondLst>
                                        </p:cTn>
                                        <p:tgtEl>
                                          <p:spTgt spid="11"/>
                                        </p:tgtEl>
                                        <p:attrNameLst>
                                          <p:attrName>ppt_y</p:attrName>
                                        </p:attrNameLst>
                                      </p:cBhvr>
                                    </p:anim>
                                    <p:animRot by="-480000">
                                      <p:cBhvr>
                                        <p:cTn id="38" dur="50" autoRev="1" fill="hold">
                                          <p:stCondLst>
                                            <p:cond delay="0"/>
                                          </p:stCondLst>
                                        </p:cTn>
                                        <p:tgtEl>
                                          <p:spTgt spid="11"/>
                                        </p:tgtEl>
                                        <p:attrNameLst>
                                          <p:attrName>r</p:attrName>
                                        </p:attrNameLst>
                                      </p:cBhvr>
                                    </p:animRot>
                                  </p:childTnLst>
                                </p:cTn>
                              </p:par>
                            </p:childTnLst>
                          </p:cTn>
                        </p:par>
                        <p:par>
                          <p:cTn id="39" fill="hold">
                            <p:stCondLst>
                              <p:cond delay="1000"/>
                            </p:stCondLst>
                            <p:childTnLst>
                              <p:par>
                                <p:cTn id="40" presetID="1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p:tgtEl>
                                          <p:spTgt spid="13"/>
                                        </p:tgtEl>
                                        <p:attrNameLst>
                                          <p:attrName>ppt_x</p:attrName>
                                        </p:attrNameLst>
                                      </p:cBhvr>
                                      <p:tavLst>
                                        <p:tav tm="0">
                                          <p:val>
                                            <p:strVal val="#ppt_x-#ppt_w*1.125000"/>
                                          </p:val>
                                        </p:tav>
                                        <p:tav tm="100000">
                                          <p:val>
                                            <p:strVal val="#ppt_x"/>
                                          </p:val>
                                        </p:tav>
                                      </p:tavLst>
                                    </p:anim>
                                    <p:animEffect transition="in" filter="wipe(right)">
                                      <p:cBhvr>
                                        <p:cTn id="43" dur="500"/>
                                        <p:tgtEl>
                                          <p:spTgt spid="13"/>
                                        </p:tgtEl>
                                      </p:cBhvr>
                                    </p:animEffect>
                                  </p:childTnLst>
                                </p:cTn>
                              </p:par>
                            </p:childTnLst>
                          </p:cTn>
                        </p:par>
                        <p:par>
                          <p:cTn id="44" fill="hold">
                            <p:stCondLst>
                              <p:cond delay="1500"/>
                            </p:stCondLst>
                            <p:childTnLst>
                              <p:par>
                                <p:cTn id="45" presetID="1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p:tgtEl>
                                          <p:spTgt spid="14"/>
                                        </p:tgtEl>
                                        <p:attrNameLst>
                                          <p:attrName>ppt_x</p:attrName>
                                        </p:attrNameLst>
                                      </p:cBhvr>
                                      <p:tavLst>
                                        <p:tav tm="0">
                                          <p:val>
                                            <p:strVal val="#ppt_x-#ppt_w*1.125000"/>
                                          </p:val>
                                        </p:tav>
                                        <p:tav tm="100000">
                                          <p:val>
                                            <p:strVal val="#ppt_x"/>
                                          </p:val>
                                        </p:tav>
                                      </p:tavLst>
                                    </p:anim>
                                    <p:animEffect transition="in" filter="wipe(right)">
                                      <p:cBhvr>
                                        <p:cTn id="48" dur="500"/>
                                        <p:tgtEl>
                                          <p:spTgt spid="14"/>
                                        </p:tgtEl>
                                      </p:cBhvr>
                                    </p:animEffect>
                                  </p:childTnLst>
                                </p:cTn>
                              </p:par>
                            </p:childTnLst>
                          </p:cTn>
                        </p:par>
                        <p:par>
                          <p:cTn id="49" fill="hold">
                            <p:stCondLst>
                              <p:cond delay="2000"/>
                            </p:stCondLst>
                            <p:childTnLst>
                              <p:par>
                                <p:cTn id="50" presetID="12" presetClass="entr" presetSubtype="8"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p:tgtEl>
                                          <p:spTgt spid="15"/>
                                        </p:tgtEl>
                                        <p:attrNameLst>
                                          <p:attrName>ppt_x</p:attrName>
                                        </p:attrNameLst>
                                      </p:cBhvr>
                                      <p:tavLst>
                                        <p:tav tm="0">
                                          <p:val>
                                            <p:strVal val="#ppt_x-#ppt_w*1.125000"/>
                                          </p:val>
                                        </p:tav>
                                        <p:tav tm="100000">
                                          <p:val>
                                            <p:strVal val="#ppt_x"/>
                                          </p:val>
                                        </p:tav>
                                      </p:tavLst>
                                    </p:anim>
                                    <p:animEffect transition="in" filter="wipe(right)">
                                      <p:cBhvr>
                                        <p:cTn id="53" dur="500"/>
                                        <p:tgtEl>
                                          <p:spTgt spid="15"/>
                                        </p:tgtEl>
                                      </p:cBhvr>
                                    </p:animEffect>
                                  </p:childTnLst>
                                </p:cTn>
                              </p:par>
                            </p:childTnLst>
                          </p:cTn>
                        </p:par>
                        <p:par>
                          <p:cTn id="54" fill="hold">
                            <p:stCondLst>
                              <p:cond delay="2500"/>
                            </p:stCondLst>
                            <p:childTnLst>
                              <p:par>
                                <p:cTn id="55" presetID="12" presetClass="entr" presetSubtype="8"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p:tgtEl>
                                          <p:spTgt spid="16"/>
                                        </p:tgtEl>
                                        <p:attrNameLst>
                                          <p:attrName>ppt_x</p:attrName>
                                        </p:attrNameLst>
                                      </p:cBhvr>
                                      <p:tavLst>
                                        <p:tav tm="0">
                                          <p:val>
                                            <p:strVal val="#ppt_x-#ppt_w*1.125000"/>
                                          </p:val>
                                        </p:tav>
                                        <p:tav tm="100000">
                                          <p:val>
                                            <p:strVal val="#ppt_x"/>
                                          </p:val>
                                        </p:tav>
                                      </p:tavLst>
                                    </p:anim>
                                    <p:animEffect transition="in" filter="wipe(right)">
                                      <p:cBhvr>
                                        <p:cTn id="5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p:bldP spid="11" grpId="0"/>
      <p:bldP spid="11" grpId="1"/>
      <p:bldP spid="12" grpId="0"/>
      <p:bldP spid="12" grpId="1"/>
      <p:bldP spid="13" grpId="0"/>
      <p:bldP spid="14"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p:cNvSpPr/>
          <p:nvPr/>
        </p:nvSpPr>
        <p:spPr>
          <a:xfrm>
            <a:off x="5408617" y="1765611"/>
            <a:ext cx="489569" cy="5466842"/>
          </a:xfrm>
          <a:prstGeom prst="round2SameRect">
            <a:avLst>
              <a:gd name="adj1" fmla="val 50000"/>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4" name="Group 33"/>
          <p:cNvGrpSpPr/>
          <p:nvPr/>
        </p:nvGrpSpPr>
        <p:grpSpPr>
          <a:xfrm>
            <a:off x="5408619" y="2379507"/>
            <a:ext cx="3451700" cy="543268"/>
            <a:chOff x="5128064" y="2256183"/>
            <a:chExt cx="3273083" cy="515155"/>
          </a:xfrm>
        </p:grpSpPr>
        <p:sp>
          <p:nvSpPr>
            <p:cNvPr id="4" name="Pentagon 3"/>
            <p:cNvSpPr/>
            <p:nvPr/>
          </p:nvSpPr>
          <p:spPr>
            <a:xfrm>
              <a:off x="5128064" y="2256184"/>
              <a:ext cx="3273083" cy="51515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ectangle 8"/>
            <p:cNvSpPr/>
            <p:nvPr/>
          </p:nvSpPr>
          <p:spPr>
            <a:xfrm>
              <a:off x="5128064" y="2256183"/>
              <a:ext cx="464234" cy="51515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a:off x="5408619" y="3264225"/>
            <a:ext cx="3451700" cy="543268"/>
            <a:chOff x="5128064" y="3095119"/>
            <a:chExt cx="3273083" cy="515155"/>
          </a:xfrm>
        </p:grpSpPr>
        <p:sp>
          <p:nvSpPr>
            <p:cNvPr id="6" name="Pentagon 5"/>
            <p:cNvSpPr/>
            <p:nvPr/>
          </p:nvSpPr>
          <p:spPr>
            <a:xfrm>
              <a:off x="5128064" y="3095119"/>
              <a:ext cx="3273083" cy="51515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5128064" y="3095119"/>
              <a:ext cx="464234" cy="5151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408619" y="4148941"/>
            <a:ext cx="3451700" cy="543268"/>
            <a:chOff x="5128064" y="3934054"/>
            <a:chExt cx="3273083" cy="515155"/>
          </a:xfrm>
        </p:grpSpPr>
        <p:sp>
          <p:nvSpPr>
            <p:cNvPr id="7" name="Pentagon 6"/>
            <p:cNvSpPr/>
            <p:nvPr/>
          </p:nvSpPr>
          <p:spPr>
            <a:xfrm>
              <a:off x="5128064" y="3934054"/>
              <a:ext cx="3273083" cy="51515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5128064" y="3934054"/>
              <a:ext cx="464234" cy="51515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5408618" y="5033658"/>
            <a:ext cx="3451701" cy="543269"/>
            <a:chOff x="5128064" y="4772988"/>
            <a:chExt cx="3273084" cy="515156"/>
          </a:xfrm>
        </p:grpSpPr>
        <p:sp>
          <p:nvSpPr>
            <p:cNvPr id="8" name="Pentagon 7"/>
            <p:cNvSpPr/>
            <p:nvPr/>
          </p:nvSpPr>
          <p:spPr>
            <a:xfrm>
              <a:off x="5128065" y="4772990"/>
              <a:ext cx="3273083" cy="51515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128064" y="4772988"/>
              <a:ext cx="464234" cy="51515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9057322" y="2233528"/>
            <a:ext cx="2541032" cy="870320"/>
            <a:chOff x="8451509" y="2034687"/>
            <a:chExt cx="3254568" cy="825279"/>
          </a:xfrm>
        </p:grpSpPr>
        <p:sp>
          <p:nvSpPr>
            <p:cNvPr id="13" name="TextBox 12"/>
            <p:cNvSpPr txBox="1"/>
            <p:nvPr/>
          </p:nvSpPr>
          <p:spPr>
            <a:xfrm>
              <a:off x="8451509" y="2034687"/>
              <a:ext cx="1846179"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9057322" y="3118243"/>
            <a:ext cx="2496908" cy="870320"/>
            <a:chOff x="8508022" y="2034687"/>
            <a:chExt cx="3198055" cy="825279"/>
          </a:xfrm>
        </p:grpSpPr>
        <p:sp>
          <p:nvSpPr>
            <p:cNvPr id="17" name="TextBox 16"/>
            <p:cNvSpPr txBox="1"/>
            <p:nvPr/>
          </p:nvSpPr>
          <p:spPr>
            <a:xfrm>
              <a:off x="8514715" y="2034687"/>
              <a:ext cx="1846180"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9057322" y="4887675"/>
            <a:ext cx="2496909" cy="870319"/>
            <a:chOff x="8508022" y="2034687"/>
            <a:chExt cx="3198055" cy="825280"/>
          </a:xfrm>
        </p:grpSpPr>
        <p:sp>
          <p:nvSpPr>
            <p:cNvPr id="20" name="TextBox 19"/>
            <p:cNvSpPr txBox="1"/>
            <p:nvPr/>
          </p:nvSpPr>
          <p:spPr>
            <a:xfrm>
              <a:off x="8514343" y="2034687"/>
              <a:ext cx="184617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8508022" y="2365039"/>
              <a:ext cx="3198055"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9057322" y="4002958"/>
            <a:ext cx="2522171" cy="870320"/>
            <a:chOff x="8475665" y="2034687"/>
            <a:chExt cx="3230412" cy="825279"/>
          </a:xfrm>
        </p:grpSpPr>
        <p:sp>
          <p:nvSpPr>
            <p:cNvPr id="23" name="TextBox 22"/>
            <p:cNvSpPr txBox="1"/>
            <p:nvPr/>
          </p:nvSpPr>
          <p:spPr>
            <a:xfrm>
              <a:off x="8475665" y="2034687"/>
              <a:ext cx="1909828"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1341397" y="2379505"/>
            <a:ext cx="4064898" cy="3197420"/>
            <a:chOff x="689317" y="2256183"/>
            <a:chExt cx="3854548" cy="3031960"/>
          </a:xfrm>
        </p:grpSpPr>
        <p:sp>
          <p:nvSpPr>
            <p:cNvPr id="28" name="Rectangle 27"/>
            <p:cNvSpPr/>
            <p:nvPr/>
          </p:nvSpPr>
          <p:spPr>
            <a:xfrm>
              <a:off x="689317" y="2256183"/>
              <a:ext cx="3854548" cy="30319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103992" y="2777120"/>
              <a:ext cx="1455026"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1129140" y="3077845"/>
              <a:ext cx="3004396" cy="35569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1129140" y="4123237"/>
              <a:ext cx="3004396" cy="355692"/>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8433123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1000"/>
                                        <p:tgtEl>
                                          <p:spTgt spid="38"/>
                                        </p:tgtEl>
                                      </p:cBhvr>
                                    </p:animEffect>
                                    <p:anim calcmode="lin" valueType="num">
                                      <p:cBhvr>
                                        <p:cTn id="44" dur="1000" fill="hold"/>
                                        <p:tgtEl>
                                          <p:spTgt spid="38"/>
                                        </p:tgtEl>
                                        <p:attrNameLst>
                                          <p:attrName>ppt_x</p:attrName>
                                        </p:attrNameLst>
                                      </p:cBhvr>
                                      <p:tavLst>
                                        <p:tav tm="0">
                                          <p:val>
                                            <p:strVal val="#ppt_x"/>
                                          </p:val>
                                        </p:tav>
                                        <p:tav tm="100000">
                                          <p:val>
                                            <p:strVal val="#ppt_x"/>
                                          </p:val>
                                        </p:tav>
                                      </p:tavLst>
                                    </p:anim>
                                    <p:anim calcmode="lin" valueType="num">
                                      <p:cBhvr>
                                        <p:cTn id="45"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H_Number_1"/>
          <p:cNvSpPr/>
          <p:nvPr>
            <p:custDataLst>
              <p:tags r:id="rId1"/>
            </p:custDataLst>
          </p:nvPr>
        </p:nvSpPr>
        <p:spPr>
          <a:xfrm>
            <a:off x="6768681" y="1844083"/>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473677" y="1783598"/>
            <a:ext cx="2251181"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53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253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768681" y="3107299"/>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473677" y="3046814"/>
            <a:ext cx="2251181"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768681" y="4370515"/>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473677" y="4310030"/>
            <a:ext cx="2251181"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253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SUCCESSFUL PROJECT</a:t>
            </a:r>
            <a:endParaRPr lang="zh-CN" altLang="en-US" sz="1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Number_4"/>
          <p:cNvSpPr/>
          <p:nvPr>
            <p:custDataLst>
              <p:tags r:id="rId7"/>
            </p:custDataLst>
          </p:nvPr>
        </p:nvSpPr>
        <p:spPr>
          <a:xfrm>
            <a:off x="6768681" y="5633731"/>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8"/>
            </p:custDataLst>
          </p:nvPr>
        </p:nvSpPr>
        <p:spPr>
          <a:xfrm>
            <a:off x="7473677" y="5573246"/>
            <a:ext cx="2251181"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9"/>
            </p:custDataLst>
          </p:nvPr>
        </p:nvSpPr>
        <p:spPr>
          <a:xfrm>
            <a:off x="3549055" y="1210003"/>
            <a:ext cx="1769715" cy="3794592"/>
          </a:xfrm>
          <a:prstGeom prst="rect">
            <a:avLst/>
          </a:prstGeom>
          <a:noFill/>
        </p:spPr>
        <p:txBody>
          <a:bodyPr vert="eaVert" wrap="square" lIns="0" tIns="0" rIns="0" bIns="0" rtlCol="0" anchor="ctr" anchorCtr="0">
            <a:spAutoFit/>
          </a:bodyPr>
          <a:lstStyle/>
          <a:p>
            <a:pPr algn="ctr"/>
            <a:r>
              <a:rPr lang="zh-CN" altLang="en-US" sz="11500" b="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115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10"/>
            </p:custDataLst>
          </p:nvPr>
        </p:nvSpPr>
        <p:spPr>
          <a:xfrm rot="5400000">
            <a:off x="1701273" y="2768745"/>
            <a:ext cx="3299296" cy="677108"/>
          </a:xfrm>
          <a:prstGeom prst="rect">
            <a:avLst/>
          </a:prstGeom>
          <a:noFill/>
        </p:spPr>
        <p:txBody>
          <a:bodyPr wrap="square" lIns="0" tIns="0" rIns="0" bIns="0">
            <a:spAutoFit/>
          </a:bodyPr>
          <a:lstStyle/>
          <a:p>
            <a:pPr algn="ctr">
              <a:defRPr/>
            </a:pPr>
            <a:r>
              <a:rPr lang="en-US" altLang="zh-CN" sz="44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44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054847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500" autoRev="1" fill="hold">
                                          <p:stCondLst>
                                            <p:cond delay="0"/>
                                          </p:stCondLst>
                                        </p:cTn>
                                        <p:tgtEl>
                                          <p:spTgt spid="19"/>
                                        </p:tgtEl>
                                        <p:attrNameLst>
                                          <p:attrName>ppt_w</p:attrName>
                                        </p:attrNameLst>
                                      </p:cBhvr>
                                    </p:anim>
                                    <p:anim by="(#ppt_w*0.50)" calcmode="lin" valueType="num">
                                      <p:cBhvr>
                                        <p:cTn id="8" dur="500" decel="50000" autoRev="1" fill="hold">
                                          <p:stCondLst>
                                            <p:cond delay="0"/>
                                          </p:stCondLst>
                                        </p:cTn>
                                        <p:tgtEl>
                                          <p:spTgt spid="19"/>
                                        </p:tgtEl>
                                        <p:attrNameLst>
                                          <p:attrName>ppt_x</p:attrName>
                                        </p:attrNameLst>
                                      </p:cBhvr>
                                    </p:anim>
                                    <p:anim from="(-#ppt_h/2)" to="(#ppt_y)" calcmode="lin" valueType="num">
                                      <p:cBhvr>
                                        <p:cTn id="9" dur="1000" fill="hold">
                                          <p:stCondLst>
                                            <p:cond delay="0"/>
                                          </p:stCondLst>
                                        </p:cTn>
                                        <p:tgtEl>
                                          <p:spTgt spid="19"/>
                                        </p:tgtEl>
                                        <p:attrNameLst>
                                          <p:attrName>ppt_y</p:attrName>
                                        </p:attrNameLst>
                                      </p:cBhvr>
                                    </p:anim>
                                    <p:animRot by="21600000">
                                      <p:cBhvr>
                                        <p:cTn id="10" dur="1000" fill="hold">
                                          <p:stCondLst>
                                            <p:cond delay="0"/>
                                          </p:stCondLst>
                                        </p:cTn>
                                        <p:tgtEl>
                                          <p:spTgt spid="19"/>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by="(-#ppt_w*2)" calcmode="lin" valueType="num">
                                      <p:cBhvr rctx="PPT">
                                        <p:cTn id="13" dur="500" autoRev="1" fill="hold">
                                          <p:stCondLst>
                                            <p:cond delay="0"/>
                                          </p:stCondLst>
                                        </p:cTn>
                                        <p:tgtEl>
                                          <p:spTgt spid="20"/>
                                        </p:tgtEl>
                                        <p:attrNameLst>
                                          <p:attrName>ppt_w</p:attrName>
                                        </p:attrNameLst>
                                      </p:cBhvr>
                                    </p:anim>
                                    <p:anim by="(#ppt_w*0.50)" calcmode="lin" valueType="num">
                                      <p:cBhvr>
                                        <p:cTn id="14" dur="500" decel="50000" autoRev="1" fill="hold">
                                          <p:stCondLst>
                                            <p:cond delay="0"/>
                                          </p:stCondLst>
                                        </p:cTn>
                                        <p:tgtEl>
                                          <p:spTgt spid="20"/>
                                        </p:tgtEl>
                                        <p:attrNameLst>
                                          <p:attrName>ppt_x</p:attrName>
                                        </p:attrNameLst>
                                      </p:cBhvr>
                                    </p:anim>
                                    <p:anim from="(-#ppt_h/2)" to="(#ppt_y)" calcmode="lin" valueType="num">
                                      <p:cBhvr>
                                        <p:cTn id="15" dur="1000" fill="hold">
                                          <p:stCondLst>
                                            <p:cond delay="0"/>
                                          </p:stCondLst>
                                        </p:cTn>
                                        <p:tgtEl>
                                          <p:spTgt spid="20"/>
                                        </p:tgtEl>
                                        <p:attrNameLst>
                                          <p:attrName>ppt_y</p:attrName>
                                        </p:attrNameLst>
                                      </p:cBhvr>
                                    </p:anim>
                                    <p:animRot by="21600000">
                                      <p:cBhvr>
                                        <p:cTn id="16" dur="1000" fill="hold">
                                          <p:stCondLst>
                                            <p:cond delay="0"/>
                                          </p:stCondLst>
                                        </p:cTn>
                                        <p:tgtEl>
                                          <p:spTgt spid="20"/>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down)">
                                      <p:cBhvr>
                                        <p:cTn id="43" dur="500"/>
                                        <p:tgtEl>
                                          <p:spTgt spid="12"/>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down)">
                                      <p:cBhvr>
                                        <p:cTn id="46" dur="500"/>
                                        <p:tgtEl>
                                          <p:spTgt spid="14"/>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down)">
                                      <p:cBhvr>
                                        <p:cTn id="49" dur="500"/>
                                        <p:tgtEl>
                                          <p:spTgt spid="16"/>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down)">
                                      <p:cBhvr>
                                        <p:cTn id="5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animBg="1"/>
      <p:bldP spid="14" grpId="0"/>
      <p:bldP spid="15" grpId="0" animBg="1"/>
      <p:bldP spid="16" grpId="0"/>
      <p:bldP spid="17" grpId="0" animBg="1"/>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5584708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17817" y="1538566"/>
            <a:ext cx="3284566" cy="4853182"/>
            <a:chOff x="1912729" y="1458758"/>
            <a:chExt cx="3510756" cy="5187394"/>
          </a:xfrm>
        </p:grpSpPr>
        <p:grpSp>
          <p:nvGrpSpPr>
            <p:cNvPr id="5"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Pentagon 9"/>
            <p:cNvSpPr/>
            <p:nvPr/>
          </p:nvSpPr>
          <p:spPr>
            <a:xfrm>
              <a:off x="1912729" y="2359899"/>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entagon 10"/>
            <p:cNvSpPr/>
            <p:nvPr/>
          </p:nvSpPr>
          <p:spPr>
            <a:xfrm>
              <a:off x="1912729" y="3262198"/>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Pentagon 11"/>
            <p:cNvSpPr/>
            <p:nvPr/>
          </p:nvSpPr>
          <p:spPr>
            <a:xfrm>
              <a:off x="1912729" y="4164497"/>
              <a:ext cx="3510756" cy="607219"/>
            </a:xfrm>
            <a:prstGeom prst="homePlate">
              <a:avLst>
                <a:gd name="adj" fmla="val 3627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12"/>
            <p:cNvSpPr/>
            <p:nvPr/>
          </p:nvSpPr>
          <p:spPr>
            <a:xfrm>
              <a:off x="1912729" y="5066795"/>
              <a:ext cx="3510756" cy="607219"/>
            </a:xfrm>
            <a:prstGeom prst="homePlate">
              <a:avLst>
                <a:gd name="adj" fmla="val 36274"/>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2679704" y="2509740"/>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8"/>
            <p:cNvSpPr txBox="1"/>
            <p:nvPr/>
          </p:nvSpPr>
          <p:spPr>
            <a:xfrm>
              <a:off x="1944843" y="2478964"/>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36" name="TextBox 191"/>
            <p:cNvSpPr txBox="1"/>
            <p:nvPr/>
          </p:nvSpPr>
          <p:spPr>
            <a:xfrm>
              <a:off x="1944843" y="3381429"/>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37" name="TextBox 192"/>
            <p:cNvSpPr txBox="1"/>
            <p:nvPr/>
          </p:nvSpPr>
          <p:spPr>
            <a:xfrm>
              <a:off x="1944843" y="4283895"/>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38" name="TextBox 193"/>
            <p:cNvSpPr txBox="1"/>
            <p:nvPr/>
          </p:nvSpPr>
          <p:spPr>
            <a:xfrm>
              <a:off x="1944843" y="5186362"/>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39" name="Rectangle 38"/>
            <p:cNvSpPr/>
            <p:nvPr/>
          </p:nvSpPr>
          <p:spPr>
            <a:xfrm>
              <a:off x="2679704" y="3412206"/>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Rectangle 39"/>
            <p:cNvSpPr/>
            <p:nvPr/>
          </p:nvSpPr>
          <p:spPr>
            <a:xfrm>
              <a:off x="2679704" y="4314672"/>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679704" y="5214753"/>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TextBox 42"/>
          <p:cNvSpPr txBox="1"/>
          <p:nvPr/>
        </p:nvSpPr>
        <p:spPr>
          <a:xfrm>
            <a:off x="5868972" y="2011869"/>
            <a:ext cx="1441420" cy="32855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5868972" y="2354521"/>
            <a:ext cx="4377747" cy="38779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Donut 44"/>
          <p:cNvSpPr/>
          <p:nvPr/>
        </p:nvSpPr>
        <p:spPr>
          <a:xfrm>
            <a:off x="5937233" y="330177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6142990" y="349921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6114638" y="5024359"/>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noEditPoints="1"/>
          </p:cNvSpPr>
          <p:nvPr/>
        </p:nvSpPr>
        <p:spPr bwMode="auto">
          <a:xfrm>
            <a:off x="8854192" y="502183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noEditPoints="1"/>
          </p:cNvSpPr>
          <p:nvPr/>
        </p:nvSpPr>
        <p:spPr bwMode="auto">
          <a:xfrm>
            <a:off x="8844060" y="351207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Donut 49"/>
          <p:cNvSpPr/>
          <p:nvPr/>
        </p:nvSpPr>
        <p:spPr>
          <a:xfrm>
            <a:off x="8610636" y="4818814"/>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0"/>
          <p:cNvSpPr/>
          <p:nvPr/>
        </p:nvSpPr>
        <p:spPr>
          <a:xfrm>
            <a:off x="5931813" y="48189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Donut 51"/>
          <p:cNvSpPr/>
          <p:nvPr/>
        </p:nvSpPr>
        <p:spPr>
          <a:xfrm>
            <a:off x="8604931" y="330177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6654485"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6596777" y="3340555"/>
            <a:ext cx="543739" cy="327077"/>
          </a:xfrm>
          <a:prstGeom prst="rect">
            <a:avLst/>
          </a:prstGeom>
          <a:noFill/>
        </p:spPr>
        <p:txBody>
          <a:bodyPr wrap="none" rtlCol="0">
            <a:spAutoFit/>
          </a:bodyPr>
          <a:lstStyle/>
          <a:p>
            <a:pPr algn="just">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9283439"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9282082" y="3340555"/>
            <a:ext cx="543739" cy="327077"/>
          </a:xfrm>
          <a:prstGeom prst="rect">
            <a:avLst/>
          </a:prstGeom>
          <a:noFill/>
        </p:spPr>
        <p:txBody>
          <a:bodyPr wrap="none" rtlCol="0">
            <a:spAutoFit/>
          </a:bodyPr>
          <a:lstStyle/>
          <a:p>
            <a:pPr algn="just">
              <a:lnSpc>
                <a:spcPct val="120000"/>
              </a:lnSpc>
            </a:pPr>
            <a:r>
              <a:rPr lang="en-US"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654485"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596777" y="4849926"/>
            <a:ext cx="543739" cy="327077"/>
          </a:xfrm>
          <a:prstGeom prst="rect">
            <a:avLst/>
          </a:prstGeom>
          <a:noFill/>
        </p:spPr>
        <p:txBody>
          <a:bodyPr wrap="none" rtlCol="0">
            <a:spAutoFit/>
          </a:bodyPr>
          <a:lstStyle/>
          <a:p>
            <a:pPr algn="just">
              <a:lnSpc>
                <a:spcPct val="120000"/>
              </a:lnSpc>
            </a:pPr>
            <a:r>
              <a:rPr lang="en-US"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9340944"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9284396" y="4849926"/>
            <a:ext cx="543739" cy="327077"/>
          </a:xfrm>
          <a:prstGeom prst="rect">
            <a:avLst/>
          </a:prstGeom>
          <a:noFill/>
        </p:spPr>
        <p:txBody>
          <a:bodyPr wrap="none" rtlCol="0">
            <a:spAutoFit/>
          </a:bodyPr>
          <a:lstStyle/>
          <a:p>
            <a:pPr algn="just">
              <a:lnSpc>
                <a:spcPct val="120000"/>
              </a:lnSpc>
            </a:pPr>
            <a:r>
              <a:rPr lang="en-US"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5884114"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884114"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8548425"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8542297"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5475365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 calcmode="lin" valueType="num">
                                      <p:cBhvr>
                                        <p:cTn id="51" dur="500" fill="hold"/>
                                        <p:tgtEl>
                                          <p:spTgt spid="52"/>
                                        </p:tgtEl>
                                        <p:attrNameLst>
                                          <p:attrName>style.rotation</p:attrName>
                                        </p:attrNameLst>
                                      </p:cBhvr>
                                      <p:tavLst>
                                        <p:tav tm="0">
                                          <p:val>
                                            <p:fltVal val="360"/>
                                          </p:val>
                                        </p:tav>
                                        <p:tav tm="100000">
                                          <p:val>
                                            <p:fltVal val="0"/>
                                          </p:val>
                                        </p:tav>
                                      </p:tavLst>
                                    </p:anim>
                                    <p:animEffect transition="in" filter="fade">
                                      <p:cBhvr>
                                        <p:cTn id="52" dur="500"/>
                                        <p:tgtEl>
                                          <p:spTgt spid="52"/>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 calcmode="lin" valueType="num">
                                      <p:cBhvr>
                                        <p:cTn id="58" dur="500" fill="hold"/>
                                        <p:tgtEl>
                                          <p:spTgt spid="49"/>
                                        </p:tgtEl>
                                        <p:attrNameLst>
                                          <p:attrName>style.rotation</p:attrName>
                                        </p:attrNameLst>
                                      </p:cBhvr>
                                      <p:tavLst>
                                        <p:tav tm="0">
                                          <p:val>
                                            <p:fltVal val="360"/>
                                          </p:val>
                                        </p:tav>
                                        <p:tav tm="100000">
                                          <p:val>
                                            <p:fltVal val="0"/>
                                          </p:val>
                                        </p:tav>
                                      </p:tavLst>
                                    </p:anim>
                                    <p:animEffect transition="in" filter="fade">
                                      <p:cBhvr>
                                        <p:cTn id="59" dur="500"/>
                                        <p:tgtEl>
                                          <p:spTgt spid="4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7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childTnLst>
                          </p:cTn>
                        </p:par>
                        <p:par>
                          <p:cTn id="81" fill="hold">
                            <p:stCondLst>
                              <p:cond delay="7500"/>
                            </p:stCondLst>
                            <p:childTnLst>
                              <p:par>
                                <p:cTn id="82" presetID="49" presetClass="entr" presetSubtype="0" decel="100000"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ppt_w</p:attrName>
                                        </p:attrNameLst>
                                      </p:cBhvr>
                                      <p:tavLst>
                                        <p:tav tm="0">
                                          <p:val>
                                            <p:fltVal val="0"/>
                                          </p:val>
                                        </p:tav>
                                        <p:tav tm="100000">
                                          <p:val>
                                            <p:strVal val="#ppt_w"/>
                                          </p:val>
                                        </p:tav>
                                      </p:tavLst>
                                    </p:anim>
                                    <p:anim calcmode="lin" valueType="num">
                                      <p:cBhvr>
                                        <p:cTn id="85" dur="500" fill="hold"/>
                                        <p:tgtEl>
                                          <p:spTgt spid="47"/>
                                        </p:tgtEl>
                                        <p:attrNameLst>
                                          <p:attrName>ppt_h</p:attrName>
                                        </p:attrNameLst>
                                      </p:cBhvr>
                                      <p:tavLst>
                                        <p:tav tm="0">
                                          <p:val>
                                            <p:fltVal val="0"/>
                                          </p:val>
                                        </p:tav>
                                        <p:tav tm="100000">
                                          <p:val>
                                            <p:strVal val="#ppt_h"/>
                                          </p:val>
                                        </p:tav>
                                      </p:tavLst>
                                    </p:anim>
                                    <p:anim calcmode="lin" valueType="num">
                                      <p:cBhvr>
                                        <p:cTn id="86" dur="500" fill="hold"/>
                                        <p:tgtEl>
                                          <p:spTgt spid="47"/>
                                        </p:tgtEl>
                                        <p:attrNameLst>
                                          <p:attrName>style.rotation</p:attrName>
                                        </p:attrNameLst>
                                      </p:cBhvr>
                                      <p:tavLst>
                                        <p:tav tm="0">
                                          <p:val>
                                            <p:fltVal val="360"/>
                                          </p:val>
                                        </p:tav>
                                        <p:tav tm="100000">
                                          <p:val>
                                            <p:fltVal val="0"/>
                                          </p:val>
                                        </p:tav>
                                      </p:tavLst>
                                    </p:anim>
                                    <p:animEffect transition="in" filter="fade">
                                      <p:cBhvr>
                                        <p:cTn id="87" dur="500"/>
                                        <p:tgtEl>
                                          <p:spTgt spid="47"/>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9500"/>
                            </p:stCondLst>
                            <p:childTnLst>
                              <p:par>
                                <p:cTn id="103" presetID="49" presetClass="entr" presetSubtype="0" decel="10000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 calcmode="lin" valueType="num">
                                      <p:cBhvr>
                                        <p:cTn id="107" dur="500" fill="hold"/>
                                        <p:tgtEl>
                                          <p:spTgt spid="50"/>
                                        </p:tgtEl>
                                        <p:attrNameLst>
                                          <p:attrName>style.rotation</p:attrName>
                                        </p:attrNameLst>
                                      </p:cBhvr>
                                      <p:tavLst>
                                        <p:tav tm="0">
                                          <p:val>
                                            <p:fltVal val="360"/>
                                          </p:val>
                                        </p:tav>
                                        <p:tav tm="100000">
                                          <p:val>
                                            <p:fltVal val="0"/>
                                          </p:val>
                                        </p:tav>
                                      </p:tavLst>
                                    </p:anim>
                                    <p:animEffect transition="in" filter="fade">
                                      <p:cBhvr>
                                        <p:cTn id="108" dur="500"/>
                                        <p:tgtEl>
                                          <p:spTgt spid="50"/>
                                        </p:tgtEl>
                                      </p:cBhvr>
                                    </p:animEffect>
                                  </p:childTnLst>
                                </p:cTn>
                              </p:par>
                            </p:childTnLst>
                          </p:cTn>
                        </p:par>
                        <p:par>
                          <p:cTn id="109" fill="hold">
                            <p:stCondLst>
                              <p:cond delay="10000"/>
                            </p:stCondLst>
                            <p:childTnLst>
                              <p:par>
                                <p:cTn id="110" presetID="49" presetClass="entr" presetSubtype="0" decel="100000"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style.rotation</p:attrName>
                                        </p:attrNameLst>
                                      </p:cBhvr>
                                      <p:tavLst>
                                        <p:tav tm="0">
                                          <p:val>
                                            <p:fltVal val="360"/>
                                          </p:val>
                                        </p:tav>
                                        <p:tav tm="100000">
                                          <p:val>
                                            <p:fltVal val="0"/>
                                          </p:val>
                                        </p:tav>
                                      </p:tavLst>
                                    </p:anim>
                                    <p:animEffect transition="in" filter="fade">
                                      <p:cBhvr>
                                        <p:cTn id="115" dur="500"/>
                                        <p:tgtEl>
                                          <p:spTgt spid="48"/>
                                        </p:tgtEl>
                                      </p:cBhvr>
                                    </p:animEffect>
                                  </p:childTnLst>
                                </p:cTn>
                              </p:par>
                            </p:childTnLst>
                          </p:cTn>
                        </p:par>
                        <p:par>
                          <p:cTn id="116" fill="hold">
                            <p:stCondLst>
                              <p:cond delay="10500"/>
                            </p:stCondLst>
                            <p:childTnLst>
                              <p:par>
                                <p:cTn id="117" presetID="10" presetClass="entr" presetSubtype="0" fill="hold" grpId="0"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childTnLst>
                          </p:cTn>
                        </p:par>
                        <p:par>
                          <p:cTn id="120" fill="hold">
                            <p:stCondLst>
                              <p:cond delay="11000"/>
                            </p:stCondLst>
                            <p:childTnLst>
                              <p:par>
                                <p:cTn id="121" presetID="10"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64"/>
                                        </p:tgtEl>
                                        <p:attrNameLst>
                                          <p:attrName>style.visibility</p:attrName>
                                        </p:attrNameLst>
                                      </p:cBhvr>
                                      <p:to>
                                        <p:strVal val="visible"/>
                                      </p:to>
                                    </p:set>
                                    <p:anim calcmode="lin" valueType="num">
                                      <p:cBhvr>
                                        <p:cTn id="127" dur="500" fill="hold"/>
                                        <p:tgtEl>
                                          <p:spTgt spid="64"/>
                                        </p:tgtEl>
                                        <p:attrNameLst>
                                          <p:attrName>ppt_w</p:attrName>
                                        </p:attrNameLst>
                                      </p:cBhvr>
                                      <p:tavLst>
                                        <p:tav tm="0">
                                          <p:val>
                                            <p:fltVal val="0"/>
                                          </p:val>
                                        </p:tav>
                                        <p:tav tm="100000">
                                          <p:val>
                                            <p:strVal val="#ppt_w"/>
                                          </p:val>
                                        </p:tav>
                                      </p:tavLst>
                                    </p:anim>
                                    <p:anim calcmode="lin" valueType="num">
                                      <p:cBhvr>
                                        <p:cTn id="128" dur="500" fill="hold"/>
                                        <p:tgtEl>
                                          <p:spTgt spid="64"/>
                                        </p:tgtEl>
                                        <p:attrNameLst>
                                          <p:attrName>ppt_h</p:attrName>
                                        </p:attrNameLst>
                                      </p:cBhvr>
                                      <p:tavLst>
                                        <p:tav tm="0">
                                          <p:val>
                                            <p:fltVal val="0"/>
                                          </p:val>
                                        </p:tav>
                                        <p:tav tm="100000">
                                          <p:val>
                                            <p:strVal val="#ppt_h"/>
                                          </p:val>
                                        </p:tav>
                                      </p:tavLst>
                                    </p:anim>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cstate="screen">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59"/>
          <p:cNvSpPr>
            <a:spLocks noChangeArrowheads="1"/>
          </p:cNvSpPr>
          <p:nvPr/>
        </p:nvSpPr>
        <p:spPr bwMode="auto">
          <a:xfrm>
            <a:off x="4341143" y="2392189"/>
            <a:ext cx="691276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8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Thank You To Listen To Criticism Guidance</a:t>
            </a:r>
            <a:endParaRPr lang="zh-CN" altLang="en-US" sz="28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4" name="矩形 259"/>
          <p:cNvSpPr>
            <a:spLocks noChangeArrowheads="1"/>
          </p:cNvSpPr>
          <p:nvPr/>
        </p:nvSpPr>
        <p:spPr bwMode="auto">
          <a:xfrm>
            <a:off x="4341143" y="2858399"/>
            <a:ext cx="770485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600" b="1" dirty="0">
                <a:solidFill>
                  <a:schemeClr val="bg1"/>
                </a:solidFill>
                <a:effectLst>
                  <a:outerShdw blurRad="38100" dist="38100" dir="2700000" algn="tl">
                    <a:srgbClr val="000000">
                      <a:alpha val="43137"/>
                    </a:srgbClr>
                  </a:outerShdw>
                </a:effectLst>
                <a:cs typeface="Arial" panose="020B0604020202020204" pitchFamily="34" charset="0"/>
              </a:rPr>
              <a:t>感谢聆听，批评指导</a:t>
            </a:r>
            <a:endParaRPr lang="zh-CN" altLang="en-US" sz="4800" b="1"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5" name="矩形 259"/>
          <p:cNvSpPr>
            <a:spLocks noChangeArrowheads="1"/>
          </p:cNvSpPr>
          <p:nvPr/>
        </p:nvSpPr>
        <p:spPr bwMode="auto">
          <a:xfrm>
            <a:off x="4341143" y="3857371"/>
            <a:ext cx="7704856"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900" b="1" dirty="0">
                <a:solidFill>
                  <a:schemeClr val="bg1"/>
                </a:solidFill>
                <a:effectLst>
                  <a:outerShdw blurRad="38100" dist="38100" dir="2700000" algn="tl">
                    <a:srgbClr val="000000">
                      <a:alpha val="43137"/>
                    </a:srgbClr>
                  </a:outerShdw>
                </a:effectLst>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900" b="1"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9" name="矩形 259"/>
          <p:cNvSpPr>
            <a:spLocks noChangeArrowheads="1"/>
          </p:cNvSpPr>
          <p:nvPr/>
        </p:nvSpPr>
        <p:spPr bwMode="auto">
          <a:xfrm>
            <a:off x="4341142" y="5478448"/>
            <a:ext cx="2199235" cy="288147"/>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a:t>
            </a:r>
            <a:r>
              <a:rPr lang="zh-CN" altLang="en-US" sz="14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endParaRPr>
          </a:p>
        </p:txBody>
      </p:sp>
      <p:sp>
        <p:nvSpPr>
          <p:cNvPr id="20" name="矩形 259"/>
          <p:cNvSpPr>
            <a:spLocks noChangeArrowheads="1"/>
          </p:cNvSpPr>
          <p:nvPr/>
        </p:nvSpPr>
        <p:spPr bwMode="auto">
          <a:xfrm>
            <a:off x="7316713" y="5478448"/>
            <a:ext cx="2345804" cy="288147"/>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Report: </a:t>
            </a:r>
            <a:r>
              <a:rPr lang="en-US" altLang="zh-CN" sz="14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1PPT</a:t>
            </a:r>
            <a:endParaRPr lang="en-US" altLang="zh-CN" sz="14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26281021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27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32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410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3" grpId="1"/>
      <p:bldP spid="14" grpId="0"/>
      <p:bldP spid="14" grpId="1"/>
      <p:bldP spid="15" grpId="0"/>
      <p:bldP spid="19" grpId="0" animBg="1"/>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77149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2684959" y="1600101"/>
            <a:ext cx="3341438" cy="39489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8" name="直接连接符 77"/>
          <p:cNvCxnSpPr/>
          <p:nvPr/>
        </p:nvCxnSpPr>
        <p:spPr>
          <a:xfrm>
            <a:off x="3247158" y="5006216"/>
            <a:ext cx="221704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itle 13"/>
          <p:cNvSpPr txBox="1">
            <a:spLocks/>
          </p:cNvSpPr>
          <p:nvPr/>
        </p:nvSpPr>
        <p:spPr>
          <a:xfrm>
            <a:off x="3130692" y="4221373"/>
            <a:ext cx="2449974" cy="519373"/>
          </a:xfrm>
          <a:prstGeom prst="rect">
            <a:avLst/>
          </a:prstGeom>
        </p:spPr>
        <p:txBody>
          <a:bodyPr vert="horz" wrap="square" lIns="0" tIns="0" rIns="0" bIns="0" rtlCol="0" anchor="t" anchorCtr="0">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375"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PART</a:t>
            </a:r>
            <a:endPar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48"/>
          <p:cNvSpPr txBox="1"/>
          <p:nvPr/>
        </p:nvSpPr>
        <p:spPr>
          <a:xfrm>
            <a:off x="6933431" y="3040261"/>
            <a:ext cx="4320480" cy="738664"/>
          </a:xfrm>
          <a:prstGeom prst="rect">
            <a:avLst/>
          </a:prstGeom>
          <a:noFill/>
        </p:spPr>
        <p:txBody>
          <a:bodyPr wrap="square" lIns="0" tIns="0" rIns="0" bIns="0" rtlCol="0">
            <a:spAutoFit/>
          </a:bodyPr>
          <a:lstStyle/>
          <a:p>
            <a:r>
              <a:rPr lang="zh-CN" altLang="en-US" sz="48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年度工作概述</a:t>
            </a:r>
            <a:endParaRPr lang="en-GB" altLang="zh-CN" sz="4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矩形 259"/>
          <p:cNvSpPr>
            <a:spLocks noChangeArrowheads="1"/>
          </p:cNvSpPr>
          <p:nvPr/>
        </p:nvSpPr>
        <p:spPr bwMode="auto">
          <a:xfrm>
            <a:off x="3263056" y="2011757"/>
            <a:ext cx="2185244"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3800" cap="all" spc="300" dirty="0" smtClean="0">
                <a:solidFill>
                  <a:schemeClr val="bg1"/>
                </a:solidFill>
                <a:latin typeface="Impact" panose="020B0806030902050204" pitchFamily="34" charset="0"/>
                <a:cs typeface="Arial" panose="020B0604020202020204" pitchFamily="34" charset="0"/>
                <a:sym typeface="Arial" panose="020B0604020202020204" pitchFamily="34" charset="0"/>
              </a:rPr>
              <a:t>01</a:t>
            </a:r>
            <a:endParaRPr lang="zh-CN" altLang="en-US" sz="13800" cap="all" spc="300" dirty="0">
              <a:solidFill>
                <a:schemeClr val="bg1"/>
              </a:solidFill>
              <a:latin typeface="Impact" panose="020B0806030902050204" pitchFamily="34" charset="0"/>
              <a:cs typeface="Arial" panose="020B0604020202020204" pitchFamily="34" charset="0"/>
              <a:sym typeface="Arial" panose="020B0604020202020204" pitchFamily="34" charset="0"/>
            </a:endParaRPr>
          </a:p>
        </p:txBody>
      </p:sp>
      <p:sp>
        <p:nvSpPr>
          <p:cNvPr id="13" name="TextBox 11"/>
          <p:cNvSpPr txBox="1"/>
          <p:nvPr/>
        </p:nvSpPr>
        <p:spPr>
          <a:xfrm>
            <a:off x="6879479" y="3992900"/>
            <a:ext cx="1837447" cy="215444"/>
          </a:xfrm>
          <a:prstGeom prst="rect">
            <a:avLst/>
          </a:prstGeom>
          <a:noFill/>
        </p:spPr>
        <p:txBody>
          <a:bodyPr wrap="squar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939842" y="3992900"/>
            <a:ext cx="1837447" cy="215444"/>
          </a:xfrm>
          <a:prstGeom prst="rect">
            <a:avLst/>
          </a:prstGeom>
          <a:noFill/>
        </p:spPr>
        <p:txBody>
          <a:bodyPr wrap="squar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1"/>
          <p:cNvSpPr txBox="1"/>
          <p:nvPr/>
        </p:nvSpPr>
        <p:spPr>
          <a:xfrm>
            <a:off x="6879479" y="4303831"/>
            <a:ext cx="1837447" cy="215444"/>
          </a:xfrm>
          <a:prstGeom prst="rect">
            <a:avLst/>
          </a:prstGeom>
          <a:noFill/>
        </p:spPr>
        <p:txBody>
          <a:bodyPr wrap="squar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1"/>
          <p:cNvSpPr txBox="1"/>
          <p:nvPr/>
        </p:nvSpPr>
        <p:spPr>
          <a:xfrm>
            <a:off x="8939842" y="4303831"/>
            <a:ext cx="1837447" cy="215444"/>
          </a:xfrm>
          <a:prstGeom prst="rect">
            <a:avLst/>
          </a:prstGeom>
          <a:noFill/>
        </p:spPr>
        <p:txBody>
          <a:bodyPr wrap="squar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8735253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
                                        </p:tgtEl>
                                        <p:attrNameLst>
                                          <p:attrName>ppt_y</p:attrName>
                                        </p:attrNameLst>
                                      </p:cBhvr>
                                      <p:tavLst>
                                        <p:tav tm="0">
                                          <p:val>
                                            <p:strVal val="#ppt_y"/>
                                          </p:val>
                                        </p:tav>
                                        <p:tav tm="100000">
                                          <p:val>
                                            <p:strVal val="#ppt_y"/>
                                          </p:val>
                                        </p:tav>
                                      </p:tavLst>
                                    </p:anim>
                                    <p:anim calcmode="lin" valueType="num">
                                      <p:cBhvr>
                                        <p:cTn id="1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
                                        </p:tgtEl>
                                      </p:cBhvr>
                                    </p:animEffect>
                                  </p:childTnLst>
                                </p:cTn>
                              </p:par>
                            </p:childTnLst>
                          </p:cTn>
                        </p:par>
                        <p:par>
                          <p:cTn id="16" fill="hold">
                            <p:stCondLst>
                              <p:cond delay="10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2"/>
                                        </p:tgtEl>
                                      </p:cBhvr>
                                    </p:animEffect>
                                    <p:animScale>
                                      <p:cBhvr>
                                        <p:cTn id="19" dur="250" autoRev="1" fill="hold"/>
                                        <p:tgtEl>
                                          <p:spTgt spid="12"/>
                                        </p:tgtEl>
                                      </p:cBhvr>
                                      <p:by x="105000" y="105000"/>
                                    </p:animScale>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78"/>
                                        </p:tgtEl>
                                        <p:attrNameLst>
                                          <p:attrName>style.visibility</p:attrName>
                                        </p:attrNameLst>
                                      </p:cBhvr>
                                      <p:to>
                                        <p:strVal val="visible"/>
                                      </p:to>
                                    </p:set>
                                    <p:anim calcmode="lin" valueType="num">
                                      <p:cBhvr additive="base">
                                        <p:cTn id="24" dur="500" fill="hold"/>
                                        <p:tgtEl>
                                          <p:spTgt spid="78"/>
                                        </p:tgtEl>
                                        <p:attrNameLst>
                                          <p:attrName>ppt_x</p:attrName>
                                        </p:attrNameLst>
                                      </p:cBhvr>
                                      <p:tavLst>
                                        <p:tav tm="0">
                                          <p:val>
                                            <p:strVal val="#ppt_x"/>
                                          </p:val>
                                        </p:tav>
                                        <p:tav tm="100000">
                                          <p:val>
                                            <p:strVal val="#ppt_x"/>
                                          </p:val>
                                        </p:tav>
                                      </p:tavLst>
                                    </p:anim>
                                    <p:anim calcmode="lin" valueType="num">
                                      <p:cBhvr additive="base">
                                        <p:cTn id="25" dur="500" fill="hold"/>
                                        <p:tgtEl>
                                          <p:spTgt spid="7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ppt_x"/>
                                          </p:val>
                                        </p:tav>
                                        <p:tav tm="100000">
                                          <p:val>
                                            <p:strVal val="#ppt_x"/>
                                          </p:val>
                                        </p:tav>
                                      </p:tavLst>
                                    </p:anim>
                                    <p:anim calcmode="lin" valueType="num">
                                      <p:cBhvr additive="base">
                                        <p:cTn id="29" dur="500" fill="hold"/>
                                        <p:tgtEl>
                                          <p:spTgt spid="18"/>
                                        </p:tgtEl>
                                        <p:attrNameLst>
                                          <p:attrName>ppt_y</p:attrName>
                                        </p:attrNameLst>
                                      </p:cBhvr>
                                      <p:tavLst>
                                        <p:tav tm="0">
                                          <p:val>
                                            <p:strVal val="1+#ppt_h/2"/>
                                          </p:val>
                                        </p:tav>
                                        <p:tav tm="100000">
                                          <p:val>
                                            <p:strVal val="#ppt_y"/>
                                          </p:val>
                                        </p:tav>
                                      </p:tavLst>
                                    </p:anim>
                                  </p:childTnLst>
                                </p:cTn>
                              </p:par>
                            </p:childTnLst>
                          </p:cTn>
                        </p:par>
                        <p:par>
                          <p:cTn id="30" fill="hold">
                            <p:stCondLst>
                              <p:cond delay="50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11"/>
                                        </p:tgtEl>
                                        <p:attrNameLst>
                                          <p:attrName>style.visibility</p:attrName>
                                        </p:attrNameLst>
                                      </p:cBhvr>
                                      <p:to>
                                        <p:strVal val="visible"/>
                                      </p:to>
                                    </p:set>
                                    <p:animEffect transition="in" filter="wipe(left)">
                                      <p:cBhvr>
                                        <p:cTn id="33" dur="200"/>
                                        <p:tgtEl>
                                          <p:spTgt spid="11"/>
                                        </p:tgtEl>
                                      </p:cBhvr>
                                    </p:animEffect>
                                  </p:childTnLst>
                                </p:cTn>
                              </p:par>
                              <p:par>
                                <p:cTn id="34" presetID="36" presetClass="emph" presetSubtype="0" fill="hold" grpId="1" nodeType="withEffect">
                                  <p:stCondLst>
                                    <p:cond delay="0"/>
                                  </p:stCondLst>
                                  <p:iterate type="lt">
                                    <p:tmPct val="30000"/>
                                  </p:iterate>
                                  <p:childTnLst>
                                    <p:animScale>
                                      <p:cBhvr>
                                        <p:cTn id="35" dur="50" autoRev="1" fill="hold">
                                          <p:stCondLst>
                                            <p:cond delay="0"/>
                                          </p:stCondLst>
                                        </p:cTn>
                                        <p:tgtEl>
                                          <p:spTgt spid="11"/>
                                        </p:tgtEl>
                                      </p:cBhvr>
                                      <p:to x="80000" y="100000"/>
                                    </p:animScale>
                                    <p:anim by="(#ppt_w*0.10)" calcmode="lin" valueType="num">
                                      <p:cBhvr>
                                        <p:cTn id="36" dur="50" autoRev="1" fill="hold">
                                          <p:stCondLst>
                                            <p:cond delay="0"/>
                                          </p:stCondLst>
                                        </p:cTn>
                                        <p:tgtEl>
                                          <p:spTgt spid="11"/>
                                        </p:tgtEl>
                                        <p:attrNameLst>
                                          <p:attrName>ppt_x</p:attrName>
                                        </p:attrNameLst>
                                      </p:cBhvr>
                                    </p:anim>
                                    <p:anim by="(-#ppt_w*0.10)" calcmode="lin" valueType="num">
                                      <p:cBhvr>
                                        <p:cTn id="37" dur="50" autoRev="1" fill="hold">
                                          <p:stCondLst>
                                            <p:cond delay="0"/>
                                          </p:stCondLst>
                                        </p:cTn>
                                        <p:tgtEl>
                                          <p:spTgt spid="11"/>
                                        </p:tgtEl>
                                        <p:attrNameLst>
                                          <p:attrName>ppt_y</p:attrName>
                                        </p:attrNameLst>
                                      </p:cBhvr>
                                    </p:anim>
                                    <p:animRot by="-480000">
                                      <p:cBhvr>
                                        <p:cTn id="38" dur="50" autoRev="1" fill="hold">
                                          <p:stCondLst>
                                            <p:cond delay="0"/>
                                          </p:stCondLst>
                                        </p:cTn>
                                        <p:tgtEl>
                                          <p:spTgt spid="11"/>
                                        </p:tgtEl>
                                        <p:attrNameLst>
                                          <p:attrName>r</p:attrName>
                                        </p:attrNameLst>
                                      </p:cBhvr>
                                    </p:animRot>
                                  </p:childTnLst>
                                </p:cTn>
                              </p:par>
                            </p:childTnLst>
                          </p:cTn>
                        </p:par>
                        <p:par>
                          <p:cTn id="39" fill="hold">
                            <p:stCondLst>
                              <p:cond delay="1000"/>
                            </p:stCondLst>
                            <p:childTnLst>
                              <p:par>
                                <p:cTn id="40" presetID="1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p:tgtEl>
                                          <p:spTgt spid="13"/>
                                        </p:tgtEl>
                                        <p:attrNameLst>
                                          <p:attrName>ppt_x</p:attrName>
                                        </p:attrNameLst>
                                      </p:cBhvr>
                                      <p:tavLst>
                                        <p:tav tm="0">
                                          <p:val>
                                            <p:strVal val="#ppt_x-#ppt_w*1.125000"/>
                                          </p:val>
                                        </p:tav>
                                        <p:tav tm="100000">
                                          <p:val>
                                            <p:strVal val="#ppt_x"/>
                                          </p:val>
                                        </p:tav>
                                      </p:tavLst>
                                    </p:anim>
                                    <p:animEffect transition="in" filter="wipe(right)">
                                      <p:cBhvr>
                                        <p:cTn id="43" dur="500"/>
                                        <p:tgtEl>
                                          <p:spTgt spid="13"/>
                                        </p:tgtEl>
                                      </p:cBhvr>
                                    </p:animEffect>
                                  </p:childTnLst>
                                </p:cTn>
                              </p:par>
                            </p:childTnLst>
                          </p:cTn>
                        </p:par>
                        <p:par>
                          <p:cTn id="44" fill="hold">
                            <p:stCondLst>
                              <p:cond delay="1500"/>
                            </p:stCondLst>
                            <p:childTnLst>
                              <p:par>
                                <p:cTn id="45" presetID="1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p:tgtEl>
                                          <p:spTgt spid="14"/>
                                        </p:tgtEl>
                                        <p:attrNameLst>
                                          <p:attrName>ppt_x</p:attrName>
                                        </p:attrNameLst>
                                      </p:cBhvr>
                                      <p:tavLst>
                                        <p:tav tm="0">
                                          <p:val>
                                            <p:strVal val="#ppt_x-#ppt_w*1.125000"/>
                                          </p:val>
                                        </p:tav>
                                        <p:tav tm="100000">
                                          <p:val>
                                            <p:strVal val="#ppt_x"/>
                                          </p:val>
                                        </p:tav>
                                      </p:tavLst>
                                    </p:anim>
                                    <p:animEffect transition="in" filter="wipe(right)">
                                      <p:cBhvr>
                                        <p:cTn id="48" dur="500"/>
                                        <p:tgtEl>
                                          <p:spTgt spid="14"/>
                                        </p:tgtEl>
                                      </p:cBhvr>
                                    </p:animEffect>
                                  </p:childTnLst>
                                </p:cTn>
                              </p:par>
                            </p:childTnLst>
                          </p:cTn>
                        </p:par>
                        <p:par>
                          <p:cTn id="49" fill="hold">
                            <p:stCondLst>
                              <p:cond delay="2000"/>
                            </p:stCondLst>
                            <p:childTnLst>
                              <p:par>
                                <p:cTn id="50" presetID="12" presetClass="entr" presetSubtype="8"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p:tgtEl>
                                          <p:spTgt spid="15"/>
                                        </p:tgtEl>
                                        <p:attrNameLst>
                                          <p:attrName>ppt_x</p:attrName>
                                        </p:attrNameLst>
                                      </p:cBhvr>
                                      <p:tavLst>
                                        <p:tav tm="0">
                                          <p:val>
                                            <p:strVal val="#ppt_x-#ppt_w*1.125000"/>
                                          </p:val>
                                        </p:tav>
                                        <p:tav tm="100000">
                                          <p:val>
                                            <p:strVal val="#ppt_x"/>
                                          </p:val>
                                        </p:tav>
                                      </p:tavLst>
                                    </p:anim>
                                    <p:animEffect transition="in" filter="wipe(right)">
                                      <p:cBhvr>
                                        <p:cTn id="53" dur="500"/>
                                        <p:tgtEl>
                                          <p:spTgt spid="15"/>
                                        </p:tgtEl>
                                      </p:cBhvr>
                                    </p:animEffect>
                                  </p:childTnLst>
                                </p:cTn>
                              </p:par>
                            </p:childTnLst>
                          </p:cTn>
                        </p:par>
                        <p:par>
                          <p:cTn id="54" fill="hold">
                            <p:stCondLst>
                              <p:cond delay="2500"/>
                            </p:stCondLst>
                            <p:childTnLst>
                              <p:par>
                                <p:cTn id="55" presetID="12" presetClass="entr" presetSubtype="8"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p:tgtEl>
                                          <p:spTgt spid="16"/>
                                        </p:tgtEl>
                                        <p:attrNameLst>
                                          <p:attrName>ppt_x</p:attrName>
                                        </p:attrNameLst>
                                      </p:cBhvr>
                                      <p:tavLst>
                                        <p:tav tm="0">
                                          <p:val>
                                            <p:strVal val="#ppt_x-#ppt_w*1.125000"/>
                                          </p:val>
                                        </p:tav>
                                        <p:tav tm="100000">
                                          <p:val>
                                            <p:strVal val="#ppt_x"/>
                                          </p:val>
                                        </p:tav>
                                      </p:tavLst>
                                    </p:anim>
                                    <p:animEffect transition="in" filter="wipe(right)">
                                      <p:cBhvr>
                                        <p:cTn id="5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p:bldP spid="11" grpId="0"/>
      <p:bldP spid="11" grpId="1"/>
      <p:bldP spid="12" grpId="0"/>
      <p:bldP spid="12" grpId="1"/>
      <p:bldP spid="13" grpId="0"/>
      <p:bldP spid="14" grpId="0"/>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577830" y="1336677"/>
            <a:ext cx="8280920" cy="517545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812800" y="1328566"/>
            <a:ext cx="5245872" cy="17116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812799" y="4482475"/>
            <a:ext cx="3384327"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 name="Content Placeholder 2"/>
          <p:cNvSpPr txBox="1">
            <a:spLocks/>
          </p:cNvSpPr>
          <p:nvPr/>
        </p:nvSpPr>
        <p:spPr>
          <a:xfrm>
            <a:off x="812799" y="5034806"/>
            <a:ext cx="3384328" cy="129266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2" name="Content Placeholder 2"/>
          <p:cNvSpPr txBox="1">
            <a:spLocks/>
          </p:cNvSpPr>
          <p:nvPr/>
        </p:nvSpPr>
        <p:spPr>
          <a:xfrm>
            <a:off x="1162176" y="1630415"/>
            <a:ext cx="4608512" cy="92333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8568834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50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2500"/>
                            </p:stCondLst>
                            <p:childTnLst>
                              <p:par>
                                <p:cTn id="13" presetID="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childTnLst>
                          </p:cTn>
                        </p:par>
                        <p:par>
                          <p:cTn id="17" fill="hold">
                            <p:stCondLst>
                              <p:cond delay="3000"/>
                            </p:stCondLst>
                            <p:childTnLst>
                              <p:par>
                                <p:cTn id="18" presetID="2" presetClass="entr" presetSubtype="1"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childTnLst>
                          </p:cTn>
                        </p:par>
                        <p:par>
                          <p:cTn id="22" fill="hold">
                            <p:stCondLst>
                              <p:cond delay="3500"/>
                            </p:stCondLst>
                            <p:childTnLst>
                              <p:par>
                                <p:cTn id="23" presetID="22" presetClass="entr" presetSubtype="2"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80495640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组合 99"/>
          <p:cNvGrpSpPr/>
          <p:nvPr/>
        </p:nvGrpSpPr>
        <p:grpSpPr>
          <a:xfrm>
            <a:off x="3821326" y="4552429"/>
            <a:ext cx="2607421" cy="1359683"/>
            <a:chOff x="3821326" y="3817808"/>
            <a:chExt cx="2607421" cy="1359683"/>
          </a:xfrm>
        </p:grpSpPr>
        <p:sp>
          <p:nvSpPr>
            <p:cNvPr id="6" name="Freeform 3720"/>
            <p:cNvSpPr>
              <a:spLocks/>
            </p:cNvSpPr>
            <p:nvPr/>
          </p:nvSpPr>
          <p:spPr bwMode="auto">
            <a:xfrm>
              <a:off x="3821326" y="3846737"/>
              <a:ext cx="2607421" cy="1330754"/>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6"/>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3721"/>
            <p:cNvSpPr>
              <a:spLocks/>
            </p:cNvSpPr>
            <p:nvPr/>
          </p:nvSpPr>
          <p:spPr bwMode="auto">
            <a:xfrm>
              <a:off x="3821326" y="3817808"/>
              <a:ext cx="2607421" cy="1329495"/>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5"/>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4" name="组合 93"/>
          <p:cNvGrpSpPr/>
          <p:nvPr/>
        </p:nvGrpSpPr>
        <p:grpSpPr>
          <a:xfrm>
            <a:off x="4050244" y="2394042"/>
            <a:ext cx="2378502" cy="1241451"/>
            <a:chOff x="4050244" y="1659421"/>
            <a:chExt cx="2378502" cy="1241451"/>
          </a:xfrm>
        </p:grpSpPr>
        <p:sp>
          <p:nvSpPr>
            <p:cNvPr id="9" name="Freeform 3723"/>
            <p:cNvSpPr>
              <a:spLocks/>
            </p:cNvSpPr>
            <p:nvPr/>
          </p:nvSpPr>
          <p:spPr bwMode="auto">
            <a:xfrm>
              <a:off x="4050244" y="1685836"/>
              <a:ext cx="2378502" cy="1215036"/>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5"/>
                    <a:pt x="799" y="252"/>
                    <a:pt x="799" y="250"/>
                  </a:cubicBezTo>
                  <a:lnTo>
                    <a:pt x="799" y="140"/>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3724"/>
            <p:cNvSpPr>
              <a:spLocks/>
            </p:cNvSpPr>
            <p:nvPr/>
          </p:nvSpPr>
          <p:spPr bwMode="auto">
            <a:xfrm>
              <a:off x="4050244" y="1659421"/>
              <a:ext cx="2378502" cy="1213777"/>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4"/>
                    <a:pt x="799" y="252"/>
                    <a:pt x="799" y="250"/>
                  </a:cubicBezTo>
                  <a:lnTo>
                    <a:pt x="799" y="140"/>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1" name="组合 100"/>
          <p:cNvGrpSpPr/>
          <p:nvPr/>
        </p:nvGrpSpPr>
        <p:grpSpPr>
          <a:xfrm>
            <a:off x="3359712" y="3295884"/>
            <a:ext cx="3069033" cy="1601181"/>
            <a:chOff x="3359712" y="2561263"/>
            <a:chExt cx="3069033" cy="1601181"/>
          </a:xfrm>
        </p:grpSpPr>
        <p:sp>
          <p:nvSpPr>
            <p:cNvPr id="15" name="Freeform 3729"/>
            <p:cNvSpPr>
              <a:spLocks/>
            </p:cNvSpPr>
            <p:nvPr/>
          </p:nvSpPr>
          <p:spPr bwMode="auto">
            <a:xfrm>
              <a:off x="3359712" y="2593967"/>
              <a:ext cx="3069033" cy="1568477"/>
            </a:xfrm>
            <a:custGeom>
              <a:avLst/>
              <a:gdLst>
                <a:gd name="T0" fmla="*/ 1031 w 1031"/>
                <a:gd name="T1" fmla="*/ 181 h 527"/>
                <a:gd name="T2" fmla="*/ 938 w 1031"/>
                <a:gd name="T3" fmla="*/ 88 h 527"/>
                <a:gd name="T4" fmla="*/ 274 w 1031"/>
                <a:gd name="T5" fmla="*/ 88 h 527"/>
                <a:gd name="T6" fmla="*/ 274 w 1031"/>
                <a:gd name="T7" fmla="*/ 30 h 527"/>
                <a:gd name="T8" fmla="*/ 243 w 1031"/>
                <a:gd name="T9" fmla="*/ 16 h 527"/>
                <a:gd name="T10" fmla="*/ 17 w 1031"/>
                <a:gd name="T11" fmla="*/ 221 h 527"/>
                <a:gd name="T12" fmla="*/ 17 w 1031"/>
                <a:gd name="T13" fmla="*/ 277 h 527"/>
                <a:gd name="T14" fmla="*/ 243 w 1031"/>
                <a:gd name="T15" fmla="*/ 482 h 527"/>
                <a:gd name="T16" fmla="*/ 274 w 1031"/>
                <a:gd name="T17" fmla="*/ 468 h 527"/>
                <a:gd name="T18" fmla="*/ 274 w 1031"/>
                <a:gd name="T19" fmla="*/ 416 h 527"/>
                <a:gd name="T20" fmla="*/ 874 w 1031"/>
                <a:gd name="T21" fmla="*/ 416 h 527"/>
                <a:gd name="T22" fmla="*/ 912 w 1031"/>
                <a:gd name="T23" fmla="*/ 416 h 527"/>
                <a:gd name="T24" fmla="*/ 1031 w 1031"/>
                <a:gd name="T25" fmla="*/ 527 h 527"/>
                <a:gd name="T26" fmla="*/ 1031 w 1031"/>
                <a:gd name="T27" fmla="*/ 332 h 527"/>
                <a:gd name="T28" fmla="*/ 1031 w 1031"/>
                <a:gd name="T29" fmla="*/ 332 h 527"/>
                <a:gd name="T30" fmla="*/ 1031 w 1031"/>
                <a:gd name="T31" fmla="*/ 323 h 527"/>
                <a:gd name="T32" fmla="*/ 1031 w 1031"/>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7">
                  <a:moveTo>
                    <a:pt x="1031" y="181"/>
                  </a:moveTo>
                  <a:cubicBezTo>
                    <a:pt x="1031" y="130"/>
                    <a:pt x="990" y="88"/>
                    <a:pt x="938" y="88"/>
                  </a:cubicBezTo>
                  <a:cubicBezTo>
                    <a:pt x="274" y="88"/>
                    <a:pt x="274" y="88"/>
                    <a:pt x="274" y="88"/>
                  </a:cubicBezTo>
                  <a:cubicBezTo>
                    <a:pt x="274" y="30"/>
                    <a:pt x="274" y="30"/>
                    <a:pt x="274" y="30"/>
                  </a:cubicBezTo>
                  <a:cubicBezTo>
                    <a:pt x="274" y="7"/>
                    <a:pt x="260" y="0"/>
                    <a:pt x="243" y="16"/>
                  </a:cubicBezTo>
                  <a:cubicBezTo>
                    <a:pt x="17" y="221"/>
                    <a:pt x="17" y="221"/>
                    <a:pt x="17" y="221"/>
                  </a:cubicBezTo>
                  <a:cubicBezTo>
                    <a:pt x="0" y="236"/>
                    <a:pt x="0" y="261"/>
                    <a:pt x="17" y="277"/>
                  </a:cubicBezTo>
                  <a:cubicBezTo>
                    <a:pt x="243" y="482"/>
                    <a:pt x="243" y="482"/>
                    <a:pt x="243" y="482"/>
                  </a:cubicBezTo>
                  <a:cubicBezTo>
                    <a:pt x="260" y="497"/>
                    <a:pt x="274" y="491"/>
                    <a:pt x="274" y="468"/>
                  </a:cubicBezTo>
                  <a:cubicBezTo>
                    <a:pt x="274" y="416"/>
                    <a:pt x="274" y="416"/>
                    <a:pt x="274" y="416"/>
                  </a:cubicBezTo>
                  <a:cubicBezTo>
                    <a:pt x="874" y="416"/>
                    <a:pt x="874" y="416"/>
                    <a:pt x="874" y="416"/>
                  </a:cubicBezTo>
                  <a:cubicBezTo>
                    <a:pt x="912" y="416"/>
                    <a:pt x="912" y="416"/>
                    <a:pt x="912" y="416"/>
                  </a:cubicBezTo>
                  <a:cubicBezTo>
                    <a:pt x="975" y="416"/>
                    <a:pt x="1027" y="465"/>
                    <a:pt x="1031" y="527"/>
                  </a:cubicBezTo>
                  <a:cubicBezTo>
                    <a:pt x="1031" y="332"/>
                    <a:pt x="1031" y="332"/>
                    <a:pt x="1031" y="332"/>
                  </a:cubicBezTo>
                  <a:cubicBezTo>
                    <a:pt x="1031" y="332"/>
                    <a:pt x="1031" y="332"/>
                    <a:pt x="1031" y="332"/>
                  </a:cubicBezTo>
                  <a:cubicBezTo>
                    <a:pt x="1031" y="329"/>
                    <a:pt x="1031" y="326"/>
                    <a:pt x="1031" y="323"/>
                  </a:cubicBezTo>
                  <a:lnTo>
                    <a:pt x="1031" y="181"/>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730"/>
            <p:cNvSpPr>
              <a:spLocks/>
            </p:cNvSpPr>
            <p:nvPr/>
          </p:nvSpPr>
          <p:spPr bwMode="auto">
            <a:xfrm>
              <a:off x="3359712" y="2561263"/>
              <a:ext cx="3069033" cy="1565963"/>
            </a:xfrm>
            <a:custGeom>
              <a:avLst/>
              <a:gdLst>
                <a:gd name="T0" fmla="*/ 1031 w 1031"/>
                <a:gd name="T1" fmla="*/ 180 h 526"/>
                <a:gd name="T2" fmla="*/ 938 w 1031"/>
                <a:gd name="T3" fmla="*/ 87 h 526"/>
                <a:gd name="T4" fmla="*/ 274 w 1031"/>
                <a:gd name="T5" fmla="*/ 87 h 526"/>
                <a:gd name="T6" fmla="*/ 274 w 1031"/>
                <a:gd name="T7" fmla="*/ 29 h 526"/>
                <a:gd name="T8" fmla="*/ 243 w 1031"/>
                <a:gd name="T9" fmla="*/ 15 h 526"/>
                <a:gd name="T10" fmla="*/ 17 w 1031"/>
                <a:gd name="T11" fmla="*/ 220 h 526"/>
                <a:gd name="T12" fmla="*/ 17 w 1031"/>
                <a:gd name="T13" fmla="*/ 276 h 526"/>
                <a:gd name="T14" fmla="*/ 243 w 1031"/>
                <a:gd name="T15" fmla="*/ 481 h 526"/>
                <a:gd name="T16" fmla="*/ 274 w 1031"/>
                <a:gd name="T17" fmla="*/ 467 h 526"/>
                <a:gd name="T18" fmla="*/ 274 w 1031"/>
                <a:gd name="T19" fmla="*/ 415 h 526"/>
                <a:gd name="T20" fmla="*/ 874 w 1031"/>
                <a:gd name="T21" fmla="*/ 415 h 526"/>
                <a:gd name="T22" fmla="*/ 912 w 1031"/>
                <a:gd name="T23" fmla="*/ 415 h 526"/>
                <a:gd name="T24" fmla="*/ 1031 w 1031"/>
                <a:gd name="T25" fmla="*/ 526 h 526"/>
                <a:gd name="T26" fmla="*/ 1031 w 1031"/>
                <a:gd name="T27" fmla="*/ 331 h 526"/>
                <a:gd name="T28" fmla="*/ 1031 w 1031"/>
                <a:gd name="T29" fmla="*/ 331 h 526"/>
                <a:gd name="T30" fmla="*/ 1031 w 1031"/>
                <a:gd name="T31" fmla="*/ 322 h 526"/>
                <a:gd name="T32" fmla="*/ 1031 w 1031"/>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6">
                  <a:moveTo>
                    <a:pt x="1031" y="180"/>
                  </a:moveTo>
                  <a:cubicBezTo>
                    <a:pt x="1031" y="129"/>
                    <a:pt x="990" y="87"/>
                    <a:pt x="938" y="87"/>
                  </a:cubicBezTo>
                  <a:cubicBezTo>
                    <a:pt x="274" y="87"/>
                    <a:pt x="274" y="87"/>
                    <a:pt x="274" y="87"/>
                  </a:cubicBezTo>
                  <a:cubicBezTo>
                    <a:pt x="274" y="29"/>
                    <a:pt x="274" y="29"/>
                    <a:pt x="274" y="29"/>
                  </a:cubicBezTo>
                  <a:cubicBezTo>
                    <a:pt x="274" y="6"/>
                    <a:pt x="260" y="0"/>
                    <a:pt x="243" y="15"/>
                  </a:cubicBezTo>
                  <a:cubicBezTo>
                    <a:pt x="17" y="220"/>
                    <a:pt x="17" y="220"/>
                    <a:pt x="17" y="220"/>
                  </a:cubicBezTo>
                  <a:cubicBezTo>
                    <a:pt x="0" y="235"/>
                    <a:pt x="0" y="261"/>
                    <a:pt x="17" y="276"/>
                  </a:cubicBezTo>
                  <a:cubicBezTo>
                    <a:pt x="243" y="481"/>
                    <a:pt x="243" y="481"/>
                    <a:pt x="243" y="481"/>
                  </a:cubicBezTo>
                  <a:cubicBezTo>
                    <a:pt x="260" y="496"/>
                    <a:pt x="274" y="490"/>
                    <a:pt x="274" y="467"/>
                  </a:cubicBezTo>
                  <a:cubicBezTo>
                    <a:pt x="274" y="415"/>
                    <a:pt x="274" y="415"/>
                    <a:pt x="274" y="415"/>
                  </a:cubicBezTo>
                  <a:cubicBezTo>
                    <a:pt x="874" y="415"/>
                    <a:pt x="874" y="415"/>
                    <a:pt x="874" y="415"/>
                  </a:cubicBezTo>
                  <a:cubicBezTo>
                    <a:pt x="912" y="415"/>
                    <a:pt x="912" y="415"/>
                    <a:pt x="912" y="415"/>
                  </a:cubicBezTo>
                  <a:cubicBezTo>
                    <a:pt x="975" y="415"/>
                    <a:pt x="1027" y="464"/>
                    <a:pt x="1031" y="526"/>
                  </a:cubicBezTo>
                  <a:cubicBezTo>
                    <a:pt x="1031" y="331"/>
                    <a:pt x="1031" y="331"/>
                    <a:pt x="1031" y="331"/>
                  </a:cubicBezTo>
                  <a:cubicBezTo>
                    <a:pt x="1031" y="331"/>
                    <a:pt x="1031" y="331"/>
                    <a:pt x="1031" y="331"/>
                  </a:cubicBezTo>
                  <a:cubicBezTo>
                    <a:pt x="1031" y="328"/>
                    <a:pt x="1031" y="325"/>
                    <a:pt x="1031" y="322"/>
                  </a:cubicBezTo>
                  <a:lnTo>
                    <a:pt x="1031" y="180"/>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7" name="组合 96"/>
          <p:cNvGrpSpPr/>
          <p:nvPr/>
        </p:nvGrpSpPr>
        <p:grpSpPr>
          <a:xfrm>
            <a:off x="6428745" y="4087043"/>
            <a:ext cx="2606163" cy="1360941"/>
            <a:chOff x="6428745" y="3352422"/>
            <a:chExt cx="2606163" cy="1360941"/>
          </a:xfrm>
        </p:grpSpPr>
        <p:sp>
          <p:nvSpPr>
            <p:cNvPr id="18" name="Freeform 3732"/>
            <p:cNvSpPr>
              <a:spLocks/>
            </p:cNvSpPr>
            <p:nvPr/>
          </p:nvSpPr>
          <p:spPr bwMode="auto">
            <a:xfrm>
              <a:off x="6428745" y="3382609"/>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2 h 447"/>
                <a:gd name="T28" fmla="*/ 1 w 876"/>
                <a:gd name="T29" fmla="*/ 282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6"/>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2"/>
                    <a:pt x="0" y="282"/>
                    <a:pt x="0" y="282"/>
                  </a:cubicBezTo>
                  <a:cubicBezTo>
                    <a:pt x="1" y="282"/>
                    <a:pt x="1" y="282"/>
                    <a:pt x="1" y="282"/>
                  </a:cubicBezTo>
                  <a:cubicBezTo>
                    <a:pt x="0" y="279"/>
                    <a:pt x="0" y="277"/>
                    <a:pt x="0" y="274"/>
                  </a:cubicBezTo>
                  <a:lnTo>
                    <a:pt x="0" y="154"/>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733"/>
            <p:cNvSpPr>
              <a:spLocks/>
            </p:cNvSpPr>
            <p:nvPr/>
          </p:nvSpPr>
          <p:spPr bwMode="auto">
            <a:xfrm>
              <a:off x="6428745" y="3352422"/>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1 h 447"/>
                <a:gd name="T28" fmla="*/ 1 w 876"/>
                <a:gd name="T29" fmla="*/ 281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5"/>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1"/>
                    <a:pt x="0" y="281"/>
                    <a:pt x="0" y="281"/>
                  </a:cubicBezTo>
                  <a:cubicBezTo>
                    <a:pt x="1" y="281"/>
                    <a:pt x="1" y="281"/>
                    <a:pt x="1" y="281"/>
                  </a:cubicBezTo>
                  <a:cubicBezTo>
                    <a:pt x="0" y="279"/>
                    <a:pt x="0" y="276"/>
                    <a:pt x="0" y="274"/>
                  </a:cubicBezTo>
                  <a:lnTo>
                    <a:pt x="0" y="154"/>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组合 94"/>
          <p:cNvGrpSpPr/>
          <p:nvPr/>
        </p:nvGrpSpPr>
        <p:grpSpPr>
          <a:xfrm>
            <a:off x="6428745" y="1929915"/>
            <a:ext cx="2381016" cy="1241449"/>
            <a:chOff x="6428745" y="1195294"/>
            <a:chExt cx="2381016" cy="1241449"/>
          </a:xfrm>
        </p:grpSpPr>
        <p:sp>
          <p:nvSpPr>
            <p:cNvPr id="21" name="Freeform 3735"/>
            <p:cNvSpPr>
              <a:spLocks/>
            </p:cNvSpPr>
            <p:nvPr/>
          </p:nvSpPr>
          <p:spPr bwMode="auto">
            <a:xfrm>
              <a:off x="6428745" y="1221707"/>
              <a:ext cx="2381016" cy="1215036"/>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5"/>
                    <a:pt x="0" y="252"/>
                    <a:pt x="0" y="250"/>
                  </a:cubicBezTo>
                  <a:lnTo>
                    <a:pt x="0" y="140"/>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3736"/>
            <p:cNvSpPr>
              <a:spLocks/>
            </p:cNvSpPr>
            <p:nvPr/>
          </p:nvSpPr>
          <p:spPr bwMode="auto">
            <a:xfrm>
              <a:off x="6428745" y="1195294"/>
              <a:ext cx="2381016" cy="1213777"/>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4"/>
                    <a:pt x="0" y="252"/>
                    <a:pt x="0" y="250"/>
                  </a:cubicBezTo>
                  <a:lnTo>
                    <a:pt x="0" y="140"/>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6" name="组合 95"/>
          <p:cNvGrpSpPr/>
          <p:nvPr/>
        </p:nvGrpSpPr>
        <p:grpSpPr>
          <a:xfrm>
            <a:off x="6428747" y="2831757"/>
            <a:ext cx="3070292" cy="1601181"/>
            <a:chOff x="6428747" y="2097136"/>
            <a:chExt cx="3070292" cy="1601181"/>
          </a:xfrm>
        </p:grpSpPr>
        <p:sp>
          <p:nvSpPr>
            <p:cNvPr id="27" name="Freeform 3741"/>
            <p:cNvSpPr>
              <a:spLocks/>
            </p:cNvSpPr>
            <p:nvPr/>
          </p:nvSpPr>
          <p:spPr bwMode="auto">
            <a:xfrm>
              <a:off x="6428747" y="2129840"/>
              <a:ext cx="3070292" cy="1568477"/>
            </a:xfrm>
            <a:custGeom>
              <a:avLst/>
              <a:gdLst>
                <a:gd name="T0" fmla="*/ 0 w 1032"/>
                <a:gd name="T1" fmla="*/ 181 h 527"/>
                <a:gd name="T2" fmla="*/ 93 w 1032"/>
                <a:gd name="T3" fmla="*/ 88 h 527"/>
                <a:gd name="T4" fmla="*/ 757 w 1032"/>
                <a:gd name="T5" fmla="*/ 88 h 527"/>
                <a:gd name="T6" fmla="*/ 757 w 1032"/>
                <a:gd name="T7" fmla="*/ 30 h 527"/>
                <a:gd name="T8" fmla="*/ 788 w 1032"/>
                <a:gd name="T9" fmla="*/ 16 h 527"/>
                <a:gd name="T10" fmla="*/ 1014 w 1032"/>
                <a:gd name="T11" fmla="*/ 221 h 527"/>
                <a:gd name="T12" fmla="*/ 1014 w 1032"/>
                <a:gd name="T13" fmla="*/ 277 h 527"/>
                <a:gd name="T14" fmla="*/ 788 w 1032"/>
                <a:gd name="T15" fmla="*/ 482 h 527"/>
                <a:gd name="T16" fmla="*/ 757 w 1032"/>
                <a:gd name="T17" fmla="*/ 468 h 527"/>
                <a:gd name="T18" fmla="*/ 757 w 1032"/>
                <a:gd name="T19" fmla="*/ 416 h 527"/>
                <a:gd name="T20" fmla="*/ 157 w 1032"/>
                <a:gd name="T21" fmla="*/ 416 h 527"/>
                <a:gd name="T22" fmla="*/ 119 w 1032"/>
                <a:gd name="T23" fmla="*/ 416 h 527"/>
                <a:gd name="T24" fmla="*/ 0 w 1032"/>
                <a:gd name="T25" fmla="*/ 527 h 527"/>
                <a:gd name="T26" fmla="*/ 0 w 1032"/>
                <a:gd name="T27" fmla="*/ 332 h 527"/>
                <a:gd name="T28" fmla="*/ 1 w 1032"/>
                <a:gd name="T29" fmla="*/ 332 h 527"/>
                <a:gd name="T30" fmla="*/ 0 w 1032"/>
                <a:gd name="T31" fmla="*/ 323 h 527"/>
                <a:gd name="T32" fmla="*/ 0 w 1032"/>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7">
                  <a:moveTo>
                    <a:pt x="0" y="181"/>
                  </a:moveTo>
                  <a:cubicBezTo>
                    <a:pt x="0" y="130"/>
                    <a:pt x="42" y="88"/>
                    <a:pt x="93" y="88"/>
                  </a:cubicBezTo>
                  <a:cubicBezTo>
                    <a:pt x="757" y="88"/>
                    <a:pt x="757" y="88"/>
                    <a:pt x="757" y="88"/>
                  </a:cubicBezTo>
                  <a:cubicBezTo>
                    <a:pt x="757" y="30"/>
                    <a:pt x="757" y="30"/>
                    <a:pt x="757" y="30"/>
                  </a:cubicBezTo>
                  <a:cubicBezTo>
                    <a:pt x="757" y="7"/>
                    <a:pt x="771" y="0"/>
                    <a:pt x="788" y="16"/>
                  </a:cubicBezTo>
                  <a:cubicBezTo>
                    <a:pt x="1014" y="221"/>
                    <a:pt x="1014" y="221"/>
                    <a:pt x="1014" y="221"/>
                  </a:cubicBezTo>
                  <a:cubicBezTo>
                    <a:pt x="1032" y="236"/>
                    <a:pt x="1032" y="261"/>
                    <a:pt x="1014" y="277"/>
                  </a:cubicBezTo>
                  <a:cubicBezTo>
                    <a:pt x="788" y="482"/>
                    <a:pt x="788" y="482"/>
                    <a:pt x="788" y="482"/>
                  </a:cubicBezTo>
                  <a:cubicBezTo>
                    <a:pt x="771" y="497"/>
                    <a:pt x="757" y="491"/>
                    <a:pt x="757" y="468"/>
                  </a:cubicBezTo>
                  <a:cubicBezTo>
                    <a:pt x="757" y="416"/>
                    <a:pt x="757" y="416"/>
                    <a:pt x="757" y="416"/>
                  </a:cubicBezTo>
                  <a:cubicBezTo>
                    <a:pt x="157" y="416"/>
                    <a:pt x="157" y="416"/>
                    <a:pt x="157" y="416"/>
                  </a:cubicBezTo>
                  <a:cubicBezTo>
                    <a:pt x="119" y="416"/>
                    <a:pt x="119" y="416"/>
                    <a:pt x="119" y="416"/>
                  </a:cubicBezTo>
                  <a:cubicBezTo>
                    <a:pt x="56" y="416"/>
                    <a:pt x="4" y="465"/>
                    <a:pt x="0" y="527"/>
                  </a:cubicBezTo>
                  <a:cubicBezTo>
                    <a:pt x="0" y="332"/>
                    <a:pt x="0" y="332"/>
                    <a:pt x="0" y="332"/>
                  </a:cubicBezTo>
                  <a:cubicBezTo>
                    <a:pt x="1" y="332"/>
                    <a:pt x="1" y="332"/>
                    <a:pt x="1" y="332"/>
                  </a:cubicBezTo>
                  <a:cubicBezTo>
                    <a:pt x="0" y="329"/>
                    <a:pt x="0" y="326"/>
                    <a:pt x="0" y="323"/>
                  </a:cubicBezTo>
                  <a:lnTo>
                    <a:pt x="0" y="181"/>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742"/>
            <p:cNvSpPr>
              <a:spLocks/>
            </p:cNvSpPr>
            <p:nvPr/>
          </p:nvSpPr>
          <p:spPr bwMode="auto">
            <a:xfrm>
              <a:off x="6428747" y="2097136"/>
              <a:ext cx="3070292" cy="1565963"/>
            </a:xfrm>
            <a:custGeom>
              <a:avLst/>
              <a:gdLst>
                <a:gd name="T0" fmla="*/ 0 w 1032"/>
                <a:gd name="T1" fmla="*/ 180 h 526"/>
                <a:gd name="T2" fmla="*/ 93 w 1032"/>
                <a:gd name="T3" fmla="*/ 87 h 526"/>
                <a:gd name="T4" fmla="*/ 757 w 1032"/>
                <a:gd name="T5" fmla="*/ 87 h 526"/>
                <a:gd name="T6" fmla="*/ 757 w 1032"/>
                <a:gd name="T7" fmla="*/ 29 h 526"/>
                <a:gd name="T8" fmla="*/ 788 w 1032"/>
                <a:gd name="T9" fmla="*/ 15 h 526"/>
                <a:gd name="T10" fmla="*/ 1014 w 1032"/>
                <a:gd name="T11" fmla="*/ 220 h 526"/>
                <a:gd name="T12" fmla="*/ 1014 w 1032"/>
                <a:gd name="T13" fmla="*/ 276 h 526"/>
                <a:gd name="T14" fmla="*/ 788 w 1032"/>
                <a:gd name="T15" fmla="*/ 481 h 526"/>
                <a:gd name="T16" fmla="*/ 757 w 1032"/>
                <a:gd name="T17" fmla="*/ 467 h 526"/>
                <a:gd name="T18" fmla="*/ 757 w 1032"/>
                <a:gd name="T19" fmla="*/ 415 h 526"/>
                <a:gd name="T20" fmla="*/ 157 w 1032"/>
                <a:gd name="T21" fmla="*/ 415 h 526"/>
                <a:gd name="T22" fmla="*/ 119 w 1032"/>
                <a:gd name="T23" fmla="*/ 415 h 526"/>
                <a:gd name="T24" fmla="*/ 0 w 1032"/>
                <a:gd name="T25" fmla="*/ 526 h 526"/>
                <a:gd name="T26" fmla="*/ 0 w 1032"/>
                <a:gd name="T27" fmla="*/ 331 h 526"/>
                <a:gd name="T28" fmla="*/ 1 w 1032"/>
                <a:gd name="T29" fmla="*/ 331 h 526"/>
                <a:gd name="T30" fmla="*/ 0 w 1032"/>
                <a:gd name="T31" fmla="*/ 322 h 526"/>
                <a:gd name="T32" fmla="*/ 0 w 1032"/>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6">
                  <a:moveTo>
                    <a:pt x="0" y="180"/>
                  </a:moveTo>
                  <a:cubicBezTo>
                    <a:pt x="0" y="129"/>
                    <a:pt x="42" y="87"/>
                    <a:pt x="93" y="87"/>
                  </a:cubicBezTo>
                  <a:cubicBezTo>
                    <a:pt x="757" y="87"/>
                    <a:pt x="757" y="87"/>
                    <a:pt x="757" y="87"/>
                  </a:cubicBezTo>
                  <a:cubicBezTo>
                    <a:pt x="757" y="29"/>
                    <a:pt x="757" y="29"/>
                    <a:pt x="757" y="29"/>
                  </a:cubicBezTo>
                  <a:cubicBezTo>
                    <a:pt x="757" y="6"/>
                    <a:pt x="771" y="0"/>
                    <a:pt x="788" y="15"/>
                  </a:cubicBezTo>
                  <a:cubicBezTo>
                    <a:pt x="1014" y="220"/>
                    <a:pt x="1014" y="220"/>
                    <a:pt x="1014" y="220"/>
                  </a:cubicBezTo>
                  <a:cubicBezTo>
                    <a:pt x="1032" y="235"/>
                    <a:pt x="1032" y="261"/>
                    <a:pt x="1014" y="276"/>
                  </a:cubicBezTo>
                  <a:cubicBezTo>
                    <a:pt x="788" y="481"/>
                    <a:pt x="788" y="481"/>
                    <a:pt x="788" y="481"/>
                  </a:cubicBezTo>
                  <a:cubicBezTo>
                    <a:pt x="771" y="496"/>
                    <a:pt x="757" y="490"/>
                    <a:pt x="757" y="467"/>
                  </a:cubicBezTo>
                  <a:cubicBezTo>
                    <a:pt x="757" y="415"/>
                    <a:pt x="757" y="415"/>
                    <a:pt x="757" y="415"/>
                  </a:cubicBezTo>
                  <a:cubicBezTo>
                    <a:pt x="157" y="415"/>
                    <a:pt x="157" y="415"/>
                    <a:pt x="157" y="415"/>
                  </a:cubicBezTo>
                  <a:cubicBezTo>
                    <a:pt x="119" y="415"/>
                    <a:pt x="119" y="415"/>
                    <a:pt x="119" y="415"/>
                  </a:cubicBezTo>
                  <a:cubicBezTo>
                    <a:pt x="56" y="415"/>
                    <a:pt x="4" y="464"/>
                    <a:pt x="0" y="526"/>
                  </a:cubicBezTo>
                  <a:cubicBezTo>
                    <a:pt x="0" y="331"/>
                    <a:pt x="0" y="331"/>
                    <a:pt x="0" y="331"/>
                  </a:cubicBezTo>
                  <a:cubicBezTo>
                    <a:pt x="1" y="331"/>
                    <a:pt x="1" y="331"/>
                    <a:pt x="1" y="331"/>
                  </a:cubicBezTo>
                  <a:cubicBezTo>
                    <a:pt x="0" y="328"/>
                    <a:pt x="0" y="325"/>
                    <a:pt x="0" y="322"/>
                  </a:cubicBezTo>
                  <a:lnTo>
                    <a:pt x="0" y="180"/>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组合 101"/>
          <p:cNvGrpSpPr/>
          <p:nvPr/>
        </p:nvGrpSpPr>
        <p:grpSpPr>
          <a:xfrm>
            <a:off x="4261556" y="2688368"/>
            <a:ext cx="586135" cy="586135"/>
            <a:chOff x="4261556" y="2688368"/>
            <a:chExt cx="586135" cy="586135"/>
          </a:xfrm>
        </p:grpSpPr>
        <p:sp>
          <p:nvSpPr>
            <p:cNvPr id="11" name="Oval 3725"/>
            <p:cNvSpPr>
              <a:spLocks noChangeArrowheads="1"/>
            </p:cNvSpPr>
            <p:nvPr/>
          </p:nvSpPr>
          <p:spPr bwMode="auto">
            <a:xfrm>
              <a:off x="4261556" y="2688368"/>
              <a:ext cx="586135"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4" name="组合 73"/>
            <p:cNvGrpSpPr/>
            <p:nvPr/>
          </p:nvGrpSpPr>
          <p:grpSpPr>
            <a:xfrm>
              <a:off x="4392367" y="2733020"/>
              <a:ext cx="324513" cy="496831"/>
              <a:chOff x="4383563" y="2507028"/>
              <a:chExt cx="324513" cy="496831"/>
            </a:xfrm>
          </p:grpSpPr>
          <p:sp>
            <p:nvSpPr>
              <p:cNvPr id="30" name="Oval 3744"/>
              <p:cNvSpPr>
                <a:spLocks noChangeArrowheads="1"/>
              </p:cNvSpPr>
              <p:nvPr/>
            </p:nvSpPr>
            <p:spPr bwMode="auto">
              <a:xfrm>
                <a:off x="4529467" y="2714566"/>
                <a:ext cx="56601" cy="60374"/>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3745"/>
              <p:cNvSpPr>
                <a:spLocks noChangeArrowheads="1"/>
              </p:cNvSpPr>
              <p:nvPr/>
            </p:nvSpPr>
            <p:spPr bwMode="auto">
              <a:xfrm>
                <a:off x="4518146" y="2598847"/>
                <a:ext cx="41508" cy="41508"/>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746"/>
              <p:cNvSpPr>
                <a:spLocks noChangeArrowheads="1"/>
              </p:cNvSpPr>
              <p:nvPr/>
            </p:nvSpPr>
            <p:spPr bwMode="auto">
              <a:xfrm>
                <a:off x="4538272" y="2522121"/>
                <a:ext cx="23899" cy="23899"/>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747"/>
              <p:cNvSpPr>
                <a:spLocks noEditPoints="1"/>
              </p:cNvSpPr>
              <p:nvPr/>
            </p:nvSpPr>
            <p:spPr bwMode="auto">
              <a:xfrm>
                <a:off x="4383563" y="2507028"/>
                <a:ext cx="324513" cy="496831"/>
              </a:xfrm>
              <a:custGeom>
                <a:avLst/>
                <a:gdLst>
                  <a:gd name="T0" fmla="*/ 75 w 109"/>
                  <a:gd name="T1" fmla="*/ 61 h 167"/>
                  <a:gd name="T2" fmla="*/ 75 w 109"/>
                  <a:gd name="T3" fmla="*/ 10 h 167"/>
                  <a:gd name="T4" fmla="*/ 75 w 109"/>
                  <a:gd name="T5" fmla="*/ 10 h 167"/>
                  <a:gd name="T6" fmla="*/ 76 w 109"/>
                  <a:gd name="T7" fmla="*/ 9 h 167"/>
                  <a:gd name="T8" fmla="*/ 76 w 109"/>
                  <a:gd name="T9" fmla="*/ 1 h 167"/>
                  <a:gd name="T10" fmla="*/ 75 w 109"/>
                  <a:gd name="T11" fmla="*/ 0 h 167"/>
                  <a:gd name="T12" fmla="*/ 74 w 109"/>
                  <a:gd name="T13" fmla="*/ 0 h 167"/>
                  <a:gd name="T14" fmla="*/ 35 w 109"/>
                  <a:gd name="T15" fmla="*/ 0 h 167"/>
                  <a:gd name="T16" fmla="*/ 34 w 109"/>
                  <a:gd name="T17" fmla="*/ 0 h 167"/>
                  <a:gd name="T18" fmla="*/ 33 w 109"/>
                  <a:gd name="T19" fmla="*/ 1 h 167"/>
                  <a:gd name="T20" fmla="*/ 33 w 109"/>
                  <a:gd name="T21" fmla="*/ 9 h 167"/>
                  <a:gd name="T22" fmla="*/ 34 w 109"/>
                  <a:gd name="T23" fmla="*/ 10 h 167"/>
                  <a:gd name="T24" fmla="*/ 35 w 109"/>
                  <a:gd name="T25" fmla="*/ 10 h 167"/>
                  <a:gd name="T26" fmla="*/ 35 w 109"/>
                  <a:gd name="T27" fmla="*/ 61 h 167"/>
                  <a:gd name="T28" fmla="*/ 0 w 109"/>
                  <a:gd name="T29" fmla="*/ 112 h 167"/>
                  <a:gd name="T30" fmla="*/ 55 w 109"/>
                  <a:gd name="T31" fmla="*/ 167 h 167"/>
                  <a:gd name="T32" fmla="*/ 109 w 109"/>
                  <a:gd name="T33" fmla="*/ 112 h 167"/>
                  <a:gd name="T34" fmla="*/ 75 w 109"/>
                  <a:gd name="T35" fmla="*/ 61 h 167"/>
                  <a:gd name="T36" fmla="*/ 42 w 109"/>
                  <a:gd name="T37" fmla="*/ 138 h 167"/>
                  <a:gd name="T38" fmla="*/ 35 w 109"/>
                  <a:gd name="T39" fmla="*/ 131 h 167"/>
                  <a:gd name="T40" fmla="*/ 42 w 109"/>
                  <a:gd name="T41" fmla="*/ 124 h 167"/>
                  <a:gd name="T42" fmla="*/ 49 w 109"/>
                  <a:gd name="T43" fmla="*/ 131 h 167"/>
                  <a:gd name="T44" fmla="*/ 42 w 109"/>
                  <a:gd name="T45" fmla="*/ 138 h 167"/>
                  <a:gd name="T46" fmla="*/ 47 w 109"/>
                  <a:gd name="T47" fmla="*/ 108 h 167"/>
                  <a:gd name="T48" fmla="*/ 51 w 109"/>
                  <a:gd name="T49" fmla="*/ 104 h 167"/>
                  <a:gd name="T50" fmla="*/ 55 w 109"/>
                  <a:gd name="T51" fmla="*/ 108 h 167"/>
                  <a:gd name="T52" fmla="*/ 51 w 109"/>
                  <a:gd name="T53" fmla="*/ 112 h 167"/>
                  <a:gd name="T54" fmla="*/ 47 w 109"/>
                  <a:gd name="T55" fmla="*/ 108 h 167"/>
                  <a:gd name="T56" fmla="*/ 59 w 109"/>
                  <a:gd name="T57" fmla="*/ 155 h 167"/>
                  <a:gd name="T58" fmla="*/ 52 w 109"/>
                  <a:gd name="T59" fmla="*/ 148 h 167"/>
                  <a:gd name="T60" fmla="*/ 59 w 109"/>
                  <a:gd name="T61" fmla="*/ 141 h 167"/>
                  <a:gd name="T62" fmla="*/ 66 w 109"/>
                  <a:gd name="T63" fmla="*/ 148 h 167"/>
                  <a:gd name="T64" fmla="*/ 59 w 109"/>
                  <a:gd name="T65" fmla="*/ 155 h 167"/>
                  <a:gd name="T66" fmla="*/ 70 w 109"/>
                  <a:gd name="T67" fmla="*/ 110 h 167"/>
                  <a:gd name="T68" fmla="*/ 66 w 109"/>
                  <a:gd name="T69" fmla="*/ 106 h 167"/>
                  <a:gd name="T70" fmla="*/ 70 w 109"/>
                  <a:gd name="T71" fmla="*/ 102 h 167"/>
                  <a:gd name="T72" fmla="*/ 74 w 109"/>
                  <a:gd name="T73" fmla="*/ 106 h 167"/>
                  <a:gd name="T74" fmla="*/ 70 w 109"/>
                  <a:gd name="T75" fmla="*/ 110 h 167"/>
                  <a:gd name="T76" fmla="*/ 9 w 109"/>
                  <a:gd name="T77" fmla="*/ 97 h 167"/>
                  <a:gd name="T78" fmla="*/ 41 w 109"/>
                  <a:gd name="T79" fmla="*/ 66 h 167"/>
                  <a:gd name="T80" fmla="*/ 41 w 109"/>
                  <a:gd name="T81" fmla="*/ 5 h 167"/>
                  <a:gd name="T82" fmla="*/ 42 w 109"/>
                  <a:gd name="T83" fmla="*/ 5 h 167"/>
                  <a:gd name="T84" fmla="*/ 68 w 109"/>
                  <a:gd name="T85" fmla="*/ 5 h 167"/>
                  <a:gd name="T86" fmla="*/ 68 w 109"/>
                  <a:gd name="T87" fmla="*/ 5 h 167"/>
                  <a:gd name="T88" fmla="*/ 68 w 109"/>
                  <a:gd name="T89" fmla="*/ 66 h 167"/>
                  <a:gd name="T90" fmla="*/ 100 w 109"/>
                  <a:gd name="T91" fmla="*/ 97 h 167"/>
                  <a:gd name="T92" fmla="*/ 9 w 109"/>
                  <a:gd name="T93" fmla="*/ 9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67">
                    <a:moveTo>
                      <a:pt x="75" y="61"/>
                    </a:moveTo>
                    <a:cubicBezTo>
                      <a:pt x="75" y="10"/>
                      <a:pt x="75" y="10"/>
                      <a:pt x="75" y="10"/>
                    </a:cubicBezTo>
                    <a:cubicBezTo>
                      <a:pt x="75" y="10"/>
                      <a:pt x="75" y="10"/>
                      <a:pt x="75" y="10"/>
                    </a:cubicBezTo>
                    <a:cubicBezTo>
                      <a:pt x="76" y="10"/>
                      <a:pt x="76" y="10"/>
                      <a:pt x="76" y="9"/>
                    </a:cubicBezTo>
                    <a:cubicBezTo>
                      <a:pt x="76" y="1"/>
                      <a:pt x="76" y="1"/>
                      <a:pt x="76" y="1"/>
                    </a:cubicBezTo>
                    <a:cubicBezTo>
                      <a:pt x="76" y="0"/>
                      <a:pt x="76" y="0"/>
                      <a:pt x="75" y="0"/>
                    </a:cubicBezTo>
                    <a:cubicBezTo>
                      <a:pt x="74" y="0"/>
                      <a:pt x="74" y="0"/>
                      <a:pt x="74" y="0"/>
                    </a:cubicBezTo>
                    <a:cubicBezTo>
                      <a:pt x="35" y="0"/>
                      <a:pt x="35" y="0"/>
                      <a:pt x="35" y="0"/>
                    </a:cubicBezTo>
                    <a:cubicBezTo>
                      <a:pt x="34" y="0"/>
                      <a:pt x="34" y="0"/>
                      <a:pt x="34" y="0"/>
                    </a:cubicBezTo>
                    <a:cubicBezTo>
                      <a:pt x="34" y="0"/>
                      <a:pt x="33" y="0"/>
                      <a:pt x="33" y="1"/>
                    </a:cubicBezTo>
                    <a:cubicBezTo>
                      <a:pt x="33" y="9"/>
                      <a:pt x="33" y="9"/>
                      <a:pt x="33" y="9"/>
                    </a:cubicBezTo>
                    <a:cubicBezTo>
                      <a:pt x="33" y="10"/>
                      <a:pt x="34" y="10"/>
                      <a:pt x="34" y="10"/>
                    </a:cubicBezTo>
                    <a:cubicBezTo>
                      <a:pt x="35" y="10"/>
                      <a:pt x="35" y="10"/>
                      <a:pt x="35" y="10"/>
                    </a:cubicBezTo>
                    <a:cubicBezTo>
                      <a:pt x="35" y="61"/>
                      <a:pt x="35" y="61"/>
                      <a:pt x="35" y="61"/>
                    </a:cubicBezTo>
                    <a:cubicBezTo>
                      <a:pt x="15" y="69"/>
                      <a:pt x="0" y="89"/>
                      <a:pt x="0" y="112"/>
                    </a:cubicBezTo>
                    <a:cubicBezTo>
                      <a:pt x="0" y="142"/>
                      <a:pt x="25" y="167"/>
                      <a:pt x="55" y="167"/>
                    </a:cubicBezTo>
                    <a:cubicBezTo>
                      <a:pt x="85" y="167"/>
                      <a:pt x="109" y="142"/>
                      <a:pt x="109" y="112"/>
                    </a:cubicBezTo>
                    <a:cubicBezTo>
                      <a:pt x="109" y="89"/>
                      <a:pt x="95" y="69"/>
                      <a:pt x="75" y="61"/>
                    </a:cubicBezTo>
                    <a:close/>
                    <a:moveTo>
                      <a:pt x="42" y="138"/>
                    </a:moveTo>
                    <a:cubicBezTo>
                      <a:pt x="38" y="138"/>
                      <a:pt x="35" y="135"/>
                      <a:pt x="35" y="131"/>
                    </a:cubicBezTo>
                    <a:cubicBezTo>
                      <a:pt x="35" y="127"/>
                      <a:pt x="38" y="124"/>
                      <a:pt x="42" y="124"/>
                    </a:cubicBezTo>
                    <a:cubicBezTo>
                      <a:pt x="46" y="124"/>
                      <a:pt x="49" y="127"/>
                      <a:pt x="49" y="131"/>
                    </a:cubicBezTo>
                    <a:cubicBezTo>
                      <a:pt x="49" y="135"/>
                      <a:pt x="46" y="138"/>
                      <a:pt x="42" y="138"/>
                    </a:cubicBezTo>
                    <a:close/>
                    <a:moveTo>
                      <a:pt x="47" y="108"/>
                    </a:moveTo>
                    <a:cubicBezTo>
                      <a:pt x="47" y="106"/>
                      <a:pt x="48" y="104"/>
                      <a:pt x="51" y="104"/>
                    </a:cubicBezTo>
                    <a:cubicBezTo>
                      <a:pt x="53" y="104"/>
                      <a:pt x="55" y="106"/>
                      <a:pt x="55" y="108"/>
                    </a:cubicBezTo>
                    <a:cubicBezTo>
                      <a:pt x="55" y="110"/>
                      <a:pt x="53" y="112"/>
                      <a:pt x="51" y="112"/>
                    </a:cubicBezTo>
                    <a:cubicBezTo>
                      <a:pt x="48" y="112"/>
                      <a:pt x="47" y="110"/>
                      <a:pt x="47" y="108"/>
                    </a:cubicBezTo>
                    <a:close/>
                    <a:moveTo>
                      <a:pt x="59" y="155"/>
                    </a:moveTo>
                    <a:cubicBezTo>
                      <a:pt x="55" y="155"/>
                      <a:pt x="52" y="151"/>
                      <a:pt x="52" y="148"/>
                    </a:cubicBezTo>
                    <a:cubicBezTo>
                      <a:pt x="52" y="144"/>
                      <a:pt x="55" y="141"/>
                      <a:pt x="59" y="141"/>
                    </a:cubicBezTo>
                    <a:cubicBezTo>
                      <a:pt x="63" y="141"/>
                      <a:pt x="66" y="144"/>
                      <a:pt x="66" y="148"/>
                    </a:cubicBezTo>
                    <a:cubicBezTo>
                      <a:pt x="66" y="151"/>
                      <a:pt x="63" y="155"/>
                      <a:pt x="59" y="155"/>
                    </a:cubicBezTo>
                    <a:close/>
                    <a:moveTo>
                      <a:pt x="70" y="110"/>
                    </a:moveTo>
                    <a:cubicBezTo>
                      <a:pt x="68" y="110"/>
                      <a:pt x="66" y="108"/>
                      <a:pt x="66" y="106"/>
                    </a:cubicBezTo>
                    <a:cubicBezTo>
                      <a:pt x="66" y="104"/>
                      <a:pt x="68" y="102"/>
                      <a:pt x="70" y="102"/>
                    </a:cubicBezTo>
                    <a:cubicBezTo>
                      <a:pt x="72" y="102"/>
                      <a:pt x="74" y="104"/>
                      <a:pt x="74" y="106"/>
                    </a:cubicBezTo>
                    <a:cubicBezTo>
                      <a:pt x="74" y="108"/>
                      <a:pt x="72" y="110"/>
                      <a:pt x="70" y="110"/>
                    </a:cubicBezTo>
                    <a:close/>
                    <a:moveTo>
                      <a:pt x="9" y="97"/>
                    </a:moveTo>
                    <a:cubicBezTo>
                      <a:pt x="14" y="82"/>
                      <a:pt x="26" y="70"/>
                      <a:pt x="41" y="66"/>
                    </a:cubicBezTo>
                    <a:cubicBezTo>
                      <a:pt x="41" y="5"/>
                      <a:pt x="41" y="5"/>
                      <a:pt x="41" y="5"/>
                    </a:cubicBezTo>
                    <a:cubicBezTo>
                      <a:pt x="41" y="5"/>
                      <a:pt x="41" y="5"/>
                      <a:pt x="42" y="5"/>
                    </a:cubicBezTo>
                    <a:cubicBezTo>
                      <a:pt x="68" y="5"/>
                      <a:pt x="68" y="5"/>
                      <a:pt x="68" y="5"/>
                    </a:cubicBezTo>
                    <a:cubicBezTo>
                      <a:pt x="68" y="5"/>
                      <a:pt x="68" y="5"/>
                      <a:pt x="68" y="5"/>
                    </a:cubicBezTo>
                    <a:cubicBezTo>
                      <a:pt x="68" y="66"/>
                      <a:pt x="68" y="66"/>
                      <a:pt x="68" y="66"/>
                    </a:cubicBezTo>
                    <a:cubicBezTo>
                      <a:pt x="83" y="70"/>
                      <a:pt x="95" y="82"/>
                      <a:pt x="100" y="97"/>
                    </a:cubicBezTo>
                    <a:lnTo>
                      <a:pt x="9" y="9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3" name="组合 102"/>
          <p:cNvGrpSpPr/>
          <p:nvPr/>
        </p:nvGrpSpPr>
        <p:grpSpPr>
          <a:xfrm>
            <a:off x="8008544" y="2224241"/>
            <a:ext cx="589908" cy="586135"/>
            <a:chOff x="8008544" y="2224241"/>
            <a:chExt cx="589908" cy="586135"/>
          </a:xfrm>
        </p:grpSpPr>
        <p:sp>
          <p:nvSpPr>
            <p:cNvPr id="23" name="Oval 3737"/>
            <p:cNvSpPr>
              <a:spLocks noChangeArrowheads="1"/>
            </p:cNvSpPr>
            <p:nvPr/>
          </p:nvSpPr>
          <p:spPr bwMode="auto">
            <a:xfrm>
              <a:off x="8008544" y="2224241"/>
              <a:ext cx="589908"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3765"/>
            <p:cNvSpPr>
              <a:spLocks noEditPoints="1"/>
            </p:cNvSpPr>
            <p:nvPr/>
          </p:nvSpPr>
          <p:spPr bwMode="auto">
            <a:xfrm>
              <a:off x="8208534" y="2244994"/>
              <a:ext cx="189928" cy="544628"/>
            </a:xfrm>
            <a:custGeom>
              <a:avLst/>
              <a:gdLst>
                <a:gd name="T0" fmla="*/ 32 w 64"/>
                <a:gd name="T1" fmla="*/ 28 h 183"/>
                <a:gd name="T2" fmla="*/ 46 w 64"/>
                <a:gd name="T3" fmla="*/ 14 h 183"/>
                <a:gd name="T4" fmla="*/ 32 w 64"/>
                <a:gd name="T5" fmla="*/ 0 h 183"/>
                <a:gd name="T6" fmla="*/ 19 w 64"/>
                <a:gd name="T7" fmla="*/ 14 h 183"/>
                <a:gd name="T8" fmla="*/ 32 w 64"/>
                <a:gd name="T9" fmla="*/ 28 h 183"/>
                <a:gd name="T10" fmla="*/ 64 w 64"/>
                <a:gd name="T11" fmla="*/ 45 h 183"/>
                <a:gd name="T12" fmla="*/ 51 w 64"/>
                <a:gd name="T13" fmla="*/ 33 h 183"/>
                <a:gd name="T14" fmla="*/ 13 w 64"/>
                <a:gd name="T15" fmla="*/ 33 h 183"/>
                <a:gd name="T16" fmla="*/ 0 w 64"/>
                <a:gd name="T17" fmla="*/ 45 h 183"/>
                <a:gd name="T18" fmla="*/ 0 w 64"/>
                <a:gd name="T19" fmla="*/ 96 h 183"/>
                <a:gd name="T20" fmla="*/ 5 w 64"/>
                <a:gd name="T21" fmla="*/ 102 h 183"/>
                <a:gd name="T22" fmla="*/ 11 w 64"/>
                <a:gd name="T23" fmla="*/ 96 h 183"/>
                <a:gd name="T24" fmla="*/ 11 w 64"/>
                <a:gd name="T25" fmla="*/ 50 h 183"/>
                <a:gd name="T26" fmla="*/ 13 w 64"/>
                <a:gd name="T27" fmla="*/ 50 h 183"/>
                <a:gd name="T28" fmla="*/ 13 w 64"/>
                <a:gd name="T29" fmla="*/ 174 h 183"/>
                <a:gd name="T30" fmla="*/ 22 w 64"/>
                <a:gd name="T31" fmla="*/ 183 h 183"/>
                <a:gd name="T32" fmla="*/ 30 w 64"/>
                <a:gd name="T33" fmla="*/ 174 h 183"/>
                <a:gd name="T34" fmla="*/ 30 w 64"/>
                <a:gd name="T35" fmla="*/ 106 h 183"/>
                <a:gd name="T36" fmla="*/ 34 w 64"/>
                <a:gd name="T37" fmla="*/ 106 h 183"/>
                <a:gd name="T38" fmla="*/ 34 w 64"/>
                <a:gd name="T39" fmla="*/ 174 h 183"/>
                <a:gd name="T40" fmla="*/ 43 w 64"/>
                <a:gd name="T41" fmla="*/ 183 h 183"/>
                <a:gd name="T42" fmla="*/ 51 w 64"/>
                <a:gd name="T43" fmla="*/ 174 h 183"/>
                <a:gd name="T44" fmla="*/ 51 w 64"/>
                <a:gd name="T45" fmla="*/ 50 h 183"/>
                <a:gd name="T46" fmla="*/ 53 w 64"/>
                <a:gd name="T47" fmla="*/ 50 h 183"/>
                <a:gd name="T48" fmla="*/ 53 w 64"/>
                <a:gd name="T49" fmla="*/ 96 h 183"/>
                <a:gd name="T50" fmla="*/ 59 w 64"/>
                <a:gd name="T51" fmla="*/ 102 h 183"/>
                <a:gd name="T52" fmla="*/ 64 w 64"/>
                <a:gd name="T53" fmla="*/ 96 h 183"/>
                <a:gd name="T54" fmla="*/ 64 w 64"/>
                <a:gd name="T55" fmla="*/ 4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83">
                  <a:moveTo>
                    <a:pt x="32" y="28"/>
                  </a:moveTo>
                  <a:cubicBezTo>
                    <a:pt x="40" y="28"/>
                    <a:pt x="46" y="21"/>
                    <a:pt x="46" y="14"/>
                  </a:cubicBezTo>
                  <a:cubicBezTo>
                    <a:pt x="46" y="6"/>
                    <a:pt x="40" y="0"/>
                    <a:pt x="32" y="0"/>
                  </a:cubicBezTo>
                  <a:cubicBezTo>
                    <a:pt x="25" y="0"/>
                    <a:pt x="19" y="6"/>
                    <a:pt x="19" y="14"/>
                  </a:cubicBezTo>
                  <a:cubicBezTo>
                    <a:pt x="19" y="21"/>
                    <a:pt x="25" y="28"/>
                    <a:pt x="32" y="28"/>
                  </a:cubicBezTo>
                  <a:moveTo>
                    <a:pt x="64" y="45"/>
                  </a:moveTo>
                  <a:cubicBezTo>
                    <a:pt x="64" y="38"/>
                    <a:pt x="58" y="33"/>
                    <a:pt x="51" y="33"/>
                  </a:cubicBezTo>
                  <a:cubicBezTo>
                    <a:pt x="13" y="33"/>
                    <a:pt x="13" y="33"/>
                    <a:pt x="13" y="33"/>
                  </a:cubicBezTo>
                  <a:cubicBezTo>
                    <a:pt x="6" y="33"/>
                    <a:pt x="0" y="38"/>
                    <a:pt x="0" y="45"/>
                  </a:cubicBezTo>
                  <a:cubicBezTo>
                    <a:pt x="0" y="96"/>
                    <a:pt x="0" y="96"/>
                    <a:pt x="0" y="96"/>
                  </a:cubicBezTo>
                  <a:cubicBezTo>
                    <a:pt x="0" y="99"/>
                    <a:pt x="2" y="102"/>
                    <a:pt x="5" y="102"/>
                  </a:cubicBezTo>
                  <a:cubicBezTo>
                    <a:pt x="9" y="102"/>
                    <a:pt x="11" y="99"/>
                    <a:pt x="11" y="96"/>
                  </a:cubicBezTo>
                  <a:cubicBezTo>
                    <a:pt x="11" y="50"/>
                    <a:pt x="11" y="50"/>
                    <a:pt x="11" y="50"/>
                  </a:cubicBezTo>
                  <a:cubicBezTo>
                    <a:pt x="13" y="50"/>
                    <a:pt x="13" y="50"/>
                    <a:pt x="13" y="50"/>
                  </a:cubicBezTo>
                  <a:cubicBezTo>
                    <a:pt x="13" y="174"/>
                    <a:pt x="13" y="174"/>
                    <a:pt x="13" y="174"/>
                  </a:cubicBezTo>
                  <a:cubicBezTo>
                    <a:pt x="13" y="179"/>
                    <a:pt x="17" y="183"/>
                    <a:pt x="22" y="183"/>
                  </a:cubicBezTo>
                  <a:cubicBezTo>
                    <a:pt x="26" y="183"/>
                    <a:pt x="30" y="179"/>
                    <a:pt x="30" y="174"/>
                  </a:cubicBezTo>
                  <a:cubicBezTo>
                    <a:pt x="30" y="106"/>
                    <a:pt x="30" y="106"/>
                    <a:pt x="30" y="106"/>
                  </a:cubicBezTo>
                  <a:cubicBezTo>
                    <a:pt x="34" y="106"/>
                    <a:pt x="34" y="106"/>
                    <a:pt x="34" y="106"/>
                  </a:cubicBezTo>
                  <a:cubicBezTo>
                    <a:pt x="34" y="174"/>
                    <a:pt x="34" y="174"/>
                    <a:pt x="34" y="174"/>
                  </a:cubicBezTo>
                  <a:cubicBezTo>
                    <a:pt x="34" y="179"/>
                    <a:pt x="38" y="183"/>
                    <a:pt x="43" y="183"/>
                  </a:cubicBezTo>
                  <a:cubicBezTo>
                    <a:pt x="47" y="183"/>
                    <a:pt x="51" y="179"/>
                    <a:pt x="51" y="174"/>
                  </a:cubicBezTo>
                  <a:cubicBezTo>
                    <a:pt x="51" y="50"/>
                    <a:pt x="51" y="50"/>
                    <a:pt x="51" y="50"/>
                  </a:cubicBezTo>
                  <a:cubicBezTo>
                    <a:pt x="53" y="50"/>
                    <a:pt x="53" y="50"/>
                    <a:pt x="53" y="50"/>
                  </a:cubicBezTo>
                  <a:cubicBezTo>
                    <a:pt x="53" y="96"/>
                    <a:pt x="53" y="96"/>
                    <a:pt x="53" y="96"/>
                  </a:cubicBezTo>
                  <a:cubicBezTo>
                    <a:pt x="53" y="99"/>
                    <a:pt x="56" y="102"/>
                    <a:pt x="59" y="102"/>
                  </a:cubicBezTo>
                  <a:cubicBezTo>
                    <a:pt x="62" y="102"/>
                    <a:pt x="64" y="99"/>
                    <a:pt x="64" y="96"/>
                  </a:cubicBezTo>
                  <a:lnTo>
                    <a:pt x="64"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组合 105"/>
          <p:cNvGrpSpPr/>
          <p:nvPr/>
        </p:nvGrpSpPr>
        <p:grpSpPr>
          <a:xfrm>
            <a:off x="8160737" y="4409039"/>
            <a:ext cx="642736" cy="642736"/>
            <a:chOff x="8160737" y="4409039"/>
            <a:chExt cx="642736" cy="642736"/>
          </a:xfrm>
        </p:grpSpPr>
        <p:sp>
          <p:nvSpPr>
            <p:cNvPr id="20" name="Oval 3734"/>
            <p:cNvSpPr>
              <a:spLocks noChangeArrowheads="1"/>
            </p:cNvSpPr>
            <p:nvPr/>
          </p:nvSpPr>
          <p:spPr bwMode="auto">
            <a:xfrm>
              <a:off x="8160737" y="4409039"/>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2" name="组合 91"/>
            <p:cNvGrpSpPr/>
            <p:nvPr/>
          </p:nvGrpSpPr>
          <p:grpSpPr>
            <a:xfrm>
              <a:off x="8288405" y="4480104"/>
              <a:ext cx="387401" cy="500606"/>
              <a:chOff x="8285261" y="4274238"/>
              <a:chExt cx="387401" cy="500606"/>
            </a:xfrm>
          </p:grpSpPr>
          <p:sp>
            <p:nvSpPr>
              <p:cNvPr id="52" name="Freeform 3766"/>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3767"/>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3768"/>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769"/>
              <p:cNvSpPr>
                <a:spLocks/>
              </p:cNvSpPr>
              <p:nvPr/>
            </p:nvSpPr>
            <p:spPr bwMode="auto">
              <a:xfrm>
                <a:off x="8374565" y="4646548"/>
                <a:ext cx="110687" cy="128296"/>
              </a:xfrm>
              <a:custGeom>
                <a:avLst/>
                <a:gdLst>
                  <a:gd name="T0" fmla="*/ 26 w 37"/>
                  <a:gd name="T1" fmla="*/ 2 h 43"/>
                  <a:gd name="T2" fmla="*/ 26 w 37"/>
                  <a:gd name="T3" fmla="*/ 16 h 43"/>
                  <a:gd name="T4" fmla="*/ 15 w 37"/>
                  <a:gd name="T5" fmla="*/ 25 h 43"/>
                  <a:gd name="T6" fmla="*/ 1 w 37"/>
                  <a:gd name="T7" fmla="*/ 35 h 43"/>
                  <a:gd name="T8" fmla="*/ 37 w 37"/>
                  <a:gd name="T9" fmla="*/ 43 h 43"/>
                  <a:gd name="T10" fmla="*/ 37 w 37"/>
                  <a:gd name="T11" fmla="*/ 0 h 43"/>
                  <a:gd name="T12" fmla="*/ 26 w 37"/>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7" h="43">
                    <a:moveTo>
                      <a:pt x="26" y="2"/>
                    </a:moveTo>
                    <a:cubicBezTo>
                      <a:pt x="26" y="16"/>
                      <a:pt x="26" y="16"/>
                      <a:pt x="26" y="16"/>
                    </a:cubicBezTo>
                    <a:cubicBezTo>
                      <a:pt x="26" y="16"/>
                      <a:pt x="22" y="22"/>
                      <a:pt x="15" y="25"/>
                    </a:cubicBezTo>
                    <a:cubicBezTo>
                      <a:pt x="7" y="27"/>
                      <a:pt x="0" y="31"/>
                      <a:pt x="1" y="35"/>
                    </a:cubicBezTo>
                    <a:cubicBezTo>
                      <a:pt x="2" y="39"/>
                      <a:pt x="11" y="43"/>
                      <a:pt x="37" y="43"/>
                    </a:cubicBezTo>
                    <a:cubicBezTo>
                      <a:pt x="37" y="0"/>
                      <a:pt x="37" y="0"/>
                      <a:pt x="37" y="0"/>
                    </a:cubicBezTo>
                    <a:lnTo>
                      <a:pt x="26"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3770"/>
              <p:cNvSpPr>
                <a:spLocks/>
              </p:cNvSpPr>
              <p:nvPr/>
            </p:nvSpPr>
            <p:spPr bwMode="auto">
              <a:xfrm>
                <a:off x="8472672" y="4646548"/>
                <a:ext cx="101882" cy="128296"/>
              </a:xfrm>
              <a:custGeom>
                <a:avLst/>
                <a:gdLst>
                  <a:gd name="T0" fmla="*/ 8 w 34"/>
                  <a:gd name="T1" fmla="*/ 2 h 43"/>
                  <a:gd name="T2" fmla="*/ 8 w 34"/>
                  <a:gd name="T3" fmla="*/ 16 h 43"/>
                  <a:gd name="T4" fmla="*/ 18 w 34"/>
                  <a:gd name="T5" fmla="*/ 25 h 43"/>
                  <a:gd name="T6" fmla="*/ 34 w 34"/>
                  <a:gd name="T7" fmla="*/ 35 h 43"/>
                  <a:gd name="T8" fmla="*/ 0 w 34"/>
                  <a:gd name="T9" fmla="*/ 43 h 43"/>
                  <a:gd name="T10" fmla="*/ 0 w 34"/>
                  <a:gd name="T11" fmla="*/ 0 h 43"/>
                  <a:gd name="T12" fmla="*/ 8 w 34"/>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4" h="43">
                    <a:moveTo>
                      <a:pt x="8" y="2"/>
                    </a:moveTo>
                    <a:cubicBezTo>
                      <a:pt x="8" y="16"/>
                      <a:pt x="8" y="16"/>
                      <a:pt x="8" y="16"/>
                    </a:cubicBezTo>
                    <a:cubicBezTo>
                      <a:pt x="8" y="16"/>
                      <a:pt x="10" y="22"/>
                      <a:pt x="18" y="25"/>
                    </a:cubicBezTo>
                    <a:cubicBezTo>
                      <a:pt x="25" y="27"/>
                      <a:pt x="34" y="31"/>
                      <a:pt x="34" y="35"/>
                    </a:cubicBezTo>
                    <a:cubicBezTo>
                      <a:pt x="33" y="39"/>
                      <a:pt x="19" y="43"/>
                      <a:pt x="0" y="43"/>
                    </a:cubicBezTo>
                    <a:cubicBezTo>
                      <a:pt x="0" y="0"/>
                      <a:pt x="0" y="0"/>
                      <a:pt x="0" y="0"/>
                    </a:cubicBezTo>
                    <a:lnTo>
                      <a:pt x="8"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3771"/>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3772"/>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3773"/>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7" name="组合 106"/>
          <p:cNvGrpSpPr/>
          <p:nvPr/>
        </p:nvGrpSpPr>
        <p:grpSpPr>
          <a:xfrm>
            <a:off x="4054018" y="4873168"/>
            <a:ext cx="642736" cy="642736"/>
            <a:chOff x="4054018" y="4873168"/>
            <a:chExt cx="642736" cy="642736"/>
          </a:xfrm>
        </p:grpSpPr>
        <p:sp>
          <p:nvSpPr>
            <p:cNvPr id="8" name="Oval 3722"/>
            <p:cNvSpPr>
              <a:spLocks noChangeArrowheads="1"/>
            </p:cNvSpPr>
            <p:nvPr/>
          </p:nvSpPr>
          <p:spPr bwMode="auto">
            <a:xfrm>
              <a:off x="4054018" y="4873168"/>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4180427" y="4957442"/>
              <a:ext cx="389919" cy="474188"/>
              <a:chOff x="4187345" y="4696860"/>
              <a:chExt cx="389919" cy="474188"/>
            </a:xfrm>
          </p:grpSpPr>
          <p:sp>
            <p:nvSpPr>
              <p:cNvPr id="60" name="Freeform 3774"/>
              <p:cNvSpPr>
                <a:spLocks noEditPoints="1"/>
              </p:cNvSpPr>
              <p:nvPr/>
            </p:nvSpPr>
            <p:spPr bwMode="auto">
              <a:xfrm>
                <a:off x="4252753" y="4696860"/>
                <a:ext cx="217599" cy="221373"/>
              </a:xfrm>
              <a:custGeom>
                <a:avLst/>
                <a:gdLst>
                  <a:gd name="T0" fmla="*/ 137 w 173"/>
                  <a:gd name="T1" fmla="*/ 176 h 176"/>
                  <a:gd name="T2" fmla="*/ 119 w 173"/>
                  <a:gd name="T3" fmla="*/ 131 h 176"/>
                  <a:gd name="T4" fmla="*/ 55 w 173"/>
                  <a:gd name="T5" fmla="*/ 131 h 176"/>
                  <a:gd name="T6" fmla="*/ 36 w 173"/>
                  <a:gd name="T7" fmla="*/ 176 h 176"/>
                  <a:gd name="T8" fmla="*/ 0 w 173"/>
                  <a:gd name="T9" fmla="*/ 176 h 176"/>
                  <a:gd name="T10" fmla="*/ 74 w 173"/>
                  <a:gd name="T11" fmla="*/ 0 h 176"/>
                  <a:gd name="T12" fmla="*/ 100 w 173"/>
                  <a:gd name="T13" fmla="*/ 0 h 176"/>
                  <a:gd name="T14" fmla="*/ 173 w 173"/>
                  <a:gd name="T15" fmla="*/ 176 h 176"/>
                  <a:gd name="T16" fmla="*/ 137 w 173"/>
                  <a:gd name="T17" fmla="*/ 176 h 176"/>
                  <a:gd name="T18" fmla="*/ 85 w 173"/>
                  <a:gd name="T19" fmla="*/ 45 h 176"/>
                  <a:gd name="T20" fmla="*/ 67 w 173"/>
                  <a:gd name="T21" fmla="*/ 100 h 176"/>
                  <a:gd name="T22" fmla="*/ 104 w 173"/>
                  <a:gd name="T23" fmla="*/ 100 h 176"/>
                  <a:gd name="T24" fmla="*/ 85 w 173"/>
                  <a:gd name="T25" fmla="*/ 4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176">
                    <a:moveTo>
                      <a:pt x="137" y="176"/>
                    </a:moveTo>
                    <a:lnTo>
                      <a:pt x="119" y="131"/>
                    </a:lnTo>
                    <a:lnTo>
                      <a:pt x="55" y="131"/>
                    </a:lnTo>
                    <a:lnTo>
                      <a:pt x="36" y="176"/>
                    </a:lnTo>
                    <a:lnTo>
                      <a:pt x="0" y="176"/>
                    </a:lnTo>
                    <a:lnTo>
                      <a:pt x="74" y="0"/>
                    </a:lnTo>
                    <a:lnTo>
                      <a:pt x="100" y="0"/>
                    </a:lnTo>
                    <a:lnTo>
                      <a:pt x="173" y="176"/>
                    </a:lnTo>
                    <a:lnTo>
                      <a:pt x="137" y="176"/>
                    </a:lnTo>
                    <a:close/>
                    <a:moveTo>
                      <a:pt x="85" y="45"/>
                    </a:moveTo>
                    <a:lnTo>
                      <a:pt x="67" y="100"/>
                    </a:lnTo>
                    <a:lnTo>
                      <a:pt x="104" y="100"/>
                    </a:lnTo>
                    <a:lnTo>
                      <a:pt x="85"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3775"/>
              <p:cNvSpPr>
                <a:spLocks noEditPoints="1"/>
              </p:cNvSpPr>
              <p:nvPr/>
            </p:nvSpPr>
            <p:spPr bwMode="auto">
              <a:xfrm>
                <a:off x="4187345" y="4944645"/>
                <a:ext cx="143390" cy="222631"/>
              </a:xfrm>
              <a:custGeom>
                <a:avLst/>
                <a:gdLst>
                  <a:gd name="T0" fmla="*/ 20 w 48"/>
                  <a:gd name="T1" fmla="*/ 75 h 75"/>
                  <a:gd name="T2" fmla="*/ 0 w 48"/>
                  <a:gd name="T3" fmla="*/ 75 h 75"/>
                  <a:gd name="T4" fmla="*/ 0 w 48"/>
                  <a:gd name="T5" fmla="*/ 0 h 75"/>
                  <a:gd name="T6" fmla="*/ 15 w 48"/>
                  <a:gd name="T7" fmla="*/ 0 h 75"/>
                  <a:gd name="T8" fmla="*/ 35 w 48"/>
                  <a:gd name="T9" fmla="*/ 4 h 75"/>
                  <a:gd name="T10" fmla="*/ 44 w 48"/>
                  <a:gd name="T11" fmla="*/ 20 h 75"/>
                  <a:gd name="T12" fmla="*/ 36 w 48"/>
                  <a:gd name="T13" fmla="*/ 34 h 75"/>
                  <a:gd name="T14" fmla="*/ 48 w 48"/>
                  <a:gd name="T15" fmla="*/ 53 h 75"/>
                  <a:gd name="T16" fmla="*/ 20 w 48"/>
                  <a:gd name="T17" fmla="*/ 75 h 75"/>
                  <a:gd name="T18" fmla="*/ 19 w 48"/>
                  <a:gd name="T19" fmla="*/ 14 h 75"/>
                  <a:gd name="T20" fmla="*/ 14 w 48"/>
                  <a:gd name="T21" fmla="*/ 14 h 75"/>
                  <a:gd name="T22" fmla="*/ 14 w 48"/>
                  <a:gd name="T23" fmla="*/ 29 h 75"/>
                  <a:gd name="T24" fmla="*/ 18 w 48"/>
                  <a:gd name="T25" fmla="*/ 29 h 75"/>
                  <a:gd name="T26" fmla="*/ 30 w 48"/>
                  <a:gd name="T27" fmla="*/ 21 h 75"/>
                  <a:gd name="T28" fmla="*/ 19 w 48"/>
                  <a:gd name="T29" fmla="*/ 14 h 75"/>
                  <a:gd name="T30" fmla="*/ 20 w 48"/>
                  <a:gd name="T31" fmla="*/ 43 h 75"/>
                  <a:gd name="T32" fmla="*/ 14 w 48"/>
                  <a:gd name="T33" fmla="*/ 43 h 75"/>
                  <a:gd name="T34" fmla="*/ 14 w 48"/>
                  <a:gd name="T35" fmla="*/ 62 h 75"/>
                  <a:gd name="T36" fmla="*/ 21 w 48"/>
                  <a:gd name="T37" fmla="*/ 62 h 75"/>
                  <a:gd name="T38" fmla="*/ 34 w 48"/>
                  <a:gd name="T39" fmla="*/ 52 h 75"/>
                  <a:gd name="T40" fmla="*/ 20 w 48"/>
                  <a:gd name="T41" fmla="*/ 4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75">
                    <a:moveTo>
                      <a:pt x="20" y="75"/>
                    </a:moveTo>
                    <a:cubicBezTo>
                      <a:pt x="0" y="75"/>
                      <a:pt x="0" y="75"/>
                      <a:pt x="0" y="75"/>
                    </a:cubicBezTo>
                    <a:cubicBezTo>
                      <a:pt x="0" y="0"/>
                      <a:pt x="0" y="0"/>
                      <a:pt x="0" y="0"/>
                    </a:cubicBezTo>
                    <a:cubicBezTo>
                      <a:pt x="15" y="0"/>
                      <a:pt x="15" y="0"/>
                      <a:pt x="15" y="0"/>
                    </a:cubicBezTo>
                    <a:cubicBezTo>
                      <a:pt x="26" y="0"/>
                      <a:pt x="31" y="1"/>
                      <a:pt x="35" y="4"/>
                    </a:cubicBezTo>
                    <a:cubicBezTo>
                      <a:pt x="41" y="7"/>
                      <a:pt x="44" y="13"/>
                      <a:pt x="44" y="20"/>
                    </a:cubicBezTo>
                    <a:cubicBezTo>
                      <a:pt x="44" y="27"/>
                      <a:pt x="42" y="31"/>
                      <a:pt x="36" y="34"/>
                    </a:cubicBezTo>
                    <a:cubicBezTo>
                      <a:pt x="45" y="38"/>
                      <a:pt x="48" y="44"/>
                      <a:pt x="48" y="53"/>
                    </a:cubicBezTo>
                    <a:cubicBezTo>
                      <a:pt x="48" y="66"/>
                      <a:pt x="39" y="75"/>
                      <a:pt x="20" y="75"/>
                    </a:cubicBezTo>
                    <a:close/>
                    <a:moveTo>
                      <a:pt x="19" y="14"/>
                    </a:moveTo>
                    <a:cubicBezTo>
                      <a:pt x="14" y="14"/>
                      <a:pt x="14" y="14"/>
                      <a:pt x="14" y="14"/>
                    </a:cubicBezTo>
                    <a:cubicBezTo>
                      <a:pt x="14" y="29"/>
                      <a:pt x="14" y="29"/>
                      <a:pt x="14" y="29"/>
                    </a:cubicBezTo>
                    <a:cubicBezTo>
                      <a:pt x="18" y="29"/>
                      <a:pt x="18" y="29"/>
                      <a:pt x="18" y="29"/>
                    </a:cubicBezTo>
                    <a:cubicBezTo>
                      <a:pt x="27" y="29"/>
                      <a:pt x="30" y="27"/>
                      <a:pt x="30" y="21"/>
                    </a:cubicBezTo>
                    <a:cubicBezTo>
                      <a:pt x="30" y="16"/>
                      <a:pt x="27" y="14"/>
                      <a:pt x="19" y="14"/>
                    </a:cubicBezTo>
                    <a:close/>
                    <a:moveTo>
                      <a:pt x="20" y="43"/>
                    </a:moveTo>
                    <a:cubicBezTo>
                      <a:pt x="14" y="43"/>
                      <a:pt x="14" y="43"/>
                      <a:pt x="14" y="43"/>
                    </a:cubicBezTo>
                    <a:cubicBezTo>
                      <a:pt x="14" y="62"/>
                      <a:pt x="14" y="62"/>
                      <a:pt x="14" y="62"/>
                    </a:cubicBezTo>
                    <a:cubicBezTo>
                      <a:pt x="21" y="62"/>
                      <a:pt x="21" y="62"/>
                      <a:pt x="21" y="62"/>
                    </a:cubicBezTo>
                    <a:cubicBezTo>
                      <a:pt x="30" y="62"/>
                      <a:pt x="34" y="59"/>
                      <a:pt x="34" y="52"/>
                    </a:cubicBezTo>
                    <a:cubicBezTo>
                      <a:pt x="34" y="46"/>
                      <a:pt x="30" y="43"/>
                      <a:pt x="20" y="4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3776"/>
              <p:cNvSpPr>
                <a:spLocks/>
              </p:cNvSpPr>
              <p:nvPr/>
            </p:nvSpPr>
            <p:spPr bwMode="auto">
              <a:xfrm>
                <a:off x="4357148" y="4940871"/>
                <a:ext cx="220116" cy="230177"/>
              </a:xfrm>
              <a:custGeom>
                <a:avLst/>
                <a:gdLst>
                  <a:gd name="T0" fmla="*/ 39 w 74"/>
                  <a:gd name="T1" fmla="*/ 77 h 77"/>
                  <a:gd name="T2" fmla="*/ 0 w 74"/>
                  <a:gd name="T3" fmla="*/ 38 h 77"/>
                  <a:gd name="T4" fmla="*/ 39 w 74"/>
                  <a:gd name="T5" fmla="*/ 0 h 77"/>
                  <a:gd name="T6" fmla="*/ 74 w 74"/>
                  <a:gd name="T7" fmla="*/ 23 h 77"/>
                  <a:gd name="T8" fmla="*/ 58 w 74"/>
                  <a:gd name="T9" fmla="*/ 23 h 77"/>
                  <a:gd name="T10" fmla="*/ 39 w 74"/>
                  <a:gd name="T11" fmla="*/ 13 h 77"/>
                  <a:gd name="T12" fmla="*/ 14 w 74"/>
                  <a:gd name="T13" fmla="*/ 38 h 77"/>
                  <a:gd name="T14" fmla="*/ 39 w 74"/>
                  <a:gd name="T15" fmla="*/ 64 h 77"/>
                  <a:gd name="T16" fmla="*/ 58 w 74"/>
                  <a:gd name="T17" fmla="*/ 55 h 77"/>
                  <a:gd name="T18" fmla="*/ 74 w 74"/>
                  <a:gd name="T19" fmla="*/ 55 h 77"/>
                  <a:gd name="T20" fmla="*/ 39 w 74"/>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7">
                    <a:moveTo>
                      <a:pt x="39" y="77"/>
                    </a:moveTo>
                    <a:cubicBezTo>
                      <a:pt x="18" y="77"/>
                      <a:pt x="0" y="60"/>
                      <a:pt x="0" y="38"/>
                    </a:cubicBezTo>
                    <a:cubicBezTo>
                      <a:pt x="0" y="17"/>
                      <a:pt x="17" y="0"/>
                      <a:pt x="39" y="0"/>
                    </a:cubicBezTo>
                    <a:cubicBezTo>
                      <a:pt x="54" y="0"/>
                      <a:pt x="67" y="8"/>
                      <a:pt x="74" y="23"/>
                    </a:cubicBezTo>
                    <a:cubicBezTo>
                      <a:pt x="58" y="23"/>
                      <a:pt x="58" y="23"/>
                      <a:pt x="58" y="23"/>
                    </a:cubicBezTo>
                    <a:cubicBezTo>
                      <a:pt x="53" y="16"/>
                      <a:pt x="48" y="13"/>
                      <a:pt x="39" y="13"/>
                    </a:cubicBezTo>
                    <a:cubicBezTo>
                      <a:pt x="25" y="13"/>
                      <a:pt x="14" y="24"/>
                      <a:pt x="14" y="38"/>
                    </a:cubicBezTo>
                    <a:cubicBezTo>
                      <a:pt x="14" y="52"/>
                      <a:pt x="25" y="64"/>
                      <a:pt x="39" y="64"/>
                    </a:cubicBezTo>
                    <a:cubicBezTo>
                      <a:pt x="46" y="64"/>
                      <a:pt x="52" y="61"/>
                      <a:pt x="58" y="55"/>
                    </a:cubicBezTo>
                    <a:cubicBezTo>
                      <a:pt x="74" y="55"/>
                      <a:pt x="74" y="55"/>
                      <a:pt x="74" y="55"/>
                    </a:cubicBezTo>
                    <a:cubicBezTo>
                      <a:pt x="68" y="69"/>
                      <a:pt x="55" y="77"/>
                      <a:pt x="39" y="77"/>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4" name="组合 103"/>
          <p:cNvGrpSpPr/>
          <p:nvPr/>
        </p:nvGrpSpPr>
        <p:grpSpPr>
          <a:xfrm>
            <a:off x="8470157" y="3209097"/>
            <a:ext cx="755938" cy="755938"/>
            <a:chOff x="8470157" y="3209097"/>
            <a:chExt cx="755938" cy="755938"/>
          </a:xfrm>
        </p:grpSpPr>
        <p:sp>
          <p:nvSpPr>
            <p:cNvPr id="29" name="Oval 3743"/>
            <p:cNvSpPr>
              <a:spLocks noChangeArrowheads="1"/>
            </p:cNvSpPr>
            <p:nvPr/>
          </p:nvSpPr>
          <p:spPr bwMode="auto">
            <a:xfrm>
              <a:off x="8470157" y="3209097"/>
              <a:ext cx="755938"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1" name="组合 90"/>
            <p:cNvGrpSpPr/>
            <p:nvPr/>
          </p:nvGrpSpPr>
          <p:grpSpPr>
            <a:xfrm>
              <a:off x="8593421" y="3417263"/>
              <a:ext cx="509410" cy="339606"/>
              <a:chOff x="8609773" y="3176177"/>
              <a:chExt cx="509410" cy="339606"/>
            </a:xfrm>
          </p:grpSpPr>
          <p:sp>
            <p:nvSpPr>
              <p:cNvPr id="63" name="Freeform 3777"/>
              <p:cNvSpPr>
                <a:spLocks noEditPoints="1"/>
              </p:cNvSpPr>
              <p:nvPr/>
            </p:nvSpPr>
            <p:spPr bwMode="auto">
              <a:xfrm>
                <a:off x="8609773" y="3176177"/>
                <a:ext cx="509410" cy="339606"/>
              </a:xfrm>
              <a:custGeom>
                <a:avLst/>
                <a:gdLst>
                  <a:gd name="T0" fmla="*/ 0 w 405"/>
                  <a:gd name="T1" fmla="*/ 0 h 270"/>
                  <a:gd name="T2" fmla="*/ 0 w 405"/>
                  <a:gd name="T3" fmla="*/ 270 h 270"/>
                  <a:gd name="T4" fmla="*/ 405 w 405"/>
                  <a:gd name="T5" fmla="*/ 270 h 270"/>
                  <a:gd name="T6" fmla="*/ 405 w 405"/>
                  <a:gd name="T7" fmla="*/ 0 h 270"/>
                  <a:gd name="T8" fmla="*/ 0 w 405"/>
                  <a:gd name="T9" fmla="*/ 0 h 270"/>
                  <a:gd name="T10" fmla="*/ 379 w 405"/>
                  <a:gd name="T11" fmla="*/ 246 h 270"/>
                  <a:gd name="T12" fmla="*/ 26 w 405"/>
                  <a:gd name="T13" fmla="*/ 246 h 270"/>
                  <a:gd name="T14" fmla="*/ 26 w 405"/>
                  <a:gd name="T15" fmla="*/ 24 h 270"/>
                  <a:gd name="T16" fmla="*/ 379 w 405"/>
                  <a:gd name="T17" fmla="*/ 24 h 270"/>
                  <a:gd name="T18" fmla="*/ 379 w 405"/>
                  <a:gd name="T19" fmla="*/ 24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270">
                    <a:moveTo>
                      <a:pt x="0" y="0"/>
                    </a:moveTo>
                    <a:lnTo>
                      <a:pt x="0" y="270"/>
                    </a:lnTo>
                    <a:lnTo>
                      <a:pt x="405" y="270"/>
                    </a:lnTo>
                    <a:lnTo>
                      <a:pt x="405" y="0"/>
                    </a:lnTo>
                    <a:lnTo>
                      <a:pt x="0" y="0"/>
                    </a:lnTo>
                    <a:close/>
                    <a:moveTo>
                      <a:pt x="379" y="246"/>
                    </a:moveTo>
                    <a:lnTo>
                      <a:pt x="26" y="246"/>
                    </a:lnTo>
                    <a:lnTo>
                      <a:pt x="26" y="24"/>
                    </a:lnTo>
                    <a:lnTo>
                      <a:pt x="379" y="24"/>
                    </a:lnTo>
                    <a:lnTo>
                      <a:pt x="379" y="246"/>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3778"/>
              <p:cNvSpPr>
                <a:spLocks/>
              </p:cNvSpPr>
              <p:nvPr/>
            </p:nvSpPr>
            <p:spPr bwMode="auto">
              <a:xfrm>
                <a:off x="8677694" y="3265481"/>
                <a:ext cx="47797" cy="152194"/>
              </a:xfrm>
              <a:custGeom>
                <a:avLst/>
                <a:gdLst>
                  <a:gd name="T0" fmla="*/ 17 w 38"/>
                  <a:gd name="T1" fmla="*/ 121 h 121"/>
                  <a:gd name="T2" fmla="*/ 17 w 38"/>
                  <a:gd name="T3" fmla="*/ 21 h 121"/>
                  <a:gd name="T4" fmla="*/ 0 w 38"/>
                  <a:gd name="T5" fmla="*/ 21 h 121"/>
                  <a:gd name="T6" fmla="*/ 0 w 38"/>
                  <a:gd name="T7" fmla="*/ 0 h 121"/>
                  <a:gd name="T8" fmla="*/ 38 w 38"/>
                  <a:gd name="T9" fmla="*/ 0 h 121"/>
                  <a:gd name="T10" fmla="*/ 38 w 38"/>
                  <a:gd name="T11" fmla="*/ 121 h 121"/>
                  <a:gd name="T12" fmla="*/ 17 w 38"/>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38" h="121">
                    <a:moveTo>
                      <a:pt x="17" y="121"/>
                    </a:moveTo>
                    <a:lnTo>
                      <a:pt x="17" y="21"/>
                    </a:lnTo>
                    <a:lnTo>
                      <a:pt x="0" y="21"/>
                    </a:lnTo>
                    <a:lnTo>
                      <a:pt x="0" y="0"/>
                    </a:lnTo>
                    <a:lnTo>
                      <a:pt x="38" y="0"/>
                    </a:lnTo>
                    <a:lnTo>
                      <a:pt x="38" y="121"/>
                    </a:lnTo>
                    <a:lnTo>
                      <a:pt x="17" y="121"/>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3779"/>
              <p:cNvSpPr>
                <a:spLocks/>
              </p:cNvSpPr>
              <p:nvPr/>
            </p:nvSpPr>
            <p:spPr bwMode="auto">
              <a:xfrm>
                <a:off x="8773287" y="3315794"/>
                <a:ext cx="101882" cy="101882"/>
              </a:xfrm>
              <a:custGeom>
                <a:avLst/>
                <a:gdLst>
                  <a:gd name="T0" fmla="*/ 52 w 81"/>
                  <a:gd name="T1" fmla="*/ 52 h 81"/>
                  <a:gd name="T2" fmla="*/ 52 w 81"/>
                  <a:gd name="T3" fmla="*/ 81 h 81"/>
                  <a:gd name="T4" fmla="*/ 31 w 81"/>
                  <a:gd name="T5" fmla="*/ 81 h 81"/>
                  <a:gd name="T6" fmla="*/ 31 w 81"/>
                  <a:gd name="T7" fmla="*/ 52 h 81"/>
                  <a:gd name="T8" fmla="*/ 0 w 81"/>
                  <a:gd name="T9" fmla="*/ 52 h 81"/>
                  <a:gd name="T10" fmla="*/ 0 w 81"/>
                  <a:gd name="T11" fmla="*/ 29 h 81"/>
                  <a:gd name="T12" fmla="*/ 31 w 81"/>
                  <a:gd name="T13" fmla="*/ 29 h 81"/>
                  <a:gd name="T14" fmla="*/ 31 w 81"/>
                  <a:gd name="T15" fmla="*/ 0 h 81"/>
                  <a:gd name="T16" fmla="*/ 52 w 81"/>
                  <a:gd name="T17" fmla="*/ 0 h 81"/>
                  <a:gd name="T18" fmla="*/ 52 w 81"/>
                  <a:gd name="T19" fmla="*/ 29 h 81"/>
                  <a:gd name="T20" fmla="*/ 81 w 81"/>
                  <a:gd name="T21" fmla="*/ 29 h 81"/>
                  <a:gd name="T22" fmla="*/ 81 w 81"/>
                  <a:gd name="T23" fmla="*/ 52 h 81"/>
                  <a:gd name="T24" fmla="*/ 52 w 81"/>
                  <a:gd name="T25" fmla="*/ 5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1">
                    <a:moveTo>
                      <a:pt x="52" y="52"/>
                    </a:moveTo>
                    <a:lnTo>
                      <a:pt x="52" y="81"/>
                    </a:lnTo>
                    <a:lnTo>
                      <a:pt x="31" y="81"/>
                    </a:lnTo>
                    <a:lnTo>
                      <a:pt x="31" y="52"/>
                    </a:lnTo>
                    <a:lnTo>
                      <a:pt x="0" y="52"/>
                    </a:lnTo>
                    <a:lnTo>
                      <a:pt x="0" y="29"/>
                    </a:lnTo>
                    <a:lnTo>
                      <a:pt x="31" y="29"/>
                    </a:lnTo>
                    <a:lnTo>
                      <a:pt x="31" y="0"/>
                    </a:lnTo>
                    <a:lnTo>
                      <a:pt x="52" y="0"/>
                    </a:lnTo>
                    <a:lnTo>
                      <a:pt x="52" y="29"/>
                    </a:lnTo>
                    <a:lnTo>
                      <a:pt x="81" y="29"/>
                    </a:lnTo>
                    <a:lnTo>
                      <a:pt x="81" y="52"/>
                    </a:lnTo>
                    <a:lnTo>
                      <a:pt x="52" y="52"/>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3780"/>
              <p:cNvSpPr>
                <a:spLocks/>
              </p:cNvSpPr>
              <p:nvPr/>
            </p:nvSpPr>
            <p:spPr bwMode="auto">
              <a:xfrm>
                <a:off x="8951895" y="3262965"/>
                <a:ext cx="74142" cy="154710"/>
              </a:xfrm>
              <a:custGeom>
                <a:avLst/>
                <a:gdLst>
                  <a:gd name="T0" fmla="*/ 24 w 34"/>
                  <a:gd name="T1" fmla="*/ 34 h 52"/>
                  <a:gd name="T2" fmla="*/ 13 w 34"/>
                  <a:gd name="T3" fmla="*/ 44 h 52"/>
                  <a:gd name="T4" fmla="*/ 34 w 34"/>
                  <a:gd name="T5" fmla="*/ 44 h 52"/>
                  <a:gd name="T6" fmla="*/ 34 w 34"/>
                  <a:gd name="T7" fmla="*/ 52 h 52"/>
                  <a:gd name="T8" fmla="*/ 0 w 34"/>
                  <a:gd name="T9" fmla="*/ 52 h 52"/>
                  <a:gd name="T10" fmla="*/ 0 w 34"/>
                  <a:gd name="T11" fmla="*/ 44 h 52"/>
                  <a:gd name="T12" fmla="*/ 19 w 34"/>
                  <a:gd name="T13" fmla="*/ 27 h 52"/>
                  <a:gd name="T14" fmla="*/ 25 w 34"/>
                  <a:gd name="T15" fmla="*/ 17 h 52"/>
                  <a:gd name="T16" fmla="*/ 17 w 34"/>
                  <a:gd name="T17" fmla="*/ 9 h 52"/>
                  <a:gd name="T18" fmla="*/ 9 w 34"/>
                  <a:gd name="T19" fmla="*/ 19 h 52"/>
                  <a:gd name="T20" fmla="*/ 0 w 34"/>
                  <a:gd name="T21" fmla="*/ 19 h 52"/>
                  <a:gd name="T22" fmla="*/ 17 w 34"/>
                  <a:gd name="T23" fmla="*/ 0 h 52"/>
                  <a:gd name="T24" fmla="*/ 34 w 34"/>
                  <a:gd name="T25" fmla="*/ 17 h 52"/>
                  <a:gd name="T26" fmla="*/ 24 w 34"/>
                  <a:gd name="T27"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24" y="34"/>
                    </a:moveTo>
                    <a:cubicBezTo>
                      <a:pt x="13" y="44"/>
                      <a:pt x="13" y="44"/>
                      <a:pt x="13" y="44"/>
                    </a:cubicBezTo>
                    <a:cubicBezTo>
                      <a:pt x="34" y="44"/>
                      <a:pt x="34" y="44"/>
                      <a:pt x="34" y="44"/>
                    </a:cubicBezTo>
                    <a:cubicBezTo>
                      <a:pt x="34" y="52"/>
                      <a:pt x="34" y="52"/>
                      <a:pt x="34" y="52"/>
                    </a:cubicBezTo>
                    <a:cubicBezTo>
                      <a:pt x="0" y="52"/>
                      <a:pt x="0" y="52"/>
                      <a:pt x="0" y="52"/>
                    </a:cubicBezTo>
                    <a:cubicBezTo>
                      <a:pt x="0" y="44"/>
                      <a:pt x="0" y="44"/>
                      <a:pt x="0" y="44"/>
                    </a:cubicBezTo>
                    <a:cubicBezTo>
                      <a:pt x="19" y="27"/>
                      <a:pt x="19" y="27"/>
                      <a:pt x="19" y="27"/>
                    </a:cubicBezTo>
                    <a:cubicBezTo>
                      <a:pt x="23" y="23"/>
                      <a:pt x="25" y="20"/>
                      <a:pt x="25" y="17"/>
                    </a:cubicBezTo>
                    <a:cubicBezTo>
                      <a:pt x="25" y="12"/>
                      <a:pt x="21" y="9"/>
                      <a:pt x="17" y="9"/>
                    </a:cubicBezTo>
                    <a:cubicBezTo>
                      <a:pt x="12" y="9"/>
                      <a:pt x="9" y="13"/>
                      <a:pt x="9" y="19"/>
                    </a:cubicBezTo>
                    <a:cubicBezTo>
                      <a:pt x="0" y="19"/>
                      <a:pt x="0" y="19"/>
                      <a:pt x="0" y="19"/>
                    </a:cubicBezTo>
                    <a:cubicBezTo>
                      <a:pt x="0" y="7"/>
                      <a:pt x="7" y="0"/>
                      <a:pt x="17" y="0"/>
                    </a:cubicBezTo>
                    <a:cubicBezTo>
                      <a:pt x="27" y="0"/>
                      <a:pt x="34" y="7"/>
                      <a:pt x="34" y="17"/>
                    </a:cubicBezTo>
                    <a:cubicBezTo>
                      <a:pt x="34" y="23"/>
                      <a:pt x="32" y="27"/>
                      <a:pt x="24" y="3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5" name="组合 104"/>
          <p:cNvGrpSpPr/>
          <p:nvPr/>
        </p:nvGrpSpPr>
        <p:grpSpPr>
          <a:xfrm>
            <a:off x="3631397" y="3674484"/>
            <a:ext cx="758455" cy="755938"/>
            <a:chOff x="3631397" y="3674484"/>
            <a:chExt cx="758455" cy="755938"/>
          </a:xfrm>
        </p:grpSpPr>
        <p:sp>
          <p:nvSpPr>
            <p:cNvPr id="17" name="Oval 3731"/>
            <p:cNvSpPr>
              <a:spLocks noChangeArrowheads="1"/>
            </p:cNvSpPr>
            <p:nvPr/>
          </p:nvSpPr>
          <p:spPr bwMode="auto">
            <a:xfrm>
              <a:off x="3631397" y="3674484"/>
              <a:ext cx="758455"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3690514" y="3895228"/>
              <a:ext cx="640221" cy="314450"/>
              <a:chOff x="3675420" y="3667978"/>
              <a:chExt cx="640221" cy="314450"/>
            </a:xfrm>
          </p:grpSpPr>
          <p:sp>
            <p:nvSpPr>
              <p:cNvPr id="72" name="Freeform 3786"/>
              <p:cNvSpPr>
                <a:spLocks/>
              </p:cNvSpPr>
              <p:nvPr/>
            </p:nvSpPr>
            <p:spPr bwMode="auto">
              <a:xfrm>
                <a:off x="3806231" y="3818914"/>
                <a:ext cx="381114" cy="163514"/>
              </a:xfrm>
              <a:custGeom>
                <a:avLst/>
                <a:gdLst>
                  <a:gd name="T0" fmla="*/ 63 w 128"/>
                  <a:gd name="T1" fmla="*/ 0 h 55"/>
                  <a:gd name="T2" fmla="*/ 0 w 128"/>
                  <a:gd name="T3" fmla="*/ 9 h 55"/>
                  <a:gd name="T4" fmla="*/ 0 w 128"/>
                  <a:gd name="T5" fmla="*/ 55 h 55"/>
                  <a:gd name="T6" fmla="*/ 64 w 128"/>
                  <a:gd name="T7" fmla="*/ 47 h 55"/>
                  <a:gd name="T8" fmla="*/ 64 w 128"/>
                  <a:gd name="T9" fmla="*/ 47 h 55"/>
                  <a:gd name="T10" fmla="*/ 117 w 128"/>
                  <a:gd name="T11" fmla="*/ 53 h 55"/>
                  <a:gd name="T12" fmla="*/ 128 w 128"/>
                  <a:gd name="T13" fmla="*/ 55 h 55"/>
                  <a:gd name="T14" fmla="*/ 128 w 128"/>
                  <a:gd name="T15" fmla="*/ 55 h 55"/>
                  <a:gd name="T16" fmla="*/ 128 w 128"/>
                  <a:gd name="T17" fmla="*/ 9 h 55"/>
                  <a:gd name="T18" fmla="*/ 128 w 128"/>
                  <a:gd name="T19" fmla="*/ 9 h 55"/>
                  <a:gd name="T20" fmla="*/ 121 w 128"/>
                  <a:gd name="T21" fmla="*/ 7 h 55"/>
                  <a:gd name="T22" fmla="*/ 63 w 128"/>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55">
                    <a:moveTo>
                      <a:pt x="63" y="0"/>
                    </a:moveTo>
                    <a:cubicBezTo>
                      <a:pt x="22" y="0"/>
                      <a:pt x="0" y="9"/>
                      <a:pt x="0" y="9"/>
                    </a:cubicBezTo>
                    <a:cubicBezTo>
                      <a:pt x="0" y="55"/>
                      <a:pt x="0" y="55"/>
                      <a:pt x="0" y="55"/>
                    </a:cubicBezTo>
                    <a:cubicBezTo>
                      <a:pt x="0" y="55"/>
                      <a:pt x="31" y="47"/>
                      <a:pt x="64" y="47"/>
                    </a:cubicBezTo>
                    <a:cubicBezTo>
                      <a:pt x="64" y="47"/>
                      <a:pt x="64" y="47"/>
                      <a:pt x="64" y="47"/>
                    </a:cubicBezTo>
                    <a:cubicBezTo>
                      <a:pt x="85" y="47"/>
                      <a:pt x="105" y="50"/>
                      <a:pt x="117" y="53"/>
                    </a:cubicBezTo>
                    <a:cubicBezTo>
                      <a:pt x="124" y="54"/>
                      <a:pt x="128" y="55"/>
                      <a:pt x="128" y="55"/>
                    </a:cubicBezTo>
                    <a:cubicBezTo>
                      <a:pt x="128" y="55"/>
                      <a:pt x="128" y="55"/>
                      <a:pt x="128" y="55"/>
                    </a:cubicBezTo>
                    <a:cubicBezTo>
                      <a:pt x="128" y="9"/>
                      <a:pt x="128" y="9"/>
                      <a:pt x="128" y="9"/>
                    </a:cubicBezTo>
                    <a:cubicBezTo>
                      <a:pt x="128" y="9"/>
                      <a:pt x="128" y="9"/>
                      <a:pt x="128" y="9"/>
                    </a:cubicBezTo>
                    <a:cubicBezTo>
                      <a:pt x="128" y="9"/>
                      <a:pt x="125" y="8"/>
                      <a:pt x="121" y="7"/>
                    </a:cubicBezTo>
                    <a:cubicBezTo>
                      <a:pt x="111" y="4"/>
                      <a:pt x="91" y="0"/>
                      <a:pt x="63" y="0"/>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3787"/>
              <p:cNvSpPr>
                <a:spLocks/>
              </p:cNvSpPr>
              <p:nvPr/>
            </p:nvSpPr>
            <p:spPr bwMode="auto">
              <a:xfrm>
                <a:off x="3675420" y="3667978"/>
                <a:ext cx="640221" cy="303130"/>
              </a:xfrm>
              <a:custGeom>
                <a:avLst/>
                <a:gdLst>
                  <a:gd name="T0" fmla="*/ 193 w 215"/>
                  <a:gd name="T1" fmla="*/ 84 h 102"/>
                  <a:gd name="T2" fmla="*/ 192 w 215"/>
                  <a:gd name="T3" fmla="*/ 81 h 102"/>
                  <a:gd name="T4" fmla="*/ 192 w 215"/>
                  <a:gd name="T5" fmla="*/ 78 h 102"/>
                  <a:gd name="T6" fmla="*/ 193 w 215"/>
                  <a:gd name="T7" fmla="*/ 75 h 102"/>
                  <a:gd name="T8" fmla="*/ 191 w 215"/>
                  <a:gd name="T9" fmla="*/ 72 h 102"/>
                  <a:gd name="T10" fmla="*/ 191 w 215"/>
                  <a:gd name="T11" fmla="*/ 58 h 102"/>
                  <a:gd name="T12" fmla="*/ 215 w 215"/>
                  <a:gd name="T13" fmla="*/ 48 h 102"/>
                  <a:gd name="T14" fmla="*/ 191 w 215"/>
                  <a:gd name="T15" fmla="*/ 37 h 102"/>
                  <a:gd name="T16" fmla="*/ 190 w 215"/>
                  <a:gd name="T17" fmla="*/ 36 h 102"/>
                  <a:gd name="T18" fmla="*/ 189 w 215"/>
                  <a:gd name="T19" fmla="*/ 36 h 102"/>
                  <a:gd name="T20" fmla="*/ 108 w 215"/>
                  <a:gd name="T21" fmla="*/ 0 h 102"/>
                  <a:gd name="T22" fmla="*/ 0 w 215"/>
                  <a:gd name="T23" fmla="*/ 48 h 102"/>
                  <a:gd name="T24" fmla="*/ 37 w 215"/>
                  <a:gd name="T25" fmla="*/ 64 h 102"/>
                  <a:gd name="T26" fmla="*/ 37 w 215"/>
                  <a:gd name="T27" fmla="*/ 58 h 102"/>
                  <a:gd name="T28" fmla="*/ 107 w 215"/>
                  <a:gd name="T29" fmla="*/ 48 h 102"/>
                  <a:gd name="T30" fmla="*/ 171 w 215"/>
                  <a:gd name="T31" fmla="*/ 56 h 102"/>
                  <a:gd name="T32" fmla="*/ 179 w 215"/>
                  <a:gd name="T33" fmla="*/ 58 h 102"/>
                  <a:gd name="T34" fmla="*/ 179 w 215"/>
                  <a:gd name="T35" fmla="*/ 58 h 102"/>
                  <a:gd name="T36" fmla="*/ 179 w 215"/>
                  <a:gd name="T37" fmla="*/ 64 h 102"/>
                  <a:gd name="T38" fmla="*/ 189 w 215"/>
                  <a:gd name="T39" fmla="*/ 59 h 102"/>
                  <a:gd name="T40" fmla="*/ 189 w 215"/>
                  <a:gd name="T41" fmla="*/ 72 h 102"/>
                  <a:gd name="T42" fmla="*/ 187 w 215"/>
                  <a:gd name="T43" fmla="*/ 75 h 102"/>
                  <a:gd name="T44" fmla="*/ 188 w 215"/>
                  <a:gd name="T45" fmla="*/ 78 h 102"/>
                  <a:gd name="T46" fmla="*/ 188 w 215"/>
                  <a:gd name="T47" fmla="*/ 81 h 102"/>
                  <a:gd name="T48" fmla="*/ 187 w 215"/>
                  <a:gd name="T49" fmla="*/ 84 h 102"/>
                  <a:gd name="T50" fmla="*/ 184 w 215"/>
                  <a:gd name="T51" fmla="*/ 97 h 102"/>
                  <a:gd name="T52" fmla="*/ 190 w 215"/>
                  <a:gd name="T53" fmla="*/ 102 h 102"/>
                  <a:gd name="T54" fmla="*/ 190 w 215"/>
                  <a:gd name="T55" fmla="*/ 102 h 102"/>
                  <a:gd name="T56" fmla="*/ 190 w 215"/>
                  <a:gd name="T57" fmla="*/ 102 h 102"/>
                  <a:gd name="T58" fmla="*/ 196 w 215"/>
                  <a:gd name="T59" fmla="*/ 97 h 102"/>
                  <a:gd name="T60" fmla="*/ 193 w 215"/>
                  <a:gd name="T61" fmla="*/ 8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5" h="102">
                    <a:moveTo>
                      <a:pt x="193" y="84"/>
                    </a:moveTo>
                    <a:cubicBezTo>
                      <a:pt x="193" y="83"/>
                      <a:pt x="193" y="82"/>
                      <a:pt x="192" y="81"/>
                    </a:cubicBezTo>
                    <a:cubicBezTo>
                      <a:pt x="192" y="78"/>
                      <a:pt x="192" y="78"/>
                      <a:pt x="192" y="78"/>
                    </a:cubicBezTo>
                    <a:cubicBezTo>
                      <a:pt x="193" y="78"/>
                      <a:pt x="193" y="76"/>
                      <a:pt x="193" y="75"/>
                    </a:cubicBezTo>
                    <a:cubicBezTo>
                      <a:pt x="193" y="74"/>
                      <a:pt x="192" y="72"/>
                      <a:pt x="191" y="72"/>
                    </a:cubicBezTo>
                    <a:cubicBezTo>
                      <a:pt x="191" y="58"/>
                      <a:pt x="191" y="58"/>
                      <a:pt x="191" y="58"/>
                    </a:cubicBezTo>
                    <a:cubicBezTo>
                      <a:pt x="215" y="48"/>
                      <a:pt x="215" y="48"/>
                      <a:pt x="215" y="48"/>
                    </a:cubicBezTo>
                    <a:cubicBezTo>
                      <a:pt x="191" y="37"/>
                      <a:pt x="191" y="37"/>
                      <a:pt x="191" y="37"/>
                    </a:cubicBezTo>
                    <a:cubicBezTo>
                      <a:pt x="191" y="36"/>
                      <a:pt x="190" y="36"/>
                      <a:pt x="190" y="36"/>
                    </a:cubicBezTo>
                    <a:cubicBezTo>
                      <a:pt x="190" y="36"/>
                      <a:pt x="190" y="36"/>
                      <a:pt x="189" y="36"/>
                    </a:cubicBezTo>
                    <a:cubicBezTo>
                      <a:pt x="108" y="0"/>
                      <a:pt x="108" y="0"/>
                      <a:pt x="108" y="0"/>
                    </a:cubicBezTo>
                    <a:cubicBezTo>
                      <a:pt x="0" y="48"/>
                      <a:pt x="0" y="48"/>
                      <a:pt x="0" y="48"/>
                    </a:cubicBezTo>
                    <a:cubicBezTo>
                      <a:pt x="37" y="64"/>
                      <a:pt x="37" y="64"/>
                      <a:pt x="37" y="64"/>
                    </a:cubicBezTo>
                    <a:cubicBezTo>
                      <a:pt x="37" y="58"/>
                      <a:pt x="37" y="58"/>
                      <a:pt x="37" y="58"/>
                    </a:cubicBezTo>
                    <a:cubicBezTo>
                      <a:pt x="37" y="58"/>
                      <a:pt x="62" y="48"/>
                      <a:pt x="107" y="48"/>
                    </a:cubicBezTo>
                    <a:cubicBezTo>
                      <a:pt x="138" y="48"/>
                      <a:pt x="160" y="53"/>
                      <a:pt x="171" y="56"/>
                    </a:cubicBezTo>
                    <a:cubicBezTo>
                      <a:pt x="176" y="57"/>
                      <a:pt x="179" y="58"/>
                      <a:pt x="179" y="58"/>
                    </a:cubicBezTo>
                    <a:cubicBezTo>
                      <a:pt x="179" y="58"/>
                      <a:pt x="179" y="58"/>
                      <a:pt x="179" y="58"/>
                    </a:cubicBezTo>
                    <a:cubicBezTo>
                      <a:pt x="179" y="64"/>
                      <a:pt x="179" y="64"/>
                      <a:pt x="179" y="64"/>
                    </a:cubicBezTo>
                    <a:cubicBezTo>
                      <a:pt x="189" y="59"/>
                      <a:pt x="189" y="59"/>
                      <a:pt x="189" y="59"/>
                    </a:cubicBezTo>
                    <a:cubicBezTo>
                      <a:pt x="189" y="72"/>
                      <a:pt x="189" y="72"/>
                      <a:pt x="189" y="72"/>
                    </a:cubicBezTo>
                    <a:cubicBezTo>
                      <a:pt x="188" y="72"/>
                      <a:pt x="187" y="74"/>
                      <a:pt x="187" y="75"/>
                    </a:cubicBezTo>
                    <a:cubicBezTo>
                      <a:pt x="187" y="76"/>
                      <a:pt x="187" y="78"/>
                      <a:pt x="188" y="78"/>
                    </a:cubicBezTo>
                    <a:cubicBezTo>
                      <a:pt x="188" y="81"/>
                      <a:pt x="188" y="81"/>
                      <a:pt x="188" y="81"/>
                    </a:cubicBezTo>
                    <a:cubicBezTo>
                      <a:pt x="187" y="82"/>
                      <a:pt x="187" y="83"/>
                      <a:pt x="187" y="84"/>
                    </a:cubicBezTo>
                    <a:cubicBezTo>
                      <a:pt x="186" y="93"/>
                      <a:pt x="185" y="96"/>
                      <a:pt x="184" y="97"/>
                    </a:cubicBezTo>
                    <a:cubicBezTo>
                      <a:pt x="184" y="99"/>
                      <a:pt x="186" y="102"/>
                      <a:pt x="190" y="102"/>
                    </a:cubicBezTo>
                    <a:cubicBezTo>
                      <a:pt x="190" y="102"/>
                      <a:pt x="190" y="102"/>
                      <a:pt x="190" y="102"/>
                    </a:cubicBezTo>
                    <a:cubicBezTo>
                      <a:pt x="190" y="102"/>
                      <a:pt x="190" y="102"/>
                      <a:pt x="190" y="102"/>
                    </a:cubicBezTo>
                    <a:cubicBezTo>
                      <a:pt x="194" y="102"/>
                      <a:pt x="196" y="99"/>
                      <a:pt x="196" y="97"/>
                    </a:cubicBezTo>
                    <a:cubicBezTo>
                      <a:pt x="194" y="96"/>
                      <a:pt x="194" y="93"/>
                      <a:pt x="193" y="84"/>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5" name="TextBox 74"/>
          <p:cNvSpPr txBox="1"/>
          <p:nvPr/>
        </p:nvSpPr>
        <p:spPr>
          <a:xfrm>
            <a:off x="4771641" y="3842946"/>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6628783" y="4537287"/>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6628783" y="339416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6628783" y="232655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4771641" y="2801555"/>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4771641" y="5013240"/>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itle 20"/>
          <p:cNvSpPr txBox="1">
            <a:spLocks/>
          </p:cNvSpPr>
          <p:nvPr/>
        </p:nvSpPr>
        <p:spPr>
          <a:xfrm>
            <a:off x="8906914" y="2078316"/>
            <a:ext cx="177093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itle 20"/>
          <p:cNvSpPr txBox="1">
            <a:spLocks/>
          </p:cNvSpPr>
          <p:nvPr/>
        </p:nvSpPr>
        <p:spPr>
          <a:xfrm>
            <a:off x="9592722" y="3263610"/>
            <a:ext cx="1740271"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itle 20"/>
          <p:cNvSpPr txBox="1">
            <a:spLocks/>
          </p:cNvSpPr>
          <p:nvPr/>
        </p:nvSpPr>
        <p:spPr>
          <a:xfrm>
            <a:off x="9072992" y="4363169"/>
            <a:ext cx="172091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itle 20"/>
          <p:cNvSpPr txBox="1">
            <a:spLocks/>
          </p:cNvSpPr>
          <p:nvPr/>
        </p:nvSpPr>
        <p:spPr>
          <a:xfrm>
            <a:off x="2279897" y="2570624"/>
            <a:ext cx="1691106"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itle 20"/>
          <p:cNvSpPr txBox="1">
            <a:spLocks/>
          </p:cNvSpPr>
          <p:nvPr/>
        </p:nvSpPr>
        <p:spPr>
          <a:xfrm>
            <a:off x="1592504" y="3755917"/>
            <a:ext cx="1746675"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Title 20"/>
          <p:cNvSpPr txBox="1">
            <a:spLocks/>
          </p:cNvSpPr>
          <p:nvPr/>
        </p:nvSpPr>
        <p:spPr>
          <a:xfrm>
            <a:off x="1947345" y="4855478"/>
            <a:ext cx="1859324"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6243926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right)">
                                      <p:cBhvr>
                                        <p:cTn id="7" dur="500"/>
                                        <p:tgtEl>
                                          <p:spTgt spid="94"/>
                                        </p:tgtEl>
                                      </p:cBhvr>
                                    </p:animEffect>
                                  </p:childTnLst>
                                </p:cTn>
                              </p:par>
                              <p:par>
                                <p:cTn id="8" presetID="22" presetClass="entr" presetSubtype="8" fill="hold" nodeType="withEffect">
                                  <p:stCondLst>
                                    <p:cond delay="0"/>
                                  </p:stCondLst>
                                  <p:childTnLst>
                                    <p:set>
                                      <p:cBhvr>
                                        <p:cTn id="9" dur="1" fill="hold">
                                          <p:stCondLst>
                                            <p:cond delay="0"/>
                                          </p:stCondLst>
                                        </p:cTn>
                                        <p:tgtEl>
                                          <p:spTgt spid="95"/>
                                        </p:tgtEl>
                                        <p:attrNameLst>
                                          <p:attrName>style.visibility</p:attrName>
                                        </p:attrNameLst>
                                      </p:cBhvr>
                                      <p:to>
                                        <p:strVal val="visible"/>
                                      </p:to>
                                    </p:set>
                                    <p:animEffect transition="in" filter="wipe(left)">
                                      <p:cBhvr>
                                        <p:cTn id="10" dur="500"/>
                                        <p:tgtEl>
                                          <p:spTgt spid="95"/>
                                        </p:tgtEl>
                                      </p:cBhvr>
                                    </p:animEffect>
                                  </p:childTnLst>
                                </p:cTn>
                              </p:par>
                              <p:par>
                                <p:cTn id="11" presetID="22" presetClass="entr" presetSubtype="2" fill="hold" nodeType="with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wipe(right)">
                                      <p:cBhvr>
                                        <p:cTn id="13" dur="500"/>
                                        <p:tgtEl>
                                          <p:spTgt spid="101"/>
                                        </p:tgtEl>
                                      </p:cBhvr>
                                    </p:animEffect>
                                  </p:childTnLst>
                                </p:cTn>
                              </p:par>
                              <p:par>
                                <p:cTn id="14" presetID="22" presetClass="entr" presetSubtype="8" fill="hold"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wipe(left)">
                                      <p:cBhvr>
                                        <p:cTn id="16" dur="500"/>
                                        <p:tgtEl>
                                          <p:spTgt spid="96"/>
                                        </p:tgtEl>
                                      </p:cBhvr>
                                    </p:animEffect>
                                  </p:childTnLst>
                                </p:cTn>
                              </p:par>
                              <p:par>
                                <p:cTn id="17" presetID="22" presetClass="entr" presetSubtype="2" fill="hold" nodeType="with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wipe(right)">
                                      <p:cBhvr>
                                        <p:cTn id="19" dur="500"/>
                                        <p:tgtEl>
                                          <p:spTgt spid="100"/>
                                        </p:tgtEl>
                                      </p:cBhvr>
                                    </p:animEffect>
                                  </p:childTnLst>
                                </p:cTn>
                              </p:par>
                              <p:par>
                                <p:cTn id="20" presetID="22" presetClass="entr" presetSubtype="8"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wipe(left)">
                                      <p:cBhvr>
                                        <p:cTn id="22" dur="500"/>
                                        <p:tgtEl>
                                          <p:spTgt spid="9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par>
                                <p:cTn id="28" presetID="10" presetClass="entr" presetSubtype="0" fill="hold" nodeType="withEffect">
                                  <p:stCondLst>
                                    <p:cond delay="0"/>
                                  </p:stCondLst>
                                  <p:childTnLst>
                                    <p:set>
                                      <p:cBhvr>
                                        <p:cTn id="29" dur="1" fill="hold">
                                          <p:stCondLst>
                                            <p:cond delay="0"/>
                                          </p:stCondLst>
                                        </p:cTn>
                                        <p:tgtEl>
                                          <p:spTgt spid="107"/>
                                        </p:tgtEl>
                                        <p:attrNameLst>
                                          <p:attrName>style.visibility</p:attrName>
                                        </p:attrNameLst>
                                      </p:cBhvr>
                                      <p:to>
                                        <p:strVal val="visible"/>
                                      </p:to>
                                    </p:set>
                                    <p:animEffect transition="in" filter="fade">
                                      <p:cBhvr>
                                        <p:cTn id="30" dur="500"/>
                                        <p:tgtEl>
                                          <p:spTgt spid="107"/>
                                        </p:tgtEl>
                                      </p:cBhvr>
                                    </p:animEffect>
                                  </p:childTnLst>
                                </p:cTn>
                              </p:par>
                              <p:par>
                                <p:cTn id="31" presetID="10" presetClass="entr" presetSubtype="0" fill="hold" nodeType="withEffect">
                                  <p:stCondLst>
                                    <p:cond delay="0"/>
                                  </p:stCondLst>
                                  <p:childTnLst>
                                    <p:set>
                                      <p:cBhvr>
                                        <p:cTn id="32" dur="1" fill="hold">
                                          <p:stCondLst>
                                            <p:cond delay="0"/>
                                          </p:stCondLst>
                                        </p:cTn>
                                        <p:tgtEl>
                                          <p:spTgt spid="105"/>
                                        </p:tgtEl>
                                        <p:attrNameLst>
                                          <p:attrName>style.visibility</p:attrName>
                                        </p:attrNameLst>
                                      </p:cBhvr>
                                      <p:to>
                                        <p:strVal val="visible"/>
                                      </p:to>
                                    </p:set>
                                    <p:animEffect transition="in" filter="fade">
                                      <p:cBhvr>
                                        <p:cTn id="33" dur="500"/>
                                        <p:tgtEl>
                                          <p:spTgt spid="105"/>
                                        </p:tgtEl>
                                      </p:cBhvr>
                                    </p:animEffect>
                                  </p:childTnLst>
                                </p:cTn>
                              </p:par>
                              <p:par>
                                <p:cTn id="34" presetID="10" presetClass="entr" presetSubtype="0" fill="hold" nodeType="withEffect">
                                  <p:stCondLst>
                                    <p:cond delay="0"/>
                                  </p:stCondLst>
                                  <p:childTnLst>
                                    <p:set>
                                      <p:cBhvr>
                                        <p:cTn id="35" dur="1" fill="hold">
                                          <p:stCondLst>
                                            <p:cond delay="0"/>
                                          </p:stCondLst>
                                        </p:cTn>
                                        <p:tgtEl>
                                          <p:spTgt spid="103"/>
                                        </p:tgtEl>
                                        <p:attrNameLst>
                                          <p:attrName>style.visibility</p:attrName>
                                        </p:attrNameLst>
                                      </p:cBhvr>
                                      <p:to>
                                        <p:strVal val="visible"/>
                                      </p:to>
                                    </p:set>
                                    <p:animEffect transition="in" filter="fade">
                                      <p:cBhvr>
                                        <p:cTn id="36" dur="500"/>
                                        <p:tgtEl>
                                          <p:spTgt spid="103"/>
                                        </p:tgtEl>
                                      </p:cBhvr>
                                    </p:animEffect>
                                  </p:childTnLst>
                                </p:cTn>
                              </p:par>
                              <p:par>
                                <p:cTn id="37" presetID="10" presetClass="entr" presetSubtype="0" fill="hold" nodeType="with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fade">
                                      <p:cBhvr>
                                        <p:cTn id="39" dur="500"/>
                                        <p:tgtEl>
                                          <p:spTgt spid="106"/>
                                        </p:tgtEl>
                                      </p:cBhvr>
                                    </p:animEffect>
                                  </p:childTnLst>
                                </p:cTn>
                              </p:par>
                              <p:par>
                                <p:cTn id="40" presetID="10" presetClass="entr" presetSubtype="0" fill="hold" nodeType="withEffect">
                                  <p:stCondLst>
                                    <p:cond delay="0"/>
                                  </p:stCondLst>
                                  <p:childTnLst>
                                    <p:set>
                                      <p:cBhvr>
                                        <p:cTn id="41" dur="1" fill="hold">
                                          <p:stCondLst>
                                            <p:cond delay="0"/>
                                          </p:stCondLst>
                                        </p:cTn>
                                        <p:tgtEl>
                                          <p:spTgt spid="104"/>
                                        </p:tgtEl>
                                        <p:attrNameLst>
                                          <p:attrName>style.visibility</p:attrName>
                                        </p:attrNameLst>
                                      </p:cBhvr>
                                      <p:to>
                                        <p:strVal val="visible"/>
                                      </p:to>
                                    </p:set>
                                    <p:animEffect transition="in" filter="fade">
                                      <p:cBhvr>
                                        <p:cTn id="42" dur="500"/>
                                        <p:tgtEl>
                                          <p:spTgt spid="104"/>
                                        </p:tgtEl>
                                      </p:cBhvr>
                                    </p:animEffect>
                                  </p:childTnLst>
                                </p:cTn>
                              </p:par>
                            </p:childTnLst>
                          </p:cTn>
                        </p:par>
                      </p:childTnLst>
                    </p:cTn>
                  </p:par>
                  <p:par>
                    <p:cTn id="43" fill="hold">
                      <p:stCondLst>
                        <p:cond delay="indefinite"/>
                      </p:stCondLst>
                      <p:childTnLst>
                        <p:par>
                          <p:cTn id="44" fill="hold">
                            <p:stCondLst>
                              <p:cond delay="0"/>
                            </p:stCondLst>
                            <p:childTnLst>
                              <p:par>
                                <p:cTn id="45" presetID="56" presetClass="entr" presetSubtype="0" fill="hold" grpId="0" nodeType="clickEffect">
                                  <p:stCondLst>
                                    <p:cond delay="0"/>
                                  </p:stCondLst>
                                  <p:iterate type="lt">
                                    <p:tmPct val="10000"/>
                                  </p:iterate>
                                  <p:childTnLst>
                                    <p:set>
                                      <p:cBhvr>
                                        <p:cTn id="46" dur="1" fill="hold">
                                          <p:stCondLst>
                                            <p:cond delay="0"/>
                                          </p:stCondLst>
                                        </p:cTn>
                                        <p:tgtEl>
                                          <p:spTgt spid="80"/>
                                        </p:tgtEl>
                                        <p:attrNameLst>
                                          <p:attrName>style.visibility</p:attrName>
                                        </p:attrNameLst>
                                      </p:cBhvr>
                                      <p:to>
                                        <p:strVal val="visible"/>
                                      </p:to>
                                    </p:set>
                                    <p:anim by="(-#ppt_w*2)" calcmode="lin" valueType="num">
                                      <p:cBhvr rctx="PPT">
                                        <p:cTn id="47" dur="500" autoRev="1" fill="hold">
                                          <p:stCondLst>
                                            <p:cond delay="0"/>
                                          </p:stCondLst>
                                        </p:cTn>
                                        <p:tgtEl>
                                          <p:spTgt spid="80"/>
                                        </p:tgtEl>
                                        <p:attrNameLst>
                                          <p:attrName>ppt_w</p:attrName>
                                        </p:attrNameLst>
                                      </p:cBhvr>
                                    </p:anim>
                                    <p:anim by="(#ppt_w*0.50)" calcmode="lin" valueType="num">
                                      <p:cBhvr>
                                        <p:cTn id="48" dur="500" decel="50000" autoRev="1" fill="hold">
                                          <p:stCondLst>
                                            <p:cond delay="0"/>
                                          </p:stCondLst>
                                        </p:cTn>
                                        <p:tgtEl>
                                          <p:spTgt spid="80"/>
                                        </p:tgtEl>
                                        <p:attrNameLst>
                                          <p:attrName>ppt_x</p:attrName>
                                        </p:attrNameLst>
                                      </p:cBhvr>
                                    </p:anim>
                                    <p:anim from="(-#ppt_h/2)" to="(#ppt_y)" calcmode="lin" valueType="num">
                                      <p:cBhvr>
                                        <p:cTn id="49" dur="1000" fill="hold">
                                          <p:stCondLst>
                                            <p:cond delay="0"/>
                                          </p:stCondLst>
                                        </p:cTn>
                                        <p:tgtEl>
                                          <p:spTgt spid="80"/>
                                        </p:tgtEl>
                                        <p:attrNameLst>
                                          <p:attrName>ppt_y</p:attrName>
                                        </p:attrNameLst>
                                      </p:cBhvr>
                                    </p:anim>
                                    <p:animRot by="21600000">
                                      <p:cBhvr>
                                        <p:cTn id="50" dur="1000" fill="hold">
                                          <p:stCondLst>
                                            <p:cond delay="0"/>
                                          </p:stCondLst>
                                        </p:cTn>
                                        <p:tgtEl>
                                          <p:spTgt spid="80"/>
                                        </p:tgtEl>
                                        <p:attrNameLst>
                                          <p:attrName>r</p:attrName>
                                        </p:attrNameLst>
                                      </p:cBhvr>
                                    </p:animRot>
                                  </p:childTnLst>
                                </p:cTn>
                              </p:par>
                              <p:par>
                                <p:cTn id="51" presetID="56" presetClass="entr" presetSubtype="0" fill="hold" grpId="0" nodeType="withEffect">
                                  <p:stCondLst>
                                    <p:cond delay="0"/>
                                  </p:stCondLst>
                                  <p:iterate type="lt">
                                    <p:tmPct val="10000"/>
                                  </p:iterate>
                                  <p:childTnLst>
                                    <p:set>
                                      <p:cBhvr>
                                        <p:cTn id="52" dur="1" fill="hold">
                                          <p:stCondLst>
                                            <p:cond delay="0"/>
                                          </p:stCondLst>
                                        </p:cTn>
                                        <p:tgtEl>
                                          <p:spTgt spid="81"/>
                                        </p:tgtEl>
                                        <p:attrNameLst>
                                          <p:attrName>style.visibility</p:attrName>
                                        </p:attrNameLst>
                                      </p:cBhvr>
                                      <p:to>
                                        <p:strVal val="visible"/>
                                      </p:to>
                                    </p:set>
                                    <p:anim by="(-#ppt_w*2)" calcmode="lin" valueType="num">
                                      <p:cBhvr rctx="PPT">
                                        <p:cTn id="53" dur="500" autoRev="1" fill="hold">
                                          <p:stCondLst>
                                            <p:cond delay="0"/>
                                          </p:stCondLst>
                                        </p:cTn>
                                        <p:tgtEl>
                                          <p:spTgt spid="81"/>
                                        </p:tgtEl>
                                        <p:attrNameLst>
                                          <p:attrName>ppt_w</p:attrName>
                                        </p:attrNameLst>
                                      </p:cBhvr>
                                    </p:anim>
                                    <p:anim by="(#ppt_w*0.50)" calcmode="lin" valueType="num">
                                      <p:cBhvr>
                                        <p:cTn id="54" dur="500" decel="50000" autoRev="1" fill="hold">
                                          <p:stCondLst>
                                            <p:cond delay="0"/>
                                          </p:stCondLst>
                                        </p:cTn>
                                        <p:tgtEl>
                                          <p:spTgt spid="81"/>
                                        </p:tgtEl>
                                        <p:attrNameLst>
                                          <p:attrName>ppt_x</p:attrName>
                                        </p:attrNameLst>
                                      </p:cBhvr>
                                    </p:anim>
                                    <p:anim from="(-#ppt_h/2)" to="(#ppt_y)" calcmode="lin" valueType="num">
                                      <p:cBhvr>
                                        <p:cTn id="55" dur="1000" fill="hold">
                                          <p:stCondLst>
                                            <p:cond delay="0"/>
                                          </p:stCondLst>
                                        </p:cTn>
                                        <p:tgtEl>
                                          <p:spTgt spid="81"/>
                                        </p:tgtEl>
                                        <p:attrNameLst>
                                          <p:attrName>ppt_y</p:attrName>
                                        </p:attrNameLst>
                                      </p:cBhvr>
                                    </p:anim>
                                    <p:animRot by="21600000">
                                      <p:cBhvr>
                                        <p:cTn id="56" dur="1000" fill="hold">
                                          <p:stCondLst>
                                            <p:cond delay="0"/>
                                          </p:stCondLst>
                                        </p:cTn>
                                        <p:tgtEl>
                                          <p:spTgt spid="81"/>
                                        </p:tgtEl>
                                        <p:attrNameLst>
                                          <p:attrName>r</p:attrName>
                                        </p:attrNameLst>
                                      </p:cBhvr>
                                    </p:animRot>
                                  </p:childTnLst>
                                </p:cTn>
                              </p:par>
                              <p:par>
                                <p:cTn id="57" presetID="56" presetClass="entr" presetSubtype="0" fill="hold" grpId="0" nodeType="withEffect">
                                  <p:stCondLst>
                                    <p:cond delay="0"/>
                                  </p:stCondLst>
                                  <p:iterate type="lt">
                                    <p:tmPct val="10000"/>
                                  </p:iterate>
                                  <p:childTnLst>
                                    <p:set>
                                      <p:cBhvr>
                                        <p:cTn id="58" dur="1" fill="hold">
                                          <p:stCondLst>
                                            <p:cond delay="0"/>
                                          </p:stCondLst>
                                        </p:cTn>
                                        <p:tgtEl>
                                          <p:spTgt spid="75"/>
                                        </p:tgtEl>
                                        <p:attrNameLst>
                                          <p:attrName>style.visibility</p:attrName>
                                        </p:attrNameLst>
                                      </p:cBhvr>
                                      <p:to>
                                        <p:strVal val="visible"/>
                                      </p:to>
                                    </p:set>
                                    <p:anim by="(-#ppt_w*2)" calcmode="lin" valueType="num">
                                      <p:cBhvr rctx="PPT">
                                        <p:cTn id="59" dur="500" autoRev="1" fill="hold">
                                          <p:stCondLst>
                                            <p:cond delay="0"/>
                                          </p:stCondLst>
                                        </p:cTn>
                                        <p:tgtEl>
                                          <p:spTgt spid="75"/>
                                        </p:tgtEl>
                                        <p:attrNameLst>
                                          <p:attrName>ppt_w</p:attrName>
                                        </p:attrNameLst>
                                      </p:cBhvr>
                                    </p:anim>
                                    <p:anim by="(#ppt_w*0.50)" calcmode="lin" valueType="num">
                                      <p:cBhvr>
                                        <p:cTn id="60" dur="500" decel="50000" autoRev="1" fill="hold">
                                          <p:stCondLst>
                                            <p:cond delay="0"/>
                                          </p:stCondLst>
                                        </p:cTn>
                                        <p:tgtEl>
                                          <p:spTgt spid="75"/>
                                        </p:tgtEl>
                                        <p:attrNameLst>
                                          <p:attrName>ppt_x</p:attrName>
                                        </p:attrNameLst>
                                      </p:cBhvr>
                                    </p:anim>
                                    <p:anim from="(-#ppt_h/2)" to="(#ppt_y)" calcmode="lin" valueType="num">
                                      <p:cBhvr>
                                        <p:cTn id="61" dur="1000" fill="hold">
                                          <p:stCondLst>
                                            <p:cond delay="0"/>
                                          </p:stCondLst>
                                        </p:cTn>
                                        <p:tgtEl>
                                          <p:spTgt spid="75"/>
                                        </p:tgtEl>
                                        <p:attrNameLst>
                                          <p:attrName>ppt_y</p:attrName>
                                        </p:attrNameLst>
                                      </p:cBhvr>
                                    </p:anim>
                                    <p:animRot by="21600000">
                                      <p:cBhvr>
                                        <p:cTn id="62" dur="1000" fill="hold">
                                          <p:stCondLst>
                                            <p:cond delay="0"/>
                                          </p:stCondLst>
                                        </p:cTn>
                                        <p:tgtEl>
                                          <p:spTgt spid="75"/>
                                        </p:tgtEl>
                                        <p:attrNameLst>
                                          <p:attrName>r</p:attrName>
                                        </p:attrNameLst>
                                      </p:cBhvr>
                                    </p:animRot>
                                  </p:childTnLst>
                                </p:cTn>
                              </p:par>
                              <p:par>
                                <p:cTn id="63" presetID="56" presetClass="entr" presetSubtype="0" fill="hold" grpId="0" nodeType="withEffect">
                                  <p:stCondLst>
                                    <p:cond delay="0"/>
                                  </p:stCondLst>
                                  <p:iterate type="lt">
                                    <p:tmPct val="10000"/>
                                  </p:iterate>
                                  <p:childTnLst>
                                    <p:set>
                                      <p:cBhvr>
                                        <p:cTn id="64" dur="1" fill="hold">
                                          <p:stCondLst>
                                            <p:cond delay="0"/>
                                          </p:stCondLst>
                                        </p:cTn>
                                        <p:tgtEl>
                                          <p:spTgt spid="82"/>
                                        </p:tgtEl>
                                        <p:attrNameLst>
                                          <p:attrName>style.visibility</p:attrName>
                                        </p:attrNameLst>
                                      </p:cBhvr>
                                      <p:to>
                                        <p:strVal val="visible"/>
                                      </p:to>
                                    </p:set>
                                    <p:anim by="(-#ppt_w*2)" calcmode="lin" valueType="num">
                                      <p:cBhvr rctx="PPT">
                                        <p:cTn id="65" dur="500" autoRev="1" fill="hold">
                                          <p:stCondLst>
                                            <p:cond delay="0"/>
                                          </p:stCondLst>
                                        </p:cTn>
                                        <p:tgtEl>
                                          <p:spTgt spid="82"/>
                                        </p:tgtEl>
                                        <p:attrNameLst>
                                          <p:attrName>ppt_w</p:attrName>
                                        </p:attrNameLst>
                                      </p:cBhvr>
                                    </p:anim>
                                    <p:anim by="(#ppt_w*0.50)" calcmode="lin" valueType="num">
                                      <p:cBhvr>
                                        <p:cTn id="66" dur="500" decel="50000" autoRev="1" fill="hold">
                                          <p:stCondLst>
                                            <p:cond delay="0"/>
                                          </p:stCondLst>
                                        </p:cTn>
                                        <p:tgtEl>
                                          <p:spTgt spid="82"/>
                                        </p:tgtEl>
                                        <p:attrNameLst>
                                          <p:attrName>ppt_x</p:attrName>
                                        </p:attrNameLst>
                                      </p:cBhvr>
                                    </p:anim>
                                    <p:anim from="(-#ppt_h/2)" to="(#ppt_y)" calcmode="lin" valueType="num">
                                      <p:cBhvr>
                                        <p:cTn id="67" dur="1000" fill="hold">
                                          <p:stCondLst>
                                            <p:cond delay="0"/>
                                          </p:stCondLst>
                                        </p:cTn>
                                        <p:tgtEl>
                                          <p:spTgt spid="82"/>
                                        </p:tgtEl>
                                        <p:attrNameLst>
                                          <p:attrName>ppt_y</p:attrName>
                                        </p:attrNameLst>
                                      </p:cBhvr>
                                    </p:anim>
                                    <p:animRot by="21600000">
                                      <p:cBhvr>
                                        <p:cTn id="68" dur="1000" fill="hold">
                                          <p:stCondLst>
                                            <p:cond delay="0"/>
                                          </p:stCondLst>
                                        </p:cTn>
                                        <p:tgtEl>
                                          <p:spTgt spid="82"/>
                                        </p:tgtEl>
                                        <p:attrNameLst>
                                          <p:attrName>r</p:attrName>
                                        </p:attrNameLst>
                                      </p:cBhvr>
                                    </p:animRot>
                                  </p:childTnLst>
                                </p:cTn>
                              </p:par>
                              <p:par>
                                <p:cTn id="69" presetID="56" presetClass="entr" presetSubtype="0" fill="hold" grpId="0" nodeType="withEffect">
                                  <p:stCondLst>
                                    <p:cond delay="0"/>
                                  </p:stCondLst>
                                  <p:iterate type="lt">
                                    <p:tmPct val="10000"/>
                                  </p:iterate>
                                  <p:childTnLst>
                                    <p:set>
                                      <p:cBhvr>
                                        <p:cTn id="70" dur="1" fill="hold">
                                          <p:stCondLst>
                                            <p:cond delay="0"/>
                                          </p:stCondLst>
                                        </p:cTn>
                                        <p:tgtEl>
                                          <p:spTgt spid="78"/>
                                        </p:tgtEl>
                                        <p:attrNameLst>
                                          <p:attrName>style.visibility</p:attrName>
                                        </p:attrNameLst>
                                      </p:cBhvr>
                                      <p:to>
                                        <p:strVal val="visible"/>
                                      </p:to>
                                    </p:set>
                                    <p:anim by="(-#ppt_w*2)" calcmode="lin" valueType="num">
                                      <p:cBhvr rctx="PPT">
                                        <p:cTn id="71" dur="500" autoRev="1" fill="hold">
                                          <p:stCondLst>
                                            <p:cond delay="0"/>
                                          </p:stCondLst>
                                        </p:cTn>
                                        <p:tgtEl>
                                          <p:spTgt spid="78"/>
                                        </p:tgtEl>
                                        <p:attrNameLst>
                                          <p:attrName>ppt_w</p:attrName>
                                        </p:attrNameLst>
                                      </p:cBhvr>
                                    </p:anim>
                                    <p:anim by="(#ppt_w*0.50)" calcmode="lin" valueType="num">
                                      <p:cBhvr>
                                        <p:cTn id="72" dur="500" decel="50000" autoRev="1" fill="hold">
                                          <p:stCondLst>
                                            <p:cond delay="0"/>
                                          </p:stCondLst>
                                        </p:cTn>
                                        <p:tgtEl>
                                          <p:spTgt spid="78"/>
                                        </p:tgtEl>
                                        <p:attrNameLst>
                                          <p:attrName>ppt_x</p:attrName>
                                        </p:attrNameLst>
                                      </p:cBhvr>
                                    </p:anim>
                                    <p:anim from="(-#ppt_h/2)" to="(#ppt_y)" calcmode="lin" valueType="num">
                                      <p:cBhvr>
                                        <p:cTn id="73" dur="1000" fill="hold">
                                          <p:stCondLst>
                                            <p:cond delay="0"/>
                                          </p:stCondLst>
                                        </p:cTn>
                                        <p:tgtEl>
                                          <p:spTgt spid="78"/>
                                        </p:tgtEl>
                                        <p:attrNameLst>
                                          <p:attrName>ppt_y</p:attrName>
                                        </p:attrNameLst>
                                      </p:cBhvr>
                                    </p:anim>
                                    <p:animRot by="21600000">
                                      <p:cBhvr>
                                        <p:cTn id="74" dur="1000" fill="hold">
                                          <p:stCondLst>
                                            <p:cond delay="0"/>
                                          </p:stCondLst>
                                        </p:cTn>
                                        <p:tgtEl>
                                          <p:spTgt spid="78"/>
                                        </p:tgtEl>
                                        <p:attrNameLst>
                                          <p:attrName>r</p:attrName>
                                        </p:attrNameLst>
                                      </p:cBhvr>
                                    </p:animRot>
                                  </p:childTnLst>
                                </p:cTn>
                              </p:par>
                              <p:par>
                                <p:cTn id="75" presetID="56" presetClass="entr" presetSubtype="0" fill="hold" grpId="0" nodeType="withEffect">
                                  <p:stCondLst>
                                    <p:cond delay="0"/>
                                  </p:stCondLst>
                                  <p:iterate type="lt">
                                    <p:tmPct val="10000"/>
                                  </p:iterate>
                                  <p:childTnLst>
                                    <p:set>
                                      <p:cBhvr>
                                        <p:cTn id="76" dur="1" fill="hold">
                                          <p:stCondLst>
                                            <p:cond delay="0"/>
                                          </p:stCondLst>
                                        </p:cTn>
                                        <p:tgtEl>
                                          <p:spTgt spid="79"/>
                                        </p:tgtEl>
                                        <p:attrNameLst>
                                          <p:attrName>style.visibility</p:attrName>
                                        </p:attrNameLst>
                                      </p:cBhvr>
                                      <p:to>
                                        <p:strVal val="visible"/>
                                      </p:to>
                                    </p:set>
                                    <p:anim by="(-#ppt_w*2)" calcmode="lin" valueType="num">
                                      <p:cBhvr rctx="PPT">
                                        <p:cTn id="77" dur="500" autoRev="1" fill="hold">
                                          <p:stCondLst>
                                            <p:cond delay="0"/>
                                          </p:stCondLst>
                                        </p:cTn>
                                        <p:tgtEl>
                                          <p:spTgt spid="79"/>
                                        </p:tgtEl>
                                        <p:attrNameLst>
                                          <p:attrName>ppt_w</p:attrName>
                                        </p:attrNameLst>
                                      </p:cBhvr>
                                    </p:anim>
                                    <p:anim by="(#ppt_w*0.50)" calcmode="lin" valueType="num">
                                      <p:cBhvr>
                                        <p:cTn id="78" dur="500" decel="50000" autoRev="1" fill="hold">
                                          <p:stCondLst>
                                            <p:cond delay="0"/>
                                          </p:stCondLst>
                                        </p:cTn>
                                        <p:tgtEl>
                                          <p:spTgt spid="79"/>
                                        </p:tgtEl>
                                        <p:attrNameLst>
                                          <p:attrName>ppt_x</p:attrName>
                                        </p:attrNameLst>
                                      </p:cBhvr>
                                    </p:anim>
                                    <p:anim from="(-#ppt_h/2)" to="(#ppt_y)" calcmode="lin" valueType="num">
                                      <p:cBhvr>
                                        <p:cTn id="79" dur="1000" fill="hold">
                                          <p:stCondLst>
                                            <p:cond delay="0"/>
                                          </p:stCondLst>
                                        </p:cTn>
                                        <p:tgtEl>
                                          <p:spTgt spid="79"/>
                                        </p:tgtEl>
                                        <p:attrNameLst>
                                          <p:attrName>ppt_y</p:attrName>
                                        </p:attrNameLst>
                                      </p:cBhvr>
                                    </p:anim>
                                    <p:animRot by="21600000">
                                      <p:cBhvr>
                                        <p:cTn id="80" dur="1000" fill="hold">
                                          <p:stCondLst>
                                            <p:cond delay="0"/>
                                          </p:stCondLst>
                                        </p:cTn>
                                        <p:tgtEl>
                                          <p:spTgt spid="79"/>
                                        </p:tgtEl>
                                        <p:attrNameLst>
                                          <p:attrName>r</p:attrName>
                                        </p:attrNameLst>
                                      </p:cBhvr>
                                    </p:animRot>
                                  </p:childTnLst>
                                </p:cTn>
                              </p:par>
                            </p:childTnLst>
                          </p:cTn>
                        </p:par>
                        <p:par>
                          <p:cTn id="81" fill="hold">
                            <p:stCondLst>
                              <p:cond delay="1600"/>
                            </p:stCondLst>
                            <p:childTnLst>
                              <p:par>
                                <p:cTn id="82" presetID="10" presetClass="entr" presetSubtype="0" fill="hold" grpId="0" nodeType="after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fade">
                                      <p:cBhvr>
                                        <p:cTn id="84" dur="500"/>
                                        <p:tgtEl>
                                          <p:spTgt spid="83"/>
                                        </p:tgtEl>
                                      </p:cBhvr>
                                    </p:animEffect>
                                  </p:childTnLst>
                                </p:cTn>
                              </p:par>
                            </p:childTnLst>
                          </p:cTn>
                        </p:par>
                        <p:par>
                          <p:cTn id="85" fill="hold">
                            <p:stCondLst>
                              <p:cond delay="2100"/>
                            </p:stCondLst>
                            <p:childTnLst>
                              <p:par>
                                <p:cTn id="86" presetID="10" presetClass="entr" presetSubtype="0" fill="hold" grpId="0" nodeType="afterEffect">
                                  <p:stCondLst>
                                    <p:cond delay="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childTnLst>
                          </p:cTn>
                        </p:par>
                        <p:par>
                          <p:cTn id="89" fill="hold">
                            <p:stCondLst>
                              <p:cond delay="2600"/>
                            </p:stCondLst>
                            <p:childTnLst>
                              <p:par>
                                <p:cTn id="90" presetID="10" presetClass="entr" presetSubtype="0" fill="hold" grpId="0" nodeType="afterEffect">
                                  <p:stCondLst>
                                    <p:cond delay="0"/>
                                  </p:stCondLst>
                                  <p:childTnLst>
                                    <p:set>
                                      <p:cBhvr>
                                        <p:cTn id="91" dur="1" fill="hold">
                                          <p:stCondLst>
                                            <p:cond delay="0"/>
                                          </p:stCondLst>
                                        </p:cTn>
                                        <p:tgtEl>
                                          <p:spTgt spid="86"/>
                                        </p:tgtEl>
                                        <p:attrNameLst>
                                          <p:attrName>style.visibility</p:attrName>
                                        </p:attrNameLst>
                                      </p:cBhvr>
                                      <p:to>
                                        <p:strVal val="visible"/>
                                      </p:to>
                                    </p:set>
                                    <p:animEffect transition="in" filter="fade">
                                      <p:cBhvr>
                                        <p:cTn id="92" dur="500"/>
                                        <p:tgtEl>
                                          <p:spTgt spid="86"/>
                                        </p:tgtEl>
                                      </p:cBhvr>
                                    </p:animEffect>
                                  </p:childTnLst>
                                </p:cTn>
                              </p:par>
                            </p:childTnLst>
                          </p:cTn>
                        </p:par>
                        <p:par>
                          <p:cTn id="93" fill="hold">
                            <p:stCondLst>
                              <p:cond delay="3100"/>
                            </p:stCondLst>
                            <p:childTnLst>
                              <p:par>
                                <p:cTn id="94" presetID="10" presetClass="entr" presetSubtype="0"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fade">
                                      <p:cBhvr>
                                        <p:cTn id="96" dur="500"/>
                                        <p:tgtEl>
                                          <p:spTgt spid="87"/>
                                        </p:tgtEl>
                                      </p:cBhvr>
                                    </p:animEffect>
                                  </p:childTnLst>
                                </p:cTn>
                              </p:par>
                            </p:childTnLst>
                          </p:cTn>
                        </p:par>
                        <p:par>
                          <p:cTn id="97" fill="hold">
                            <p:stCondLst>
                              <p:cond delay="3600"/>
                            </p:stCondLst>
                            <p:childTnLst>
                              <p:par>
                                <p:cTn id="98" presetID="10" presetClass="entr" presetSubtype="0" fill="hold" grpId="0" nodeType="after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childTnLst>
                                </p:cTn>
                              </p:par>
                            </p:childTnLst>
                          </p:cTn>
                        </p:par>
                        <p:par>
                          <p:cTn id="101" fill="hold">
                            <p:stCondLst>
                              <p:cond delay="4100"/>
                            </p:stCondLst>
                            <p:childTnLst>
                              <p:par>
                                <p:cTn id="102" presetID="10" presetClass="entr" presetSubtype="0" fill="hold" grpId="0" nodeType="afterEffect">
                                  <p:stCondLst>
                                    <p:cond delay="0"/>
                                  </p:stCondLst>
                                  <p:childTnLst>
                                    <p:set>
                                      <p:cBhvr>
                                        <p:cTn id="103" dur="1" fill="hold">
                                          <p:stCondLst>
                                            <p:cond delay="0"/>
                                          </p:stCondLst>
                                        </p:cTn>
                                        <p:tgtEl>
                                          <p:spTgt spid="90"/>
                                        </p:tgtEl>
                                        <p:attrNameLst>
                                          <p:attrName>style.visibility</p:attrName>
                                        </p:attrNameLst>
                                      </p:cBhvr>
                                      <p:to>
                                        <p:strVal val="visible"/>
                                      </p:to>
                                    </p:set>
                                    <p:animEffect transition="in" filter="fade">
                                      <p:cBhvr>
                                        <p:cTn id="10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8" grpId="0"/>
      <p:bldP spid="79" grpId="0"/>
      <p:bldP spid="80" grpId="0"/>
      <p:bldP spid="81" grpId="0"/>
      <p:bldP spid="82" grpId="0"/>
      <p:bldP spid="83" grpId="0"/>
      <p:bldP spid="84" grpId="0"/>
      <p:bldP spid="86" grpId="0"/>
      <p:bldP spid="87" grpId="0"/>
      <p:bldP spid="88" grpId="0"/>
      <p:bldP spid="9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447093" y="2807005"/>
            <a:ext cx="3964564" cy="2552816"/>
            <a:chOff x="4368418" y="2523549"/>
            <a:chExt cx="3626941" cy="2335418"/>
          </a:xfrm>
        </p:grpSpPr>
        <p:sp>
          <p:nvSpPr>
            <p:cNvPr id="3" name="Freeform 69"/>
            <p:cNvSpPr>
              <a:spLocks/>
            </p:cNvSpPr>
            <p:nvPr/>
          </p:nvSpPr>
          <p:spPr bwMode="auto">
            <a:xfrm rot="5400000">
              <a:off x="4570041" y="3489636"/>
              <a:ext cx="1059798" cy="404382"/>
            </a:xfrm>
            <a:custGeom>
              <a:avLst/>
              <a:gdLst>
                <a:gd name="T0" fmla="*/ 465 w 933"/>
                <a:gd name="T1" fmla="*/ 356 h 356"/>
                <a:gd name="T2" fmla="*/ 0 w 933"/>
                <a:gd name="T3" fmla="*/ 178 h 356"/>
                <a:gd name="T4" fmla="*/ 465 w 933"/>
                <a:gd name="T5" fmla="*/ 0 h 356"/>
                <a:gd name="T6" fmla="*/ 933 w 933"/>
                <a:gd name="T7" fmla="*/ 178 h 356"/>
                <a:gd name="T8" fmla="*/ 465 w 933"/>
                <a:gd name="T9" fmla="*/ 356 h 356"/>
              </a:gdLst>
              <a:ahLst/>
              <a:cxnLst>
                <a:cxn ang="0">
                  <a:pos x="T0" y="T1"/>
                </a:cxn>
                <a:cxn ang="0">
                  <a:pos x="T2" y="T3"/>
                </a:cxn>
                <a:cxn ang="0">
                  <a:pos x="T4" y="T5"/>
                </a:cxn>
                <a:cxn ang="0">
                  <a:pos x="T6" y="T7"/>
                </a:cxn>
                <a:cxn ang="0">
                  <a:pos x="T8" y="T9"/>
                </a:cxn>
              </a:cxnLst>
              <a:rect l="0" t="0" r="r" b="b"/>
              <a:pathLst>
                <a:path w="933" h="356">
                  <a:moveTo>
                    <a:pt x="465" y="356"/>
                  </a:moveTo>
                  <a:lnTo>
                    <a:pt x="0" y="178"/>
                  </a:lnTo>
                  <a:lnTo>
                    <a:pt x="465" y="0"/>
                  </a:lnTo>
                  <a:lnTo>
                    <a:pt x="933" y="178"/>
                  </a:lnTo>
                  <a:lnTo>
                    <a:pt x="465" y="356"/>
                  </a:lnTo>
                  <a:close/>
                </a:path>
              </a:pathLst>
            </a:custGeom>
            <a:solidFill>
              <a:schemeClr val="accent1">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Freeform 70"/>
            <p:cNvSpPr>
              <a:spLocks/>
            </p:cNvSpPr>
            <p:nvPr/>
          </p:nvSpPr>
          <p:spPr bwMode="auto">
            <a:xfrm rot="5400000">
              <a:off x="4470082" y="3060265"/>
              <a:ext cx="528195" cy="731522"/>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chemeClr val="accent1">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71"/>
            <p:cNvSpPr>
              <a:spLocks/>
            </p:cNvSpPr>
            <p:nvPr/>
          </p:nvSpPr>
          <p:spPr bwMode="auto">
            <a:xfrm rot="5400000">
              <a:off x="4468378" y="3590164"/>
              <a:ext cx="531603" cy="731522"/>
            </a:xfrm>
            <a:custGeom>
              <a:avLst/>
              <a:gdLst>
                <a:gd name="T0" fmla="*/ 0 w 468"/>
                <a:gd name="T1" fmla="*/ 178 h 644"/>
                <a:gd name="T2" fmla="*/ 468 w 468"/>
                <a:gd name="T3" fmla="*/ 0 h 644"/>
                <a:gd name="T4" fmla="*/ 468 w 468"/>
                <a:gd name="T5" fmla="*/ 364 h 644"/>
                <a:gd name="T6" fmla="*/ 0 w 468"/>
                <a:gd name="T7" fmla="*/ 644 h 644"/>
                <a:gd name="T8" fmla="*/ 0 w 468"/>
                <a:gd name="T9" fmla="*/ 178 h 644"/>
              </a:gdLst>
              <a:ahLst/>
              <a:cxnLst>
                <a:cxn ang="0">
                  <a:pos x="T0" y="T1"/>
                </a:cxn>
                <a:cxn ang="0">
                  <a:pos x="T2" y="T3"/>
                </a:cxn>
                <a:cxn ang="0">
                  <a:pos x="T4" y="T5"/>
                </a:cxn>
                <a:cxn ang="0">
                  <a:pos x="T6" y="T7"/>
                </a:cxn>
                <a:cxn ang="0">
                  <a:pos x="T8" y="T9"/>
                </a:cxn>
              </a:cxnLst>
              <a:rect l="0" t="0" r="r" b="b"/>
              <a:pathLst>
                <a:path w="468" h="644">
                  <a:moveTo>
                    <a:pt x="0" y="178"/>
                  </a:moveTo>
                  <a:lnTo>
                    <a:pt x="468" y="0"/>
                  </a:lnTo>
                  <a:lnTo>
                    <a:pt x="468" y="364"/>
                  </a:lnTo>
                  <a:lnTo>
                    <a:pt x="0" y="644"/>
                  </a:lnTo>
                  <a:lnTo>
                    <a:pt x="0" y="178"/>
                  </a:lnTo>
                  <a:close/>
                </a:path>
              </a:pathLst>
            </a:custGeom>
            <a:solidFill>
              <a:schemeClr val="accent1"/>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2"/>
            <p:cNvSpPr>
              <a:spLocks/>
            </p:cNvSpPr>
            <p:nvPr/>
          </p:nvSpPr>
          <p:spPr bwMode="auto">
            <a:xfrm rot="5400000">
              <a:off x="4931827" y="3564038"/>
              <a:ext cx="1697039" cy="254442"/>
            </a:xfrm>
            <a:custGeom>
              <a:avLst/>
              <a:gdLst>
                <a:gd name="T0" fmla="*/ 746 w 1494"/>
                <a:gd name="T1" fmla="*/ 224 h 224"/>
                <a:gd name="T2" fmla="*/ 0 w 1494"/>
                <a:gd name="T3" fmla="*/ 112 h 224"/>
                <a:gd name="T4" fmla="*/ 746 w 1494"/>
                <a:gd name="T5" fmla="*/ 0 h 224"/>
                <a:gd name="T6" fmla="*/ 1494 w 1494"/>
                <a:gd name="T7" fmla="*/ 112 h 224"/>
                <a:gd name="T8" fmla="*/ 746 w 1494"/>
                <a:gd name="T9" fmla="*/ 224 h 224"/>
              </a:gdLst>
              <a:ahLst/>
              <a:cxnLst>
                <a:cxn ang="0">
                  <a:pos x="T0" y="T1"/>
                </a:cxn>
                <a:cxn ang="0">
                  <a:pos x="T2" y="T3"/>
                </a:cxn>
                <a:cxn ang="0">
                  <a:pos x="T4" y="T5"/>
                </a:cxn>
                <a:cxn ang="0">
                  <a:pos x="T6" y="T7"/>
                </a:cxn>
                <a:cxn ang="0">
                  <a:pos x="T8" y="T9"/>
                </a:cxn>
              </a:cxnLst>
              <a:rect l="0" t="0" r="r" b="b"/>
              <a:pathLst>
                <a:path w="1494" h="224">
                  <a:moveTo>
                    <a:pt x="746" y="224"/>
                  </a:moveTo>
                  <a:lnTo>
                    <a:pt x="0" y="112"/>
                  </a:lnTo>
                  <a:lnTo>
                    <a:pt x="746" y="0"/>
                  </a:lnTo>
                  <a:lnTo>
                    <a:pt x="1494" y="112"/>
                  </a:lnTo>
                  <a:lnTo>
                    <a:pt x="746" y="224"/>
                  </a:lnTo>
                  <a:close/>
                </a:path>
              </a:pathLst>
            </a:custGeom>
            <a:solidFill>
              <a:schemeClr val="accent3">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3"/>
            <p:cNvSpPr>
              <a:spLocks/>
            </p:cNvSpPr>
            <p:nvPr/>
          </p:nvSpPr>
          <p:spPr bwMode="auto">
            <a:xfrm rot="5400000">
              <a:off x="5005661" y="2915437"/>
              <a:ext cx="847384" cy="701988"/>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chemeClr val="accent3">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4"/>
            <p:cNvSpPr>
              <a:spLocks/>
            </p:cNvSpPr>
            <p:nvPr/>
          </p:nvSpPr>
          <p:spPr bwMode="auto">
            <a:xfrm rot="5400000">
              <a:off x="5004524" y="3763957"/>
              <a:ext cx="849656" cy="701988"/>
            </a:xfrm>
            <a:custGeom>
              <a:avLst/>
              <a:gdLst>
                <a:gd name="T0" fmla="*/ 0 w 748"/>
                <a:gd name="T1" fmla="*/ 112 h 618"/>
                <a:gd name="T2" fmla="*/ 748 w 748"/>
                <a:gd name="T3" fmla="*/ 0 h 618"/>
                <a:gd name="T4" fmla="*/ 748 w 748"/>
                <a:gd name="T5" fmla="*/ 394 h 618"/>
                <a:gd name="T6" fmla="*/ 0 w 748"/>
                <a:gd name="T7" fmla="*/ 618 h 618"/>
                <a:gd name="T8" fmla="*/ 0 w 748"/>
                <a:gd name="T9" fmla="*/ 112 h 618"/>
              </a:gdLst>
              <a:ahLst/>
              <a:cxnLst>
                <a:cxn ang="0">
                  <a:pos x="T0" y="T1"/>
                </a:cxn>
                <a:cxn ang="0">
                  <a:pos x="T2" y="T3"/>
                </a:cxn>
                <a:cxn ang="0">
                  <a:pos x="T4" y="T5"/>
                </a:cxn>
                <a:cxn ang="0">
                  <a:pos x="T6" y="T7"/>
                </a:cxn>
                <a:cxn ang="0">
                  <a:pos x="T8" y="T9"/>
                </a:cxn>
              </a:cxnLst>
              <a:rect l="0" t="0" r="r" b="b"/>
              <a:pathLst>
                <a:path w="748" h="618">
                  <a:moveTo>
                    <a:pt x="0" y="112"/>
                  </a:moveTo>
                  <a:lnTo>
                    <a:pt x="748" y="0"/>
                  </a:lnTo>
                  <a:lnTo>
                    <a:pt x="748" y="394"/>
                  </a:lnTo>
                  <a:lnTo>
                    <a:pt x="0" y="618"/>
                  </a:lnTo>
                  <a:lnTo>
                    <a:pt x="0" y="112"/>
                  </a:lnTo>
                  <a:close/>
                </a:path>
              </a:pathLst>
            </a:custGeom>
            <a:solidFill>
              <a:schemeClr val="accent3"/>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5"/>
            <p:cNvSpPr>
              <a:spLocks/>
            </p:cNvSpPr>
            <p:nvPr/>
          </p:nvSpPr>
          <p:spPr bwMode="auto">
            <a:xfrm rot="5400000">
              <a:off x="6733368" y="3490203"/>
              <a:ext cx="1059798" cy="403246"/>
            </a:xfrm>
            <a:custGeom>
              <a:avLst/>
              <a:gdLst>
                <a:gd name="T0" fmla="*/ 465 w 933"/>
                <a:gd name="T1" fmla="*/ 0 h 355"/>
                <a:gd name="T2" fmla="*/ 0 w 933"/>
                <a:gd name="T3" fmla="*/ 177 h 355"/>
                <a:gd name="T4" fmla="*/ 465 w 933"/>
                <a:gd name="T5" fmla="*/ 355 h 355"/>
                <a:gd name="T6" fmla="*/ 933 w 933"/>
                <a:gd name="T7" fmla="*/ 177 h 355"/>
                <a:gd name="T8" fmla="*/ 465 w 933"/>
                <a:gd name="T9" fmla="*/ 0 h 355"/>
              </a:gdLst>
              <a:ahLst/>
              <a:cxnLst>
                <a:cxn ang="0">
                  <a:pos x="T0" y="T1"/>
                </a:cxn>
                <a:cxn ang="0">
                  <a:pos x="T2" y="T3"/>
                </a:cxn>
                <a:cxn ang="0">
                  <a:pos x="T4" y="T5"/>
                </a:cxn>
                <a:cxn ang="0">
                  <a:pos x="T6" y="T7"/>
                </a:cxn>
                <a:cxn ang="0">
                  <a:pos x="T8" y="T9"/>
                </a:cxn>
              </a:cxnLst>
              <a:rect l="0" t="0" r="r" b="b"/>
              <a:pathLst>
                <a:path w="933" h="355">
                  <a:moveTo>
                    <a:pt x="465" y="0"/>
                  </a:moveTo>
                  <a:lnTo>
                    <a:pt x="0" y="177"/>
                  </a:lnTo>
                  <a:lnTo>
                    <a:pt x="465" y="355"/>
                  </a:lnTo>
                  <a:lnTo>
                    <a:pt x="933" y="177"/>
                  </a:lnTo>
                  <a:lnTo>
                    <a:pt x="465" y="0"/>
                  </a:lnTo>
                  <a:close/>
                </a:path>
              </a:pathLst>
            </a:custGeom>
            <a:solidFill>
              <a:schemeClr val="accent6">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76"/>
            <p:cNvSpPr>
              <a:spLocks/>
            </p:cNvSpPr>
            <p:nvPr/>
          </p:nvSpPr>
          <p:spPr bwMode="auto">
            <a:xfrm rot="5400000">
              <a:off x="7365499" y="3060265"/>
              <a:ext cx="528195" cy="731522"/>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chemeClr val="accent6">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77"/>
            <p:cNvSpPr>
              <a:spLocks/>
            </p:cNvSpPr>
            <p:nvPr/>
          </p:nvSpPr>
          <p:spPr bwMode="auto">
            <a:xfrm rot="5400000">
              <a:off x="7363796" y="3590164"/>
              <a:ext cx="531603" cy="731522"/>
            </a:xfrm>
            <a:custGeom>
              <a:avLst/>
              <a:gdLst>
                <a:gd name="T0" fmla="*/ 0 w 468"/>
                <a:gd name="T1" fmla="*/ 467 h 644"/>
                <a:gd name="T2" fmla="*/ 468 w 468"/>
                <a:gd name="T3" fmla="*/ 644 h 644"/>
                <a:gd name="T4" fmla="*/ 468 w 468"/>
                <a:gd name="T5" fmla="*/ 280 h 644"/>
                <a:gd name="T6" fmla="*/ 0 w 468"/>
                <a:gd name="T7" fmla="*/ 0 h 644"/>
                <a:gd name="T8" fmla="*/ 0 w 468"/>
                <a:gd name="T9" fmla="*/ 467 h 644"/>
              </a:gdLst>
              <a:ahLst/>
              <a:cxnLst>
                <a:cxn ang="0">
                  <a:pos x="T0" y="T1"/>
                </a:cxn>
                <a:cxn ang="0">
                  <a:pos x="T2" y="T3"/>
                </a:cxn>
                <a:cxn ang="0">
                  <a:pos x="T4" y="T5"/>
                </a:cxn>
                <a:cxn ang="0">
                  <a:pos x="T6" y="T7"/>
                </a:cxn>
                <a:cxn ang="0">
                  <a:pos x="T8" y="T9"/>
                </a:cxn>
              </a:cxnLst>
              <a:rect l="0" t="0" r="r" b="b"/>
              <a:pathLst>
                <a:path w="468" h="644">
                  <a:moveTo>
                    <a:pt x="0" y="467"/>
                  </a:moveTo>
                  <a:lnTo>
                    <a:pt x="468" y="644"/>
                  </a:lnTo>
                  <a:lnTo>
                    <a:pt x="468" y="280"/>
                  </a:lnTo>
                  <a:lnTo>
                    <a:pt x="0" y="0"/>
                  </a:lnTo>
                  <a:lnTo>
                    <a:pt x="0" y="467"/>
                  </a:lnTo>
                  <a:close/>
                </a:path>
              </a:pathLst>
            </a:custGeom>
            <a:solidFill>
              <a:schemeClr val="accent6"/>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8"/>
            <p:cNvSpPr>
              <a:spLocks/>
            </p:cNvSpPr>
            <p:nvPr/>
          </p:nvSpPr>
          <p:spPr bwMode="auto">
            <a:xfrm rot="5400000">
              <a:off x="5733774" y="3564038"/>
              <a:ext cx="1697039" cy="254442"/>
            </a:xfrm>
            <a:custGeom>
              <a:avLst/>
              <a:gdLst>
                <a:gd name="T0" fmla="*/ 746 w 1494"/>
                <a:gd name="T1" fmla="*/ 0 h 224"/>
                <a:gd name="T2" fmla="*/ 0 w 1494"/>
                <a:gd name="T3" fmla="*/ 111 h 224"/>
                <a:gd name="T4" fmla="*/ 746 w 1494"/>
                <a:gd name="T5" fmla="*/ 224 h 224"/>
                <a:gd name="T6" fmla="*/ 1494 w 1494"/>
                <a:gd name="T7" fmla="*/ 111 h 224"/>
                <a:gd name="T8" fmla="*/ 746 w 1494"/>
                <a:gd name="T9" fmla="*/ 0 h 224"/>
              </a:gdLst>
              <a:ahLst/>
              <a:cxnLst>
                <a:cxn ang="0">
                  <a:pos x="T0" y="T1"/>
                </a:cxn>
                <a:cxn ang="0">
                  <a:pos x="T2" y="T3"/>
                </a:cxn>
                <a:cxn ang="0">
                  <a:pos x="T4" y="T5"/>
                </a:cxn>
                <a:cxn ang="0">
                  <a:pos x="T6" y="T7"/>
                </a:cxn>
                <a:cxn ang="0">
                  <a:pos x="T8" y="T9"/>
                </a:cxn>
              </a:cxnLst>
              <a:rect l="0" t="0" r="r" b="b"/>
              <a:pathLst>
                <a:path w="1494" h="224">
                  <a:moveTo>
                    <a:pt x="746" y="0"/>
                  </a:moveTo>
                  <a:lnTo>
                    <a:pt x="0" y="111"/>
                  </a:lnTo>
                  <a:lnTo>
                    <a:pt x="746" y="224"/>
                  </a:lnTo>
                  <a:lnTo>
                    <a:pt x="1494" y="111"/>
                  </a:lnTo>
                  <a:lnTo>
                    <a:pt x="746" y="0"/>
                  </a:lnTo>
                  <a:close/>
                </a:path>
              </a:pathLst>
            </a:custGeom>
            <a:solidFill>
              <a:schemeClr val="accent5">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79"/>
            <p:cNvSpPr>
              <a:spLocks/>
            </p:cNvSpPr>
            <p:nvPr/>
          </p:nvSpPr>
          <p:spPr bwMode="auto">
            <a:xfrm rot="5400000">
              <a:off x="6510164" y="2916005"/>
              <a:ext cx="847384" cy="700853"/>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chemeClr val="accent5">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80"/>
            <p:cNvSpPr>
              <a:spLocks/>
            </p:cNvSpPr>
            <p:nvPr/>
          </p:nvSpPr>
          <p:spPr bwMode="auto">
            <a:xfrm rot="5400000">
              <a:off x="6509028" y="3764525"/>
              <a:ext cx="849656" cy="700853"/>
            </a:xfrm>
            <a:custGeom>
              <a:avLst/>
              <a:gdLst>
                <a:gd name="T0" fmla="*/ 0 w 748"/>
                <a:gd name="T1" fmla="*/ 506 h 617"/>
                <a:gd name="T2" fmla="*/ 748 w 748"/>
                <a:gd name="T3" fmla="*/ 617 h 617"/>
                <a:gd name="T4" fmla="*/ 748 w 748"/>
                <a:gd name="T5" fmla="*/ 224 h 617"/>
                <a:gd name="T6" fmla="*/ 0 w 748"/>
                <a:gd name="T7" fmla="*/ 0 h 617"/>
                <a:gd name="T8" fmla="*/ 0 w 748"/>
                <a:gd name="T9" fmla="*/ 506 h 617"/>
              </a:gdLst>
              <a:ahLst/>
              <a:cxnLst>
                <a:cxn ang="0">
                  <a:pos x="T0" y="T1"/>
                </a:cxn>
                <a:cxn ang="0">
                  <a:pos x="T2" y="T3"/>
                </a:cxn>
                <a:cxn ang="0">
                  <a:pos x="T4" y="T5"/>
                </a:cxn>
                <a:cxn ang="0">
                  <a:pos x="T6" y="T7"/>
                </a:cxn>
                <a:cxn ang="0">
                  <a:pos x="T8" y="T9"/>
                </a:cxn>
              </a:cxnLst>
              <a:rect l="0" t="0" r="r" b="b"/>
              <a:pathLst>
                <a:path w="748" h="617">
                  <a:moveTo>
                    <a:pt x="0" y="506"/>
                  </a:moveTo>
                  <a:lnTo>
                    <a:pt x="748" y="617"/>
                  </a:lnTo>
                  <a:lnTo>
                    <a:pt x="748" y="224"/>
                  </a:lnTo>
                  <a:lnTo>
                    <a:pt x="0" y="0"/>
                  </a:lnTo>
                  <a:lnTo>
                    <a:pt x="0" y="506"/>
                  </a:lnTo>
                  <a:close/>
                </a:path>
              </a:pathLst>
            </a:custGeom>
            <a:solidFill>
              <a:schemeClr val="accent5"/>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81"/>
            <p:cNvSpPr>
              <a:spLocks/>
            </p:cNvSpPr>
            <p:nvPr/>
          </p:nvSpPr>
          <p:spPr bwMode="auto">
            <a:xfrm rot="5400000">
              <a:off x="5594058" y="2742779"/>
              <a:ext cx="1166573" cy="728114"/>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chemeClr val="accent4">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82"/>
            <p:cNvSpPr>
              <a:spLocks/>
            </p:cNvSpPr>
            <p:nvPr/>
          </p:nvSpPr>
          <p:spPr bwMode="auto">
            <a:xfrm rot="5400000">
              <a:off x="5592922" y="3910488"/>
              <a:ext cx="1168845" cy="728114"/>
            </a:xfrm>
            <a:custGeom>
              <a:avLst/>
              <a:gdLst>
                <a:gd name="T0" fmla="*/ 0 w 1029"/>
                <a:gd name="T1" fmla="*/ 641 h 641"/>
                <a:gd name="T2" fmla="*/ 1029 w 1029"/>
                <a:gd name="T3" fmla="*/ 532 h 641"/>
                <a:gd name="T4" fmla="*/ 1029 w 1029"/>
                <a:gd name="T5" fmla="*/ 111 h 641"/>
                <a:gd name="T6" fmla="*/ 0 w 1029"/>
                <a:gd name="T7" fmla="*/ 0 h 641"/>
                <a:gd name="T8" fmla="*/ 0 w 1029"/>
                <a:gd name="T9" fmla="*/ 641 h 641"/>
              </a:gdLst>
              <a:ahLst/>
              <a:cxnLst>
                <a:cxn ang="0">
                  <a:pos x="T0" y="T1"/>
                </a:cxn>
                <a:cxn ang="0">
                  <a:pos x="T2" y="T3"/>
                </a:cxn>
                <a:cxn ang="0">
                  <a:pos x="T4" y="T5"/>
                </a:cxn>
                <a:cxn ang="0">
                  <a:pos x="T6" y="T7"/>
                </a:cxn>
                <a:cxn ang="0">
                  <a:pos x="T8" y="T9"/>
                </a:cxn>
              </a:cxnLst>
              <a:rect l="0" t="0" r="r" b="b"/>
              <a:pathLst>
                <a:path w="1029" h="641">
                  <a:moveTo>
                    <a:pt x="0" y="641"/>
                  </a:moveTo>
                  <a:lnTo>
                    <a:pt x="1029" y="532"/>
                  </a:lnTo>
                  <a:lnTo>
                    <a:pt x="1029" y="111"/>
                  </a:lnTo>
                  <a:lnTo>
                    <a:pt x="0" y="0"/>
                  </a:lnTo>
                  <a:lnTo>
                    <a:pt x="0" y="641"/>
                  </a:lnTo>
                  <a:close/>
                </a:path>
              </a:pathLst>
            </a:custGeom>
            <a:solidFill>
              <a:schemeClr val="accent4"/>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83"/>
            <p:cNvSpPr>
              <a:spLocks/>
            </p:cNvSpPr>
            <p:nvPr/>
          </p:nvSpPr>
          <p:spPr bwMode="auto">
            <a:xfrm rot="5400000">
              <a:off x="7725013" y="3425457"/>
              <a:ext cx="9087" cy="531603"/>
            </a:xfrm>
            <a:custGeom>
              <a:avLst/>
              <a:gdLst>
                <a:gd name="T0" fmla="*/ 8 w 8"/>
                <a:gd name="T1" fmla="*/ 468 h 468"/>
                <a:gd name="T2" fmla="*/ 0 w 8"/>
                <a:gd name="T3" fmla="*/ 468 h 468"/>
                <a:gd name="T4" fmla="*/ 0 w 8"/>
                <a:gd name="T5" fmla="*/ 2 h 468"/>
                <a:gd name="T6" fmla="*/ 3 w 8"/>
                <a:gd name="T7" fmla="*/ 0 h 468"/>
                <a:gd name="T8" fmla="*/ 8 w 8"/>
                <a:gd name="T9" fmla="*/ 2 h 468"/>
                <a:gd name="T10" fmla="*/ 8 w 8"/>
                <a:gd name="T11" fmla="*/ 468 h 468"/>
              </a:gdLst>
              <a:ahLst/>
              <a:cxnLst>
                <a:cxn ang="0">
                  <a:pos x="T0" y="T1"/>
                </a:cxn>
                <a:cxn ang="0">
                  <a:pos x="T2" y="T3"/>
                </a:cxn>
                <a:cxn ang="0">
                  <a:pos x="T4" y="T5"/>
                </a:cxn>
                <a:cxn ang="0">
                  <a:pos x="T6" y="T7"/>
                </a:cxn>
                <a:cxn ang="0">
                  <a:pos x="T8" y="T9"/>
                </a:cxn>
                <a:cxn ang="0">
                  <a:pos x="T10" y="T11"/>
                </a:cxn>
              </a:cxnLst>
              <a:rect l="0" t="0" r="r" b="b"/>
              <a:pathLst>
                <a:path w="8" h="468">
                  <a:moveTo>
                    <a:pt x="8" y="468"/>
                  </a:moveTo>
                  <a:lnTo>
                    <a:pt x="0" y="468"/>
                  </a:lnTo>
                  <a:lnTo>
                    <a:pt x="0" y="2"/>
                  </a:lnTo>
                  <a:lnTo>
                    <a:pt x="3" y="0"/>
                  </a:lnTo>
                  <a:lnTo>
                    <a:pt x="8" y="2"/>
                  </a:lnTo>
                  <a:lnTo>
                    <a:pt x="8" y="468"/>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84"/>
            <p:cNvSpPr>
              <a:spLocks/>
            </p:cNvSpPr>
            <p:nvPr/>
          </p:nvSpPr>
          <p:spPr bwMode="auto">
            <a:xfrm rot="5400000">
              <a:off x="6992355" y="3403875"/>
              <a:ext cx="9087" cy="574767"/>
            </a:xfrm>
            <a:custGeom>
              <a:avLst/>
              <a:gdLst>
                <a:gd name="T0" fmla="*/ 8 w 8"/>
                <a:gd name="T1" fmla="*/ 506 h 506"/>
                <a:gd name="T2" fmla="*/ 0 w 8"/>
                <a:gd name="T3" fmla="*/ 506 h 506"/>
                <a:gd name="T4" fmla="*/ 0 w 8"/>
                <a:gd name="T5" fmla="*/ 1 h 506"/>
                <a:gd name="T6" fmla="*/ 3 w 8"/>
                <a:gd name="T7" fmla="*/ 0 h 506"/>
                <a:gd name="T8" fmla="*/ 8 w 8"/>
                <a:gd name="T9" fmla="*/ 1 h 506"/>
                <a:gd name="T10" fmla="*/ 8 w 8"/>
                <a:gd name="T11" fmla="*/ 506 h 506"/>
              </a:gdLst>
              <a:ahLst/>
              <a:cxnLst>
                <a:cxn ang="0">
                  <a:pos x="T0" y="T1"/>
                </a:cxn>
                <a:cxn ang="0">
                  <a:pos x="T2" y="T3"/>
                </a:cxn>
                <a:cxn ang="0">
                  <a:pos x="T4" y="T5"/>
                </a:cxn>
                <a:cxn ang="0">
                  <a:pos x="T6" y="T7"/>
                </a:cxn>
                <a:cxn ang="0">
                  <a:pos x="T8" y="T9"/>
                </a:cxn>
                <a:cxn ang="0">
                  <a:pos x="T10" y="T11"/>
                </a:cxn>
              </a:cxnLst>
              <a:rect l="0" t="0" r="r" b="b"/>
              <a:pathLst>
                <a:path w="8" h="506">
                  <a:moveTo>
                    <a:pt x="8" y="506"/>
                  </a:moveTo>
                  <a:lnTo>
                    <a:pt x="0" y="506"/>
                  </a:lnTo>
                  <a:lnTo>
                    <a:pt x="0" y="1"/>
                  </a:lnTo>
                  <a:lnTo>
                    <a:pt x="3" y="0"/>
                  </a:lnTo>
                  <a:lnTo>
                    <a:pt x="8" y="1"/>
                  </a:lnTo>
                  <a:lnTo>
                    <a:pt x="8" y="506"/>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85"/>
            <p:cNvSpPr>
              <a:spLocks/>
            </p:cNvSpPr>
            <p:nvPr/>
          </p:nvSpPr>
          <p:spPr bwMode="auto">
            <a:xfrm rot="5400000">
              <a:off x="4629676" y="3425457"/>
              <a:ext cx="9087" cy="531603"/>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p:cNvSpPr>
            <p:nvPr/>
          </p:nvSpPr>
          <p:spPr bwMode="auto">
            <a:xfrm rot="5400000">
              <a:off x="5361198" y="3403875"/>
              <a:ext cx="9087" cy="574767"/>
            </a:xfrm>
            <a:custGeom>
              <a:avLst/>
              <a:gdLst>
                <a:gd name="T0" fmla="*/ 8 w 8"/>
                <a:gd name="T1" fmla="*/ 0 h 506"/>
                <a:gd name="T2" fmla="*/ 0 w 8"/>
                <a:gd name="T3" fmla="*/ 0 h 506"/>
                <a:gd name="T4" fmla="*/ 0 w 8"/>
                <a:gd name="T5" fmla="*/ 504 h 506"/>
                <a:gd name="T6" fmla="*/ 3 w 8"/>
                <a:gd name="T7" fmla="*/ 506 h 506"/>
                <a:gd name="T8" fmla="*/ 8 w 8"/>
                <a:gd name="T9" fmla="*/ 504 h 506"/>
                <a:gd name="T10" fmla="*/ 8 w 8"/>
                <a:gd name="T11" fmla="*/ 0 h 506"/>
              </a:gdLst>
              <a:ahLst/>
              <a:cxnLst>
                <a:cxn ang="0">
                  <a:pos x="T0" y="T1"/>
                </a:cxn>
                <a:cxn ang="0">
                  <a:pos x="T2" y="T3"/>
                </a:cxn>
                <a:cxn ang="0">
                  <a:pos x="T4" y="T5"/>
                </a:cxn>
                <a:cxn ang="0">
                  <a:pos x="T6" y="T7"/>
                </a:cxn>
                <a:cxn ang="0">
                  <a:pos x="T8" y="T9"/>
                </a:cxn>
                <a:cxn ang="0">
                  <a:pos x="T10" y="T11"/>
                </a:cxn>
              </a:cxnLst>
              <a:rect l="0" t="0" r="r" b="b"/>
              <a:pathLst>
                <a:path w="8" h="506">
                  <a:moveTo>
                    <a:pt x="8" y="0"/>
                  </a:moveTo>
                  <a:lnTo>
                    <a:pt x="0" y="0"/>
                  </a:lnTo>
                  <a:lnTo>
                    <a:pt x="0" y="504"/>
                  </a:lnTo>
                  <a:lnTo>
                    <a:pt x="3" y="506"/>
                  </a:lnTo>
                  <a:lnTo>
                    <a:pt x="8" y="504"/>
                  </a:lnTo>
                  <a:lnTo>
                    <a:pt x="8"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87"/>
            <p:cNvSpPr>
              <a:spLocks/>
            </p:cNvSpPr>
            <p:nvPr/>
          </p:nvSpPr>
          <p:spPr bwMode="auto">
            <a:xfrm rot="5400000">
              <a:off x="6172801" y="3327202"/>
              <a:ext cx="9087" cy="728114"/>
            </a:xfrm>
            <a:custGeom>
              <a:avLst/>
              <a:gdLst>
                <a:gd name="T0" fmla="*/ 8 w 8"/>
                <a:gd name="T1" fmla="*/ 640 h 641"/>
                <a:gd name="T2" fmla="*/ 3 w 8"/>
                <a:gd name="T3" fmla="*/ 641 h 641"/>
                <a:gd name="T4" fmla="*/ 0 w 8"/>
                <a:gd name="T5" fmla="*/ 640 h 641"/>
                <a:gd name="T6" fmla="*/ 0 w 8"/>
                <a:gd name="T7" fmla="*/ 0 h 641"/>
                <a:gd name="T8" fmla="*/ 3 w 8"/>
                <a:gd name="T9" fmla="*/ 0 h 641"/>
                <a:gd name="T10" fmla="*/ 8 w 8"/>
                <a:gd name="T11" fmla="*/ 0 h 641"/>
                <a:gd name="T12" fmla="*/ 8 w 8"/>
                <a:gd name="T13" fmla="*/ 640 h 641"/>
              </a:gdLst>
              <a:ahLst/>
              <a:cxnLst>
                <a:cxn ang="0">
                  <a:pos x="T0" y="T1"/>
                </a:cxn>
                <a:cxn ang="0">
                  <a:pos x="T2" y="T3"/>
                </a:cxn>
                <a:cxn ang="0">
                  <a:pos x="T4" y="T5"/>
                </a:cxn>
                <a:cxn ang="0">
                  <a:pos x="T6" y="T7"/>
                </a:cxn>
                <a:cxn ang="0">
                  <a:pos x="T8" y="T9"/>
                </a:cxn>
                <a:cxn ang="0">
                  <a:pos x="T10" y="T11"/>
                </a:cxn>
                <a:cxn ang="0">
                  <a:pos x="T12" y="T13"/>
                </a:cxn>
              </a:cxnLst>
              <a:rect l="0" t="0" r="r" b="b"/>
              <a:pathLst>
                <a:path w="8" h="641">
                  <a:moveTo>
                    <a:pt x="8" y="640"/>
                  </a:moveTo>
                  <a:lnTo>
                    <a:pt x="3" y="641"/>
                  </a:lnTo>
                  <a:lnTo>
                    <a:pt x="0" y="640"/>
                  </a:lnTo>
                  <a:lnTo>
                    <a:pt x="0" y="0"/>
                  </a:lnTo>
                  <a:lnTo>
                    <a:pt x="3" y="0"/>
                  </a:lnTo>
                  <a:lnTo>
                    <a:pt x="8" y="0"/>
                  </a:lnTo>
                  <a:lnTo>
                    <a:pt x="8" y="64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88"/>
            <p:cNvSpPr>
              <a:spLocks/>
            </p:cNvSpPr>
            <p:nvPr/>
          </p:nvSpPr>
          <p:spPr bwMode="auto">
            <a:xfrm rot="5400000">
              <a:off x="7303593" y="3529960"/>
              <a:ext cx="1059798" cy="323733"/>
            </a:xfrm>
            <a:custGeom>
              <a:avLst/>
              <a:gdLst>
                <a:gd name="T0" fmla="*/ 465 w 933"/>
                <a:gd name="T1" fmla="*/ 0 h 285"/>
                <a:gd name="T2" fmla="*/ 0 w 933"/>
                <a:gd name="T3" fmla="*/ 280 h 285"/>
                <a:gd name="T4" fmla="*/ 0 w 933"/>
                <a:gd name="T5" fmla="*/ 285 h 285"/>
                <a:gd name="T6" fmla="*/ 465 w 933"/>
                <a:gd name="T7" fmla="*/ 10 h 285"/>
                <a:gd name="T8" fmla="*/ 933 w 933"/>
                <a:gd name="T9" fmla="*/ 285 h 285"/>
                <a:gd name="T10" fmla="*/ 933 w 933"/>
                <a:gd name="T11" fmla="*/ 280 h 285"/>
                <a:gd name="T12" fmla="*/ 465 w 933"/>
                <a:gd name="T13" fmla="*/ 0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0"/>
                  </a:moveTo>
                  <a:lnTo>
                    <a:pt x="0" y="280"/>
                  </a:lnTo>
                  <a:lnTo>
                    <a:pt x="0" y="285"/>
                  </a:lnTo>
                  <a:lnTo>
                    <a:pt x="465" y="10"/>
                  </a:lnTo>
                  <a:lnTo>
                    <a:pt x="933" y="285"/>
                  </a:lnTo>
                  <a:lnTo>
                    <a:pt x="933" y="280"/>
                  </a:lnTo>
                  <a:lnTo>
                    <a:pt x="465"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89"/>
            <p:cNvSpPr>
              <a:spLocks/>
            </p:cNvSpPr>
            <p:nvPr/>
          </p:nvSpPr>
          <p:spPr bwMode="auto">
            <a:xfrm rot="5400000">
              <a:off x="6837871" y="3587891"/>
              <a:ext cx="1059798" cy="207871"/>
            </a:xfrm>
            <a:custGeom>
              <a:avLst/>
              <a:gdLst>
                <a:gd name="T0" fmla="*/ 0 w 933"/>
                <a:gd name="T1" fmla="*/ 183 h 183"/>
                <a:gd name="T2" fmla="*/ 462 w 933"/>
                <a:gd name="T3" fmla="*/ 7 h 183"/>
                <a:gd name="T4" fmla="*/ 470 w 933"/>
                <a:gd name="T5" fmla="*/ 7 h 183"/>
                <a:gd name="T6" fmla="*/ 933 w 933"/>
                <a:gd name="T7" fmla="*/ 183 h 183"/>
                <a:gd name="T8" fmla="*/ 933 w 933"/>
                <a:gd name="T9" fmla="*/ 178 h 183"/>
                <a:gd name="T10" fmla="*/ 470 w 933"/>
                <a:gd name="T11" fmla="*/ 0 h 183"/>
                <a:gd name="T12" fmla="*/ 462 w 933"/>
                <a:gd name="T13" fmla="*/ 0 h 183"/>
                <a:gd name="T14" fmla="*/ 0 w 933"/>
                <a:gd name="T15" fmla="*/ 178 h 183"/>
                <a:gd name="T16" fmla="*/ 0 w 933"/>
                <a:gd name="T17"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90"/>
            <p:cNvSpPr>
              <a:spLocks/>
            </p:cNvSpPr>
            <p:nvPr/>
          </p:nvSpPr>
          <p:spPr bwMode="auto">
            <a:xfrm rot="5400000">
              <a:off x="6303998" y="3559494"/>
              <a:ext cx="1697039" cy="263530"/>
            </a:xfrm>
            <a:custGeom>
              <a:avLst/>
              <a:gdLst>
                <a:gd name="T0" fmla="*/ 746 w 1494"/>
                <a:gd name="T1" fmla="*/ 0 h 232"/>
                <a:gd name="T2" fmla="*/ 0 w 1494"/>
                <a:gd name="T3" fmla="*/ 224 h 232"/>
                <a:gd name="T4" fmla="*/ 0 w 1494"/>
                <a:gd name="T5" fmla="*/ 232 h 232"/>
                <a:gd name="T6" fmla="*/ 746 w 1494"/>
                <a:gd name="T7" fmla="*/ 10 h 232"/>
                <a:gd name="T8" fmla="*/ 1494 w 1494"/>
                <a:gd name="T9" fmla="*/ 232 h 232"/>
                <a:gd name="T10" fmla="*/ 1494 w 1494"/>
                <a:gd name="T11" fmla="*/ 224 h 232"/>
                <a:gd name="T12" fmla="*/ 746 w 1494"/>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1494" h="232">
                  <a:moveTo>
                    <a:pt x="746" y="0"/>
                  </a:moveTo>
                  <a:lnTo>
                    <a:pt x="0" y="224"/>
                  </a:lnTo>
                  <a:lnTo>
                    <a:pt x="0" y="232"/>
                  </a:lnTo>
                  <a:lnTo>
                    <a:pt x="746" y="10"/>
                  </a:lnTo>
                  <a:lnTo>
                    <a:pt x="1494" y="232"/>
                  </a:lnTo>
                  <a:lnTo>
                    <a:pt x="1494" y="224"/>
                  </a:lnTo>
                  <a:lnTo>
                    <a:pt x="746"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91"/>
            <p:cNvSpPr>
              <a:spLocks/>
            </p:cNvSpPr>
            <p:nvPr/>
          </p:nvSpPr>
          <p:spPr bwMode="auto">
            <a:xfrm rot="5400000">
              <a:off x="5804200" y="3621969"/>
              <a:ext cx="1697039" cy="138580"/>
            </a:xfrm>
            <a:custGeom>
              <a:avLst/>
              <a:gdLst>
                <a:gd name="T0" fmla="*/ 743 w 1494"/>
                <a:gd name="T1" fmla="*/ 0 h 122"/>
                <a:gd name="T2" fmla="*/ 0 w 1494"/>
                <a:gd name="T3" fmla="*/ 113 h 122"/>
                <a:gd name="T4" fmla="*/ 0 w 1494"/>
                <a:gd name="T5" fmla="*/ 122 h 122"/>
                <a:gd name="T6" fmla="*/ 743 w 1494"/>
                <a:gd name="T7" fmla="*/ 11 h 122"/>
                <a:gd name="T8" fmla="*/ 751 w 1494"/>
                <a:gd name="T9" fmla="*/ 11 h 122"/>
                <a:gd name="T10" fmla="*/ 1494 w 1494"/>
                <a:gd name="T11" fmla="*/ 122 h 122"/>
                <a:gd name="T12" fmla="*/ 1494 w 1494"/>
                <a:gd name="T13" fmla="*/ 113 h 122"/>
                <a:gd name="T14" fmla="*/ 751 w 1494"/>
                <a:gd name="T15" fmla="*/ 0 h 122"/>
                <a:gd name="T16" fmla="*/ 743 w 1494"/>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92"/>
            <p:cNvSpPr>
              <a:spLocks/>
            </p:cNvSpPr>
            <p:nvPr/>
          </p:nvSpPr>
          <p:spPr bwMode="auto">
            <a:xfrm rot="5400000">
              <a:off x="4000386" y="3529960"/>
              <a:ext cx="1059798" cy="323733"/>
            </a:xfrm>
            <a:custGeom>
              <a:avLst/>
              <a:gdLst>
                <a:gd name="T0" fmla="*/ 465 w 933"/>
                <a:gd name="T1" fmla="*/ 285 h 285"/>
                <a:gd name="T2" fmla="*/ 0 w 933"/>
                <a:gd name="T3" fmla="*/ 5 h 285"/>
                <a:gd name="T4" fmla="*/ 0 w 933"/>
                <a:gd name="T5" fmla="*/ 0 h 285"/>
                <a:gd name="T6" fmla="*/ 465 w 933"/>
                <a:gd name="T7" fmla="*/ 275 h 285"/>
                <a:gd name="T8" fmla="*/ 933 w 933"/>
                <a:gd name="T9" fmla="*/ 0 h 285"/>
                <a:gd name="T10" fmla="*/ 933 w 933"/>
                <a:gd name="T11" fmla="*/ 5 h 285"/>
                <a:gd name="T12" fmla="*/ 465 w 933"/>
                <a:gd name="T13" fmla="*/ 285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285"/>
                  </a:moveTo>
                  <a:lnTo>
                    <a:pt x="0" y="5"/>
                  </a:lnTo>
                  <a:lnTo>
                    <a:pt x="0" y="0"/>
                  </a:lnTo>
                  <a:lnTo>
                    <a:pt x="465" y="275"/>
                  </a:lnTo>
                  <a:lnTo>
                    <a:pt x="933" y="0"/>
                  </a:lnTo>
                  <a:lnTo>
                    <a:pt x="933" y="5"/>
                  </a:lnTo>
                  <a:lnTo>
                    <a:pt x="465" y="285"/>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93"/>
            <p:cNvSpPr>
              <a:spLocks/>
            </p:cNvSpPr>
            <p:nvPr/>
          </p:nvSpPr>
          <p:spPr bwMode="auto">
            <a:xfrm rot="5400000">
              <a:off x="4466105" y="3587891"/>
              <a:ext cx="1059798" cy="207871"/>
            </a:xfrm>
            <a:custGeom>
              <a:avLst/>
              <a:gdLst>
                <a:gd name="T0" fmla="*/ 0 w 933"/>
                <a:gd name="T1" fmla="*/ 0 h 183"/>
                <a:gd name="T2" fmla="*/ 462 w 933"/>
                <a:gd name="T3" fmla="*/ 176 h 183"/>
                <a:gd name="T4" fmla="*/ 470 w 933"/>
                <a:gd name="T5" fmla="*/ 176 h 183"/>
                <a:gd name="T6" fmla="*/ 933 w 933"/>
                <a:gd name="T7" fmla="*/ 0 h 183"/>
                <a:gd name="T8" fmla="*/ 933 w 933"/>
                <a:gd name="T9" fmla="*/ 5 h 183"/>
                <a:gd name="T10" fmla="*/ 470 w 933"/>
                <a:gd name="T11" fmla="*/ 183 h 183"/>
                <a:gd name="T12" fmla="*/ 462 w 933"/>
                <a:gd name="T13" fmla="*/ 183 h 183"/>
                <a:gd name="T14" fmla="*/ 0 w 933"/>
                <a:gd name="T15" fmla="*/ 5 h 183"/>
                <a:gd name="T16" fmla="*/ 0 w 933"/>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94"/>
            <p:cNvSpPr>
              <a:spLocks/>
            </p:cNvSpPr>
            <p:nvPr/>
          </p:nvSpPr>
          <p:spPr bwMode="auto">
            <a:xfrm rot="5400000">
              <a:off x="4362170" y="3558926"/>
              <a:ext cx="1697039" cy="264666"/>
            </a:xfrm>
            <a:custGeom>
              <a:avLst/>
              <a:gdLst>
                <a:gd name="T0" fmla="*/ 746 w 1494"/>
                <a:gd name="T1" fmla="*/ 233 h 233"/>
                <a:gd name="T2" fmla="*/ 0 w 1494"/>
                <a:gd name="T3" fmla="*/ 9 h 233"/>
                <a:gd name="T4" fmla="*/ 0 w 1494"/>
                <a:gd name="T5" fmla="*/ 0 h 233"/>
                <a:gd name="T6" fmla="*/ 746 w 1494"/>
                <a:gd name="T7" fmla="*/ 222 h 233"/>
                <a:gd name="T8" fmla="*/ 1494 w 1494"/>
                <a:gd name="T9" fmla="*/ 0 h 233"/>
                <a:gd name="T10" fmla="*/ 1494 w 1494"/>
                <a:gd name="T11" fmla="*/ 9 h 233"/>
                <a:gd name="T12" fmla="*/ 746 w 1494"/>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1494" h="233">
                  <a:moveTo>
                    <a:pt x="746" y="233"/>
                  </a:moveTo>
                  <a:lnTo>
                    <a:pt x="0" y="9"/>
                  </a:lnTo>
                  <a:lnTo>
                    <a:pt x="0" y="0"/>
                  </a:lnTo>
                  <a:lnTo>
                    <a:pt x="746" y="222"/>
                  </a:lnTo>
                  <a:lnTo>
                    <a:pt x="1494" y="0"/>
                  </a:lnTo>
                  <a:lnTo>
                    <a:pt x="1494" y="9"/>
                  </a:lnTo>
                  <a:lnTo>
                    <a:pt x="746" y="233"/>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95"/>
            <p:cNvSpPr>
              <a:spLocks/>
            </p:cNvSpPr>
            <p:nvPr/>
          </p:nvSpPr>
          <p:spPr bwMode="auto">
            <a:xfrm rot="5400000">
              <a:off x="4862537" y="3621969"/>
              <a:ext cx="1697039" cy="138580"/>
            </a:xfrm>
            <a:custGeom>
              <a:avLst/>
              <a:gdLst>
                <a:gd name="T0" fmla="*/ 743 w 1494"/>
                <a:gd name="T1" fmla="*/ 122 h 122"/>
                <a:gd name="T2" fmla="*/ 0 w 1494"/>
                <a:gd name="T3" fmla="*/ 9 h 122"/>
                <a:gd name="T4" fmla="*/ 0 w 1494"/>
                <a:gd name="T5" fmla="*/ 0 h 122"/>
                <a:gd name="T6" fmla="*/ 743 w 1494"/>
                <a:gd name="T7" fmla="*/ 112 h 122"/>
                <a:gd name="T8" fmla="*/ 751 w 1494"/>
                <a:gd name="T9" fmla="*/ 112 h 122"/>
                <a:gd name="T10" fmla="*/ 1494 w 1494"/>
                <a:gd name="T11" fmla="*/ 0 h 122"/>
                <a:gd name="T12" fmla="*/ 1494 w 1494"/>
                <a:gd name="T13" fmla="*/ 9 h 122"/>
                <a:gd name="T14" fmla="*/ 751 w 1494"/>
                <a:gd name="T15" fmla="*/ 122 h 122"/>
                <a:gd name="T16" fmla="*/ 743 w 1494"/>
                <a:gd name="T1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96"/>
            <p:cNvSpPr>
              <a:spLocks/>
            </p:cNvSpPr>
            <p:nvPr/>
          </p:nvSpPr>
          <p:spPr bwMode="auto">
            <a:xfrm rot="5400000">
              <a:off x="5303835" y="3621400"/>
              <a:ext cx="2335417" cy="139716"/>
            </a:xfrm>
            <a:custGeom>
              <a:avLst/>
              <a:gdLst>
                <a:gd name="T0" fmla="*/ 1027 w 2056"/>
                <a:gd name="T1" fmla="*/ 0 h 123"/>
                <a:gd name="T2" fmla="*/ 0 w 2056"/>
                <a:gd name="T3" fmla="*/ 111 h 123"/>
                <a:gd name="T4" fmla="*/ 0 w 2056"/>
                <a:gd name="T5" fmla="*/ 123 h 123"/>
                <a:gd name="T6" fmla="*/ 1027 w 2056"/>
                <a:gd name="T7" fmla="*/ 14 h 123"/>
                <a:gd name="T8" fmla="*/ 2056 w 2056"/>
                <a:gd name="T9" fmla="*/ 123 h 123"/>
                <a:gd name="T10" fmla="*/ 2056 w 2056"/>
                <a:gd name="T11" fmla="*/ 111 h 123"/>
                <a:gd name="T12" fmla="*/ 1027 w 2056"/>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056" h="123">
                  <a:moveTo>
                    <a:pt x="1027" y="0"/>
                  </a:moveTo>
                  <a:lnTo>
                    <a:pt x="0" y="111"/>
                  </a:lnTo>
                  <a:lnTo>
                    <a:pt x="0" y="123"/>
                  </a:lnTo>
                  <a:lnTo>
                    <a:pt x="1027" y="14"/>
                  </a:lnTo>
                  <a:lnTo>
                    <a:pt x="2056" y="123"/>
                  </a:lnTo>
                  <a:lnTo>
                    <a:pt x="2056" y="111"/>
                  </a:lnTo>
                  <a:lnTo>
                    <a:pt x="1027"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rot="5400000">
              <a:off x="4713165" y="3623672"/>
              <a:ext cx="2335417" cy="135173"/>
            </a:xfrm>
            <a:custGeom>
              <a:avLst/>
              <a:gdLst>
                <a:gd name="T0" fmla="*/ 1027 w 2056"/>
                <a:gd name="T1" fmla="*/ 119 h 119"/>
                <a:gd name="T2" fmla="*/ 0 w 2056"/>
                <a:gd name="T3" fmla="*/ 10 h 119"/>
                <a:gd name="T4" fmla="*/ 0 w 2056"/>
                <a:gd name="T5" fmla="*/ 0 h 119"/>
                <a:gd name="T6" fmla="*/ 1027 w 2056"/>
                <a:gd name="T7" fmla="*/ 104 h 119"/>
                <a:gd name="T8" fmla="*/ 2056 w 2056"/>
                <a:gd name="T9" fmla="*/ 0 h 119"/>
                <a:gd name="T10" fmla="*/ 2056 w 2056"/>
                <a:gd name="T11" fmla="*/ 10 h 119"/>
                <a:gd name="T12" fmla="*/ 1027 w 2056"/>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056" h="119">
                  <a:moveTo>
                    <a:pt x="1027" y="119"/>
                  </a:moveTo>
                  <a:lnTo>
                    <a:pt x="0" y="10"/>
                  </a:lnTo>
                  <a:lnTo>
                    <a:pt x="0" y="0"/>
                  </a:lnTo>
                  <a:lnTo>
                    <a:pt x="1027" y="104"/>
                  </a:lnTo>
                  <a:lnTo>
                    <a:pt x="2056" y="0"/>
                  </a:lnTo>
                  <a:lnTo>
                    <a:pt x="2056" y="10"/>
                  </a:lnTo>
                  <a:lnTo>
                    <a:pt x="1027" y="119"/>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31"/>
          <p:cNvSpPr txBox="1"/>
          <p:nvPr/>
        </p:nvSpPr>
        <p:spPr>
          <a:xfrm>
            <a:off x="1672555" y="2929373"/>
            <a:ext cx="2308531"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1672555" y="2650487"/>
            <a:ext cx="1512168"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672555" y="4785629"/>
            <a:ext cx="2308531"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1672555" y="4506743"/>
            <a:ext cx="1512168"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8755706" y="2125461"/>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8755707" y="1846574"/>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37"/>
          <p:cNvSpPr txBox="1"/>
          <p:nvPr/>
        </p:nvSpPr>
        <p:spPr>
          <a:xfrm>
            <a:off x="8755706" y="5740306"/>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8755707" y="5461420"/>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8755706" y="3869317"/>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8755707" y="3590431"/>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2" name="Elbow Connector 41"/>
          <p:cNvCxnSpPr/>
          <p:nvPr/>
        </p:nvCxnSpPr>
        <p:spPr>
          <a:xfrm rot="10800000">
            <a:off x="3735603" y="2806055"/>
            <a:ext cx="834769" cy="762468"/>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3" name="Elbow Connector 42"/>
          <p:cNvCxnSpPr/>
          <p:nvPr/>
        </p:nvCxnSpPr>
        <p:spPr>
          <a:xfrm rot="10800000">
            <a:off x="3773079" y="4718355"/>
            <a:ext cx="1588294" cy="292563"/>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4" name="Elbow Connector 43"/>
          <p:cNvCxnSpPr/>
          <p:nvPr/>
        </p:nvCxnSpPr>
        <p:spPr>
          <a:xfrm rot="10800000" flipV="1">
            <a:off x="6822358" y="1939728"/>
            <a:ext cx="1931960" cy="968015"/>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Elbow Connector 44"/>
          <p:cNvCxnSpPr/>
          <p:nvPr/>
        </p:nvCxnSpPr>
        <p:spPr>
          <a:xfrm rot="10800000">
            <a:off x="7882937" y="3435358"/>
            <a:ext cx="824223" cy="295429"/>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39" idx="1"/>
          </p:cNvCxnSpPr>
          <p:nvPr/>
        </p:nvCxnSpPr>
        <p:spPr>
          <a:xfrm rot="10800000">
            <a:off x="7027317" y="5248562"/>
            <a:ext cx="1728391" cy="377135"/>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7"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4017774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wipe(right)">
                                      <p:cBhvr>
                                        <p:cTn id="53" dur="500"/>
                                        <p:tgtEl>
                                          <p:spTgt spid="42"/>
                                        </p:tgtEl>
                                      </p:cBhvr>
                                    </p:animEffect>
                                  </p:childTnLst>
                                </p:cTn>
                              </p:par>
                            </p:childTnLst>
                          </p:cTn>
                        </p:par>
                        <p:par>
                          <p:cTn id="54" fill="hold">
                            <p:stCondLst>
                              <p:cond delay="6500"/>
                            </p:stCondLst>
                            <p:childTnLst>
                              <p:par>
                                <p:cTn id="55" presetID="22" presetClass="entr" presetSubtype="2"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right)">
                                      <p:cBhvr>
                                        <p:cTn id="57" dur="500"/>
                                        <p:tgtEl>
                                          <p:spTgt spid="43"/>
                                        </p:tgtEl>
                                      </p:cBhvr>
                                    </p:animEffect>
                                  </p:childTnLst>
                                </p:cTn>
                              </p:par>
                            </p:childTnLst>
                          </p:cTn>
                        </p:par>
                        <p:par>
                          <p:cTn id="58" fill="hold">
                            <p:stCondLst>
                              <p:cond delay="7000"/>
                            </p:stCondLst>
                            <p:childTnLst>
                              <p:par>
                                <p:cTn id="59" presetID="22" presetClass="entr" presetSubtype="8"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500"/>
                                        <p:tgtEl>
                                          <p:spTgt spid="44"/>
                                        </p:tgtEl>
                                      </p:cBhvr>
                                    </p:animEffect>
                                  </p:childTnLst>
                                </p:cTn>
                              </p:par>
                            </p:childTnLst>
                          </p:cTn>
                        </p:par>
                        <p:par>
                          <p:cTn id="62" fill="hold">
                            <p:stCondLst>
                              <p:cond delay="75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par>
                          <p:cTn id="66" fill="hold">
                            <p:stCondLst>
                              <p:cond delay="8000"/>
                            </p:stCondLst>
                            <p:childTnLst>
                              <p:par>
                                <p:cTn id="67" presetID="22" presetClass="entr" presetSubtype="8" fill="hold"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39" grpId="0"/>
      <p:bldP spid="40" grpId="0"/>
      <p:bldP spid="4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2684959" y="1600101"/>
            <a:ext cx="3341438" cy="39489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8" name="直接连接符 77"/>
          <p:cNvCxnSpPr/>
          <p:nvPr/>
        </p:nvCxnSpPr>
        <p:spPr>
          <a:xfrm>
            <a:off x="3247158" y="5006216"/>
            <a:ext cx="221704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itle 13"/>
          <p:cNvSpPr txBox="1">
            <a:spLocks/>
          </p:cNvSpPr>
          <p:nvPr/>
        </p:nvSpPr>
        <p:spPr>
          <a:xfrm>
            <a:off x="3130692" y="4221373"/>
            <a:ext cx="2449974" cy="519373"/>
          </a:xfrm>
          <a:prstGeom prst="rect">
            <a:avLst/>
          </a:prstGeom>
        </p:spPr>
        <p:txBody>
          <a:bodyPr vert="horz" wrap="square" lIns="0" tIns="0" rIns="0" bIns="0" rtlCol="0" anchor="t" anchorCtr="0">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375"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PART</a:t>
            </a:r>
            <a:endPar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48"/>
          <p:cNvSpPr txBox="1"/>
          <p:nvPr/>
        </p:nvSpPr>
        <p:spPr>
          <a:xfrm>
            <a:off x="6933431" y="3040261"/>
            <a:ext cx="4320480" cy="738664"/>
          </a:xfrm>
          <a:prstGeom prst="rect">
            <a:avLst/>
          </a:prstGeom>
          <a:noFill/>
        </p:spPr>
        <p:txBody>
          <a:bodyPr wrap="square" lIns="0" tIns="0" rIns="0" bIns="0" rtlCol="0">
            <a:spAutoFit/>
          </a:bodyPr>
          <a:lstStyle/>
          <a:p>
            <a:r>
              <a:rPr lang="zh-CN" altLang="en-US" sz="4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工作完成情况</a:t>
            </a:r>
            <a:endParaRPr lang="en-GB" altLang="zh-CN" sz="4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矩形 259"/>
          <p:cNvSpPr>
            <a:spLocks noChangeArrowheads="1"/>
          </p:cNvSpPr>
          <p:nvPr/>
        </p:nvSpPr>
        <p:spPr bwMode="auto">
          <a:xfrm>
            <a:off x="3072556" y="2011757"/>
            <a:ext cx="2566244"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3800" cap="all" spc="300" dirty="0" smtClean="0">
                <a:solidFill>
                  <a:schemeClr val="bg1"/>
                </a:solidFill>
                <a:latin typeface="Impact" panose="020B0806030902050204" pitchFamily="34" charset="0"/>
                <a:cs typeface="Arial" panose="020B0604020202020204" pitchFamily="34" charset="0"/>
                <a:sym typeface="Arial" panose="020B0604020202020204" pitchFamily="34" charset="0"/>
              </a:rPr>
              <a:t>02</a:t>
            </a:r>
            <a:endParaRPr lang="zh-CN" altLang="en-US" sz="13800" cap="all" spc="300" dirty="0">
              <a:solidFill>
                <a:schemeClr val="bg1"/>
              </a:solidFill>
              <a:latin typeface="Impact" panose="020B0806030902050204" pitchFamily="34" charset="0"/>
              <a:cs typeface="Arial" panose="020B0604020202020204" pitchFamily="34" charset="0"/>
              <a:sym typeface="Arial" panose="020B0604020202020204" pitchFamily="34" charset="0"/>
            </a:endParaRPr>
          </a:p>
        </p:txBody>
      </p:sp>
      <p:sp>
        <p:nvSpPr>
          <p:cNvPr id="13" name="TextBox 11"/>
          <p:cNvSpPr txBox="1"/>
          <p:nvPr/>
        </p:nvSpPr>
        <p:spPr>
          <a:xfrm>
            <a:off x="6879479" y="3992900"/>
            <a:ext cx="1837447" cy="215444"/>
          </a:xfrm>
          <a:prstGeom prst="rect">
            <a:avLst/>
          </a:prstGeom>
          <a:noFill/>
        </p:spPr>
        <p:txBody>
          <a:bodyPr wrap="squar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939842" y="3992900"/>
            <a:ext cx="1837447" cy="215444"/>
          </a:xfrm>
          <a:prstGeom prst="rect">
            <a:avLst/>
          </a:prstGeom>
          <a:noFill/>
        </p:spPr>
        <p:txBody>
          <a:bodyPr wrap="squar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1"/>
          <p:cNvSpPr txBox="1"/>
          <p:nvPr/>
        </p:nvSpPr>
        <p:spPr>
          <a:xfrm>
            <a:off x="6879479" y="4303831"/>
            <a:ext cx="1837447" cy="215444"/>
          </a:xfrm>
          <a:prstGeom prst="rect">
            <a:avLst/>
          </a:prstGeom>
          <a:noFill/>
        </p:spPr>
        <p:txBody>
          <a:bodyPr wrap="squar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1"/>
          <p:cNvSpPr txBox="1"/>
          <p:nvPr/>
        </p:nvSpPr>
        <p:spPr>
          <a:xfrm>
            <a:off x="8939842" y="4303831"/>
            <a:ext cx="1837447" cy="215444"/>
          </a:xfrm>
          <a:prstGeom prst="rect">
            <a:avLst/>
          </a:prstGeom>
          <a:noFill/>
        </p:spPr>
        <p:txBody>
          <a:bodyPr wrap="squar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650238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
                                        </p:tgtEl>
                                        <p:attrNameLst>
                                          <p:attrName>ppt_y</p:attrName>
                                        </p:attrNameLst>
                                      </p:cBhvr>
                                      <p:tavLst>
                                        <p:tav tm="0">
                                          <p:val>
                                            <p:strVal val="#ppt_y"/>
                                          </p:val>
                                        </p:tav>
                                        <p:tav tm="100000">
                                          <p:val>
                                            <p:strVal val="#ppt_y"/>
                                          </p:val>
                                        </p:tav>
                                      </p:tavLst>
                                    </p:anim>
                                    <p:anim calcmode="lin" valueType="num">
                                      <p:cBhvr>
                                        <p:cTn id="1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
                                        </p:tgtEl>
                                      </p:cBhvr>
                                    </p:animEffect>
                                  </p:childTnLst>
                                </p:cTn>
                              </p:par>
                            </p:childTnLst>
                          </p:cTn>
                        </p:par>
                        <p:par>
                          <p:cTn id="16" fill="hold">
                            <p:stCondLst>
                              <p:cond delay="10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2"/>
                                        </p:tgtEl>
                                      </p:cBhvr>
                                    </p:animEffect>
                                    <p:animScale>
                                      <p:cBhvr>
                                        <p:cTn id="19" dur="250" autoRev="1" fill="hold"/>
                                        <p:tgtEl>
                                          <p:spTgt spid="12"/>
                                        </p:tgtEl>
                                      </p:cBhvr>
                                      <p:by x="105000" y="105000"/>
                                    </p:animScale>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78"/>
                                        </p:tgtEl>
                                        <p:attrNameLst>
                                          <p:attrName>style.visibility</p:attrName>
                                        </p:attrNameLst>
                                      </p:cBhvr>
                                      <p:to>
                                        <p:strVal val="visible"/>
                                      </p:to>
                                    </p:set>
                                    <p:anim calcmode="lin" valueType="num">
                                      <p:cBhvr additive="base">
                                        <p:cTn id="24" dur="500" fill="hold"/>
                                        <p:tgtEl>
                                          <p:spTgt spid="78"/>
                                        </p:tgtEl>
                                        <p:attrNameLst>
                                          <p:attrName>ppt_x</p:attrName>
                                        </p:attrNameLst>
                                      </p:cBhvr>
                                      <p:tavLst>
                                        <p:tav tm="0">
                                          <p:val>
                                            <p:strVal val="#ppt_x"/>
                                          </p:val>
                                        </p:tav>
                                        <p:tav tm="100000">
                                          <p:val>
                                            <p:strVal val="#ppt_x"/>
                                          </p:val>
                                        </p:tav>
                                      </p:tavLst>
                                    </p:anim>
                                    <p:anim calcmode="lin" valueType="num">
                                      <p:cBhvr additive="base">
                                        <p:cTn id="25" dur="500" fill="hold"/>
                                        <p:tgtEl>
                                          <p:spTgt spid="7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ppt_x"/>
                                          </p:val>
                                        </p:tav>
                                        <p:tav tm="100000">
                                          <p:val>
                                            <p:strVal val="#ppt_x"/>
                                          </p:val>
                                        </p:tav>
                                      </p:tavLst>
                                    </p:anim>
                                    <p:anim calcmode="lin" valueType="num">
                                      <p:cBhvr additive="base">
                                        <p:cTn id="29" dur="500" fill="hold"/>
                                        <p:tgtEl>
                                          <p:spTgt spid="18"/>
                                        </p:tgtEl>
                                        <p:attrNameLst>
                                          <p:attrName>ppt_y</p:attrName>
                                        </p:attrNameLst>
                                      </p:cBhvr>
                                      <p:tavLst>
                                        <p:tav tm="0">
                                          <p:val>
                                            <p:strVal val="1+#ppt_h/2"/>
                                          </p:val>
                                        </p:tav>
                                        <p:tav tm="100000">
                                          <p:val>
                                            <p:strVal val="#ppt_y"/>
                                          </p:val>
                                        </p:tav>
                                      </p:tavLst>
                                    </p:anim>
                                  </p:childTnLst>
                                </p:cTn>
                              </p:par>
                            </p:childTnLst>
                          </p:cTn>
                        </p:par>
                        <p:par>
                          <p:cTn id="30" fill="hold">
                            <p:stCondLst>
                              <p:cond delay="50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11"/>
                                        </p:tgtEl>
                                        <p:attrNameLst>
                                          <p:attrName>style.visibility</p:attrName>
                                        </p:attrNameLst>
                                      </p:cBhvr>
                                      <p:to>
                                        <p:strVal val="visible"/>
                                      </p:to>
                                    </p:set>
                                    <p:animEffect transition="in" filter="wipe(left)">
                                      <p:cBhvr>
                                        <p:cTn id="33" dur="200"/>
                                        <p:tgtEl>
                                          <p:spTgt spid="11"/>
                                        </p:tgtEl>
                                      </p:cBhvr>
                                    </p:animEffect>
                                  </p:childTnLst>
                                </p:cTn>
                              </p:par>
                              <p:par>
                                <p:cTn id="34" presetID="36" presetClass="emph" presetSubtype="0" fill="hold" grpId="1" nodeType="withEffect">
                                  <p:stCondLst>
                                    <p:cond delay="0"/>
                                  </p:stCondLst>
                                  <p:iterate type="lt">
                                    <p:tmPct val="30000"/>
                                  </p:iterate>
                                  <p:childTnLst>
                                    <p:animScale>
                                      <p:cBhvr>
                                        <p:cTn id="35" dur="50" autoRev="1" fill="hold">
                                          <p:stCondLst>
                                            <p:cond delay="0"/>
                                          </p:stCondLst>
                                        </p:cTn>
                                        <p:tgtEl>
                                          <p:spTgt spid="11"/>
                                        </p:tgtEl>
                                      </p:cBhvr>
                                      <p:to x="80000" y="100000"/>
                                    </p:animScale>
                                    <p:anim by="(#ppt_w*0.10)" calcmode="lin" valueType="num">
                                      <p:cBhvr>
                                        <p:cTn id="36" dur="50" autoRev="1" fill="hold">
                                          <p:stCondLst>
                                            <p:cond delay="0"/>
                                          </p:stCondLst>
                                        </p:cTn>
                                        <p:tgtEl>
                                          <p:spTgt spid="11"/>
                                        </p:tgtEl>
                                        <p:attrNameLst>
                                          <p:attrName>ppt_x</p:attrName>
                                        </p:attrNameLst>
                                      </p:cBhvr>
                                    </p:anim>
                                    <p:anim by="(-#ppt_w*0.10)" calcmode="lin" valueType="num">
                                      <p:cBhvr>
                                        <p:cTn id="37" dur="50" autoRev="1" fill="hold">
                                          <p:stCondLst>
                                            <p:cond delay="0"/>
                                          </p:stCondLst>
                                        </p:cTn>
                                        <p:tgtEl>
                                          <p:spTgt spid="11"/>
                                        </p:tgtEl>
                                        <p:attrNameLst>
                                          <p:attrName>ppt_y</p:attrName>
                                        </p:attrNameLst>
                                      </p:cBhvr>
                                    </p:anim>
                                    <p:animRot by="-480000">
                                      <p:cBhvr>
                                        <p:cTn id="38" dur="50" autoRev="1" fill="hold">
                                          <p:stCondLst>
                                            <p:cond delay="0"/>
                                          </p:stCondLst>
                                        </p:cTn>
                                        <p:tgtEl>
                                          <p:spTgt spid="11"/>
                                        </p:tgtEl>
                                        <p:attrNameLst>
                                          <p:attrName>r</p:attrName>
                                        </p:attrNameLst>
                                      </p:cBhvr>
                                    </p:animRot>
                                  </p:childTnLst>
                                </p:cTn>
                              </p:par>
                            </p:childTnLst>
                          </p:cTn>
                        </p:par>
                        <p:par>
                          <p:cTn id="39" fill="hold">
                            <p:stCondLst>
                              <p:cond delay="1000"/>
                            </p:stCondLst>
                            <p:childTnLst>
                              <p:par>
                                <p:cTn id="40" presetID="1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p:tgtEl>
                                          <p:spTgt spid="13"/>
                                        </p:tgtEl>
                                        <p:attrNameLst>
                                          <p:attrName>ppt_x</p:attrName>
                                        </p:attrNameLst>
                                      </p:cBhvr>
                                      <p:tavLst>
                                        <p:tav tm="0">
                                          <p:val>
                                            <p:strVal val="#ppt_x-#ppt_w*1.125000"/>
                                          </p:val>
                                        </p:tav>
                                        <p:tav tm="100000">
                                          <p:val>
                                            <p:strVal val="#ppt_x"/>
                                          </p:val>
                                        </p:tav>
                                      </p:tavLst>
                                    </p:anim>
                                    <p:animEffect transition="in" filter="wipe(right)">
                                      <p:cBhvr>
                                        <p:cTn id="43" dur="500"/>
                                        <p:tgtEl>
                                          <p:spTgt spid="13"/>
                                        </p:tgtEl>
                                      </p:cBhvr>
                                    </p:animEffect>
                                  </p:childTnLst>
                                </p:cTn>
                              </p:par>
                            </p:childTnLst>
                          </p:cTn>
                        </p:par>
                        <p:par>
                          <p:cTn id="44" fill="hold">
                            <p:stCondLst>
                              <p:cond delay="1500"/>
                            </p:stCondLst>
                            <p:childTnLst>
                              <p:par>
                                <p:cTn id="45" presetID="1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p:tgtEl>
                                          <p:spTgt spid="14"/>
                                        </p:tgtEl>
                                        <p:attrNameLst>
                                          <p:attrName>ppt_x</p:attrName>
                                        </p:attrNameLst>
                                      </p:cBhvr>
                                      <p:tavLst>
                                        <p:tav tm="0">
                                          <p:val>
                                            <p:strVal val="#ppt_x-#ppt_w*1.125000"/>
                                          </p:val>
                                        </p:tav>
                                        <p:tav tm="100000">
                                          <p:val>
                                            <p:strVal val="#ppt_x"/>
                                          </p:val>
                                        </p:tav>
                                      </p:tavLst>
                                    </p:anim>
                                    <p:animEffect transition="in" filter="wipe(right)">
                                      <p:cBhvr>
                                        <p:cTn id="48" dur="500"/>
                                        <p:tgtEl>
                                          <p:spTgt spid="14"/>
                                        </p:tgtEl>
                                      </p:cBhvr>
                                    </p:animEffect>
                                  </p:childTnLst>
                                </p:cTn>
                              </p:par>
                            </p:childTnLst>
                          </p:cTn>
                        </p:par>
                        <p:par>
                          <p:cTn id="49" fill="hold">
                            <p:stCondLst>
                              <p:cond delay="2000"/>
                            </p:stCondLst>
                            <p:childTnLst>
                              <p:par>
                                <p:cTn id="50" presetID="12" presetClass="entr" presetSubtype="8"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p:tgtEl>
                                          <p:spTgt spid="15"/>
                                        </p:tgtEl>
                                        <p:attrNameLst>
                                          <p:attrName>ppt_x</p:attrName>
                                        </p:attrNameLst>
                                      </p:cBhvr>
                                      <p:tavLst>
                                        <p:tav tm="0">
                                          <p:val>
                                            <p:strVal val="#ppt_x-#ppt_w*1.125000"/>
                                          </p:val>
                                        </p:tav>
                                        <p:tav tm="100000">
                                          <p:val>
                                            <p:strVal val="#ppt_x"/>
                                          </p:val>
                                        </p:tav>
                                      </p:tavLst>
                                    </p:anim>
                                    <p:animEffect transition="in" filter="wipe(right)">
                                      <p:cBhvr>
                                        <p:cTn id="53" dur="500"/>
                                        <p:tgtEl>
                                          <p:spTgt spid="15"/>
                                        </p:tgtEl>
                                      </p:cBhvr>
                                    </p:animEffect>
                                  </p:childTnLst>
                                </p:cTn>
                              </p:par>
                            </p:childTnLst>
                          </p:cTn>
                        </p:par>
                        <p:par>
                          <p:cTn id="54" fill="hold">
                            <p:stCondLst>
                              <p:cond delay="2500"/>
                            </p:stCondLst>
                            <p:childTnLst>
                              <p:par>
                                <p:cTn id="55" presetID="12" presetClass="entr" presetSubtype="8"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p:tgtEl>
                                          <p:spTgt spid="16"/>
                                        </p:tgtEl>
                                        <p:attrNameLst>
                                          <p:attrName>ppt_x</p:attrName>
                                        </p:attrNameLst>
                                      </p:cBhvr>
                                      <p:tavLst>
                                        <p:tav tm="0">
                                          <p:val>
                                            <p:strVal val="#ppt_x-#ppt_w*1.125000"/>
                                          </p:val>
                                        </p:tav>
                                        <p:tav tm="100000">
                                          <p:val>
                                            <p:strVal val="#ppt_x"/>
                                          </p:val>
                                        </p:tav>
                                      </p:tavLst>
                                    </p:anim>
                                    <p:animEffect transition="in" filter="wipe(right)">
                                      <p:cBhvr>
                                        <p:cTn id="5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p:bldP spid="11" grpId="0"/>
      <p:bldP spid="11" grpId="1"/>
      <p:bldP spid="12" grpId="0"/>
      <p:bldP spid="12" grpId="1"/>
      <p:bldP spid="13" grpId="0"/>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10611" y="2968253"/>
            <a:ext cx="1708318" cy="1708316"/>
            <a:chOff x="1336945" y="2133708"/>
            <a:chExt cx="1619916" cy="1619915"/>
          </a:xfrm>
        </p:grpSpPr>
        <p:grpSp>
          <p:nvGrpSpPr>
            <p:cNvPr id="6" name="Group 5"/>
            <p:cNvGrpSpPr/>
            <p:nvPr/>
          </p:nvGrpSpPr>
          <p:grpSpPr>
            <a:xfrm>
              <a:off x="1336945" y="2133708"/>
              <a:ext cx="1619916" cy="1619915"/>
              <a:chOff x="2488916" y="3076243"/>
              <a:chExt cx="1619916" cy="1619915"/>
            </a:xfrm>
          </p:grpSpPr>
          <p:sp>
            <p:nvSpPr>
              <p:cNvPr id="4" name="Rectangle 3"/>
              <p:cNvSpPr/>
              <p:nvPr/>
            </p:nvSpPr>
            <p:spPr>
              <a:xfrm>
                <a:off x="2488917" y="3076243"/>
                <a:ext cx="1619915" cy="161991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ectangle 4"/>
              <p:cNvSpPr/>
              <p:nvPr/>
            </p:nvSpPr>
            <p:spPr>
              <a:xfrm>
                <a:off x="2488916" y="4220308"/>
                <a:ext cx="1619915" cy="47584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 name="TextBox 7"/>
            <p:cNvSpPr txBox="1"/>
            <p:nvPr/>
          </p:nvSpPr>
          <p:spPr>
            <a:xfrm>
              <a:off x="1718094" y="2272332"/>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54%</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187015" y="2965780"/>
            <a:ext cx="1708318" cy="1708316"/>
            <a:chOff x="3972681" y="2131362"/>
            <a:chExt cx="1619916" cy="1619915"/>
          </a:xfrm>
        </p:grpSpPr>
        <p:grpSp>
          <p:nvGrpSpPr>
            <p:cNvPr id="12" name="Group 11"/>
            <p:cNvGrpSpPr/>
            <p:nvPr/>
          </p:nvGrpSpPr>
          <p:grpSpPr>
            <a:xfrm>
              <a:off x="3972681" y="2131362"/>
              <a:ext cx="1619916" cy="1619915"/>
              <a:chOff x="2488916" y="3076243"/>
              <a:chExt cx="1619916" cy="1619915"/>
            </a:xfrm>
          </p:grpSpPr>
          <p:sp>
            <p:nvSpPr>
              <p:cNvPr id="14" name="Rectangle 13"/>
              <p:cNvSpPr/>
              <p:nvPr/>
            </p:nvSpPr>
            <p:spPr>
              <a:xfrm>
                <a:off x="2488917" y="3076243"/>
                <a:ext cx="1619915" cy="161991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2488916" y="4220308"/>
                <a:ext cx="1619915" cy="47584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3" name="TextBox 12"/>
            <p:cNvSpPr txBox="1"/>
            <p:nvPr/>
          </p:nvSpPr>
          <p:spPr>
            <a:xfrm>
              <a:off x="4353828" y="2269986"/>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68%</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6953304" y="2974393"/>
            <a:ext cx="1718430" cy="1708316"/>
            <a:chOff x="6594320" y="2139530"/>
            <a:chExt cx="1629505" cy="1619915"/>
          </a:xfrm>
        </p:grpSpPr>
        <p:grpSp>
          <p:nvGrpSpPr>
            <p:cNvPr id="17" name="Group 16"/>
            <p:cNvGrpSpPr/>
            <p:nvPr/>
          </p:nvGrpSpPr>
          <p:grpSpPr>
            <a:xfrm>
              <a:off x="6594320" y="2139530"/>
              <a:ext cx="1629505" cy="1619915"/>
              <a:chOff x="2479326" y="3076243"/>
              <a:chExt cx="1629505" cy="1619915"/>
            </a:xfrm>
          </p:grpSpPr>
          <p:sp>
            <p:nvSpPr>
              <p:cNvPr id="19" name="Rectangle 18"/>
              <p:cNvSpPr/>
              <p:nvPr/>
            </p:nvSpPr>
            <p:spPr>
              <a:xfrm>
                <a:off x="2479326" y="3076243"/>
                <a:ext cx="1619915" cy="1619915"/>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2488916" y="4220308"/>
                <a:ext cx="1619915" cy="47584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 name="TextBox 17"/>
            <p:cNvSpPr txBox="1"/>
            <p:nvPr/>
          </p:nvSpPr>
          <p:spPr>
            <a:xfrm>
              <a:off x="6985059" y="2278154"/>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72%</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0"/>
          <p:cNvGrpSpPr/>
          <p:nvPr/>
        </p:nvGrpSpPr>
        <p:grpSpPr>
          <a:xfrm>
            <a:off x="9739823" y="2965779"/>
            <a:ext cx="1708318" cy="1708316"/>
            <a:chOff x="9235139" y="2131361"/>
            <a:chExt cx="1619916" cy="1619915"/>
          </a:xfrm>
        </p:grpSpPr>
        <p:grpSp>
          <p:nvGrpSpPr>
            <p:cNvPr id="22" name="Group 21"/>
            <p:cNvGrpSpPr/>
            <p:nvPr/>
          </p:nvGrpSpPr>
          <p:grpSpPr>
            <a:xfrm>
              <a:off x="9235139" y="2131361"/>
              <a:ext cx="1619916" cy="1619915"/>
              <a:chOff x="2488916" y="3076243"/>
              <a:chExt cx="1619916" cy="1619915"/>
            </a:xfrm>
          </p:grpSpPr>
          <p:sp>
            <p:nvSpPr>
              <p:cNvPr id="24" name="Rectangle 23"/>
              <p:cNvSpPr/>
              <p:nvPr/>
            </p:nvSpPr>
            <p:spPr>
              <a:xfrm>
                <a:off x="2488917" y="3076243"/>
                <a:ext cx="1619915" cy="1619915"/>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2488916" y="4220308"/>
                <a:ext cx="1619915" cy="475849"/>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TextBox 22"/>
            <p:cNvSpPr txBox="1"/>
            <p:nvPr/>
          </p:nvSpPr>
          <p:spPr>
            <a:xfrm>
              <a:off x="9616288" y="2269985"/>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90%</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Rectangle 23"/>
          <p:cNvSpPr/>
          <p:nvPr/>
        </p:nvSpPr>
        <p:spPr>
          <a:xfrm>
            <a:off x="1321802" y="5089877"/>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Rectangle 24"/>
          <p:cNvSpPr/>
          <p:nvPr/>
        </p:nvSpPr>
        <p:spPr>
          <a:xfrm>
            <a:off x="4054801" y="2315925"/>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Rectangle 25"/>
          <p:cNvSpPr/>
          <p:nvPr/>
        </p:nvSpPr>
        <p:spPr>
          <a:xfrm>
            <a:off x="6906656" y="5089877"/>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26"/>
          <p:cNvSpPr/>
          <p:nvPr/>
        </p:nvSpPr>
        <p:spPr>
          <a:xfrm>
            <a:off x="9671425" y="2315925"/>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27"/>
          <p:cNvSpPr txBox="1"/>
          <p:nvPr/>
        </p:nvSpPr>
        <p:spPr>
          <a:xfrm>
            <a:off x="1332448" y="483953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28"/>
          <p:cNvSpPr txBox="1"/>
          <p:nvPr/>
        </p:nvSpPr>
        <p:spPr>
          <a:xfrm>
            <a:off x="4065448" y="206558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29"/>
          <p:cNvSpPr txBox="1"/>
          <p:nvPr/>
        </p:nvSpPr>
        <p:spPr>
          <a:xfrm>
            <a:off x="6917303" y="483953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30"/>
          <p:cNvSpPr txBox="1"/>
          <p:nvPr/>
        </p:nvSpPr>
        <p:spPr>
          <a:xfrm>
            <a:off x="9682072" y="206558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339973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p:tgtEl>
                                          <p:spTgt spid="45"/>
                                        </p:tgtEl>
                                        <p:attrNameLst>
                                          <p:attrName>ppt_y</p:attrName>
                                        </p:attrNameLst>
                                      </p:cBhvr>
                                      <p:tavLst>
                                        <p:tav tm="0">
                                          <p:val>
                                            <p:strVal val="#ppt_y+#ppt_h*1.125000"/>
                                          </p:val>
                                        </p:tav>
                                        <p:tav tm="100000">
                                          <p:val>
                                            <p:strVal val="#ppt_y"/>
                                          </p:val>
                                        </p:tav>
                                      </p:tavLst>
                                    </p:anim>
                                    <p:animEffect transition="in" filter="wipe(up)">
                                      <p:cBhvr>
                                        <p:cTn id="28" dur="500"/>
                                        <p:tgtEl>
                                          <p:spTgt spid="45"/>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p:tgtEl>
                                          <p:spTgt spid="41"/>
                                        </p:tgtEl>
                                        <p:attrNameLst>
                                          <p:attrName>ppt_y</p:attrName>
                                        </p:attrNameLst>
                                      </p:cBhvr>
                                      <p:tavLst>
                                        <p:tav tm="0">
                                          <p:val>
                                            <p:strVal val="#ppt_y-#ppt_h*1.125000"/>
                                          </p:val>
                                        </p:tav>
                                        <p:tav tm="100000">
                                          <p:val>
                                            <p:strVal val="#ppt_y"/>
                                          </p:val>
                                        </p:tav>
                                      </p:tavLst>
                                    </p:anim>
                                    <p:animEffect transition="in" filter="wipe(down)">
                                      <p:cBhvr>
                                        <p:cTn id="32" dur="500"/>
                                        <p:tgtEl>
                                          <p:spTgt spid="41"/>
                                        </p:tgtEl>
                                      </p:cBhvr>
                                    </p:animEffect>
                                  </p:childTnLst>
                                </p:cTn>
                              </p:par>
                            </p:childTnLst>
                          </p:cTn>
                        </p:par>
                        <p:par>
                          <p:cTn id="33" fill="hold">
                            <p:stCondLst>
                              <p:cond delay="2500"/>
                            </p:stCondLst>
                            <p:childTnLst>
                              <p:par>
                                <p:cTn id="34" presetID="12" presetClass="entr" presetSubtype="4"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500"/>
                                        <p:tgtEl>
                                          <p:spTgt spid="46"/>
                                        </p:tgtEl>
                                        <p:attrNameLst>
                                          <p:attrName>ppt_y</p:attrName>
                                        </p:attrNameLst>
                                      </p:cBhvr>
                                      <p:tavLst>
                                        <p:tav tm="0">
                                          <p:val>
                                            <p:strVal val="#ppt_y+#ppt_h*1.125000"/>
                                          </p:val>
                                        </p:tav>
                                        <p:tav tm="100000">
                                          <p:val>
                                            <p:strVal val="#ppt_y"/>
                                          </p:val>
                                        </p:tav>
                                      </p:tavLst>
                                    </p:anim>
                                    <p:animEffect transition="in" filter="wipe(up)">
                                      <p:cBhvr>
                                        <p:cTn id="37" dur="500"/>
                                        <p:tgtEl>
                                          <p:spTgt spid="46"/>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p:tgtEl>
                                          <p:spTgt spid="42"/>
                                        </p:tgtEl>
                                        <p:attrNameLst>
                                          <p:attrName>ppt_y</p:attrName>
                                        </p:attrNameLst>
                                      </p:cBhvr>
                                      <p:tavLst>
                                        <p:tav tm="0">
                                          <p:val>
                                            <p:strVal val="#ppt_y-#ppt_h*1.125000"/>
                                          </p:val>
                                        </p:tav>
                                        <p:tav tm="100000">
                                          <p:val>
                                            <p:strVal val="#ppt_y"/>
                                          </p:val>
                                        </p:tav>
                                      </p:tavLst>
                                    </p:anim>
                                    <p:animEffect transition="in" filter="wipe(down)">
                                      <p:cBhvr>
                                        <p:cTn id="41" dur="500"/>
                                        <p:tgtEl>
                                          <p:spTgt spid="42"/>
                                        </p:tgtEl>
                                      </p:cBhvr>
                                    </p:animEffect>
                                  </p:childTnLst>
                                </p:cTn>
                              </p:par>
                            </p:childTnLst>
                          </p:cTn>
                        </p:par>
                        <p:par>
                          <p:cTn id="42" fill="hold">
                            <p:stCondLst>
                              <p:cond delay="3000"/>
                            </p:stCondLst>
                            <p:childTnLst>
                              <p:par>
                                <p:cTn id="43" presetID="12" presetClass="entr" presetSubtype="4" fill="hold" grpId="0"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additive="base">
                                        <p:cTn id="45" dur="500"/>
                                        <p:tgtEl>
                                          <p:spTgt spid="47"/>
                                        </p:tgtEl>
                                        <p:attrNameLst>
                                          <p:attrName>ppt_y</p:attrName>
                                        </p:attrNameLst>
                                      </p:cBhvr>
                                      <p:tavLst>
                                        <p:tav tm="0">
                                          <p:val>
                                            <p:strVal val="#ppt_y+#ppt_h*1.125000"/>
                                          </p:val>
                                        </p:tav>
                                        <p:tav tm="100000">
                                          <p:val>
                                            <p:strVal val="#ppt_y"/>
                                          </p:val>
                                        </p:tav>
                                      </p:tavLst>
                                    </p:anim>
                                    <p:animEffect transition="in" filter="wipe(up)">
                                      <p:cBhvr>
                                        <p:cTn id="46" dur="500"/>
                                        <p:tgtEl>
                                          <p:spTgt spid="47"/>
                                        </p:tgtEl>
                                      </p:cBhvr>
                                    </p:animEffect>
                                  </p:childTnLst>
                                </p:cTn>
                              </p:par>
                              <p:par>
                                <p:cTn id="47" presetID="12" presetClass="entr" presetSubtype="1"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500"/>
                                        <p:tgtEl>
                                          <p:spTgt spid="43"/>
                                        </p:tgtEl>
                                        <p:attrNameLst>
                                          <p:attrName>ppt_y</p:attrName>
                                        </p:attrNameLst>
                                      </p:cBhvr>
                                      <p:tavLst>
                                        <p:tav tm="0">
                                          <p:val>
                                            <p:strVal val="#ppt_y-#ppt_h*1.125000"/>
                                          </p:val>
                                        </p:tav>
                                        <p:tav tm="100000">
                                          <p:val>
                                            <p:strVal val="#ppt_y"/>
                                          </p:val>
                                        </p:tav>
                                      </p:tavLst>
                                    </p:anim>
                                    <p:animEffect transition="in" filter="wipe(down)">
                                      <p:cBhvr>
                                        <p:cTn id="50" dur="500"/>
                                        <p:tgtEl>
                                          <p:spTgt spid="43"/>
                                        </p:tgtEl>
                                      </p:cBhvr>
                                    </p:animEffect>
                                  </p:childTnLst>
                                </p:cTn>
                              </p:par>
                            </p:childTnLst>
                          </p:cTn>
                        </p:par>
                        <p:par>
                          <p:cTn id="51" fill="hold">
                            <p:stCondLst>
                              <p:cond delay="3500"/>
                            </p:stCondLst>
                            <p:childTnLst>
                              <p:par>
                                <p:cTn id="52" presetID="12" presetClass="entr" presetSubtype="4"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 calcmode="lin" valueType="num">
                                      <p:cBhvr additive="base">
                                        <p:cTn id="54" dur="500"/>
                                        <p:tgtEl>
                                          <p:spTgt spid="48"/>
                                        </p:tgtEl>
                                        <p:attrNameLst>
                                          <p:attrName>ppt_y</p:attrName>
                                        </p:attrNameLst>
                                      </p:cBhvr>
                                      <p:tavLst>
                                        <p:tav tm="0">
                                          <p:val>
                                            <p:strVal val="#ppt_y+#ppt_h*1.125000"/>
                                          </p:val>
                                        </p:tav>
                                        <p:tav tm="100000">
                                          <p:val>
                                            <p:strVal val="#ppt_y"/>
                                          </p:val>
                                        </p:tav>
                                      </p:tavLst>
                                    </p:anim>
                                    <p:animEffect transition="in" filter="wipe(up)">
                                      <p:cBhvr>
                                        <p:cTn id="55" dur="500"/>
                                        <p:tgtEl>
                                          <p:spTgt spid="48"/>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p:tgtEl>
                                          <p:spTgt spid="44"/>
                                        </p:tgtEl>
                                        <p:attrNameLst>
                                          <p:attrName>ppt_y</p:attrName>
                                        </p:attrNameLst>
                                      </p:cBhvr>
                                      <p:tavLst>
                                        <p:tav tm="0">
                                          <p:val>
                                            <p:strVal val="#ppt_y-#ppt_h*1.125000"/>
                                          </p:val>
                                        </p:tav>
                                        <p:tav tm="100000">
                                          <p:val>
                                            <p:strVal val="#ppt_y"/>
                                          </p:val>
                                        </p:tav>
                                      </p:tavLst>
                                    </p:anim>
                                    <p:animEffect transition="in" filter="wipe(down)">
                                      <p:cBhvr>
                                        <p:cTn id="5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47" grpId="0"/>
      <p:bldP spid="4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567"/>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115">
      <a:dk1>
        <a:sysClr val="windowText" lastClr="000000"/>
      </a:dk1>
      <a:lt1>
        <a:sysClr val="window" lastClr="FFFFFF"/>
      </a:lt1>
      <a:dk2>
        <a:srgbClr val="44546A"/>
      </a:dk2>
      <a:lt2>
        <a:srgbClr val="E7E6E6"/>
      </a:lt2>
      <a:accent1>
        <a:srgbClr val="166CA3"/>
      </a:accent1>
      <a:accent2>
        <a:srgbClr val="46B9D0"/>
      </a:accent2>
      <a:accent3>
        <a:srgbClr val="166CA3"/>
      </a:accent3>
      <a:accent4>
        <a:srgbClr val="46B9D0"/>
      </a:accent4>
      <a:accent5>
        <a:srgbClr val="166CA3"/>
      </a:accent5>
      <a:accent6>
        <a:srgbClr val="46B9D0"/>
      </a:accent6>
      <a:hlink>
        <a:srgbClr val="166CA3"/>
      </a:hlink>
      <a:folHlink>
        <a:srgbClr val="46B9D0"/>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3466</Words>
  <Application>Microsoft Office PowerPoint</Application>
  <PresentationFormat>自定义</PresentationFormat>
  <Paragraphs>301</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
  <cp:keywords>www.1ppt.com</cp:keywords>
  <cp:lastModifiedBy/>
  <cp:revision>1</cp:revision>
  <dcterms:created xsi:type="dcterms:W3CDTF">2016-12-31T18:39:26Z</dcterms:created>
  <dcterms:modified xsi:type="dcterms:W3CDTF">2019-02-20T01:46:51Z</dcterms:modified>
</cp:coreProperties>
</file>