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9" r:id="rId2"/>
  </p:sldMasterIdLst>
  <p:notesMasterIdLst>
    <p:notesMasterId r:id="rId26"/>
  </p:notesMasterIdLst>
  <p:handoutMasterIdLst>
    <p:handoutMasterId r:id="rId27"/>
  </p:handoutMasterIdLst>
  <p:sldIdLst>
    <p:sldId id="3170" r:id="rId3"/>
    <p:sldId id="3172" r:id="rId4"/>
    <p:sldId id="3174" r:id="rId5"/>
    <p:sldId id="3180" r:id="rId6"/>
    <p:sldId id="3185" r:id="rId7"/>
    <p:sldId id="3188" r:id="rId8"/>
    <p:sldId id="3192" r:id="rId9"/>
    <p:sldId id="3175" r:id="rId10"/>
    <p:sldId id="3187" r:id="rId11"/>
    <p:sldId id="3191" r:id="rId12"/>
    <p:sldId id="3193" r:id="rId13"/>
    <p:sldId id="3197" r:id="rId14"/>
    <p:sldId id="3176" r:id="rId15"/>
    <p:sldId id="3181" r:id="rId16"/>
    <p:sldId id="3195" r:id="rId17"/>
    <p:sldId id="3196" r:id="rId18"/>
    <p:sldId id="3182" r:id="rId19"/>
    <p:sldId id="3177" r:id="rId20"/>
    <p:sldId id="3183" r:id="rId21"/>
    <p:sldId id="3186" r:id="rId22"/>
    <p:sldId id="3190" r:id="rId23"/>
    <p:sldId id="3198" r:id="rId24"/>
    <p:sldId id="319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20F"/>
    <a:srgbClr val="B4C108"/>
    <a:srgbClr val="D4D216"/>
    <a:srgbClr val="CA3304"/>
    <a:srgbClr val="E47220"/>
    <a:srgbClr val="EAA518"/>
    <a:srgbClr val="FE82C8"/>
    <a:srgbClr val="B84D88"/>
    <a:srgbClr val="FE5AB4"/>
    <a:srgbClr val="2AB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4</c:v>
                </c:pt>
                <c:pt idx="1">
                  <c:v>3</c:v>
                </c:pt>
                <c:pt idx="2">
                  <c:v>6</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176878336"/>
        <c:axId val="53987584"/>
      </c:barChart>
      <c:catAx>
        <c:axId val="176878336"/>
        <c:scaling>
          <c:orientation val="minMax"/>
        </c:scaling>
        <c:delete val="1"/>
        <c:axPos val="b"/>
        <c:numFmt formatCode="General" sourceLinked="1"/>
        <c:majorTickMark val="out"/>
        <c:minorTickMark val="none"/>
        <c:tickLblPos val="nextTo"/>
        <c:crossAx val="53987584"/>
        <c:crosses val="autoZero"/>
        <c:auto val="1"/>
        <c:lblAlgn val="ctr"/>
        <c:lblOffset val="100"/>
        <c:noMultiLvlLbl val="0"/>
      </c:catAx>
      <c:valAx>
        <c:axId val="53987584"/>
        <c:scaling>
          <c:orientation val="minMax"/>
        </c:scaling>
        <c:delete val="1"/>
        <c:axPos val="l"/>
        <c:numFmt formatCode="General" sourceLinked="1"/>
        <c:majorTickMark val="out"/>
        <c:minorTickMark val="none"/>
        <c:tickLblPos val="nextTo"/>
        <c:crossAx val="176878336"/>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3</c:v>
                </c:pt>
                <c:pt idx="1">
                  <c:v>1.4</c:v>
                </c:pt>
                <c:pt idx="2">
                  <c:v>2</c:v>
                </c:pt>
                <c:pt idx="3">
                  <c:v>0.7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dLblPos val="outEnd"/>
          <c:showLegendKey val="0"/>
          <c:showVal val="1"/>
          <c:showCatName val="0"/>
          <c:showSerName val="0"/>
          <c:showPercent val="0"/>
          <c:showBubbleSize val="0"/>
        </c:dLbls>
        <c:gapWidth val="36"/>
        <c:overlap val="-20"/>
        <c:axId val="54065792"/>
        <c:axId val="54212864"/>
      </c:barChart>
      <c:catAx>
        <c:axId val="54065792"/>
        <c:scaling>
          <c:orientation val="minMax"/>
        </c:scaling>
        <c:delete val="1"/>
        <c:axPos val="b"/>
        <c:numFmt formatCode="General" sourceLinked="1"/>
        <c:majorTickMark val="out"/>
        <c:minorTickMark val="none"/>
        <c:tickLblPos val="nextTo"/>
        <c:crossAx val="54212864"/>
        <c:crosses val="autoZero"/>
        <c:auto val="1"/>
        <c:lblAlgn val="ctr"/>
        <c:lblOffset val="100"/>
        <c:noMultiLvlLbl val="0"/>
      </c:catAx>
      <c:valAx>
        <c:axId val="54212864"/>
        <c:scaling>
          <c:orientation val="minMax"/>
        </c:scaling>
        <c:delete val="1"/>
        <c:axPos val="l"/>
        <c:numFmt formatCode="General" sourceLinked="1"/>
        <c:majorTickMark val="out"/>
        <c:minorTickMark val="none"/>
        <c:tickLblPos val="nextTo"/>
        <c:crossAx val="5406579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1.3</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54249728"/>
        <c:axId val="54599680"/>
      </c:barChart>
      <c:catAx>
        <c:axId val="54249728"/>
        <c:scaling>
          <c:orientation val="minMax"/>
        </c:scaling>
        <c:delete val="1"/>
        <c:axPos val="b"/>
        <c:numFmt formatCode="General" sourceLinked="1"/>
        <c:majorTickMark val="out"/>
        <c:minorTickMark val="none"/>
        <c:tickLblPos val="nextTo"/>
        <c:crossAx val="54599680"/>
        <c:crosses val="autoZero"/>
        <c:auto val="1"/>
        <c:lblAlgn val="ctr"/>
        <c:lblOffset val="100"/>
        <c:noMultiLvlLbl val="0"/>
      </c:catAx>
      <c:valAx>
        <c:axId val="54599680"/>
        <c:scaling>
          <c:orientation val="minMax"/>
        </c:scaling>
        <c:delete val="1"/>
        <c:axPos val="l"/>
        <c:numFmt formatCode="General" sourceLinked="1"/>
        <c:majorTickMark val="out"/>
        <c:minorTickMark val="none"/>
        <c:tickLblPos val="nextTo"/>
        <c:crossAx val="5424972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6</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54637312"/>
        <c:axId val="54638848"/>
      </c:barChart>
      <c:catAx>
        <c:axId val="54637312"/>
        <c:scaling>
          <c:orientation val="minMax"/>
        </c:scaling>
        <c:delete val="1"/>
        <c:axPos val="b"/>
        <c:numFmt formatCode="General" sourceLinked="1"/>
        <c:majorTickMark val="out"/>
        <c:minorTickMark val="none"/>
        <c:tickLblPos val="nextTo"/>
        <c:crossAx val="54638848"/>
        <c:crosses val="autoZero"/>
        <c:auto val="1"/>
        <c:lblAlgn val="ctr"/>
        <c:lblOffset val="100"/>
        <c:noMultiLvlLbl val="0"/>
      </c:catAx>
      <c:valAx>
        <c:axId val="54638848"/>
        <c:scaling>
          <c:orientation val="minMax"/>
        </c:scaling>
        <c:delete val="1"/>
        <c:axPos val="l"/>
        <c:numFmt formatCode="General" sourceLinked="1"/>
        <c:majorTickMark val="out"/>
        <c:minorTickMark val="none"/>
        <c:tickLblPos val="nextTo"/>
        <c:crossAx val="5463731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456541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354498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535574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210197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292025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688460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25982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912213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938526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442591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942125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026422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778397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44790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86985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744836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6</a:t>
            </a:fld>
            <a:endParaRPr lang="zh-CN" altLang="en-US"/>
          </a:p>
        </p:txBody>
      </p:sp>
    </p:spTree>
    <p:extLst>
      <p:ext uri="{BB962C8B-B14F-4D97-AF65-F5344CB8AC3E}">
        <p14:creationId xmlns:p14="http://schemas.microsoft.com/office/powerpoint/2010/main" val="684332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873983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148717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2626970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478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270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287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434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103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728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213659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254639"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66555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1622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043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524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8026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8730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7" r:id="rId3"/>
    <p:sldLayoutId id="2147483728" r:id="rId4"/>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853869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1885950" y="3194477"/>
            <a:ext cx="90868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tx2"/>
                </a:solidFill>
                <a:latin typeface="Arial" panose="020B0604020202020204" pitchFamily="34" charset="0"/>
                <a:cs typeface="Arial" panose="020B0604020202020204" pitchFamily="34" charset="0"/>
              </a:rPr>
              <a:t>Only Beautiful Leaf Color Dazzle Beautiful Little Pure And Fresh And PPT</a:t>
            </a:r>
            <a:endParaRPr lang="zh-CN" altLang="en-US" sz="2000" dirty="0">
              <a:solidFill>
                <a:schemeClr val="tx2"/>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1676400" y="3543916"/>
            <a:ext cx="95059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b="1" dirty="0">
                <a:solidFill>
                  <a:schemeClr val="tx2"/>
                </a:solidFill>
                <a:cs typeface="Arial" panose="020B0604020202020204" pitchFamily="34" charset="0"/>
              </a:rPr>
              <a:t>唯美树叶</a:t>
            </a:r>
            <a:r>
              <a:rPr lang="zh-CN" altLang="en-US" sz="4400" b="1" dirty="0" smtClean="0">
                <a:solidFill>
                  <a:schemeClr val="tx2"/>
                </a:solidFill>
                <a:cs typeface="Arial" panose="020B0604020202020204" pitchFamily="34" charset="0"/>
              </a:rPr>
              <a:t>彩色炫丽小清新</a:t>
            </a:r>
            <a:r>
              <a:rPr lang="en-US" altLang="zh-CN" sz="4400" b="1" dirty="0" smtClean="0">
                <a:solidFill>
                  <a:schemeClr val="tx2"/>
                </a:solidFill>
                <a:cs typeface="Arial" panose="020B0604020202020204" pitchFamily="34" charset="0"/>
              </a:rPr>
              <a:t>PPT</a:t>
            </a:r>
            <a:endParaRPr lang="zh-CN" altLang="en-US" sz="4400" b="1" dirty="0">
              <a:solidFill>
                <a:schemeClr val="tx2"/>
              </a:solidFill>
              <a:cs typeface="Arial" panose="020B0604020202020204" pitchFamily="34" charset="0"/>
            </a:endParaRPr>
          </a:p>
        </p:txBody>
      </p:sp>
      <p:sp>
        <p:nvSpPr>
          <p:cNvPr id="15" name="矩形 259"/>
          <p:cNvSpPr>
            <a:spLocks noChangeArrowheads="1"/>
          </p:cNvSpPr>
          <p:nvPr/>
        </p:nvSpPr>
        <p:spPr bwMode="auto">
          <a:xfrm>
            <a:off x="1924050" y="4803884"/>
            <a:ext cx="90106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tx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tx2"/>
              </a:solidFill>
              <a:cs typeface="Arial" panose="020B0604020202020204" pitchFamily="34" charset="0"/>
            </a:endParaRPr>
          </a:p>
        </p:txBody>
      </p:sp>
      <p:sp>
        <p:nvSpPr>
          <p:cNvPr id="19" name="矩形 259"/>
          <p:cNvSpPr>
            <a:spLocks noChangeArrowheads="1"/>
          </p:cNvSpPr>
          <p:nvPr/>
        </p:nvSpPr>
        <p:spPr bwMode="auto">
          <a:xfrm>
            <a:off x="3712625" y="5966160"/>
            <a:ext cx="2125354" cy="288147"/>
          </a:xfrm>
          <a:prstGeom prst="rect">
            <a:avLst/>
          </a:prstGeom>
          <a:no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2"/>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6743650" y="5966160"/>
            <a:ext cx="2267000" cy="288147"/>
          </a:xfrm>
          <a:prstGeom prst="rect">
            <a:avLst/>
          </a:prstGeom>
          <a:no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rPr>
              <a:t>Report: Ones </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40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4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56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020668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024" y="1960141"/>
            <a:ext cx="4101964" cy="410196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5540262" y="2301904"/>
            <a:ext cx="1879488" cy="3418438"/>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644771" y="2208822"/>
            <a:ext cx="904654" cy="904657"/>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4390335" y="2211918"/>
            <a:ext cx="904654" cy="904657"/>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640402" y="4900513"/>
            <a:ext cx="904654" cy="904657"/>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22891" y="4904695"/>
            <a:ext cx="904654" cy="904657"/>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2454434"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9"/>
          <p:cNvSpPr txBox="1">
            <a:spLocks/>
          </p:cNvSpPr>
          <p:nvPr/>
        </p:nvSpPr>
        <p:spPr>
          <a:xfrm>
            <a:off x="19496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809"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9"/>
          <p:cNvSpPr txBox="1">
            <a:spLocks/>
          </p:cNvSpPr>
          <p:nvPr/>
        </p:nvSpPr>
        <p:spPr>
          <a:xfrm>
            <a:off x="87568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454434"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9"/>
          <p:cNvSpPr txBox="1">
            <a:spLocks/>
          </p:cNvSpPr>
          <p:nvPr/>
        </p:nvSpPr>
        <p:spPr>
          <a:xfrm>
            <a:off x="19496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809"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87568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737257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down)">
                                      <p:cBhvr>
                                        <p:cTn id="52" dur="500"/>
                                        <p:tgtEl>
                                          <p:spTgt spid="22">
                                            <p:txEl>
                                              <p:pRg st="0" end="0"/>
                                            </p:txEl>
                                          </p:spTgt>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 calcmode="lin" valueType="num">
                                      <p:cBhvr>
                                        <p:cTn id="56"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3">
                                            <p:txEl>
                                              <p:pRg st="0" end="0"/>
                                            </p:txEl>
                                          </p:spTgt>
                                        </p:tgtEl>
                                      </p:cBhvr>
                                    </p:animEffect>
                                  </p:childTnLst>
                                </p:cTn>
                              </p:par>
                            </p:childTnLst>
                          </p:cTn>
                        </p:par>
                        <p:par>
                          <p:cTn id="59" fill="hold">
                            <p:stCondLst>
                              <p:cond delay="4500"/>
                            </p:stCondLst>
                            <p:childTnLst>
                              <p:par>
                                <p:cTn id="60" presetID="22" presetClass="entr" presetSubtype="4"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down)">
                                      <p:cBhvr>
                                        <p:cTn id="62" dur="500"/>
                                        <p:tgtEl>
                                          <p:spTgt spid="24">
                                            <p:txEl>
                                              <p:pRg st="0" end="0"/>
                                            </p:txEl>
                                          </p:spTgt>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25">
                                            <p:txEl>
                                              <p:pRg st="0" end="0"/>
                                            </p:txEl>
                                          </p:spTgt>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30">
                                            <p:txEl>
                                              <p:pRg st="0" end="0"/>
                                            </p:txEl>
                                          </p:spTgt>
                                        </p:tgtEl>
                                        <p:attrNameLst>
                                          <p:attrName>style.visibility</p:attrName>
                                        </p:attrNameLst>
                                      </p:cBhvr>
                                      <p:to>
                                        <p:strVal val="visible"/>
                                      </p:to>
                                    </p:set>
                                    <p:animEffect transition="in" filter="wipe(down)">
                                      <p:cBhvr>
                                        <p:cTn id="72" dur="500"/>
                                        <p:tgtEl>
                                          <p:spTgt spid="30">
                                            <p:txEl>
                                              <p:pRg st="0" end="0"/>
                                            </p:txEl>
                                          </p:spTgt>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4">
                                            <p:txEl>
                                              <p:pRg st="0" end="0"/>
                                            </p:txEl>
                                          </p:spTgt>
                                        </p:tgtEl>
                                        <p:attrNameLst>
                                          <p:attrName>style.visibility</p:attrName>
                                        </p:attrNameLst>
                                      </p:cBhvr>
                                      <p:to>
                                        <p:strVal val="visible"/>
                                      </p:to>
                                    </p:set>
                                    <p:anim calcmode="lin" valueType="num">
                                      <p:cBhvr>
                                        <p:cTn id="7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4">
                                            <p:txEl>
                                              <p:pRg st="0" end="0"/>
                                            </p:txEl>
                                          </p:spTgt>
                                        </p:tgtEl>
                                      </p:cBhvr>
                                    </p:animEffect>
                                  </p:childTnLst>
                                </p:cTn>
                              </p:par>
                            </p:childTnLst>
                          </p:cTn>
                        </p:par>
                        <p:par>
                          <p:cTn id="79" fill="hold">
                            <p:stCondLst>
                              <p:cond delay="6500"/>
                            </p:stCondLst>
                            <p:childTnLst>
                              <p:par>
                                <p:cTn id="80" presetID="22" presetClass="entr" presetSubtype="4"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down)">
                                      <p:cBhvr>
                                        <p:cTn id="8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2" grpId="0" build="p"/>
      <p:bldP spid="23" grpId="0" build="p"/>
      <p:bldP spid="24" grpId="0" build="p"/>
      <p:bldP spid="25" grpId="0" build="p"/>
      <p:bldP spid="30" grpId="0" build="p"/>
      <p:bldP spid="34" grpId="0" build="p"/>
      <p:bldP spid="3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32864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85067" y="332928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5124" name="矩形 10"/>
          <p:cNvSpPr>
            <a:spLocks noChangeArrowheads="1"/>
          </p:cNvSpPr>
          <p:nvPr/>
        </p:nvSpPr>
        <p:spPr bwMode="auto">
          <a:xfrm>
            <a:off x="4882748" y="265278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3"/>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3"/>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3281531" y="3089758"/>
            <a:ext cx="5504850" cy="1675"/>
          </a:xfrm>
          <a:prstGeom prst="line">
            <a:avLst/>
          </a:prstGeom>
          <a:noFill/>
          <a:ln w="6350" cap="flat" cmpd="sng">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8877647" y="215401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99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294803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5125"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44439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0" name="Shape 2700"/>
          <p:cNvSpPr/>
          <p:nvPr/>
        </p:nvSpPr>
        <p:spPr>
          <a:xfrm>
            <a:off x="-27885" y="3763653"/>
            <a:ext cx="12901126"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06" name="Group 2706"/>
          <p:cNvGrpSpPr/>
          <p:nvPr/>
        </p:nvGrpSpPr>
        <p:grpSpPr>
          <a:xfrm>
            <a:off x="4124329" y="2021222"/>
            <a:ext cx="2045760" cy="2601422"/>
            <a:chOff x="0" y="590114"/>
            <a:chExt cx="3879578" cy="4933335"/>
          </a:xfrm>
          <a:effectLst/>
        </p:grpSpPr>
        <p:sp>
          <p:nvSpPr>
            <p:cNvPr id="2701" name="Shape 2701"/>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2" name="Shape 2702"/>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3" name="Shape 2703"/>
            <p:cNvSpPr/>
            <p:nvPr/>
          </p:nvSpPr>
          <p:spPr>
            <a:xfrm>
              <a:off x="1024729" y="590114"/>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2002-2003</a:t>
              </a:r>
            </a:p>
          </p:txBody>
        </p:sp>
        <p:sp>
          <p:nvSpPr>
            <p:cNvPr id="2704" name="Shape 2704"/>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05" name="Shape 2705"/>
            <p:cNvSpPr/>
            <p:nvPr/>
          </p:nvSpPr>
          <p:spPr>
            <a:xfrm>
              <a:off x="1258805"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2" name="Group 2712"/>
          <p:cNvGrpSpPr/>
          <p:nvPr/>
        </p:nvGrpSpPr>
        <p:grpSpPr>
          <a:xfrm>
            <a:off x="6592021" y="3641679"/>
            <a:ext cx="2045760" cy="2498001"/>
            <a:chOff x="76252" y="0"/>
            <a:chExt cx="3879578" cy="4737210"/>
          </a:xfrm>
          <a:effectLst/>
        </p:grpSpPr>
        <p:sp>
          <p:nvSpPr>
            <p:cNvPr id="2707" name="Shape 2707"/>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8" name="Shape 2708"/>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9" name="Shape 2709"/>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2004-2005</a:t>
              </a:r>
            </a:p>
          </p:txBody>
        </p:sp>
        <p:sp>
          <p:nvSpPr>
            <p:cNvPr id="2710" name="Shape 2710"/>
            <p:cNvSpPr/>
            <p:nvPr/>
          </p:nvSpPr>
          <p:spPr>
            <a:xfrm>
              <a:off x="76252" y="3922507"/>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1" name="Shape 2711"/>
            <p:cNvSpPr/>
            <p:nvPr/>
          </p:nvSpPr>
          <p:spPr>
            <a:xfrm>
              <a:off x="1254073"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8" name="Group 2718"/>
          <p:cNvGrpSpPr/>
          <p:nvPr/>
        </p:nvGrpSpPr>
        <p:grpSpPr>
          <a:xfrm>
            <a:off x="1873398" y="3641678"/>
            <a:ext cx="2045761" cy="2510531"/>
            <a:chOff x="-2" y="-1"/>
            <a:chExt cx="3879579" cy="4760972"/>
          </a:xfrm>
          <a:effectLst/>
        </p:grpSpPr>
        <p:sp>
          <p:nvSpPr>
            <p:cNvPr id="2713" name="Shape 2713"/>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14" name="Shape 2714"/>
            <p:cNvSpPr/>
            <p:nvPr/>
          </p:nvSpPr>
          <p:spPr>
            <a:xfrm>
              <a:off x="657305" y="-1"/>
              <a:ext cx="2565043"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15" name="Shape 2715"/>
            <p:cNvSpPr/>
            <p:nvPr/>
          </p:nvSpPr>
          <p:spPr>
            <a:xfrm>
              <a:off x="1167260"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2000-2001</a:t>
              </a:r>
            </a:p>
          </p:txBody>
        </p:sp>
        <p:sp>
          <p:nvSpPr>
            <p:cNvPr id="2716" name="Shape 2716"/>
            <p:cNvSpPr/>
            <p:nvPr/>
          </p:nvSpPr>
          <p:spPr>
            <a:xfrm>
              <a:off x="-2" y="3946268"/>
              <a:ext cx="3879579"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7" name="Shape 2717"/>
            <p:cNvSpPr/>
            <p:nvPr/>
          </p:nvSpPr>
          <p:spPr>
            <a:xfrm>
              <a:off x="1284296" y="396115"/>
              <a:ext cx="136188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24" name="Group 2724"/>
          <p:cNvGrpSpPr/>
          <p:nvPr/>
        </p:nvGrpSpPr>
        <p:grpSpPr>
          <a:xfrm>
            <a:off x="9100669" y="1966361"/>
            <a:ext cx="2045760" cy="2656283"/>
            <a:chOff x="0" y="486077"/>
            <a:chExt cx="3879578" cy="5037372"/>
          </a:xfrm>
          <a:effectLst/>
        </p:grpSpPr>
        <p:sp>
          <p:nvSpPr>
            <p:cNvPr id="2719" name="Shape 2719"/>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20" name="Shape 2720"/>
            <p:cNvSpPr/>
            <p:nvPr/>
          </p:nvSpPr>
          <p:spPr>
            <a:xfrm rot="10800000">
              <a:off x="6826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21" name="Shape 2721"/>
            <p:cNvSpPr/>
            <p:nvPr/>
          </p:nvSpPr>
          <p:spPr>
            <a:xfrm>
              <a:off x="1126420" y="486077"/>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2006-2007</a:t>
              </a:r>
            </a:p>
          </p:txBody>
        </p:sp>
        <p:sp>
          <p:nvSpPr>
            <p:cNvPr id="2722" name="Shape 2722"/>
            <p:cNvSpPr/>
            <p:nvPr/>
          </p:nvSpPr>
          <p:spPr>
            <a:xfrm>
              <a:off x="0" y="943001"/>
              <a:ext cx="3879578" cy="8147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23" name="Shape 2723"/>
            <p:cNvSpPr/>
            <p:nvPr/>
          </p:nvSpPr>
          <p:spPr>
            <a:xfrm>
              <a:off x="1243460" y="4527667"/>
              <a:ext cx="1361890"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16767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00"/>
                                        </p:tgtEl>
                                        <p:attrNameLst>
                                          <p:attrName>style.visibility</p:attrName>
                                        </p:attrNameLst>
                                      </p:cBhvr>
                                      <p:to>
                                        <p:strVal val="visible"/>
                                      </p:to>
                                    </p:set>
                                    <p:animEffect transition="in" filter="wipe(left)">
                                      <p:cBhvr>
                                        <p:cTn id="7" dur="1000"/>
                                        <p:tgtEl>
                                          <p:spTgt spid="27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24"/>
                                        </p:tgtEl>
                                        <p:attrNameLst>
                                          <p:attrName>style.visibility</p:attrName>
                                        </p:attrNameLst>
                                      </p:cBhvr>
                                      <p:to>
                                        <p:strVal val="visible"/>
                                      </p:to>
                                    </p:set>
                                    <p:anim calcmode="lin" valueType="num">
                                      <p:cBhvr>
                                        <p:cTn id="12" dur="1000" fill="hold"/>
                                        <p:tgtEl>
                                          <p:spTgt spid="2724"/>
                                        </p:tgtEl>
                                        <p:attrNameLst>
                                          <p:attrName>ppt_x</p:attrName>
                                        </p:attrNameLst>
                                      </p:cBhvr>
                                      <p:tavLst>
                                        <p:tav tm="0">
                                          <p:val>
                                            <p:strVal val="0-#ppt_w/2"/>
                                          </p:val>
                                        </p:tav>
                                        <p:tav tm="100000">
                                          <p:val>
                                            <p:strVal val="#ppt_x"/>
                                          </p:val>
                                        </p:tav>
                                      </p:tavLst>
                                    </p:anim>
                                    <p:anim calcmode="lin" valueType="num">
                                      <p:cBhvr>
                                        <p:cTn id="13" dur="1000" fill="hold"/>
                                        <p:tgtEl>
                                          <p:spTgt spid="27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12"/>
                                        </p:tgtEl>
                                        <p:attrNameLst>
                                          <p:attrName>style.visibility</p:attrName>
                                        </p:attrNameLst>
                                      </p:cBhvr>
                                      <p:to>
                                        <p:strVal val="visible"/>
                                      </p:to>
                                    </p:set>
                                    <p:anim calcmode="lin" valueType="num">
                                      <p:cBhvr>
                                        <p:cTn id="18" dur="1000" fill="hold"/>
                                        <p:tgtEl>
                                          <p:spTgt spid="2712"/>
                                        </p:tgtEl>
                                        <p:attrNameLst>
                                          <p:attrName>ppt_x</p:attrName>
                                        </p:attrNameLst>
                                      </p:cBhvr>
                                      <p:tavLst>
                                        <p:tav tm="0">
                                          <p:val>
                                            <p:strVal val="0-#ppt_w/2"/>
                                          </p:val>
                                        </p:tav>
                                        <p:tav tm="100000">
                                          <p:val>
                                            <p:strVal val="#ppt_x"/>
                                          </p:val>
                                        </p:tav>
                                      </p:tavLst>
                                    </p:anim>
                                    <p:anim calcmode="lin" valueType="num">
                                      <p:cBhvr>
                                        <p:cTn id="19" dur="1000" fill="hold"/>
                                        <p:tgtEl>
                                          <p:spTgt spid="27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iterate>
                                    <p:tmAbs val="0"/>
                                  </p:iterate>
                                  <p:childTnLst>
                                    <p:set>
                                      <p:cBhvr>
                                        <p:cTn id="23" fill="hold"/>
                                        <p:tgtEl>
                                          <p:spTgt spid="2706"/>
                                        </p:tgtEl>
                                        <p:attrNameLst>
                                          <p:attrName>style.visibility</p:attrName>
                                        </p:attrNameLst>
                                      </p:cBhvr>
                                      <p:to>
                                        <p:strVal val="visible"/>
                                      </p:to>
                                    </p:set>
                                    <p:anim calcmode="lin" valueType="num">
                                      <p:cBhvr>
                                        <p:cTn id="24" dur="1000" fill="hold"/>
                                        <p:tgtEl>
                                          <p:spTgt spid="2706"/>
                                        </p:tgtEl>
                                        <p:attrNameLst>
                                          <p:attrName>ppt_x</p:attrName>
                                        </p:attrNameLst>
                                      </p:cBhvr>
                                      <p:tavLst>
                                        <p:tav tm="0">
                                          <p:val>
                                            <p:strVal val="0-#ppt_w/2"/>
                                          </p:val>
                                        </p:tav>
                                        <p:tav tm="100000">
                                          <p:val>
                                            <p:strVal val="#ppt_x"/>
                                          </p:val>
                                        </p:tav>
                                      </p:tavLst>
                                    </p:anim>
                                    <p:anim calcmode="lin" valueType="num">
                                      <p:cBhvr>
                                        <p:cTn id="25" dur="1000" fill="hold"/>
                                        <p:tgtEl>
                                          <p:spTgt spid="270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iterate>
                                    <p:tmAbs val="0"/>
                                  </p:iterate>
                                  <p:childTnLst>
                                    <p:set>
                                      <p:cBhvr>
                                        <p:cTn id="29" fill="hold"/>
                                        <p:tgtEl>
                                          <p:spTgt spid="2718"/>
                                        </p:tgtEl>
                                        <p:attrNameLst>
                                          <p:attrName>style.visibility</p:attrName>
                                        </p:attrNameLst>
                                      </p:cBhvr>
                                      <p:to>
                                        <p:strVal val="visible"/>
                                      </p:to>
                                    </p:set>
                                    <p:anim calcmode="lin" valueType="num">
                                      <p:cBhvr>
                                        <p:cTn id="30" dur="1000" fill="hold"/>
                                        <p:tgtEl>
                                          <p:spTgt spid="2718"/>
                                        </p:tgtEl>
                                        <p:attrNameLst>
                                          <p:attrName>ppt_x</p:attrName>
                                        </p:attrNameLst>
                                      </p:cBhvr>
                                      <p:tavLst>
                                        <p:tav tm="0">
                                          <p:val>
                                            <p:strVal val="0-#ppt_w/2"/>
                                          </p:val>
                                        </p:tav>
                                        <p:tav tm="100000">
                                          <p:val>
                                            <p:strVal val="#ppt_x"/>
                                          </p:val>
                                        </p:tav>
                                      </p:tavLst>
                                    </p:anim>
                                    <p:anim calcmode="lin" valueType="num">
                                      <p:cBhvr>
                                        <p:cTn id="31" dur="1000" fill="hold"/>
                                        <p:tgtEl>
                                          <p:spTgt spid="27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0" grpId="0" animBg="1" advAuto="0"/>
      <p:bldP spid="2706" grpId="0" advAuto="0"/>
      <p:bldP spid="2712" grpId="0" advAuto="0"/>
      <p:bldP spid="2718" grpId="0" advAuto="0"/>
      <p:bldP spid="2724"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9" name="Shape 2729"/>
          <p:cNvSpPr/>
          <p:nvPr/>
        </p:nvSpPr>
        <p:spPr>
          <a:xfrm>
            <a:off x="-21188" y="3730809"/>
            <a:ext cx="7091812"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35" name="Group 2735"/>
          <p:cNvGrpSpPr/>
          <p:nvPr/>
        </p:nvGrpSpPr>
        <p:grpSpPr>
          <a:xfrm>
            <a:off x="1030387" y="3618118"/>
            <a:ext cx="2045760" cy="2558801"/>
            <a:chOff x="0" y="0"/>
            <a:chExt cx="3879578" cy="4852511"/>
          </a:xfrm>
        </p:grpSpPr>
        <p:sp>
          <p:nvSpPr>
            <p:cNvPr id="2730" name="Shape 2730"/>
            <p:cNvSpPr/>
            <p:nvPr/>
          </p:nvSpPr>
          <p:spPr>
            <a:xfrm flipH="1">
              <a:off x="1939788" y="1818290"/>
              <a:ext cx="2" cy="1357418"/>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1" name="Shape 2731"/>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5"/>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2" name="Shape 2732"/>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2014-2015</a:t>
              </a:r>
            </a:p>
          </p:txBody>
        </p:sp>
        <p:sp>
          <p:nvSpPr>
            <p:cNvPr id="2733" name="Shape 2733"/>
            <p:cNvSpPr/>
            <p:nvPr/>
          </p:nvSpPr>
          <p:spPr>
            <a:xfrm>
              <a:off x="0" y="4037808"/>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34" name="Shape 2734"/>
            <p:cNvSpPr/>
            <p:nvPr/>
          </p:nvSpPr>
          <p:spPr>
            <a:xfrm>
              <a:off x="1335096"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1" name="Group 2741"/>
          <p:cNvGrpSpPr/>
          <p:nvPr/>
        </p:nvGrpSpPr>
        <p:grpSpPr>
          <a:xfrm>
            <a:off x="3883531" y="1967969"/>
            <a:ext cx="2045759" cy="2621830"/>
            <a:chOff x="0" y="551412"/>
            <a:chExt cx="3879578" cy="4972037"/>
          </a:xfrm>
        </p:grpSpPr>
        <p:sp>
          <p:nvSpPr>
            <p:cNvPr id="2736" name="Shape 2736"/>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7" name="Shape 2737"/>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6"/>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8" name="Shape 2738"/>
            <p:cNvSpPr/>
            <p:nvPr/>
          </p:nvSpPr>
          <p:spPr>
            <a:xfrm>
              <a:off x="1218060" y="551412"/>
              <a:ext cx="1595967"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2015-2016</a:t>
              </a:r>
            </a:p>
          </p:txBody>
        </p:sp>
        <p:sp>
          <p:nvSpPr>
            <p:cNvPr id="2739" name="Shape 2739"/>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0" name="Shape 2740"/>
            <p:cNvSpPr/>
            <p:nvPr/>
          </p:nvSpPr>
          <p:spPr>
            <a:xfrm>
              <a:off x="1335096"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7" name="Group 2747"/>
          <p:cNvGrpSpPr/>
          <p:nvPr/>
        </p:nvGrpSpPr>
        <p:grpSpPr>
          <a:xfrm>
            <a:off x="6361879" y="2163523"/>
            <a:ext cx="5368750" cy="3580959"/>
            <a:chOff x="0" y="-1"/>
            <a:chExt cx="10181298" cy="6790933"/>
          </a:xfrm>
        </p:grpSpPr>
        <p:pic>
          <p:nvPicPr>
            <p:cNvPr id="2742" name="image2.png"/>
            <p:cNvPicPr/>
            <p:nvPr/>
          </p:nvPicPr>
          <p:blipFill>
            <a:blip r:embed="rId3" cstate="screen">
              <a:extLst>
                <a:ext uri="{28A0092B-C50C-407E-A947-70E740481C1C}">
                  <a14:useLocalDpi xmlns:a14="http://schemas.microsoft.com/office/drawing/2010/main"/>
                </a:ext>
              </a:extLst>
            </a:blip>
            <a:stretch>
              <a:fillRect/>
            </a:stretch>
          </p:blipFill>
          <p:spPr>
            <a:xfrm>
              <a:off x="0" y="-1"/>
              <a:ext cx="5296455" cy="6629627"/>
            </a:xfrm>
            <a:prstGeom prst="rect">
              <a:avLst/>
            </a:prstGeom>
            <a:ln w="12700" cap="flat">
              <a:noFill/>
              <a:miter lim="400000"/>
            </a:ln>
            <a:effectLst/>
          </p:spPr>
        </p:pic>
        <p:sp>
          <p:nvSpPr>
            <p:cNvPr id="2743" name="Shape 2743"/>
            <p:cNvSpPr/>
            <p:nvPr/>
          </p:nvSpPr>
          <p:spPr>
            <a:xfrm>
              <a:off x="1565663" y="1179062"/>
              <a:ext cx="2165129" cy="4162966"/>
            </a:xfrm>
            <a:prstGeom prst="rect">
              <a:avLst/>
            </a:prstGeom>
            <a:solidFill>
              <a:srgbClr val="FFFFFF"/>
            </a:solidFill>
            <a:ln w="12700" cap="flat">
              <a:solidFill>
                <a:srgbClr val="A09FA1"/>
              </a:solidFill>
              <a:prstDash val="solid"/>
              <a:miter lim="400000"/>
            </a:ln>
            <a:effectLst>
              <a:outerShdw blurRad="38100" dist="25400" dir="5400000" rotWithShape="0">
                <a:srgbClr val="000000">
                  <a:alpha val="50000"/>
                </a:srgbClr>
              </a:outerShdw>
            </a:effectLst>
          </p:spPr>
          <p:txBody>
            <a:bodyPr wrap="square" lIns="0" tIns="0" rIns="0" bIns="0" numCol="1" anchor="ctr">
              <a:noAutofit/>
            </a:bodyP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44" name="Shape 2744"/>
            <p:cNvSpPr/>
            <p:nvPr/>
          </p:nvSpPr>
          <p:spPr>
            <a:xfrm>
              <a:off x="1924708" y="2757437"/>
              <a:ext cx="1541248" cy="100621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6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3164">
                  <a:latin typeface="Arial" panose="020B0604020202020204" pitchFamily="34" charset="0"/>
                  <a:ea typeface="微软雅黑" panose="020B0503020204020204" pitchFamily="34" charset="-122"/>
                  <a:sym typeface="Arial" panose="020B0604020202020204" pitchFamily="34" charset="0"/>
                </a:rPr>
                <a:t>74%</a:t>
              </a:r>
            </a:p>
          </p:txBody>
        </p:sp>
        <p:sp>
          <p:nvSpPr>
            <p:cNvPr id="2745" name="Shape 2745"/>
            <p:cNvSpPr/>
            <p:nvPr/>
          </p:nvSpPr>
          <p:spPr>
            <a:xfrm>
              <a:off x="5195247" y="876288"/>
              <a:ext cx="2702503" cy="5063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3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582"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58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6" name="Shape 2746"/>
            <p:cNvSpPr/>
            <p:nvPr/>
          </p:nvSpPr>
          <p:spPr>
            <a:xfrm>
              <a:off x="5195249" y="1491960"/>
              <a:ext cx="4986049" cy="52989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lnSpc>
                  <a:spcPct val="150000"/>
                </a:lnSpc>
                <a:defRPr sz="1800">
                  <a:solidFill>
                    <a:srgbClr val="828589"/>
                  </a:solidFill>
                  <a:latin typeface="STIXGeneral-Regular"/>
                  <a:ea typeface="STIXGeneral-Regular"/>
                  <a:cs typeface="STIXGeneral-Regular"/>
                  <a:sym typeface="STIXGeneral-Regular"/>
                </a:defRPr>
              </a:lvl1pPr>
            </a:lstStyle>
            <a:p>
              <a:pPr lvl="0"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p>
            <a:p>
              <a:pPr lvl="0" algn="just" defTabSz="964326" fontAlgn="auto">
                <a:lnSpc>
                  <a:spcPct val="120000"/>
                </a:lnSpc>
                <a:spcBef>
                  <a:spcPts val="0"/>
                </a:spcBef>
                <a:spcAft>
                  <a:spcPts val="0"/>
                </a:spcAft>
                <a:defRPr/>
              </a:pPr>
              <a:endParaRPr lang="en-US" altLang="zh-CN"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4481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29"/>
                                        </p:tgtEl>
                                        <p:attrNameLst>
                                          <p:attrName>style.visibility</p:attrName>
                                        </p:attrNameLst>
                                      </p:cBhvr>
                                      <p:to>
                                        <p:strVal val="visible"/>
                                      </p:to>
                                    </p:set>
                                    <p:animEffect transition="in" filter="wipe(left)">
                                      <p:cBhvr>
                                        <p:cTn id="7" dur="1000"/>
                                        <p:tgtEl>
                                          <p:spTgt spid="27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41"/>
                                        </p:tgtEl>
                                        <p:attrNameLst>
                                          <p:attrName>style.visibility</p:attrName>
                                        </p:attrNameLst>
                                      </p:cBhvr>
                                      <p:to>
                                        <p:strVal val="visible"/>
                                      </p:to>
                                    </p:set>
                                    <p:anim calcmode="lin" valueType="num">
                                      <p:cBhvr>
                                        <p:cTn id="12" dur="1000" fill="hold"/>
                                        <p:tgtEl>
                                          <p:spTgt spid="2741"/>
                                        </p:tgtEl>
                                        <p:attrNameLst>
                                          <p:attrName>ppt_x</p:attrName>
                                        </p:attrNameLst>
                                      </p:cBhvr>
                                      <p:tavLst>
                                        <p:tav tm="0">
                                          <p:val>
                                            <p:strVal val="0-#ppt_w/2"/>
                                          </p:val>
                                        </p:tav>
                                        <p:tav tm="100000">
                                          <p:val>
                                            <p:strVal val="#ppt_x"/>
                                          </p:val>
                                        </p:tav>
                                      </p:tavLst>
                                    </p:anim>
                                    <p:anim calcmode="lin" valueType="num">
                                      <p:cBhvr>
                                        <p:cTn id="13" dur="1000" fill="hold"/>
                                        <p:tgtEl>
                                          <p:spTgt spid="274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35"/>
                                        </p:tgtEl>
                                        <p:attrNameLst>
                                          <p:attrName>style.visibility</p:attrName>
                                        </p:attrNameLst>
                                      </p:cBhvr>
                                      <p:to>
                                        <p:strVal val="visible"/>
                                      </p:to>
                                    </p:set>
                                    <p:anim calcmode="lin" valueType="num">
                                      <p:cBhvr>
                                        <p:cTn id="18" dur="1000" fill="hold"/>
                                        <p:tgtEl>
                                          <p:spTgt spid="2735"/>
                                        </p:tgtEl>
                                        <p:attrNameLst>
                                          <p:attrName>ppt_x</p:attrName>
                                        </p:attrNameLst>
                                      </p:cBhvr>
                                      <p:tavLst>
                                        <p:tav tm="0">
                                          <p:val>
                                            <p:strVal val="0-#ppt_w/2"/>
                                          </p:val>
                                        </p:tav>
                                        <p:tav tm="100000">
                                          <p:val>
                                            <p:strVal val="#ppt_x"/>
                                          </p:val>
                                        </p:tav>
                                      </p:tavLst>
                                    </p:anim>
                                    <p:anim calcmode="lin" valueType="num">
                                      <p:cBhvr>
                                        <p:cTn id="19" dur="1000" fill="hold"/>
                                        <p:tgtEl>
                                          <p:spTgt spid="273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iterate>
                                    <p:tmAbs val="0"/>
                                  </p:iterate>
                                  <p:childTnLst>
                                    <p:set>
                                      <p:cBhvr>
                                        <p:cTn id="23" fill="hold"/>
                                        <p:tgtEl>
                                          <p:spTgt spid="2747"/>
                                        </p:tgtEl>
                                        <p:attrNameLst>
                                          <p:attrName>style.visibility</p:attrName>
                                        </p:attrNameLst>
                                      </p:cBhvr>
                                      <p:to>
                                        <p:strVal val="visible"/>
                                      </p:to>
                                    </p:set>
                                    <p:anim calcmode="lin" valueType="num">
                                      <p:cBhvr>
                                        <p:cTn id="24" dur="1000" fill="hold"/>
                                        <p:tgtEl>
                                          <p:spTgt spid="2747"/>
                                        </p:tgtEl>
                                        <p:attrNameLst>
                                          <p:attrName>ppt_x</p:attrName>
                                        </p:attrNameLst>
                                      </p:cBhvr>
                                      <p:tavLst>
                                        <p:tav tm="0">
                                          <p:val>
                                            <p:strVal val="1+#ppt_w/2"/>
                                          </p:val>
                                        </p:tav>
                                        <p:tav tm="100000">
                                          <p:val>
                                            <p:strVal val="#ppt_x"/>
                                          </p:val>
                                        </p:tav>
                                      </p:tavLst>
                                    </p:anim>
                                    <p:anim calcmode="lin" valueType="num">
                                      <p:cBhvr>
                                        <p:cTn id="25" dur="1000" fill="hold"/>
                                        <p:tgtEl>
                                          <p:spTgt spid="27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9" grpId="0" animBg="1" advAuto="0"/>
      <p:bldP spid="2735" grpId="0" advAuto="0"/>
      <p:bldP spid="2741" grpId="0" advAuto="0"/>
      <p:bldP spid="274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471035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85067" y="332928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5124" name="矩形 10"/>
          <p:cNvSpPr>
            <a:spLocks noChangeArrowheads="1"/>
          </p:cNvSpPr>
          <p:nvPr/>
        </p:nvSpPr>
        <p:spPr bwMode="auto">
          <a:xfrm>
            <a:off x="4882748" y="265278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4"/>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4"/>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3281531" y="3089758"/>
            <a:ext cx="5504850" cy="1675"/>
          </a:xfrm>
          <a:prstGeom prst="line">
            <a:avLst/>
          </a:prstGeom>
          <a:noFill/>
          <a:ln w="6350" cap="flat" cmpd="sng">
            <a:solidFill>
              <a:schemeClr val="accent4"/>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8877647" y="215401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99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904864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5125"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62930"/>
            </a:xfrm>
            <a:prstGeom prst="rect">
              <a:avLst/>
            </a:prstGeom>
            <a:noFill/>
          </p:spPr>
          <p:txBody>
            <a:bodyPr wrap="square" lIns="0" tIns="0" rIns="0" bIns="0" rtlCol="0">
              <a:spAutoFit/>
            </a:bodyPr>
            <a:lstStyle/>
            <a:p>
              <a:pPr>
                <a:lnSpc>
                  <a:spcPct val="120000"/>
                </a:lnSpc>
              </a:pPr>
              <a:r>
                <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980400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 y="1"/>
            <a:ext cx="12858749" cy="7232649"/>
          </a:xfrm>
          <a:prstGeom prst="rect">
            <a:avLst/>
          </a:prstGeom>
          <a:blipFill dpi="0" rotWithShape="1">
            <a:blip r:embed="rId1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Number_1"/>
          <p:cNvSpPr/>
          <p:nvPr>
            <p:custDataLst>
              <p:tags r:id="rId1"/>
            </p:custDataLst>
          </p:nvPr>
        </p:nvSpPr>
        <p:spPr>
          <a:xfrm>
            <a:off x="7486076" y="2035916"/>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8264584" y="1966677"/>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7486076" y="3029865"/>
            <a:ext cx="526692" cy="526690"/>
          </a:xfrm>
          <a:prstGeom prst="ellipse">
            <a:avLst/>
          </a:prstGeom>
          <a:noFill/>
          <a:ln w="28575">
            <a:solidFill>
              <a:schemeClr val="accent2"/>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4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8264584" y="2960626"/>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7486076" y="4023814"/>
            <a:ext cx="526692" cy="526690"/>
          </a:xfrm>
          <a:prstGeom prst="ellipse">
            <a:avLst/>
          </a:prstGeom>
          <a:noFill/>
          <a:ln w="28575">
            <a:solidFill>
              <a:schemeClr val="accent3"/>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a:solidFill>
                  <a:schemeClr val="accent3"/>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400" b="1" dirty="0">
              <a:solidFill>
                <a:schemeClr val="accent3"/>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8264584" y="3954575"/>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7486076" y="5017763"/>
            <a:ext cx="526692" cy="526690"/>
          </a:xfrm>
          <a:prstGeom prst="ellipse">
            <a:avLst/>
          </a:prstGeom>
          <a:noFill/>
          <a:ln w="28575">
            <a:solidFill>
              <a:schemeClr val="accent4"/>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4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8264584" y="4948524"/>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4600557" y="1719029"/>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accent1">
                    <a:lumMod val="50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accent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rot="5400000">
            <a:off x="2536008" y="3308549"/>
            <a:ext cx="3299296" cy="615553"/>
          </a:xfrm>
          <a:prstGeom prst="rect">
            <a:avLst/>
          </a:prstGeom>
          <a:noFill/>
        </p:spPr>
        <p:txBody>
          <a:bodyPr wrap="square" lIns="0" tIns="0" rIns="0" bIns="0">
            <a:spAutoFit/>
          </a:bodyPr>
          <a:lstStyle/>
          <a:p>
            <a:pPr algn="ctr">
              <a:defRPr/>
            </a:pPr>
            <a:r>
              <a:rPr lang="en-US" altLang="zh-CN" sz="4000" b="1" dirty="0">
                <a:solidFill>
                  <a:schemeClr val="accent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000" b="1" dirty="0">
              <a:solidFill>
                <a:schemeClr val="accent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by="(-#ppt_w*2)" calcmode="lin" valueType="num">
                                      <p:cBhvr rctx="PPT">
                                        <p:cTn id="18" dur="500" autoRev="1" fill="hold">
                                          <p:stCondLst>
                                            <p:cond delay="0"/>
                                          </p:stCondLst>
                                        </p:cTn>
                                        <p:tgtEl>
                                          <p:spTgt spid="20"/>
                                        </p:tgtEl>
                                        <p:attrNameLst>
                                          <p:attrName>ppt_w</p:attrName>
                                        </p:attrNameLst>
                                      </p:cBhvr>
                                    </p:anim>
                                    <p:anim by="(#ppt_w*0.50)" calcmode="lin" valueType="num">
                                      <p:cBhvr>
                                        <p:cTn id="19" dur="500" decel="50000" autoRev="1" fill="hold">
                                          <p:stCondLst>
                                            <p:cond delay="0"/>
                                          </p:stCondLst>
                                        </p:cTn>
                                        <p:tgtEl>
                                          <p:spTgt spid="20"/>
                                        </p:tgtEl>
                                        <p:attrNameLst>
                                          <p:attrName>ppt_x</p:attrName>
                                        </p:attrNameLst>
                                      </p:cBhvr>
                                    </p:anim>
                                    <p:anim from="(-#ppt_h/2)" to="(#ppt_y)" calcmode="lin" valueType="num">
                                      <p:cBhvr>
                                        <p:cTn id="20" dur="1000" fill="hold">
                                          <p:stCondLst>
                                            <p:cond delay="0"/>
                                          </p:stCondLst>
                                        </p:cTn>
                                        <p:tgtEl>
                                          <p:spTgt spid="20"/>
                                        </p:tgtEl>
                                        <p:attrNameLst>
                                          <p:attrName>ppt_y</p:attrName>
                                        </p:attrNameLst>
                                      </p:cBhvr>
                                    </p:anim>
                                    <p:animRot by="21600000">
                                      <p:cBhvr>
                                        <p:cTn id="21" dur="1000" fill="hold">
                                          <p:stCondLst>
                                            <p:cond delay="0"/>
                                          </p:stCondLst>
                                        </p:cTn>
                                        <p:tgtEl>
                                          <p:spTgt spid="20"/>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5496728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9455" y="2464197"/>
            <a:ext cx="2183543" cy="686389"/>
            <a:chOff x="897773" y="2357290"/>
            <a:chExt cx="2384237" cy="749476"/>
          </a:xfrm>
        </p:grpSpPr>
        <p:sp>
          <p:nvSpPr>
            <p:cNvPr id="154" name="TextBox 153"/>
            <p:cNvSpPr txBox="1"/>
            <p:nvPr/>
          </p:nvSpPr>
          <p:spPr>
            <a:xfrm>
              <a:off x="1403756" y="2357290"/>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Rectangle 154"/>
            <p:cNvSpPr/>
            <p:nvPr/>
          </p:nvSpPr>
          <p:spPr>
            <a:xfrm>
              <a:off x="897773"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6" name="Group 155"/>
          <p:cNvGrpSpPr/>
          <p:nvPr/>
        </p:nvGrpSpPr>
        <p:grpSpPr>
          <a:xfrm>
            <a:off x="3024087" y="2054325"/>
            <a:ext cx="254276" cy="253518"/>
            <a:chOff x="2138511" y="2464802"/>
            <a:chExt cx="354012" cy="352956"/>
          </a:xfrm>
          <a:solidFill>
            <a:schemeClr val="accent1"/>
          </a:solidFill>
        </p:grpSpPr>
        <p:sp>
          <p:nvSpPr>
            <p:cNvPr id="157"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2059455" y="3871296"/>
            <a:ext cx="2183543" cy="693353"/>
            <a:chOff x="897773" y="3893722"/>
            <a:chExt cx="2384237" cy="757081"/>
          </a:xfrm>
        </p:grpSpPr>
        <p:sp>
          <p:nvSpPr>
            <p:cNvPr id="159" name="TextBox 158"/>
            <p:cNvSpPr txBox="1"/>
            <p:nvPr/>
          </p:nvSpPr>
          <p:spPr>
            <a:xfrm>
              <a:off x="1403762" y="3893722"/>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159"/>
            <p:cNvSpPr/>
            <p:nvPr/>
          </p:nvSpPr>
          <p:spPr>
            <a:xfrm>
              <a:off x="897773" y="4181712"/>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1" name="Group 160"/>
          <p:cNvGrpSpPr/>
          <p:nvPr/>
        </p:nvGrpSpPr>
        <p:grpSpPr>
          <a:xfrm>
            <a:off x="3024087" y="3468393"/>
            <a:ext cx="254276" cy="253518"/>
            <a:chOff x="2138511" y="2464802"/>
            <a:chExt cx="354012" cy="352956"/>
          </a:xfrm>
          <a:solidFill>
            <a:schemeClr val="accent2"/>
          </a:solidFill>
        </p:grpSpPr>
        <p:sp>
          <p:nvSpPr>
            <p:cNvPr id="162"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2059455" y="5252265"/>
            <a:ext cx="2183543" cy="725132"/>
            <a:chOff x="897773" y="5401618"/>
            <a:chExt cx="2384237" cy="791781"/>
          </a:xfrm>
        </p:grpSpPr>
        <p:sp>
          <p:nvSpPr>
            <p:cNvPr id="164" name="TextBox 163"/>
            <p:cNvSpPr txBox="1"/>
            <p:nvPr/>
          </p:nvSpPr>
          <p:spPr>
            <a:xfrm>
              <a:off x="1403762" y="5401618"/>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897773" y="5724308"/>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6" name="Group 165"/>
          <p:cNvGrpSpPr/>
          <p:nvPr/>
        </p:nvGrpSpPr>
        <p:grpSpPr>
          <a:xfrm>
            <a:off x="3024087" y="4881139"/>
            <a:ext cx="254276" cy="253518"/>
            <a:chOff x="2138511" y="2464802"/>
            <a:chExt cx="354012" cy="352956"/>
          </a:xfrm>
          <a:solidFill>
            <a:schemeClr val="accent3"/>
          </a:solidFill>
        </p:grpSpPr>
        <p:sp>
          <p:nvSpPr>
            <p:cNvPr id="167"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5407702" y="5021843"/>
            <a:ext cx="294728" cy="2207531"/>
            <a:chOff x="4980416" y="5038865"/>
            <a:chExt cx="321817" cy="1816442"/>
          </a:xfrm>
        </p:grpSpPr>
        <p:sp>
          <p:nvSpPr>
            <p:cNvPr id="17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86169" y="5313816"/>
            <a:ext cx="294727" cy="1911955"/>
            <a:chOff x="5502862" y="5357314"/>
            <a:chExt cx="321816" cy="1497993"/>
          </a:xfrm>
        </p:grpSpPr>
        <p:sp>
          <p:nvSpPr>
            <p:cNvPr id="18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0445" y="5313820"/>
            <a:ext cx="294727" cy="1915388"/>
            <a:chOff x="6959786" y="5357314"/>
            <a:chExt cx="321816" cy="1497993"/>
          </a:xfrm>
        </p:grpSpPr>
        <p:sp>
          <p:nvSpPr>
            <p:cNvPr id="181"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6348611" y="4316489"/>
            <a:ext cx="294110" cy="2907935"/>
            <a:chOff x="6007804" y="4268661"/>
            <a:chExt cx="321142" cy="2586646"/>
          </a:xfrm>
        </p:grpSpPr>
        <p:sp>
          <p:nvSpPr>
            <p:cNvPr id="19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6781442" y="3808853"/>
            <a:ext cx="294727" cy="3417770"/>
            <a:chOff x="6480429" y="3714572"/>
            <a:chExt cx="321816" cy="3140735"/>
          </a:xfrm>
        </p:grpSpPr>
        <p:sp>
          <p:nvSpPr>
            <p:cNvPr id="16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5318909" y="2976232"/>
            <a:ext cx="1035243" cy="1079022"/>
            <a:chOff x="4883468" y="2805677"/>
            <a:chExt cx="1130395" cy="1178197"/>
          </a:xfrm>
        </p:grpSpPr>
        <p:sp>
          <p:nvSpPr>
            <p:cNvPr id="239" name="Freeform 75"/>
            <p:cNvSpPr>
              <a:spLocks/>
            </p:cNvSpPr>
            <p:nvPr/>
          </p:nvSpPr>
          <p:spPr bwMode="auto">
            <a:xfrm>
              <a:off x="4883468" y="2805677"/>
              <a:ext cx="1130395" cy="1178197"/>
            </a:xfrm>
            <a:custGeom>
              <a:avLst/>
              <a:gdLst>
                <a:gd name="T0" fmla="*/ 675 w 710"/>
                <a:gd name="T1" fmla="*/ 271 h 740"/>
                <a:gd name="T2" fmla="*/ 270 w 710"/>
                <a:gd name="T3" fmla="*/ 52 h 740"/>
                <a:gd name="T4" fmla="*/ 52 w 710"/>
                <a:gd name="T5" fmla="*/ 457 h 740"/>
                <a:gd name="T6" fmla="*/ 456 w 710"/>
                <a:gd name="T7" fmla="*/ 676 h 740"/>
                <a:gd name="T8" fmla="*/ 471 w 710"/>
                <a:gd name="T9" fmla="*/ 671 h 740"/>
                <a:gd name="T10" fmla="*/ 628 w 710"/>
                <a:gd name="T11" fmla="*/ 740 h 740"/>
                <a:gd name="T12" fmla="*/ 598 w 710"/>
                <a:gd name="T13" fmla="*/ 589 h 740"/>
                <a:gd name="T14" fmla="*/ 675 w 710"/>
                <a:gd name="T15" fmla="*/ 271 h 7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0" h="740">
                  <a:moveTo>
                    <a:pt x="675" y="271"/>
                  </a:moveTo>
                  <a:cubicBezTo>
                    <a:pt x="624" y="98"/>
                    <a:pt x="443" y="0"/>
                    <a:pt x="270" y="52"/>
                  </a:cubicBezTo>
                  <a:cubicBezTo>
                    <a:pt x="98" y="103"/>
                    <a:pt x="0" y="285"/>
                    <a:pt x="52" y="457"/>
                  </a:cubicBezTo>
                  <a:cubicBezTo>
                    <a:pt x="103" y="629"/>
                    <a:pt x="284" y="727"/>
                    <a:pt x="456" y="676"/>
                  </a:cubicBezTo>
                  <a:cubicBezTo>
                    <a:pt x="461" y="674"/>
                    <a:pt x="466" y="673"/>
                    <a:pt x="471" y="671"/>
                  </a:cubicBezTo>
                  <a:cubicBezTo>
                    <a:pt x="628" y="740"/>
                    <a:pt x="628" y="740"/>
                    <a:pt x="628" y="740"/>
                  </a:cubicBezTo>
                  <a:cubicBezTo>
                    <a:pt x="598" y="589"/>
                    <a:pt x="598" y="589"/>
                    <a:pt x="598" y="589"/>
                  </a:cubicBezTo>
                  <a:cubicBezTo>
                    <a:pt x="676" y="508"/>
                    <a:pt x="710" y="387"/>
                    <a:pt x="675" y="271"/>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Freeform 78"/>
            <p:cNvSpPr>
              <a:spLocks noEditPoints="1"/>
            </p:cNvSpPr>
            <p:nvPr/>
          </p:nvSpPr>
          <p:spPr bwMode="auto">
            <a:xfrm>
              <a:off x="5276649" y="3155770"/>
              <a:ext cx="407993" cy="299599"/>
            </a:xfrm>
            <a:custGeom>
              <a:avLst/>
              <a:gdLst>
                <a:gd name="T0" fmla="*/ 256 w 256"/>
                <a:gd name="T1" fmla="*/ 7 h 188"/>
                <a:gd name="T2" fmla="*/ 249 w 256"/>
                <a:gd name="T3" fmla="*/ 0 h 188"/>
                <a:gd name="T4" fmla="*/ 7 w 256"/>
                <a:gd name="T5" fmla="*/ 0 h 188"/>
                <a:gd name="T6" fmla="*/ 0 w 256"/>
                <a:gd name="T7" fmla="*/ 7 h 188"/>
                <a:gd name="T8" fmla="*/ 0 w 256"/>
                <a:gd name="T9" fmla="*/ 181 h 188"/>
                <a:gd name="T10" fmla="*/ 7 w 256"/>
                <a:gd name="T11" fmla="*/ 188 h 188"/>
                <a:gd name="T12" fmla="*/ 249 w 256"/>
                <a:gd name="T13" fmla="*/ 188 h 188"/>
                <a:gd name="T14" fmla="*/ 256 w 256"/>
                <a:gd name="T15" fmla="*/ 181 h 188"/>
                <a:gd name="T16" fmla="*/ 256 w 256"/>
                <a:gd name="T17" fmla="*/ 7 h 188"/>
                <a:gd name="T18" fmla="*/ 219 w 256"/>
                <a:gd name="T19" fmla="*/ 155 h 188"/>
                <a:gd name="T20" fmla="*/ 214 w 256"/>
                <a:gd name="T21" fmla="*/ 160 h 188"/>
                <a:gd name="T22" fmla="*/ 37 w 256"/>
                <a:gd name="T23" fmla="*/ 160 h 188"/>
                <a:gd name="T24" fmla="*/ 32 w 256"/>
                <a:gd name="T25" fmla="*/ 155 h 188"/>
                <a:gd name="T26" fmla="*/ 32 w 256"/>
                <a:gd name="T27" fmla="*/ 29 h 188"/>
                <a:gd name="T28" fmla="*/ 37 w 256"/>
                <a:gd name="T29" fmla="*/ 24 h 188"/>
                <a:gd name="T30" fmla="*/ 214 w 256"/>
                <a:gd name="T31" fmla="*/ 24 h 188"/>
                <a:gd name="T32" fmla="*/ 219 w 256"/>
                <a:gd name="T33" fmla="*/ 29 h 188"/>
                <a:gd name="T34" fmla="*/ 219 w 256"/>
                <a:gd name="T35" fmla="*/ 15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8">
                  <a:moveTo>
                    <a:pt x="256" y="7"/>
                  </a:moveTo>
                  <a:cubicBezTo>
                    <a:pt x="256" y="3"/>
                    <a:pt x="253" y="0"/>
                    <a:pt x="249" y="0"/>
                  </a:cubicBezTo>
                  <a:cubicBezTo>
                    <a:pt x="7" y="0"/>
                    <a:pt x="7" y="0"/>
                    <a:pt x="7" y="0"/>
                  </a:cubicBezTo>
                  <a:cubicBezTo>
                    <a:pt x="3" y="0"/>
                    <a:pt x="0" y="3"/>
                    <a:pt x="0" y="7"/>
                  </a:cubicBezTo>
                  <a:cubicBezTo>
                    <a:pt x="0" y="181"/>
                    <a:pt x="0" y="181"/>
                    <a:pt x="0" y="181"/>
                  </a:cubicBezTo>
                  <a:cubicBezTo>
                    <a:pt x="0" y="185"/>
                    <a:pt x="3" y="188"/>
                    <a:pt x="7" y="188"/>
                  </a:cubicBezTo>
                  <a:cubicBezTo>
                    <a:pt x="249" y="188"/>
                    <a:pt x="249" y="188"/>
                    <a:pt x="249" y="188"/>
                  </a:cubicBezTo>
                  <a:cubicBezTo>
                    <a:pt x="253" y="188"/>
                    <a:pt x="256" y="185"/>
                    <a:pt x="256" y="181"/>
                  </a:cubicBezTo>
                  <a:lnTo>
                    <a:pt x="256" y="7"/>
                  </a:lnTo>
                  <a:close/>
                  <a:moveTo>
                    <a:pt x="219" y="155"/>
                  </a:moveTo>
                  <a:cubicBezTo>
                    <a:pt x="219" y="158"/>
                    <a:pt x="217" y="160"/>
                    <a:pt x="214" y="160"/>
                  </a:cubicBezTo>
                  <a:cubicBezTo>
                    <a:pt x="37" y="160"/>
                    <a:pt x="37" y="160"/>
                    <a:pt x="37" y="160"/>
                  </a:cubicBezTo>
                  <a:cubicBezTo>
                    <a:pt x="34" y="160"/>
                    <a:pt x="32" y="158"/>
                    <a:pt x="32" y="155"/>
                  </a:cubicBezTo>
                  <a:cubicBezTo>
                    <a:pt x="32" y="29"/>
                    <a:pt x="32" y="29"/>
                    <a:pt x="32" y="29"/>
                  </a:cubicBezTo>
                  <a:cubicBezTo>
                    <a:pt x="32" y="26"/>
                    <a:pt x="34" y="24"/>
                    <a:pt x="37" y="24"/>
                  </a:cubicBezTo>
                  <a:cubicBezTo>
                    <a:pt x="214" y="24"/>
                    <a:pt x="214" y="24"/>
                    <a:pt x="214" y="24"/>
                  </a:cubicBezTo>
                  <a:cubicBezTo>
                    <a:pt x="217" y="24"/>
                    <a:pt x="219" y="26"/>
                    <a:pt x="219" y="29"/>
                  </a:cubicBezTo>
                  <a:lnTo>
                    <a:pt x="219" y="155"/>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Freeform 79"/>
            <p:cNvSpPr>
              <a:spLocks noEditPoints="1"/>
            </p:cNvSpPr>
            <p:nvPr/>
          </p:nvSpPr>
          <p:spPr bwMode="auto">
            <a:xfrm>
              <a:off x="5191145" y="3474220"/>
              <a:ext cx="578999" cy="127245"/>
            </a:xfrm>
            <a:custGeom>
              <a:avLst/>
              <a:gdLst>
                <a:gd name="T0" fmla="*/ 317 w 364"/>
                <a:gd name="T1" fmla="*/ 7 h 80"/>
                <a:gd name="T2" fmla="*/ 310 w 364"/>
                <a:gd name="T3" fmla="*/ 0 h 80"/>
                <a:gd name="T4" fmla="*/ 54 w 364"/>
                <a:gd name="T5" fmla="*/ 0 h 80"/>
                <a:gd name="T6" fmla="*/ 47 w 364"/>
                <a:gd name="T7" fmla="*/ 7 h 80"/>
                <a:gd name="T8" fmla="*/ 0 w 364"/>
                <a:gd name="T9" fmla="*/ 74 h 80"/>
                <a:gd name="T10" fmla="*/ 7 w 364"/>
                <a:gd name="T11" fmla="*/ 80 h 80"/>
                <a:gd name="T12" fmla="*/ 357 w 364"/>
                <a:gd name="T13" fmla="*/ 80 h 80"/>
                <a:gd name="T14" fmla="*/ 364 w 364"/>
                <a:gd name="T15" fmla="*/ 74 h 80"/>
                <a:gd name="T16" fmla="*/ 317 w 364"/>
                <a:gd name="T17" fmla="*/ 7 h 80"/>
                <a:gd name="T18" fmla="*/ 162 w 364"/>
                <a:gd name="T19" fmla="*/ 75 h 80"/>
                <a:gd name="T20" fmla="*/ 162 w 364"/>
                <a:gd name="T21" fmla="*/ 60 h 80"/>
                <a:gd name="T22" fmla="*/ 203 w 364"/>
                <a:gd name="T23" fmla="*/ 60 h 80"/>
                <a:gd name="T24" fmla="*/ 205 w 364"/>
                <a:gd name="T25" fmla="*/ 74 h 80"/>
                <a:gd name="T26" fmla="*/ 162 w 364"/>
                <a:gd name="T27" fmla="*/ 75 h 80"/>
                <a:gd name="T28" fmla="*/ 322 w 364"/>
                <a:gd name="T29" fmla="*/ 56 h 80"/>
                <a:gd name="T30" fmla="*/ 46 w 364"/>
                <a:gd name="T31" fmla="*/ 56 h 80"/>
                <a:gd name="T32" fmla="*/ 41 w 364"/>
                <a:gd name="T33" fmla="*/ 52 h 80"/>
                <a:gd name="T34" fmla="*/ 60 w 364"/>
                <a:gd name="T35" fmla="*/ 12 h 80"/>
                <a:gd name="T36" fmla="*/ 65 w 364"/>
                <a:gd name="T37" fmla="*/ 8 h 80"/>
                <a:gd name="T38" fmla="*/ 299 w 364"/>
                <a:gd name="T39" fmla="*/ 8 h 80"/>
                <a:gd name="T40" fmla="*/ 304 w 364"/>
                <a:gd name="T41" fmla="*/ 11 h 80"/>
                <a:gd name="T42" fmla="*/ 328 w 364"/>
                <a:gd name="T43" fmla="*/ 52 h 80"/>
                <a:gd name="T44" fmla="*/ 322 w 364"/>
                <a:gd name="T45"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80">
                  <a:moveTo>
                    <a:pt x="317" y="7"/>
                  </a:moveTo>
                  <a:cubicBezTo>
                    <a:pt x="317" y="3"/>
                    <a:pt x="314" y="0"/>
                    <a:pt x="310" y="0"/>
                  </a:cubicBezTo>
                  <a:cubicBezTo>
                    <a:pt x="54" y="0"/>
                    <a:pt x="54" y="0"/>
                    <a:pt x="54" y="0"/>
                  </a:cubicBezTo>
                  <a:cubicBezTo>
                    <a:pt x="50" y="0"/>
                    <a:pt x="47" y="3"/>
                    <a:pt x="47" y="7"/>
                  </a:cubicBezTo>
                  <a:cubicBezTo>
                    <a:pt x="0" y="74"/>
                    <a:pt x="0" y="74"/>
                    <a:pt x="0" y="74"/>
                  </a:cubicBezTo>
                  <a:cubicBezTo>
                    <a:pt x="0" y="78"/>
                    <a:pt x="3" y="80"/>
                    <a:pt x="7" y="80"/>
                  </a:cubicBezTo>
                  <a:cubicBezTo>
                    <a:pt x="357" y="80"/>
                    <a:pt x="357" y="80"/>
                    <a:pt x="357" y="80"/>
                  </a:cubicBezTo>
                  <a:cubicBezTo>
                    <a:pt x="361" y="80"/>
                    <a:pt x="364" y="78"/>
                    <a:pt x="364" y="74"/>
                  </a:cubicBezTo>
                  <a:lnTo>
                    <a:pt x="317" y="7"/>
                  </a:lnTo>
                  <a:close/>
                  <a:moveTo>
                    <a:pt x="162" y="75"/>
                  </a:moveTo>
                  <a:cubicBezTo>
                    <a:pt x="162" y="60"/>
                    <a:pt x="162" y="60"/>
                    <a:pt x="162" y="60"/>
                  </a:cubicBezTo>
                  <a:cubicBezTo>
                    <a:pt x="203" y="60"/>
                    <a:pt x="203" y="60"/>
                    <a:pt x="203" y="60"/>
                  </a:cubicBezTo>
                  <a:cubicBezTo>
                    <a:pt x="205" y="74"/>
                    <a:pt x="205" y="74"/>
                    <a:pt x="205" y="74"/>
                  </a:cubicBezTo>
                  <a:lnTo>
                    <a:pt x="162" y="75"/>
                  </a:lnTo>
                  <a:close/>
                  <a:moveTo>
                    <a:pt x="322" y="56"/>
                  </a:moveTo>
                  <a:cubicBezTo>
                    <a:pt x="46" y="56"/>
                    <a:pt x="46" y="56"/>
                    <a:pt x="46" y="56"/>
                  </a:cubicBezTo>
                  <a:cubicBezTo>
                    <a:pt x="43" y="56"/>
                    <a:pt x="41" y="54"/>
                    <a:pt x="41" y="52"/>
                  </a:cubicBezTo>
                  <a:cubicBezTo>
                    <a:pt x="60" y="12"/>
                    <a:pt x="60" y="12"/>
                    <a:pt x="60" y="12"/>
                  </a:cubicBezTo>
                  <a:cubicBezTo>
                    <a:pt x="60" y="10"/>
                    <a:pt x="62" y="8"/>
                    <a:pt x="65" y="8"/>
                  </a:cubicBezTo>
                  <a:cubicBezTo>
                    <a:pt x="299" y="8"/>
                    <a:pt x="299" y="8"/>
                    <a:pt x="299" y="8"/>
                  </a:cubicBezTo>
                  <a:cubicBezTo>
                    <a:pt x="301" y="8"/>
                    <a:pt x="304" y="9"/>
                    <a:pt x="304" y="11"/>
                  </a:cubicBezTo>
                  <a:cubicBezTo>
                    <a:pt x="328" y="52"/>
                    <a:pt x="328" y="52"/>
                    <a:pt x="328" y="52"/>
                  </a:cubicBezTo>
                  <a:cubicBezTo>
                    <a:pt x="328" y="54"/>
                    <a:pt x="325" y="56"/>
                    <a:pt x="322" y="56"/>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517446" y="4164392"/>
            <a:ext cx="652961" cy="763948"/>
            <a:chOff x="5100256" y="4103040"/>
            <a:chExt cx="712977" cy="834163"/>
          </a:xfrm>
        </p:grpSpPr>
        <p:sp>
          <p:nvSpPr>
            <p:cNvPr id="233" name="Freeform 69"/>
            <p:cNvSpPr>
              <a:spLocks/>
            </p:cNvSpPr>
            <p:nvPr/>
          </p:nvSpPr>
          <p:spPr bwMode="auto">
            <a:xfrm>
              <a:off x="5100256" y="4103040"/>
              <a:ext cx="712977" cy="834163"/>
            </a:xfrm>
            <a:custGeom>
              <a:avLst/>
              <a:gdLst>
                <a:gd name="T0" fmla="*/ 448 w 448"/>
                <a:gd name="T1" fmla="*/ 224 h 524"/>
                <a:gd name="T2" fmla="*/ 224 w 448"/>
                <a:gd name="T3" fmla="*/ 0 h 524"/>
                <a:gd name="T4" fmla="*/ 0 w 448"/>
                <a:gd name="T5" fmla="*/ 224 h 524"/>
                <a:gd name="T6" fmla="*/ 224 w 448"/>
                <a:gd name="T7" fmla="*/ 448 h 524"/>
                <a:gd name="T8" fmla="*/ 234 w 448"/>
                <a:gd name="T9" fmla="*/ 448 h 524"/>
                <a:gd name="T10" fmla="*/ 324 w 448"/>
                <a:gd name="T11" fmla="*/ 524 h 524"/>
                <a:gd name="T12" fmla="*/ 334 w 448"/>
                <a:gd name="T13" fmla="*/ 419 h 524"/>
                <a:gd name="T14" fmla="*/ 448 w 448"/>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524">
                  <a:moveTo>
                    <a:pt x="448" y="224"/>
                  </a:moveTo>
                  <a:cubicBezTo>
                    <a:pt x="448" y="100"/>
                    <a:pt x="348" y="0"/>
                    <a:pt x="224" y="0"/>
                  </a:cubicBezTo>
                  <a:cubicBezTo>
                    <a:pt x="100" y="0"/>
                    <a:pt x="0" y="100"/>
                    <a:pt x="0" y="224"/>
                  </a:cubicBezTo>
                  <a:cubicBezTo>
                    <a:pt x="0" y="347"/>
                    <a:pt x="100" y="448"/>
                    <a:pt x="224" y="448"/>
                  </a:cubicBezTo>
                  <a:cubicBezTo>
                    <a:pt x="227" y="448"/>
                    <a:pt x="231" y="448"/>
                    <a:pt x="234" y="448"/>
                  </a:cubicBezTo>
                  <a:cubicBezTo>
                    <a:pt x="324" y="524"/>
                    <a:pt x="324" y="524"/>
                    <a:pt x="324" y="524"/>
                  </a:cubicBezTo>
                  <a:cubicBezTo>
                    <a:pt x="334" y="419"/>
                    <a:pt x="334" y="419"/>
                    <a:pt x="334" y="419"/>
                  </a:cubicBezTo>
                  <a:cubicBezTo>
                    <a:pt x="402" y="380"/>
                    <a:pt x="448" y="307"/>
                    <a:pt x="448" y="224"/>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4" name="Freeform 80"/>
            <p:cNvSpPr>
              <a:spLocks/>
            </p:cNvSpPr>
            <p:nvPr/>
          </p:nvSpPr>
          <p:spPr bwMode="auto">
            <a:xfrm>
              <a:off x="5361479" y="4274720"/>
              <a:ext cx="205343" cy="388468"/>
            </a:xfrm>
            <a:custGeom>
              <a:avLst/>
              <a:gdLst>
                <a:gd name="T0" fmla="*/ 8 w 129"/>
                <a:gd name="T1" fmla="*/ 244 h 244"/>
                <a:gd name="T2" fmla="*/ 8 w 129"/>
                <a:gd name="T3" fmla="*/ 244 h 244"/>
                <a:gd name="T4" fmla="*/ 0 w 129"/>
                <a:gd name="T5" fmla="*/ 236 h 244"/>
                <a:gd name="T6" fmla="*/ 67 w 129"/>
                <a:gd name="T7" fmla="*/ 163 h 244"/>
                <a:gd name="T8" fmla="*/ 112 w 129"/>
                <a:gd name="T9" fmla="*/ 119 h 244"/>
                <a:gd name="T10" fmla="*/ 64 w 129"/>
                <a:gd name="T11" fmla="*/ 75 h 244"/>
                <a:gd name="T12" fmla="*/ 3 w 129"/>
                <a:gd name="T13" fmla="*/ 7 h 244"/>
                <a:gd name="T14" fmla="*/ 12 w 129"/>
                <a:gd name="T15" fmla="*/ 0 h 244"/>
                <a:gd name="T16" fmla="*/ 19 w 129"/>
                <a:gd name="T17" fmla="*/ 9 h 244"/>
                <a:gd name="T18" fmla="*/ 71 w 129"/>
                <a:gd name="T19" fmla="*/ 61 h 244"/>
                <a:gd name="T20" fmla="*/ 127 w 129"/>
                <a:gd name="T21" fmla="*/ 119 h 244"/>
                <a:gd name="T22" fmla="*/ 72 w 129"/>
                <a:gd name="T23" fmla="*/ 178 h 244"/>
                <a:gd name="T24" fmla="*/ 16 w 129"/>
                <a:gd name="T25" fmla="*/ 237 h 244"/>
                <a:gd name="T26" fmla="*/ 8 w 129"/>
                <a:gd name="T2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244">
                  <a:moveTo>
                    <a:pt x="8" y="244"/>
                  </a:moveTo>
                  <a:cubicBezTo>
                    <a:pt x="8" y="244"/>
                    <a:pt x="8" y="244"/>
                    <a:pt x="8" y="244"/>
                  </a:cubicBezTo>
                  <a:cubicBezTo>
                    <a:pt x="3" y="244"/>
                    <a:pt x="0" y="240"/>
                    <a:pt x="0" y="236"/>
                  </a:cubicBezTo>
                  <a:cubicBezTo>
                    <a:pt x="4" y="186"/>
                    <a:pt x="39" y="174"/>
                    <a:pt x="67" y="163"/>
                  </a:cubicBezTo>
                  <a:cubicBezTo>
                    <a:pt x="95" y="153"/>
                    <a:pt x="112" y="146"/>
                    <a:pt x="112" y="119"/>
                  </a:cubicBezTo>
                  <a:cubicBezTo>
                    <a:pt x="113" y="98"/>
                    <a:pt x="94" y="88"/>
                    <a:pt x="64" y="75"/>
                  </a:cubicBezTo>
                  <a:cubicBezTo>
                    <a:pt x="34" y="63"/>
                    <a:pt x="0" y="48"/>
                    <a:pt x="3" y="7"/>
                  </a:cubicBezTo>
                  <a:cubicBezTo>
                    <a:pt x="4" y="3"/>
                    <a:pt x="8" y="0"/>
                    <a:pt x="12" y="0"/>
                  </a:cubicBezTo>
                  <a:cubicBezTo>
                    <a:pt x="16" y="0"/>
                    <a:pt x="20" y="4"/>
                    <a:pt x="19" y="9"/>
                  </a:cubicBezTo>
                  <a:cubicBezTo>
                    <a:pt x="17" y="36"/>
                    <a:pt x="37" y="46"/>
                    <a:pt x="71" y="61"/>
                  </a:cubicBezTo>
                  <a:cubicBezTo>
                    <a:pt x="98" y="73"/>
                    <a:pt x="129" y="86"/>
                    <a:pt x="127" y="119"/>
                  </a:cubicBezTo>
                  <a:cubicBezTo>
                    <a:pt x="127" y="158"/>
                    <a:pt x="98" y="169"/>
                    <a:pt x="72" y="178"/>
                  </a:cubicBezTo>
                  <a:cubicBezTo>
                    <a:pt x="45" y="188"/>
                    <a:pt x="19" y="198"/>
                    <a:pt x="16" y="237"/>
                  </a:cubicBezTo>
                  <a:cubicBezTo>
                    <a:pt x="16" y="241"/>
                    <a:pt x="12" y="244"/>
                    <a:pt x="8"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5" name="Freeform 81"/>
            <p:cNvSpPr>
              <a:spLocks/>
            </p:cNvSpPr>
            <p:nvPr/>
          </p:nvSpPr>
          <p:spPr bwMode="auto">
            <a:xfrm>
              <a:off x="5359459" y="4274720"/>
              <a:ext cx="205343" cy="388468"/>
            </a:xfrm>
            <a:custGeom>
              <a:avLst/>
              <a:gdLst>
                <a:gd name="T0" fmla="*/ 121 w 129"/>
                <a:gd name="T1" fmla="*/ 244 h 244"/>
                <a:gd name="T2" fmla="*/ 113 w 129"/>
                <a:gd name="T3" fmla="*/ 237 h 244"/>
                <a:gd name="T4" fmla="*/ 57 w 129"/>
                <a:gd name="T5" fmla="*/ 178 h 244"/>
                <a:gd name="T6" fmla="*/ 1 w 129"/>
                <a:gd name="T7" fmla="*/ 119 h 244"/>
                <a:gd name="T8" fmla="*/ 58 w 129"/>
                <a:gd name="T9" fmla="*/ 61 h 244"/>
                <a:gd name="T10" fmla="*/ 110 w 129"/>
                <a:gd name="T11" fmla="*/ 9 h 244"/>
                <a:gd name="T12" fmla="*/ 117 w 129"/>
                <a:gd name="T13" fmla="*/ 0 h 244"/>
                <a:gd name="T14" fmla="*/ 126 w 129"/>
                <a:gd name="T15" fmla="*/ 7 h 244"/>
                <a:gd name="T16" fmla="*/ 64 w 129"/>
                <a:gd name="T17" fmla="*/ 75 h 244"/>
                <a:gd name="T18" fmla="*/ 17 w 129"/>
                <a:gd name="T19" fmla="*/ 119 h 244"/>
                <a:gd name="T20" fmla="*/ 62 w 129"/>
                <a:gd name="T21" fmla="*/ 163 h 244"/>
                <a:gd name="T22" fmla="*/ 129 w 129"/>
                <a:gd name="T23" fmla="*/ 236 h 244"/>
                <a:gd name="T24" fmla="*/ 121 w 129"/>
                <a:gd name="T25"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244">
                  <a:moveTo>
                    <a:pt x="121" y="244"/>
                  </a:moveTo>
                  <a:cubicBezTo>
                    <a:pt x="116" y="244"/>
                    <a:pt x="113" y="241"/>
                    <a:pt x="113" y="237"/>
                  </a:cubicBezTo>
                  <a:cubicBezTo>
                    <a:pt x="110" y="198"/>
                    <a:pt x="84" y="188"/>
                    <a:pt x="57" y="178"/>
                  </a:cubicBezTo>
                  <a:cubicBezTo>
                    <a:pt x="31" y="169"/>
                    <a:pt x="1" y="158"/>
                    <a:pt x="1" y="119"/>
                  </a:cubicBezTo>
                  <a:cubicBezTo>
                    <a:pt x="0" y="86"/>
                    <a:pt x="31" y="73"/>
                    <a:pt x="58" y="61"/>
                  </a:cubicBezTo>
                  <a:cubicBezTo>
                    <a:pt x="92" y="46"/>
                    <a:pt x="112" y="36"/>
                    <a:pt x="110" y="9"/>
                  </a:cubicBezTo>
                  <a:cubicBezTo>
                    <a:pt x="109" y="4"/>
                    <a:pt x="113" y="0"/>
                    <a:pt x="117" y="0"/>
                  </a:cubicBezTo>
                  <a:cubicBezTo>
                    <a:pt x="121" y="0"/>
                    <a:pt x="125" y="3"/>
                    <a:pt x="126" y="7"/>
                  </a:cubicBezTo>
                  <a:cubicBezTo>
                    <a:pt x="129" y="48"/>
                    <a:pt x="95" y="63"/>
                    <a:pt x="64" y="75"/>
                  </a:cubicBezTo>
                  <a:cubicBezTo>
                    <a:pt x="34" y="88"/>
                    <a:pt x="16" y="98"/>
                    <a:pt x="17" y="119"/>
                  </a:cubicBezTo>
                  <a:cubicBezTo>
                    <a:pt x="17" y="146"/>
                    <a:pt x="34" y="153"/>
                    <a:pt x="62" y="163"/>
                  </a:cubicBezTo>
                  <a:cubicBezTo>
                    <a:pt x="90" y="174"/>
                    <a:pt x="125" y="186"/>
                    <a:pt x="129" y="236"/>
                  </a:cubicBezTo>
                  <a:cubicBezTo>
                    <a:pt x="129" y="240"/>
                    <a:pt x="126" y="244"/>
                    <a:pt x="121"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Freeform 82"/>
            <p:cNvSpPr>
              <a:spLocks/>
            </p:cNvSpPr>
            <p:nvPr/>
          </p:nvSpPr>
          <p:spPr bwMode="auto">
            <a:xfrm>
              <a:off x="5407260" y="4301650"/>
              <a:ext cx="116473" cy="19524"/>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Freeform 83"/>
            <p:cNvSpPr>
              <a:spLocks/>
            </p:cNvSpPr>
            <p:nvPr/>
          </p:nvSpPr>
          <p:spPr bwMode="auto">
            <a:xfrm>
              <a:off x="5407260" y="4614041"/>
              <a:ext cx="116473" cy="12792"/>
            </a:xfrm>
            <a:custGeom>
              <a:avLst/>
              <a:gdLst>
                <a:gd name="T0" fmla="*/ 68 w 73"/>
                <a:gd name="T1" fmla="*/ 8 h 8"/>
                <a:gd name="T2" fmla="*/ 5 w 73"/>
                <a:gd name="T3" fmla="*/ 8 h 8"/>
                <a:gd name="T4" fmla="*/ 0 w 73"/>
                <a:gd name="T5" fmla="*/ 4 h 8"/>
                <a:gd name="T6" fmla="*/ 5 w 73"/>
                <a:gd name="T7" fmla="*/ 0 h 8"/>
                <a:gd name="T8" fmla="*/ 68 w 73"/>
                <a:gd name="T9" fmla="*/ 0 h 8"/>
                <a:gd name="T10" fmla="*/ 73 w 73"/>
                <a:gd name="T11" fmla="*/ 4 h 8"/>
                <a:gd name="T12" fmla="*/ 68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8" y="8"/>
                  </a:moveTo>
                  <a:cubicBezTo>
                    <a:pt x="5" y="8"/>
                    <a:pt x="5" y="8"/>
                    <a:pt x="5" y="8"/>
                  </a:cubicBezTo>
                  <a:cubicBezTo>
                    <a:pt x="2" y="8"/>
                    <a:pt x="0" y="7"/>
                    <a:pt x="0" y="4"/>
                  </a:cubicBezTo>
                  <a:cubicBezTo>
                    <a:pt x="0" y="1"/>
                    <a:pt x="2" y="0"/>
                    <a:pt x="5" y="0"/>
                  </a:cubicBezTo>
                  <a:cubicBezTo>
                    <a:pt x="68" y="0"/>
                    <a:pt x="68" y="0"/>
                    <a:pt x="68" y="0"/>
                  </a:cubicBezTo>
                  <a:cubicBezTo>
                    <a:pt x="71" y="0"/>
                    <a:pt x="73" y="1"/>
                    <a:pt x="73" y="4"/>
                  </a:cubicBezTo>
                  <a:cubicBezTo>
                    <a:pt x="73" y="7"/>
                    <a:pt x="71" y="8"/>
                    <a:pt x="68" y="8"/>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Freeform 84"/>
            <p:cNvSpPr>
              <a:spLocks/>
            </p:cNvSpPr>
            <p:nvPr/>
          </p:nvSpPr>
          <p:spPr bwMode="auto">
            <a:xfrm>
              <a:off x="5407260" y="4429569"/>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Freeform 85"/>
            <p:cNvSpPr>
              <a:spLocks/>
            </p:cNvSpPr>
            <p:nvPr/>
          </p:nvSpPr>
          <p:spPr bwMode="auto">
            <a:xfrm>
              <a:off x="5407260" y="4474003"/>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213054" y="2630944"/>
            <a:ext cx="1210354" cy="1294210"/>
            <a:chOff x="6951707" y="2428654"/>
            <a:chExt cx="1321600" cy="1413163"/>
          </a:xfrm>
        </p:grpSpPr>
        <p:sp>
          <p:nvSpPr>
            <p:cNvPr id="241" name="Freeform 77"/>
            <p:cNvSpPr>
              <a:spLocks/>
            </p:cNvSpPr>
            <p:nvPr/>
          </p:nvSpPr>
          <p:spPr bwMode="auto">
            <a:xfrm>
              <a:off x="6951707" y="2428654"/>
              <a:ext cx="1321600" cy="1413163"/>
            </a:xfrm>
            <a:custGeom>
              <a:avLst/>
              <a:gdLst>
                <a:gd name="T0" fmla="*/ 492 w 830"/>
                <a:gd name="T1" fmla="*/ 46 h 888"/>
                <a:gd name="T2" fmla="*/ 32 w 830"/>
                <a:gd name="T3" fmla="*/ 338 h 888"/>
                <a:gd name="T4" fmla="*/ 149 w 830"/>
                <a:gd name="T5" fmla="*/ 708 h 888"/>
                <a:gd name="T6" fmla="*/ 126 w 830"/>
                <a:gd name="T7" fmla="*/ 888 h 888"/>
                <a:gd name="T8" fmla="*/ 306 w 830"/>
                <a:gd name="T9" fmla="*/ 793 h 888"/>
                <a:gd name="T10" fmla="*/ 323 w 830"/>
                <a:gd name="T11" fmla="*/ 798 h 888"/>
                <a:gd name="T12" fmla="*/ 783 w 830"/>
                <a:gd name="T13" fmla="*/ 506 h 888"/>
                <a:gd name="T14" fmla="*/ 492 w 830"/>
                <a:gd name="T15" fmla="*/ 46 h 8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888">
                  <a:moveTo>
                    <a:pt x="492" y="46"/>
                  </a:moveTo>
                  <a:cubicBezTo>
                    <a:pt x="284" y="0"/>
                    <a:pt x="78" y="130"/>
                    <a:pt x="32" y="338"/>
                  </a:cubicBezTo>
                  <a:cubicBezTo>
                    <a:pt x="0" y="478"/>
                    <a:pt x="50" y="618"/>
                    <a:pt x="149" y="708"/>
                  </a:cubicBezTo>
                  <a:cubicBezTo>
                    <a:pt x="126" y="888"/>
                    <a:pt x="126" y="888"/>
                    <a:pt x="126" y="888"/>
                  </a:cubicBezTo>
                  <a:cubicBezTo>
                    <a:pt x="306" y="793"/>
                    <a:pt x="306" y="793"/>
                    <a:pt x="306" y="793"/>
                  </a:cubicBezTo>
                  <a:cubicBezTo>
                    <a:pt x="312" y="795"/>
                    <a:pt x="317" y="796"/>
                    <a:pt x="323" y="798"/>
                  </a:cubicBezTo>
                  <a:cubicBezTo>
                    <a:pt x="531" y="844"/>
                    <a:pt x="737" y="714"/>
                    <a:pt x="783" y="506"/>
                  </a:cubicBezTo>
                  <a:cubicBezTo>
                    <a:pt x="830" y="299"/>
                    <a:pt x="699" y="93"/>
                    <a:pt x="492" y="46"/>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0" name="Freeform 86"/>
            <p:cNvSpPr>
              <a:spLocks/>
            </p:cNvSpPr>
            <p:nvPr/>
          </p:nvSpPr>
          <p:spPr bwMode="auto">
            <a:xfrm>
              <a:off x="7359700" y="2754510"/>
              <a:ext cx="493496" cy="681334"/>
            </a:xfrm>
            <a:custGeom>
              <a:avLst/>
              <a:gdLst>
                <a:gd name="T0" fmla="*/ 200 w 310"/>
                <a:gd name="T1" fmla="*/ 39 h 428"/>
                <a:gd name="T2" fmla="*/ 205 w 310"/>
                <a:gd name="T3" fmla="*/ 40 h 428"/>
                <a:gd name="T4" fmla="*/ 215 w 310"/>
                <a:gd name="T5" fmla="*/ 23 h 428"/>
                <a:gd name="T6" fmla="*/ 206 w 310"/>
                <a:gd name="T7" fmla="*/ 5 h 428"/>
                <a:gd name="T8" fmla="*/ 196 w 310"/>
                <a:gd name="T9" fmla="*/ 9 h 428"/>
                <a:gd name="T10" fmla="*/ 123 w 310"/>
                <a:gd name="T11" fmla="*/ 0 h 428"/>
                <a:gd name="T12" fmla="*/ 97 w 310"/>
                <a:gd name="T13" fmla="*/ 11 h 428"/>
                <a:gd name="T14" fmla="*/ 104 w 310"/>
                <a:gd name="T15" fmla="*/ 17 h 428"/>
                <a:gd name="T16" fmla="*/ 99 w 310"/>
                <a:gd name="T17" fmla="*/ 35 h 428"/>
                <a:gd name="T18" fmla="*/ 120 w 310"/>
                <a:gd name="T19" fmla="*/ 38 h 428"/>
                <a:gd name="T20" fmla="*/ 120 w 310"/>
                <a:gd name="T21" fmla="*/ 182 h 428"/>
                <a:gd name="T22" fmla="*/ 13 w 310"/>
                <a:gd name="T23" fmla="*/ 347 h 428"/>
                <a:gd name="T24" fmla="*/ 3 w 310"/>
                <a:gd name="T25" fmla="*/ 399 h 428"/>
                <a:gd name="T26" fmla="*/ 89 w 310"/>
                <a:gd name="T27" fmla="*/ 426 h 428"/>
                <a:gd name="T28" fmla="*/ 286 w 310"/>
                <a:gd name="T29" fmla="*/ 414 h 428"/>
                <a:gd name="T30" fmla="*/ 310 w 310"/>
                <a:gd name="T31" fmla="*/ 388 h 428"/>
                <a:gd name="T32" fmla="*/ 199 w 310"/>
                <a:gd name="T33" fmla="*/ 178 h 428"/>
                <a:gd name="T34" fmla="*/ 192 w 310"/>
                <a:gd name="T35" fmla="*/ 182 h 428"/>
                <a:gd name="T36" fmla="*/ 284 w 310"/>
                <a:gd name="T37" fmla="*/ 354 h 428"/>
                <a:gd name="T38" fmla="*/ 293 w 310"/>
                <a:gd name="T39" fmla="*/ 391 h 428"/>
                <a:gd name="T40" fmla="*/ 219 w 310"/>
                <a:gd name="T41" fmla="*/ 410 h 428"/>
                <a:gd name="T42" fmla="*/ 29 w 310"/>
                <a:gd name="T43" fmla="*/ 399 h 428"/>
                <a:gd name="T44" fmla="*/ 16 w 310"/>
                <a:gd name="T45" fmla="*/ 388 h 428"/>
                <a:gd name="T46" fmla="*/ 81 w 310"/>
                <a:gd name="T47" fmla="*/ 260 h 428"/>
                <a:gd name="T48" fmla="*/ 128 w 310"/>
                <a:gd name="T49" fmla="*/ 38 h 428"/>
                <a:gd name="T50" fmla="*/ 121 w 310"/>
                <a:gd name="T51" fmla="*/ 30 h 428"/>
                <a:gd name="T52" fmla="*/ 121 w 310"/>
                <a:gd name="T53" fmla="*/ 30 h 428"/>
                <a:gd name="T54" fmla="*/ 112 w 310"/>
                <a:gd name="T55" fmla="*/ 25 h 428"/>
                <a:gd name="T56" fmla="*/ 112 w 310"/>
                <a:gd name="T57" fmla="*/ 17 h 428"/>
                <a:gd name="T58" fmla="*/ 112 w 310"/>
                <a:gd name="T59" fmla="*/ 18 h 428"/>
                <a:gd name="T60" fmla="*/ 112 w 310"/>
                <a:gd name="T61" fmla="*/ 18 h 428"/>
                <a:gd name="T62" fmla="*/ 112 w 310"/>
                <a:gd name="T63" fmla="*/ 18 h 428"/>
                <a:gd name="T64" fmla="*/ 111 w 310"/>
                <a:gd name="T65" fmla="*/ 18 h 428"/>
                <a:gd name="T66" fmla="*/ 111 w 310"/>
                <a:gd name="T67" fmla="*/ 18 h 428"/>
                <a:gd name="T68" fmla="*/ 117 w 310"/>
                <a:gd name="T69" fmla="*/ 16 h 428"/>
                <a:gd name="T70" fmla="*/ 122 w 310"/>
                <a:gd name="T71" fmla="*/ 16 h 428"/>
                <a:gd name="T72" fmla="*/ 196 w 310"/>
                <a:gd name="T73" fmla="*/ 14 h 428"/>
                <a:gd name="T74" fmla="*/ 196 w 310"/>
                <a:gd name="T75" fmla="*/ 14 h 428"/>
                <a:gd name="T76" fmla="*/ 195 w 310"/>
                <a:gd name="T77" fmla="*/ 17 h 428"/>
                <a:gd name="T78" fmla="*/ 195 w 310"/>
                <a:gd name="T79" fmla="*/ 17 h 428"/>
                <a:gd name="T80" fmla="*/ 199 w 310"/>
                <a:gd name="T81" fmla="*/ 23 h 428"/>
                <a:gd name="T82" fmla="*/ 200 w 310"/>
                <a:gd name="T83" fmla="*/ 25 h 428"/>
                <a:gd name="T84" fmla="*/ 200 w 310"/>
                <a:gd name="T85" fmla="*/ 25 h 428"/>
                <a:gd name="T86" fmla="*/ 207 w 310"/>
                <a:gd name="T87" fmla="*/ 23 h 428"/>
                <a:gd name="T88" fmla="*/ 200 w 310"/>
                <a:gd name="T89" fmla="*/ 22 h 428"/>
                <a:gd name="T90" fmla="*/ 200 w 310"/>
                <a:gd name="T91" fmla="*/ 22 h 428"/>
                <a:gd name="T92" fmla="*/ 200 w 310"/>
                <a:gd name="T93" fmla="*/ 22 h 428"/>
                <a:gd name="T94" fmla="*/ 200 w 310"/>
                <a:gd name="T95" fmla="*/ 22 h 428"/>
                <a:gd name="T96" fmla="*/ 200 w 310"/>
                <a:gd name="T97" fmla="*/ 22 h 428"/>
                <a:gd name="T98" fmla="*/ 192 w 310"/>
                <a:gd name="T99" fmla="*/ 29 h 428"/>
                <a:gd name="T100" fmla="*/ 188 w 310"/>
                <a:gd name="T101" fmla="*/ 32 h 428"/>
                <a:gd name="T102" fmla="*/ 188 w 310"/>
                <a:gd name="T103" fmla="*/ 32 h 428"/>
                <a:gd name="T104" fmla="*/ 188 w 310"/>
                <a:gd name="T105" fmla="*/ 32 h 428"/>
                <a:gd name="T106" fmla="*/ 185 w 310"/>
                <a:gd name="T107"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0" h="428">
                  <a:moveTo>
                    <a:pt x="192" y="182"/>
                  </a:moveTo>
                  <a:cubicBezTo>
                    <a:pt x="200" y="182"/>
                    <a:pt x="200" y="182"/>
                    <a:pt x="200" y="182"/>
                  </a:cubicBezTo>
                  <a:cubicBezTo>
                    <a:pt x="200" y="39"/>
                    <a:pt x="200" y="39"/>
                    <a:pt x="200" y="39"/>
                  </a:cubicBezTo>
                  <a:cubicBezTo>
                    <a:pt x="192" y="39"/>
                    <a:pt x="192" y="39"/>
                    <a:pt x="192" y="39"/>
                  </a:cubicBezTo>
                  <a:cubicBezTo>
                    <a:pt x="196" y="46"/>
                    <a:pt x="196" y="46"/>
                    <a:pt x="196" y="46"/>
                  </a:cubicBezTo>
                  <a:cubicBezTo>
                    <a:pt x="196" y="45"/>
                    <a:pt x="200" y="43"/>
                    <a:pt x="205" y="40"/>
                  </a:cubicBezTo>
                  <a:cubicBezTo>
                    <a:pt x="207" y="38"/>
                    <a:pt x="209" y="36"/>
                    <a:pt x="211" y="34"/>
                  </a:cubicBezTo>
                  <a:cubicBezTo>
                    <a:pt x="212" y="32"/>
                    <a:pt x="213" y="31"/>
                    <a:pt x="214" y="29"/>
                  </a:cubicBezTo>
                  <a:cubicBezTo>
                    <a:pt x="215" y="28"/>
                    <a:pt x="215" y="25"/>
                    <a:pt x="215" y="23"/>
                  </a:cubicBezTo>
                  <a:cubicBezTo>
                    <a:pt x="215" y="22"/>
                    <a:pt x="215" y="22"/>
                    <a:pt x="215" y="21"/>
                  </a:cubicBezTo>
                  <a:cubicBezTo>
                    <a:pt x="215" y="21"/>
                    <a:pt x="214" y="17"/>
                    <a:pt x="211" y="12"/>
                  </a:cubicBezTo>
                  <a:cubicBezTo>
                    <a:pt x="210" y="10"/>
                    <a:pt x="209" y="7"/>
                    <a:pt x="206" y="5"/>
                  </a:cubicBezTo>
                  <a:cubicBezTo>
                    <a:pt x="205" y="4"/>
                    <a:pt x="204" y="3"/>
                    <a:pt x="202" y="2"/>
                  </a:cubicBezTo>
                  <a:cubicBezTo>
                    <a:pt x="200" y="1"/>
                    <a:pt x="198" y="1"/>
                    <a:pt x="196" y="1"/>
                  </a:cubicBezTo>
                  <a:cubicBezTo>
                    <a:pt x="196" y="9"/>
                    <a:pt x="196" y="9"/>
                    <a:pt x="196" y="9"/>
                  </a:cubicBezTo>
                  <a:cubicBezTo>
                    <a:pt x="196" y="1"/>
                    <a:pt x="196" y="1"/>
                    <a:pt x="196" y="1"/>
                  </a:cubicBezTo>
                  <a:cubicBezTo>
                    <a:pt x="123" y="0"/>
                    <a:pt x="123" y="0"/>
                    <a:pt x="123" y="0"/>
                  </a:cubicBezTo>
                  <a:cubicBezTo>
                    <a:pt x="123" y="0"/>
                    <a:pt x="123" y="0"/>
                    <a:pt x="123" y="0"/>
                  </a:cubicBezTo>
                  <a:cubicBezTo>
                    <a:pt x="118" y="0"/>
                    <a:pt x="113" y="0"/>
                    <a:pt x="108" y="2"/>
                  </a:cubicBezTo>
                  <a:cubicBezTo>
                    <a:pt x="105" y="3"/>
                    <a:pt x="103" y="4"/>
                    <a:pt x="100" y="7"/>
                  </a:cubicBezTo>
                  <a:cubicBezTo>
                    <a:pt x="99" y="8"/>
                    <a:pt x="98" y="9"/>
                    <a:pt x="97" y="11"/>
                  </a:cubicBezTo>
                  <a:cubicBezTo>
                    <a:pt x="96" y="13"/>
                    <a:pt x="96" y="15"/>
                    <a:pt x="96" y="17"/>
                  </a:cubicBezTo>
                  <a:cubicBezTo>
                    <a:pt x="96" y="17"/>
                    <a:pt x="96" y="17"/>
                    <a:pt x="96" y="17"/>
                  </a:cubicBezTo>
                  <a:cubicBezTo>
                    <a:pt x="104" y="17"/>
                    <a:pt x="104" y="17"/>
                    <a:pt x="104" y="17"/>
                  </a:cubicBezTo>
                  <a:cubicBezTo>
                    <a:pt x="96" y="15"/>
                    <a:pt x="96" y="15"/>
                    <a:pt x="96" y="15"/>
                  </a:cubicBezTo>
                  <a:cubicBezTo>
                    <a:pt x="96" y="17"/>
                    <a:pt x="95" y="20"/>
                    <a:pt x="95" y="22"/>
                  </a:cubicBezTo>
                  <a:cubicBezTo>
                    <a:pt x="95" y="27"/>
                    <a:pt x="97" y="31"/>
                    <a:pt x="99" y="35"/>
                  </a:cubicBezTo>
                  <a:cubicBezTo>
                    <a:pt x="103" y="40"/>
                    <a:pt x="108" y="43"/>
                    <a:pt x="112" y="44"/>
                  </a:cubicBezTo>
                  <a:cubicBezTo>
                    <a:pt x="116" y="46"/>
                    <a:pt x="118" y="46"/>
                    <a:pt x="119" y="46"/>
                  </a:cubicBezTo>
                  <a:cubicBezTo>
                    <a:pt x="120" y="38"/>
                    <a:pt x="120" y="38"/>
                    <a:pt x="120" y="38"/>
                  </a:cubicBezTo>
                  <a:cubicBezTo>
                    <a:pt x="112" y="38"/>
                    <a:pt x="112" y="38"/>
                    <a:pt x="112" y="38"/>
                  </a:cubicBezTo>
                  <a:cubicBezTo>
                    <a:pt x="112" y="182"/>
                    <a:pt x="112" y="182"/>
                    <a:pt x="112" y="182"/>
                  </a:cubicBezTo>
                  <a:cubicBezTo>
                    <a:pt x="120" y="182"/>
                    <a:pt x="120" y="182"/>
                    <a:pt x="120" y="182"/>
                  </a:cubicBezTo>
                  <a:cubicBezTo>
                    <a:pt x="113" y="178"/>
                    <a:pt x="113" y="178"/>
                    <a:pt x="113" y="178"/>
                  </a:cubicBezTo>
                  <a:cubicBezTo>
                    <a:pt x="93" y="210"/>
                    <a:pt x="65" y="253"/>
                    <a:pt x="42" y="292"/>
                  </a:cubicBezTo>
                  <a:cubicBezTo>
                    <a:pt x="30" y="312"/>
                    <a:pt x="20" y="331"/>
                    <a:pt x="13" y="347"/>
                  </a:cubicBezTo>
                  <a:cubicBezTo>
                    <a:pt x="9" y="355"/>
                    <a:pt x="6" y="363"/>
                    <a:pt x="4" y="370"/>
                  </a:cubicBezTo>
                  <a:cubicBezTo>
                    <a:pt x="2" y="376"/>
                    <a:pt x="0" y="382"/>
                    <a:pt x="0" y="388"/>
                  </a:cubicBezTo>
                  <a:cubicBezTo>
                    <a:pt x="0" y="392"/>
                    <a:pt x="1" y="396"/>
                    <a:pt x="3" y="399"/>
                  </a:cubicBezTo>
                  <a:cubicBezTo>
                    <a:pt x="5" y="403"/>
                    <a:pt x="8" y="406"/>
                    <a:pt x="11" y="408"/>
                  </a:cubicBezTo>
                  <a:cubicBezTo>
                    <a:pt x="18" y="412"/>
                    <a:pt x="26" y="415"/>
                    <a:pt x="36" y="417"/>
                  </a:cubicBezTo>
                  <a:cubicBezTo>
                    <a:pt x="50" y="421"/>
                    <a:pt x="69" y="424"/>
                    <a:pt x="89" y="426"/>
                  </a:cubicBezTo>
                  <a:cubicBezTo>
                    <a:pt x="110" y="427"/>
                    <a:pt x="132" y="428"/>
                    <a:pt x="155" y="428"/>
                  </a:cubicBezTo>
                  <a:cubicBezTo>
                    <a:pt x="189" y="428"/>
                    <a:pt x="224" y="426"/>
                    <a:pt x="251" y="422"/>
                  </a:cubicBezTo>
                  <a:cubicBezTo>
                    <a:pt x="265" y="420"/>
                    <a:pt x="277" y="417"/>
                    <a:pt x="286" y="414"/>
                  </a:cubicBezTo>
                  <a:cubicBezTo>
                    <a:pt x="291" y="412"/>
                    <a:pt x="295" y="410"/>
                    <a:pt x="299" y="408"/>
                  </a:cubicBezTo>
                  <a:cubicBezTo>
                    <a:pt x="302" y="406"/>
                    <a:pt x="305" y="403"/>
                    <a:pt x="307" y="399"/>
                  </a:cubicBezTo>
                  <a:cubicBezTo>
                    <a:pt x="309" y="396"/>
                    <a:pt x="310" y="392"/>
                    <a:pt x="310" y="388"/>
                  </a:cubicBezTo>
                  <a:cubicBezTo>
                    <a:pt x="310" y="383"/>
                    <a:pt x="309" y="377"/>
                    <a:pt x="307" y="370"/>
                  </a:cubicBezTo>
                  <a:cubicBezTo>
                    <a:pt x="303" y="358"/>
                    <a:pt x="297" y="344"/>
                    <a:pt x="289" y="329"/>
                  </a:cubicBezTo>
                  <a:cubicBezTo>
                    <a:pt x="266" y="282"/>
                    <a:pt x="228" y="222"/>
                    <a:pt x="199" y="178"/>
                  </a:cubicBezTo>
                  <a:cubicBezTo>
                    <a:pt x="192" y="182"/>
                    <a:pt x="192" y="182"/>
                    <a:pt x="192" y="182"/>
                  </a:cubicBezTo>
                  <a:cubicBezTo>
                    <a:pt x="200" y="182"/>
                    <a:pt x="200" y="182"/>
                    <a:pt x="200" y="182"/>
                  </a:cubicBezTo>
                  <a:cubicBezTo>
                    <a:pt x="192" y="182"/>
                    <a:pt x="192" y="182"/>
                    <a:pt x="192" y="182"/>
                  </a:cubicBezTo>
                  <a:cubicBezTo>
                    <a:pt x="185" y="187"/>
                    <a:pt x="185" y="187"/>
                    <a:pt x="185" y="187"/>
                  </a:cubicBezTo>
                  <a:cubicBezTo>
                    <a:pt x="207" y="220"/>
                    <a:pt x="235" y="263"/>
                    <a:pt x="257" y="301"/>
                  </a:cubicBezTo>
                  <a:cubicBezTo>
                    <a:pt x="267" y="321"/>
                    <a:pt x="277" y="339"/>
                    <a:pt x="284" y="354"/>
                  </a:cubicBezTo>
                  <a:cubicBezTo>
                    <a:pt x="287" y="362"/>
                    <a:pt x="290" y="369"/>
                    <a:pt x="291" y="375"/>
                  </a:cubicBezTo>
                  <a:cubicBezTo>
                    <a:pt x="293" y="381"/>
                    <a:pt x="294" y="385"/>
                    <a:pt x="294" y="388"/>
                  </a:cubicBezTo>
                  <a:cubicBezTo>
                    <a:pt x="294" y="390"/>
                    <a:pt x="293" y="391"/>
                    <a:pt x="293" y="391"/>
                  </a:cubicBezTo>
                  <a:cubicBezTo>
                    <a:pt x="293" y="392"/>
                    <a:pt x="292" y="393"/>
                    <a:pt x="290" y="394"/>
                  </a:cubicBezTo>
                  <a:cubicBezTo>
                    <a:pt x="286" y="397"/>
                    <a:pt x="279" y="400"/>
                    <a:pt x="270" y="402"/>
                  </a:cubicBezTo>
                  <a:cubicBezTo>
                    <a:pt x="257" y="405"/>
                    <a:pt x="239" y="408"/>
                    <a:pt x="219" y="410"/>
                  </a:cubicBezTo>
                  <a:cubicBezTo>
                    <a:pt x="199" y="411"/>
                    <a:pt x="177" y="412"/>
                    <a:pt x="155" y="412"/>
                  </a:cubicBezTo>
                  <a:cubicBezTo>
                    <a:pt x="121" y="412"/>
                    <a:pt x="88" y="410"/>
                    <a:pt x="62" y="406"/>
                  </a:cubicBezTo>
                  <a:cubicBezTo>
                    <a:pt x="48" y="404"/>
                    <a:pt x="37" y="402"/>
                    <a:pt x="29" y="399"/>
                  </a:cubicBezTo>
                  <a:cubicBezTo>
                    <a:pt x="25" y="397"/>
                    <a:pt x="22" y="396"/>
                    <a:pt x="20" y="394"/>
                  </a:cubicBezTo>
                  <a:cubicBezTo>
                    <a:pt x="18" y="393"/>
                    <a:pt x="17" y="392"/>
                    <a:pt x="17" y="391"/>
                  </a:cubicBezTo>
                  <a:cubicBezTo>
                    <a:pt x="17" y="391"/>
                    <a:pt x="16" y="390"/>
                    <a:pt x="16" y="388"/>
                  </a:cubicBezTo>
                  <a:cubicBezTo>
                    <a:pt x="16" y="385"/>
                    <a:pt x="17" y="380"/>
                    <a:pt x="19" y="374"/>
                  </a:cubicBezTo>
                  <a:cubicBezTo>
                    <a:pt x="22" y="364"/>
                    <a:pt x="28" y="350"/>
                    <a:pt x="36" y="335"/>
                  </a:cubicBezTo>
                  <a:cubicBezTo>
                    <a:pt x="48" y="312"/>
                    <a:pt x="64" y="286"/>
                    <a:pt x="81" y="260"/>
                  </a:cubicBezTo>
                  <a:cubicBezTo>
                    <a:pt x="97" y="233"/>
                    <a:pt x="113" y="208"/>
                    <a:pt x="127" y="186"/>
                  </a:cubicBezTo>
                  <a:cubicBezTo>
                    <a:pt x="128" y="185"/>
                    <a:pt x="128" y="184"/>
                    <a:pt x="128" y="182"/>
                  </a:cubicBezTo>
                  <a:cubicBezTo>
                    <a:pt x="128" y="38"/>
                    <a:pt x="128" y="38"/>
                    <a:pt x="128" y="38"/>
                  </a:cubicBezTo>
                  <a:cubicBezTo>
                    <a:pt x="128" y="34"/>
                    <a:pt x="125" y="31"/>
                    <a:pt x="121" y="30"/>
                  </a:cubicBezTo>
                  <a:cubicBezTo>
                    <a:pt x="121" y="35"/>
                    <a:pt x="121" y="35"/>
                    <a:pt x="121" y="35"/>
                  </a:cubicBezTo>
                  <a:cubicBezTo>
                    <a:pt x="121" y="30"/>
                    <a:pt x="121" y="30"/>
                    <a:pt x="121" y="30"/>
                  </a:cubicBezTo>
                  <a:cubicBezTo>
                    <a:pt x="121" y="30"/>
                    <a:pt x="121" y="30"/>
                    <a:pt x="121" y="30"/>
                  </a:cubicBezTo>
                  <a:cubicBezTo>
                    <a:pt x="121" y="35"/>
                    <a:pt x="121" y="35"/>
                    <a:pt x="121" y="35"/>
                  </a:cubicBezTo>
                  <a:cubicBezTo>
                    <a:pt x="121" y="30"/>
                    <a:pt x="121" y="30"/>
                    <a:pt x="121" y="30"/>
                  </a:cubicBezTo>
                  <a:cubicBezTo>
                    <a:pt x="121" y="30"/>
                    <a:pt x="121" y="30"/>
                    <a:pt x="121" y="30"/>
                  </a:cubicBezTo>
                  <a:cubicBezTo>
                    <a:pt x="120" y="30"/>
                    <a:pt x="117" y="29"/>
                    <a:pt x="115" y="28"/>
                  </a:cubicBezTo>
                  <a:cubicBezTo>
                    <a:pt x="114" y="27"/>
                    <a:pt x="113" y="26"/>
                    <a:pt x="112" y="25"/>
                  </a:cubicBezTo>
                  <a:cubicBezTo>
                    <a:pt x="112" y="24"/>
                    <a:pt x="111" y="23"/>
                    <a:pt x="111" y="22"/>
                  </a:cubicBezTo>
                  <a:cubicBezTo>
                    <a:pt x="111" y="21"/>
                    <a:pt x="112" y="20"/>
                    <a:pt x="112" y="19"/>
                  </a:cubicBezTo>
                  <a:cubicBezTo>
                    <a:pt x="112" y="18"/>
                    <a:pt x="112" y="18"/>
                    <a:pt x="112" y="17"/>
                  </a:cubicBezTo>
                  <a:cubicBezTo>
                    <a:pt x="112" y="17"/>
                    <a:pt x="112" y="17"/>
                    <a:pt x="112" y="17"/>
                  </a:cubicBezTo>
                  <a:cubicBezTo>
                    <a:pt x="110" y="17"/>
                    <a:pt x="110" y="17"/>
                    <a:pt x="110" y="17"/>
                  </a:cubicBezTo>
                  <a:cubicBezTo>
                    <a:pt x="112" y="18"/>
                    <a:pt x="112" y="18"/>
                    <a:pt x="112" y="18"/>
                  </a:cubicBezTo>
                  <a:cubicBezTo>
                    <a:pt x="112" y="17"/>
                    <a:pt x="112" y="17"/>
                    <a:pt x="112" y="17"/>
                  </a:cubicBezTo>
                  <a:cubicBezTo>
                    <a:pt x="110" y="17"/>
                    <a:pt x="110" y="17"/>
                    <a:pt x="110" y="17"/>
                  </a:cubicBezTo>
                  <a:cubicBezTo>
                    <a:pt x="112" y="18"/>
                    <a:pt x="112" y="18"/>
                    <a:pt x="112" y="18"/>
                  </a:cubicBezTo>
                  <a:cubicBezTo>
                    <a:pt x="110" y="17"/>
                    <a:pt x="110" y="17"/>
                    <a:pt x="110" y="17"/>
                  </a:cubicBezTo>
                  <a:cubicBezTo>
                    <a:pt x="112" y="18"/>
                    <a:pt x="112" y="18"/>
                    <a:pt x="112" y="18"/>
                  </a:cubicBezTo>
                  <a:cubicBezTo>
                    <a:pt x="112" y="18"/>
                    <a:pt x="112" y="18"/>
                    <a:pt x="112" y="18"/>
                  </a:cubicBezTo>
                  <a:cubicBezTo>
                    <a:pt x="110" y="17"/>
                    <a:pt x="110" y="17"/>
                    <a:pt x="110" y="17"/>
                  </a:cubicBezTo>
                  <a:cubicBezTo>
                    <a:pt x="112" y="18"/>
                    <a:pt x="112" y="18"/>
                    <a:pt x="112" y="18"/>
                  </a:cubicBezTo>
                  <a:cubicBezTo>
                    <a:pt x="111" y="18"/>
                    <a:pt x="111" y="18"/>
                    <a:pt x="111" y="18"/>
                  </a:cubicBezTo>
                  <a:cubicBezTo>
                    <a:pt x="112" y="18"/>
                    <a:pt x="112" y="18"/>
                    <a:pt x="112" y="18"/>
                  </a:cubicBezTo>
                  <a:cubicBezTo>
                    <a:pt x="112" y="18"/>
                    <a:pt x="112" y="18"/>
                    <a:pt x="112" y="18"/>
                  </a:cubicBezTo>
                  <a:cubicBezTo>
                    <a:pt x="111" y="18"/>
                    <a:pt x="111" y="18"/>
                    <a:pt x="111" y="18"/>
                  </a:cubicBezTo>
                  <a:cubicBezTo>
                    <a:pt x="112" y="18"/>
                    <a:pt x="112" y="18"/>
                    <a:pt x="112" y="18"/>
                  </a:cubicBezTo>
                  <a:cubicBezTo>
                    <a:pt x="112" y="18"/>
                    <a:pt x="112" y="18"/>
                    <a:pt x="113" y="17"/>
                  </a:cubicBezTo>
                  <a:cubicBezTo>
                    <a:pt x="114" y="17"/>
                    <a:pt x="115" y="16"/>
                    <a:pt x="117" y="16"/>
                  </a:cubicBezTo>
                  <a:cubicBezTo>
                    <a:pt x="119" y="16"/>
                    <a:pt x="121" y="16"/>
                    <a:pt x="123" y="16"/>
                  </a:cubicBezTo>
                  <a:cubicBezTo>
                    <a:pt x="123" y="8"/>
                    <a:pt x="123" y="8"/>
                    <a:pt x="123" y="8"/>
                  </a:cubicBezTo>
                  <a:cubicBezTo>
                    <a:pt x="122" y="16"/>
                    <a:pt x="122" y="16"/>
                    <a:pt x="122" y="16"/>
                  </a:cubicBezTo>
                  <a:cubicBezTo>
                    <a:pt x="196" y="17"/>
                    <a:pt x="196" y="17"/>
                    <a:pt x="196" y="17"/>
                  </a:cubicBezTo>
                  <a:cubicBezTo>
                    <a:pt x="196" y="17"/>
                    <a:pt x="196" y="17"/>
                    <a:pt x="196" y="17"/>
                  </a:cubicBezTo>
                  <a:cubicBezTo>
                    <a:pt x="196" y="14"/>
                    <a:pt x="196" y="14"/>
                    <a:pt x="196" y="14"/>
                  </a:cubicBezTo>
                  <a:cubicBezTo>
                    <a:pt x="195" y="17"/>
                    <a:pt x="195" y="17"/>
                    <a:pt x="195" y="17"/>
                  </a:cubicBezTo>
                  <a:cubicBezTo>
                    <a:pt x="195" y="17"/>
                    <a:pt x="196" y="17"/>
                    <a:pt x="196" y="17"/>
                  </a:cubicBezTo>
                  <a:cubicBezTo>
                    <a:pt x="196" y="14"/>
                    <a:pt x="196" y="14"/>
                    <a:pt x="196" y="14"/>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7"/>
                    <a:pt x="196" y="17"/>
                    <a:pt x="197" y="18"/>
                  </a:cubicBezTo>
                  <a:cubicBezTo>
                    <a:pt x="197" y="20"/>
                    <a:pt x="198" y="22"/>
                    <a:pt x="199" y="23"/>
                  </a:cubicBezTo>
                  <a:cubicBezTo>
                    <a:pt x="199" y="24"/>
                    <a:pt x="199" y="24"/>
                    <a:pt x="200"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7" y="23"/>
                    <a:pt x="207" y="23"/>
                    <a:pt x="207" y="23"/>
                  </a:cubicBezTo>
                  <a:cubicBezTo>
                    <a:pt x="199" y="23"/>
                    <a:pt x="199" y="23"/>
                    <a:pt x="199" y="23"/>
                  </a:cubicBezTo>
                  <a:cubicBezTo>
                    <a:pt x="202" y="23"/>
                    <a:pt x="202" y="23"/>
                    <a:pt x="202" y="23"/>
                  </a:cubicBezTo>
                  <a:cubicBezTo>
                    <a:pt x="200" y="22"/>
                    <a:pt x="200" y="22"/>
                    <a:pt x="200" y="22"/>
                  </a:cubicBezTo>
                  <a:cubicBezTo>
                    <a:pt x="199" y="23"/>
                    <a:pt x="199" y="23"/>
                    <a:pt x="199" y="23"/>
                  </a:cubicBezTo>
                  <a:cubicBezTo>
                    <a:pt x="202" y="23"/>
                    <a:pt x="202" y="23"/>
                    <a:pt x="202" y="23"/>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199" y="23"/>
                    <a:pt x="198" y="25"/>
                  </a:cubicBezTo>
                  <a:cubicBezTo>
                    <a:pt x="196" y="26"/>
                    <a:pt x="194" y="28"/>
                    <a:pt x="192" y="29"/>
                  </a:cubicBezTo>
                  <a:cubicBezTo>
                    <a:pt x="191" y="30"/>
                    <a:pt x="190" y="31"/>
                    <a:pt x="189" y="31"/>
                  </a:cubicBezTo>
                  <a:cubicBezTo>
                    <a:pt x="188" y="31"/>
                    <a:pt x="188" y="31"/>
                    <a:pt x="188" y="31"/>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6" y="33"/>
                    <a:pt x="184" y="36"/>
                    <a:pt x="184" y="39"/>
                  </a:cubicBezTo>
                  <a:cubicBezTo>
                    <a:pt x="184" y="182"/>
                    <a:pt x="184" y="182"/>
                    <a:pt x="184" y="182"/>
                  </a:cubicBezTo>
                  <a:cubicBezTo>
                    <a:pt x="184" y="184"/>
                    <a:pt x="184" y="185"/>
                    <a:pt x="185" y="187"/>
                  </a:cubicBezTo>
                  <a:lnTo>
                    <a:pt x="192" y="18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1" name="Oval 87"/>
            <p:cNvSpPr>
              <a:spLocks noChangeArrowheads="1"/>
            </p:cNvSpPr>
            <p:nvPr/>
          </p:nvSpPr>
          <p:spPr bwMode="auto">
            <a:xfrm>
              <a:off x="7588607" y="3060168"/>
              <a:ext cx="66652" cy="67326"/>
            </a:xfrm>
            <a:prstGeom prst="ellipse">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Freeform 88"/>
            <p:cNvSpPr>
              <a:spLocks noEditPoints="1"/>
            </p:cNvSpPr>
            <p:nvPr/>
          </p:nvSpPr>
          <p:spPr bwMode="auto">
            <a:xfrm>
              <a:off x="7429718" y="3157116"/>
              <a:ext cx="350093" cy="229580"/>
            </a:xfrm>
            <a:custGeom>
              <a:avLst/>
              <a:gdLst>
                <a:gd name="T0" fmla="*/ 161 w 220"/>
                <a:gd name="T1" fmla="*/ 0 h 144"/>
                <a:gd name="T2" fmla="*/ 65 w 220"/>
                <a:gd name="T3" fmla="*/ 3 h 144"/>
                <a:gd name="T4" fmla="*/ 0 w 220"/>
                <a:gd name="T5" fmla="*/ 118 h 144"/>
                <a:gd name="T6" fmla="*/ 220 w 220"/>
                <a:gd name="T7" fmla="*/ 119 h 144"/>
                <a:gd name="T8" fmla="*/ 161 w 220"/>
                <a:gd name="T9" fmla="*/ 0 h 144"/>
                <a:gd name="T10" fmla="*/ 87 w 220"/>
                <a:gd name="T11" fmla="*/ 87 h 144"/>
                <a:gd name="T12" fmla="*/ 62 w 220"/>
                <a:gd name="T13" fmla="*/ 63 h 144"/>
                <a:gd name="T14" fmla="*/ 87 w 220"/>
                <a:gd name="T15" fmla="*/ 39 h 144"/>
                <a:gd name="T16" fmla="*/ 111 w 220"/>
                <a:gd name="T17" fmla="*/ 63 h 144"/>
                <a:gd name="T18" fmla="*/ 87 w 220"/>
                <a:gd name="T19" fmla="*/ 87 h 144"/>
                <a:gd name="T20" fmla="*/ 147 w 220"/>
                <a:gd name="T21" fmla="*/ 103 h 144"/>
                <a:gd name="T22" fmla="*/ 132 w 220"/>
                <a:gd name="T23" fmla="*/ 88 h 144"/>
                <a:gd name="T24" fmla="*/ 147 w 220"/>
                <a:gd name="T25" fmla="*/ 74 h 144"/>
                <a:gd name="T26" fmla="*/ 161 w 220"/>
                <a:gd name="T27" fmla="*/ 88 h 144"/>
                <a:gd name="T28" fmla="*/ 147 w 220"/>
                <a:gd name="T2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0" h="144">
                  <a:moveTo>
                    <a:pt x="161" y="0"/>
                  </a:moveTo>
                  <a:cubicBezTo>
                    <a:pt x="65" y="3"/>
                    <a:pt x="65" y="3"/>
                    <a:pt x="65" y="3"/>
                  </a:cubicBezTo>
                  <a:cubicBezTo>
                    <a:pt x="0" y="118"/>
                    <a:pt x="0" y="118"/>
                    <a:pt x="0" y="118"/>
                  </a:cubicBezTo>
                  <a:cubicBezTo>
                    <a:pt x="39" y="134"/>
                    <a:pt x="147" y="144"/>
                    <a:pt x="220" y="119"/>
                  </a:cubicBezTo>
                  <a:lnTo>
                    <a:pt x="161" y="0"/>
                  </a:lnTo>
                  <a:close/>
                  <a:moveTo>
                    <a:pt x="87" y="87"/>
                  </a:moveTo>
                  <a:cubicBezTo>
                    <a:pt x="73" y="87"/>
                    <a:pt x="62" y="76"/>
                    <a:pt x="62" y="63"/>
                  </a:cubicBezTo>
                  <a:cubicBezTo>
                    <a:pt x="62" y="49"/>
                    <a:pt x="73" y="39"/>
                    <a:pt x="87" y="39"/>
                  </a:cubicBezTo>
                  <a:cubicBezTo>
                    <a:pt x="100" y="39"/>
                    <a:pt x="111" y="49"/>
                    <a:pt x="111" y="63"/>
                  </a:cubicBezTo>
                  <a:cubicBezTo>
                    <a:pt x="111" y="76"/>
                    <a:pt x="100" y="87"/>
                    <a:pt x="87" y="87"/>
                  </a:cubicBezTo>
                  <a:close/>
                  <a:moveTo>
                    <a:pt x="147" y="103"/>
                  </a:moveTo>
                  <a:cubicBezTo>
                    <a:pt x="139" y="103"/>
                    <a:pt x="132" y="96"/>
                    <a:pt x="132" y="88"/>
                  </a:cubicBezTo>
                  <a:cubicBezTo>
                    <a:pt x="132" y="81"/>
                    <a:pt x="139" y="74"/>
                    <a:pt x="147" y="74"/>
                  </a:cubicBezTo>
                  <a:cubicBezTo>
                    <a:pt x="155" y="74"/>
                    <a:pt x="161" y="81"/>
                    <a:pt x="161" y="88"/>
                  </a:cubicBezTo>
                  <a:cubicBezTo>
                    <a:pt x="161" y="96"/>
                    <a:pt x="155" y="103"/>
                    <a:pt x="147" y="10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261144" y="4196452"/>
            <a:ext cx="749765" cy="877400"/>
            <a:chOff x="7004221" y="4138049"/>
            <a:chExt cx="818678" cy="958042"/>
          </a:xfrm>
        </p:grpSpPr>
        <p:sp>
          <p:nvSpPr>
            <p:cNvPr id="232" name="Freeform 68"/>
            <p:cNvSpPr>
              <a:spLocks/>
            </p:cNvSpPr>
            <p:nvPr/>
          </p:nvSpPr>
          <p:spPr bwMode="auto">
            <a:xfrm>
              <a:off x="7004221" y="4138049"/>
              <a:ext cx="818678" cy="958042"/>
            </a:xfrm>
            <a:custGeom>
              <a:avLst/>
              <a:gdLst>
                <a:gd name="T0" fmla="*/ 257 w 514"/>
                <a:gd name="T1" fmla="*/ 0 h 602"/>
                <a:gd name="T2" fmla="*/ 0 w 514"/>
                <a:gd name="T3" fmla="*/ 257 h 602"/>
                <a:gd name="T4" fmla="*/ 131 w 514"/>
                <a:gd name="T5" fmla="*/ 481 h 602"/>
                <a:gd name="T6" fmla="*/ 142 w 514"/>
                <a:gd name="T7" fmla="*/ 602 h 602"/>
                <a:gd name="T8" fmla="*/ 246 w 514"/>
                <a:gd name="T9" fmla="*/ 514 h 602"/>
                <a:gd name="T10" fmla="*/ 257 w 514"/>
                <a:gd name="T11" fmla="*/ 514 h 602"/>
                <a:gd name="T12" fmla="*/ 514 w 514"/>
                <a:gd name="T13" fmla="*/ 257 h 602"/>
                <a:gd name="T14" fmla="*/ 257 w 514"/>
                <a:gd name="T15" fmla="*/ 0 h 6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02">
                  <a:moveTo>
                    <a:pt x="257" y="0"/>
                  </a:moveTo>
                  <a:cubicBezTo>
                    <a:pt x="115" y="0"/>
                    <a:pt x="0" y="115"/>
                    <a:pt x="0" y="257"/>
                  </a:cubicBezTo>
                  <a:cubicBezTo>
                    <a:pt x="0" y="353"/>
                    <a:pt x="53" y="437"/>
                    <a:pt x="131" y="481"/>
                  </a:cubicBezTo>
                  <a:cubicBezTo>
                    <a:pt x="142" y="602"/>
                    <a:pt x="142" y="602"/>
                    <a:pt x="142" y="602"/>
                  </a:cubicBezTo>
                  <a:cubicBezTo>
                    <a:pt x="246" y="514"/>
                    <a:pt x="246" y="514"/>
                    <a:pt x="246" y="514"/>
                  </a:cubicBezTo>
                  <a:cubicBezTo>
                    <a:pt x="249" y="514"/>
                    <a:pt x="253" y="514"/>
                    <a:pt x="257" y="514"/>
                  </a:cubicBezTo>
                  <a:cubicBezTo>
                    <a:pt x="399" y="514"/>
                    <a:pt x="514" y="399"/>
                    <a:pt x="514" y="257"/>
                  </a:cubicBezTo>
                  <a:cubicBezTo>
                    <a:pt x="514" y="115"/>
                    <a:pt x="399" y="0"/>
                    <a:pt x="257" y="0"/>
                  </a:cubicBez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Freeform 89"/>
            <p:cNvSpPr>
              <a:spLocks/>
            </p:cNvSpPr>
            <p:nvPr/>
          </p:nvSpPr>
          <p:spPr bwMode="auto">
            <a:xfrm>
              <a:off x="7138199" y="4430915"/>
              <a:ext cx="154175" cy="216115"/>
            </a:xfrm>
            <a:custGeom>
              <a:avLst/>
              <a:gdLst>
                <a:gd name="T0" fmla="*/ 3 w 97"/>
                <a:gd name="T1" fmla="*/ 54 h 136"/>
                <a:gd name="T2" fmla="*/ 51 w 97"/>
                <a:gd name="T3" fmla="*/ 0 h 136"/>
                <a:gd name="T4" fmla="*/ 97 w 97"/>
                <a:gd name="T5" fmla="*/ 42 h 136"/>
                <a:gd name="T6" fmla="*/ 73 w 97"/>
                <a:gd name="T7" fmla="*/ 82 h 136"/>
                <a:gd name="T8" fmla="*/ 34 w 97"/>
                <a:gd name="T9" fmla="*/ 113 h 136"/>
                <a:gd name="T10" fmla="*/ 97 w 97"/>
                <a:gd name="T11" fmla="*/ 113 h 136"/>
                <a:gd name="T12" fmla="*/ 97 w 97"/>
                <a:gd name="T13" fmla="*/ 136 h 136"/>
                <a:gd name="T14" fmla="*/ 0 w 97"/>
                <a:gd name="T15" fmla="*/ 136 h 136"/>
                <a:gd name="T16" fmla="*/ 42 w 97"/>
                <a:gd name="T17" fmla="*/ 76 h 136"/>
                <a:gd name="T18" fmla="*/ 70 w 97"/>
                <a:gd name="T19" fmla="*/ 43 h 136"/>
                <a:gd name="T20" fmla="*/ 51 w 97"/>
                <a:gd name="T21" fmla="*/ 23 h 136"/>
                <a:gd name="T22" fmla="*/ 28 w 97"/>
                <a:gd name="T23" fmla="*/ 54 h 136"/>
                <a:gd name="T24" fmla="*/ 3 w 97"/>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36">
                  <a:moveTo>
                    <a:pt x="3" y="54"/>
                  </a:moveTo>
                  <a:cubicBezTo>
                    <a:pt x="2" y="23"/>
                    <a:pt x="19" y="0"/>
                    <a:pt x="51" y="0"/>
                  </a:cubicBezTo>
                  <a:cubicBezTo>
                    <a:pt x="75" y="0"/>
                    <a:pt x="97" y="16"/>
                    <a:pt x="97" y="42"/>
                  </a:cubicBezTo>
                  <a:cubicBezTo>
                    <a:pt x="97" y="62"/>
                    <a:pt x="86" y="73"/>
                    <a:pt x="73" y="82"/>
                  </a:cubicBezTo>
                  <a:cubicBezTo>
                    <a:pt x="60" y="91"/>
                    <a:pt x="44" y="99"/>
                    <a:pt x="34" y="113"/>
                  </a:cubicBezTo>
                  <a:cubicBezTo>
                    <a:pt x="97" y="113"/>
                    <a:pt x="97" y="113"/>
                    <a:pt x="97" y="113"/>
                  </a:cubicBezTo>
                  <a:cubicBezTo>
                    <a:pt x="97" y="136"/>
                    <a:pt x="97" y="136"/>
                    <a:pt x="97" y="136"/>
                  </a:cubicBezTo>
                  <a:cubicBezTo>
                    <a:pt x="0" y="136"/>
                    <a:pt x="0" y="136"/>
                    <a:pt x="0" y="136"/>
                  </a:cubicBezTo>
                  <a:cubicBezTo>
                    <a:pt x="0" y="105"/>
                    <a:pt x="19" y="92"/>
                    <a:pt x="42" y="76"/>
                  </a:cubicBezTo>
                  <a:cubicBezTo>
                    <a:pt x="60" y="64"/>
                    <a:pt x="70" y="57"/>
                    <a:pt x="70" y="43"/>
                  </a:cubicBezTo>
                  <a:cubicBezTo>
                    <a:pt x="70" y="32"/>
                    <a:pt x="61" y="23"/>
                    <a:pt x="51" y="23"/>
                  </a:cubicBezTo>
                  <a:cubicBezTo>
                    <a:pt x="33" y="23"/>
                    <a:pt x="28" y="40"/>
                    <a:pt x="28"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Freeform 90"/>
            <p:cNvSpPr>
              <a:spLocks/>
            </p:cNvSpPr>
            <p:nvPr/>
          </p:nvSpPr>
          <p:spPr bwMode="auto">
            <a:xfrm>
              <a:off x="7335463" y="4476697"/>
              <a:ext cx="159561" cy="157542"/>
            </a:xfrm>
            <a:custGeom>
              <a:avLst/>
              <a:gdLst>
                <a:gd name="T0" fmla="*/ 0 w 237"/>
                <a:gd name="T1" fmla="*/ 102 h 234"/>
                <a:gd name="T2" fmla="*/ 104 w 237"/>
                <a:gd name="T3" fmla="*/ 102 h 234"/>
                <a:gd name="T4" fmla="*/ 104 w 237"/>
                <a:gd name="T5" fmla="*/ 0 h 234"/>
                <a:gd name="T6" fmla="*/ 132 w 237"/>
                <a:gd name="T7" fmla="*/ 0 h 234"/>
                <a:gd name="T8" fmla="*/ 132 w 237"/>
                <a:gd name="T9" fmla="*/ 102 h 234"/>
                <a:gd name="T10" fmla="*/ 237 w 237"/>
                <a:gd name="T11" fmla="*/ 102 h 234"/>
                <a:gd name="T12" fmla="*/ 237 w 237"/>
                <a:gd name="T13" fmla="*/ 130 h 234"/>
                <a:gd name="T14" fmla="*/ 132 w 237"/>
                <a:gd name="T15" fmla="*/ 130 h 234"/>
                <a:gd name="T16" fmla="*/ 132 w 237"/>
                <a:gd name="T17" fmla="*/ 234 h 234"/>
                <a:gd name="T18" fmla="*/ 104 w 237"/>
                <a:gd name="T19" fmla="*/ 234 h 234"/>
                <a:gd name="T20" fmla="*/ 104 w 237"/>
                <a:gd name="T21" fmla="*/ 130 h 234"/>
                <a:gd name="T22" fmla="*/ 0 w 237"/>
                <a:gd name="T23" fmla="*/ 130 h 234"/>
                <a:gd name="T24" fmla="*/ 0 w 237"/>
                <a:gd name="T25" fmla="*/ 10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34">
                  <a:moveTo>
                    <a:pt x="0" y="102"/>
                  </a:moveTo>
                  <a:lnTo>
                    <a:pt x="104" y="102"/>
                  </a:lnTo>
                  <a:lnTo>
                    <a:pt x="104" y="0"/>
                  </a:lnTo>
                  <a:lnTo>
                    <a:pt x="132" y="0"/>
                  </a:lnTo>
                  <a:lnTo>
                    <a:pt x="132" y="102"/>
                  </a:lnTo>
                  <a:lnTo>
                    <a:pt x="237" y="102"/>
                  </a:lnTo>
                  <a:lnTo>
                    <a:pt x="237" y="130"/>
                  </a:lnTo>
                  <a:lnTo>
                    <a:pt x="132" y="130"/>
                  </a:lnTo>
                  <a:lnTo>
                    <a:pt x="132" y="234"/>
                  </a:lnTo>
                  <a:lnTo>
                    <a:pt x="104" y="234"/>
                  </a:lnTo>
                  <a:lnTo>
                    <a:pt x="104" y="130"/>
                  </a:lnTo>
                  <a:lnTo>
                    <a:pt x="0" y="130"/>
                  </a:lnTo>
                  <a:lnTo>
                    <a:pt x="0" y="10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Freeform 91"/>
            <p:cNvSpPr>
              <a:spLocks/>
            </p:cNvSpPr>
            <p:nvPr/>
          </p:nvSpPr>
          <p:spPr bwMode="auto">
            <a:xfrm>
              <a:off x="7528014" y="4430915"/>
              <a:ext cx="156195" cy="216115"/>
            </a:xfrm>
            <a:custGeom>
              <a:avLst/>
              <a:gdLst>
                <a:gd name="T0" fmla="*/ 3 w 98"/>
                <a:gd name="T1" fmla="*/ 54 h 136"/>
                <a:gd name="T2" fmla="*/ 51 w 98"/>
                <a:gd name="T3" fmla="*/ 0 h 136"/>
                <a:gd name="T4" fmla="*/ 97 w 98"/>
                <a:gd name="T5" fmla="*/ 42 h 136"/>
                <a:gd name="T6" fmla="*/ 73 w 98"/>
                <a:gd name="T7" fmla="*/ 82 h 136"/>
                <a:gd name="T8" fmla="*/ 35 w 98"/>
                <a:gd name="T9" fmla="*/ 113 h 136"/>
                <a:gd name="T10" fmla="*/ 98 w 98"/>
                <a:gd name="T11" fmla="*/ 113 h 136"/>
                <a:gd name="T12" fmla="*/ 98 w 98"/>
                <a:gd name="T13" fmla="*/ 136 h 136"/>
                <a:gd name="T14" fmla="*/ 0 w 98"/>
                <a:gd name="T15" fmla="*/ 136 h 136"/>
                <a:gd name="T16" fmla="*/ 42 w 98"/>
                <a:gd name="T17" fmla="*/ 76 h 136"/>
                <a:gd name="T18" fmla="*/ 70 w 98"/>
                <a:gd name="T19" fmla="*/ 43 h 136"/>
                <a:gd name="T20" fmla="*/ 51 w 98"/>
                <a:gd name="T21" fmla="*/ 23 h 136"/>
                <a:gd name="T22" fmla="*/ 29 w 98"/>
                <a:gd name="T23" fmla="*/ 54 h 136"/>
                <a:gd name="T24" fmla="*/ 3 w 98"/>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6">
                  <a:moveTo>
                    <a:pt x="3" y="54"/>
                  </a:moveTo>
                  <a:cubicBezTo>
                    <a:pt x="2" y="23"/>
                    <a:pt x="19" y="0"/>
                    <a:pt x="51" y="0"/>
                  </a:cubicBezTo>
                  <a:cubicBezTo>
                    <a:pt x="75" y="0"/>
                    <a:pt x="97" y="16"/>
                    <a:pt x="97" y="42"/>
                  </a:cubicBezTo>
                  <a:cubicBezTo>
                    <a:pt x="97" y="62"/>
                    <a:pt x="86" y="73"/>
                    <a:pt x="73" y="82"/>
                  </a:cubicBezTo>
                  <a:cubicBezTo>
                    <a:pt x="60" y="91"/>
                    <a:pt x="44" y="99"/>
                    <a:pt x="35" y="113"/>
                  </a:cubicBezTo>
                  <a:cubicBezTo>
                    <a:pt x="98" y="113"/>
                    <a:pt x="98" y="113"/>
                    <a:pt x="98" y="113"/>
                  </a:cubicBezTo>
                  <a:cubicBezTo>
                    <a:pt x="98" y="136"/>
                    <a:pt x="98" y="136"/>
                    <a:pt x="98" y="136"/>
                  </a:cubicBezTo>
                  <a:cubicBezTo>
                    <a:pt x="0" y="136"/>
                    <a:pt x="0" y="136"/>
                    <a:pt x="0" y="136"/>
                  </a:cubicBezTo>
                  <a:cubicBezTo>
                    <a:pt x="0" y="105"/>
                    <a:pt x="19" y="92"/>
                    <a:pt x="42" y="76"/>
                  </a:cubicBezTo>
                  <a:cubicBezTo>
                    <a:pt x="60" y="64"/>
                    <a:pt x="70" y="57"/>
                    <a:pt x="70" y="43"/>
                  </a:cubicBezTo>
                  <a:cubicBezTo>
                    <a:pt x="70" y="32"/>
                    <a:pt x="62" y="23"/>
                    <a:pt x="51" y="23"/>
                  </a:cubicBezTo>
                  <a:cubicBezTo>
                    <a:pt x="33" y="23"/>
                    <a:pt x="29" y="40"/>
                    <a:pt x="29"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216039" y="2301072"/>
            <a:ext cx="895279" cy="1048192"/>
            <a:chOff x="5863054" y="2068463"/>
            <a:chExt cx="977566" cy="1144534"/>
          </a:xfrm>
        </p:grpSpPr>
        <p:sp>
          <p:nvSpPr>
            <p:cNvPr id="227" name="Freeform 63"/>
            <p:cNvSpPr>
              <a:spLocks/>
            </p:cNvSpPr>
            <p:nvPr/>
          </p:nvSpPr>
          <p:spPr bwMode="auto">
            <a:xfrm>
              <a:off x="5863054" y="2068463"/>
              <a:ext cx="977566" cy="1144534"/>
            </a:xfrm>
            <a:custGeom>
              <a:avLst/>
              <a:gdLst>
                <a:gd name="T0" fmla="*/ 614 w 614"/>
                <a:gd name="T1" fmla="*/ 307 h 719"/>
                <a:gd name="T2" fmla="*/ 307 w 614"/>
                <a:gd name="T3" fmla="*/ 0 h 719"/>
                <a:gd name="T4" fmla="*/ 0 w 614"/>
                <a:gd name="T5" fmla="*/ 307 h 719"/>
                <a:gd name="T6" fmla="*/ 307 w 614"/>
                <a:gd name="T7" fmla="*/ 614 h 719"/>
                <a:gd name="T8" fmla="*/ 321 w 614"/>
                <a:gd name="T9" fmla="*/ 614 h 719"/>
                <a:gd name="T10" fmla="*/ 445 w 614"/>
                <a:gd name="T11" fmla="*/ 719 h 719"/>
                <a:gd name="T12" fmla="*/ 458 w 614"/>
                <a:gd name="T13" fmla="*/ 575 h 719"/>
                <a:gd name="T14" fmla="*/ 614 w 614"/>
                <a:gd name="T15" fmla="*/ 307 h 7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19">
                  <a:moveTo>
                    <a:pt x="614" y="307"/>
                  </a:moveTo>
                  <a:cubicBezTo>
                    <a:pt x="614" y="138"/>
                    <a:pt x="477" y="0"/>
                    <a:pt x="307" y="0"/>
                  </a:cubicBezTo>
                  <a:cubicBezTo>
                    <a:pt x="137" y="0"/>
                    <a:pt x="0" y="138"/>
                    <a:pt x="0" y="307"/>
                  </a:cubicBezTo>
                  <a:cubicBezTo>
                    <a:pt x="0" y="477"/>
                    <a:pt x="137" y="614"/>
                    <a:pt x="307" y="614"/>
                  </a:cubicBezTo>
                  <a:cubicBezTo>
                    <a:pt x="312" y="614"/>
                    <a:pt x="316" y="614"/>
                    <a:pt x="321" y="614"/>
                  </a:cubicBezTo>
                  <a:cubicBezTo>
                    <a:pt x="445" y="719"/>
                    <a:pt x="445" y="719"/>
                    <a:pt x="445" y="719"/>
                  </a:cubicBezTo>
                  <a:cubicBezTo>
                    <a:pt x="458" y="575"/>
                    <a:pt x="458" y="575"/>
                    <a:pt x="458" y="575"/>
                  </a:cubicBezTo>
                  <a:cubicBezTo>
                    <a:pt x="551" y="522"/>
                    <a:pt x="614" y="422"/>
                    <a:pt x="614" y="307"/>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6" name="Freeform 92"/>
            <p:cNvSpPr>
              <a:spLocks noEditPoints="1"/>
            </p:cNvSpPr>
            <p:nvPr/>
          </p:nvSpPr>
          <p:spPr bwMode="auto">
            <a:xfrm>
              <a:off x="6063684" y="2215232"/>
              <a:ext cx="486763" cy="555436"/>
            </a:xfrm>
            <a:custGeom>
              <a:avLst/>
              <a:gdLst>
                <a:gd name="T0" fmla="*/ 0 w 723"/>
                <a:gd name="T1" fmla="*/ 338 h 825"/>
                <a:gd name="T2" fmla="*/ 305 w 723"/>
                <a:gd name="T3" fmla="*/ 825 h 825"/>
                <a:gd name="T4" fmla="*/ 723 w 723"/>
                <a:gd name="T5" fmla="*/ 0 h 825"/>
                <a:gd name="T6" fmla="*/ 0 w 723"/>
                <a:gd name="T7" fmla="*/ 338 h 825"/>
                <a:gd name="T8" fmla="*/ 198 w 723"/>
                <a:gd name="T9" fmla="*/ 383 h 825"/>
                <a:gd name="T10" fmla="*/ 482 w 723"/>
                <a:gd name="T11" fmla="*/ 250 h 825"/>
                <a:gd name="T12" fmla="*/ 319 w 723"/>
                <a:gd name="T13" fmla="*/ 574 h 825"/>
                <a:gd name="T14" fmla="*/ 198 w 723"/>
                <a:gd name="T15" fmla="*/ 383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825">
                  <a:moveTo>
                    <a:pt x="0" y="338"/>
                  </a:moveTo>
                  <a:lnTo>
                    <a:pt x="305" y="825"/>
                  </a:lnTo>
                  <a:lnTo>
                    <a:pt x="723" y="0"/>
                  </a:lnTo>
                  <a:lnTo>
                    <a:pt x="0" y="338"/>
                  </a:lnTo>
                  <a:close/>
                  <a:moveTo>
                    <a:pt x="198" y="383"/>
                  </a:moveTo>
                  <a:lnTo>
                    <a:pt x="482" y="250"/>
                  </a:lnTo>
                  <a:lnTo>
                    <a:pt x="319" y="574"/>
                  </a:lnTo>
                  <a:lnTo>
                    <a:pt x="198" y="38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Freeform 93"/>
            <p:cNvSpPr>
              <a:spLocks/>
            </p:cNvSpPr>
            <p:nvPr/>
          </p:nvSpPr>
          <p:spPr bwMode="auto">
            <a:xfrm>
              <a:off x="6383480" y="2531662"/>
              <a:ext cx="200630" cy="207363"/>
            </a:xfrm>
            <a:custGeom>
              <a:avLst/>
              <a:gdLst>
                <a:gd name="T0" fmla="*/ 0 w 298"/>
                <a:gd name="T1" fmla="*/ 194 h 308"/>
                <a:gd name="T2" fmla="*/ 184 w 298"/>
                <a:gd name="T3" fmla="*/ 0 h 308"/>
                <a:gd name="T4" fmla="*/ 298 w 298"/>
                <a:gd name="T5" fmla="*/ 116 h 308"/>
                <a:gd name="T6" fmla="*/ 113 w 298"/>
                <a:gd name="T7" fmla="*/ 308 h 308"/>
                <a:gd name="T8" fmla="*/ 0 w 298"/>
                <a:gd name="T9" fmla="*/ 194 h 308"/>
              </a:gdLst>
              <a:ahLst/>
              <a:cxnLst>
                <a:cxn ang="0">
                  <a:pos x="T0" y="T1"/>
                </a:cxn>
                <a:cxn ang="0">
                  <a:pos x="T2" y="T3"/>
                </a:cxn>
                <a:cxn ang="0">
                  <a:pos x="T4" y="T5"/>
                </a:cxn>
                <a:cxn ang="0">
                  <a:pos x="T6" y="T7"/>
                </a:cxn>
                <a:cxn ang="0">
                  <a:pos x="T8" y="T9"/>
                </a:cxn>
              </a:cxnLst>
              <a:rect l="0" t="0" r="r" b="b"/>
              <a:pathLst>
                <a:path w="298" h="308">
                  <a:moveTo>
                    <a:pt x="0" y="194"/>
                  </a:moveTo>
                  <a:lnTo>
                    <a:pt x="184" y="0"/>
                  </a:lnTo>
                  <a:lnTo>
                    <a:pt x="298" y="116"/>
                  </a:lnTo>
                  <a:lnTo>
                    <a:pt x="113" y="308"/>
                  </a:lnTo>
                  <a:lnTo>
                    <a:pt x="0" y="19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Freeform 94"/>
            <p:cNvSpPr>
              <a:spLocks/>
            </p:cNvSpPr>
            <p:nvPr/>
          </p:nvSpPr>
          <p:spPr bwMode="auto">
            <a:xfrm>
              <a:off x="6351837" y="2675066"/>
              <a:ext cx="94929" cy="87523"/>
            </a:xfrm>
            <a:custGeom>
              <a:avLst/>
              <a:gdLst>
                <a:gd name="T0" fmla="*/ 16 w 60"/>
                <a:gd name="T1" fmla="*/ 0 h 55"/>
                <a:gd name="T2" fmla="*/ 60 w 60"/>
                <a:gd name="T3" fmla="*/ 45 h 55"/>
                <a:gd name="T4" fmla="*/ 0 w 60"/>
                <a:gd name="T5" fmla="*/ 55 h 55"/>
                <a:gd name="T6" fmla="*/ 16 w 60"/>
                <a:gd name="T7" fmla="*/ 0 h 55"/>
              </a:gdLst>
              <a:ahLst/>
              <a:cxnLst>
                <a:cxn ang="0">
                  <a:pos x="T0" y="T1"/>
                </a:cxn>
                <a:cxn ang="0">
                  <a:pos x="T2" y="T3"/>
                </a:cxn>
                <a:cxn ang="0">
                  <a:pos x="T4" y="T5"/>
                </a:cxn>
                <a:cxn ang="0">
                  <a:pos x="T6" y="T7"/>
                </a:cxn>
              </a:cxnLst>
              <a:rect l="0" t="0" r="r" b="b"/>
              <a:pathLst>
                <a:path w="60" h="55">
                  <a:moveTo>
                    <a:pt x="16" y="0"/>
                  </a:moveTo>
                  <a:cubicBezTo>
                    <a:pt x="17" y="1"/>
                    <a:pt x="60" y="45"/>
                    <a:pt x="60" y="45"/>
                  </a:cubicBezTo>
                  <a:cubicBezTo>
                    <a:pt x="0" y="55"/>
                    <a:pt x="0" y="55"/>
                    <a:pt x="0" y="55"/>
                  </a:cubicBezTo>
                  <a:lnTo>
                    <a:pt x="16" y="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Freeform 95"/>
            <p:cNvSpPr>
              <a:spLocks/>
            </p:cNvSpPr>
            <p:nvPr/>
          </p:nvSpPr>
          <p:spPr bwMode="auto">
            <a:xfrm>
              <a:off x="6502646" y="2476455"/>
              <a:ext cx="135324" cy="133305"/>
            </a:xfrm>
            <a:custGeom>
              <a:avLst/>
              <a:gdLst>
                <a:gd name="T0" fmla="*/ 156 w 201"/>
                <a:gd name="T1" fmla="*/ 198 h 198"/>
                <a:gd name="T2" fmla="*/ 0 w 201"/>
                <a:gd name="T3" fmla="*/ 44 h 198"/>
                <a:gd name="T4" fmla="*/ 45 w 201"/>
                <a:gd name="T5" fmla="*/ 0 h 198"/>
                <a:gd name="T6" fmla="*/ 201 w 201"/>
                <a:gd name="T7" fmla="*/ 153 h 198"/>
                <a:gd name="T8" fmla="*/ 156 w 201"/>
                <a:gd name="T9" fmla="*/ 198 h 198"/>
              </a:gdLst>
              <a:ahLst/>
              <a:cxnLst>
                <a:cxn ang="0">
                  <a:pos x="T0" y="T1"/>
                </a:cxn>
                <a:cxn ang="0">
                  <a:pos x="T2" y="T3"/>
                </a:cxn>
                <a:cxn ang="0">
                  <a:pos x="T4" y="T5"/>
                </a:cxn>
                <a:cxn ang="0">
                  <a:pos x="T6" y="T7"/>
                </a:cxn>
                <a:cxn ang="0">
                  <a:pos x="T8" y="T9"/>
                </a:cxn>
              </a:cxnLst>
              <a:rect l="0" t="0" r="r" b="b"/>
              <a:pathLst>
                <a:path w="201" h="198">
                  <a:moveTo>
                    <a:pt x="156" y="198"/>
                  </a:moveTo>
                  <a:lnTo>
                    <a:pt x="0" y="44"/>
                  </a:lnTo>
                  <a:lnTo>
                    <a:pt x="45" y="0"/>
                  </a:lnTo>
                  <a:lnTo>
                    <a:pt x="201" y="153"/>
                  </a:lnTo>
                  <a:lnTo>
                    <a:pt x="156" y="19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Rectangle 96"/>
            <p:cNvSpPr>
              <a:spLocks noChangeArrowheads="1"/>
            </p:cNvSpPr>
            <p:nvPr/>
          </p:nvSpPr>
          <p:spPr bwMode="auto">
            <a:xfrm>
              <a:off x="6200355" y="2799618"/>
              <a:ext cx="311717" cy="31643"/>
            </a:xfrm>
            <a:prstGeom prst="rect">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599972" y="4316070"/>
            <a:ext cx="813891" cy="952006"/>
            <a:chOff x="4098452" y="4268661"/>
            <a:chExt cx="888697" cy="1039506"/>
          </a:xfrm>
        </p:grpSpPr>
        <p:sp>
          <p:nvSpPr>
            <p:cNvPr id="224" name="Freeform 60"/>
            <p:cNvSpPr>
              <a:spLocks noEditPoints="1"/>
            </p:cNvSpPr>
            <p:nvPr/>
          </p:nvSpPr>
          <p:spPr bwMode="auto">
            <a:xfrm>
              <a:off x="4354962" y="4408698"/>
              <a:ext cx="334608" cy="624108"/>
            </a:xfrm>
            <a:custGeom>
              <a:avLst/>
              <a:gdLst>
                <a:gd name="T0" fmla="*/ 210 w 210"/>
                <a:gd name="T1" fmla="*/ 261 h 392"/>
                <a:gd name="T2" fmla="*/ 204 w 210"/>
                <a:gd name="T3" fmla="*/ 290 h 392"/>
                <a:gd name="T4" fmla="*/ 187 w 210"/>
                <a:gd name="T5" fmla="*/ 318 h 392"/>
                <a:gd name="T6" fmla="*/ 159 w 210"/>
                <a:gd name="T7" fmla="*/ 341 h 392"/>
                <a:gd name="T8" fmla="*/ 123 w 210"/>
                <a:gd name="T9" fmla="*/ 355 h 392"/>
                <a:gd name="T10" fmla="*/ 123 w 210"/>
                <a:gd name="T11" fmla="*/ 392 h 392"/>
                <a:gd name="T12" fmla="*/ 96 w 210"/>
                <a:gd name="T13" fmla="*/ 392 h 392"/>
                <a:gd name="T14" fmla="*/ 96 w 210"/>
                <a:gd name="T15" fmla="*/ 358 h 392"/>
                <a:gd name="T16" fmla="*/ 94 w 210"/>
                <a:gd name="T17" fmla="*/ 358 h 392"/>
                <a:gd name="T18" fmla="*/ 91 w 210"/>
                <a:gd name="T19" fmla="*/ 358 h 392"/>
                <a:gd name="T20" fmla="*/ 64 w 210"/>
                <a:gd name="T21" fmla="*/ 357 h 392"/>
                <a:gd name="T22" fmla="*/ 41 w 210"/>
                <a:gd name="T23" fmla="*/ 352 h 392"/>
                <a:gd name="T24" fmla="*/ 20 w 210"/>
                <a:gd name="T25" fmla="*/ 345 h 392"/>
                <a:gd name="T26" fmla="*/ 0 w 210"/>
                <a:gd name="T27" fmla="*/ 335 h 392"/>
                <a:gd name="T28" fmla="*/ 15 w 210"/>
                <a:gd name="T29" fmla="*/ 288 h 392"/>
                <a:gd name="T30" fmla="*/ 31 w 210"/>
                <a:gd name="T31" fmla="*/ 297 h 392"/>
                <a:gd name="T32" fmla="*/ 51 w 210"/>
                <a:gd name="T33" fmla="*/ 306 h 392"/>
                <a:gd name="T34" fmla="*/ 74 w 210"/>
                <a:gd name="T35" fmla="*/ 314 h 392"/>
                <a:gd name="T36" fmla="*/ 96 w 210"/>
                <a:gd name="T37" fmla="*/ 318 h 392"/>
                <a:gd name="T38" fmla="*/ 96 w 210"/>
                <a:gd name="T39" fmla="*/ 219 h 392"/>
                <a:gd name="T40" fmla="*/ 66 w 210"/>
                <a:gd name="T41" fmla="*/ 206 h 392"/>
                <a:gd name="T42" fmla="*/ 39 w 210"/>
                <a:gd name="T43" fmla="*/ 188 h 392"/>
                <a:gd name="T44" fmla="*/ 19 w 210"/>
                <a:gd name="T45" fmla="*/ 160 h 392"/>
                <a:gd name="T46" fmla="*/ 11 w 210"/>
                <a:gd name="T47" fmla="*/ 119 h 392"/>
                <a:gd name="T48" fmla="*/ 17 w 210"/>
                <a:gd name="T49" fmla="*/ 94 h 392"/>
                <a:gd name="T50" fmla="*/ 33 w 210"/>
                <a:gd name="T51" fmla="*/ 69 h 392"/>
                <a:gd name="T52" fmla="*/ 60 w 210"/>
                <a:gd name="T53" fmla="*/ 48 h 392"/>
                <a:gd name="T54" fmla="*/ 96 w 210"/>
                <a:gd name="T55" fmla="*/ 35 h 392"/>
                <a:gd name="T56" fmla="*/ 96 w 210"/>
                <a:gd name="T57" fmla="*/ 0 h 392"/>
                <a:gd name="T58" fmla="*/ 123 w 210"/>
                <a:gd name="T59" fmla="*/ 0 h 392"/>
                <a:gd name="T60" fmla="*/ 123 w 210"/>
                <a:gd name="T61" fmla="*/ 32 h 392"/>
                <a:gd name="T62" fmla="*/ 123 w 210"/>
                <a:gd name="T63" fmla="*/ 32 h 392"/>
                <a:gd name="T64" fmla="*/ 161 w 210"/>
                <a:gd name="T65" fmla="*/ 34 h 392"/>
                <a:gd name="T66" fmla="*/ 196 w 210"/>
                <a:gd name="T67" fmla="*/ 40 h 392"/>
                <a:gd name="T68" fmla="*/ 187 w 210"/>
                <a:gd name="T69" fmla="*/ 87 h 392"/>
                <a:gd name="T70" fmla="*/ 155 w 210"/>
                <a:gd name="T71" fmla="*/ 77 h 392"/>
                <a:gd name="T72" fmla="*/ 123 w 210"/>
                <a:gd name="T73" fmla="*/ 72 h 392"/>
                <a:gd name="T74" fmla="*/ 123 w 210"/>
                <a:gd name="T75" fmla="*/ 159 h 392"/>
                <a:gd name="T76" fmla="*/ 153 w 210"/>
                <a:gd name="T77" fmla="*/ 172 h 392"/>
                <a:gd name="T78" fmla="*/ 181 w 210"/>
                <a:gd name="T79" fmla="*/ 191 h 392"/>
                <a:gd name="T80" fmla="*/ 202 w 210"/>
                <a:gd name="T81" fmla="*/ 219 h 392"/>
                <a:gd name="T82" fmla="*/ 210 w 210"/>
                <a:gd name="T83" fmla="*/ 261 h 392"/>
                <a:gd name="T84" fmla="*/ 65 w 210"/>
                <a:gd name="T85" fmla="*/ 110 h 392"/>
                <a:gd name="T86" fmla="*/ 74 w 210"/>
                <a:gd name="T87" fmla="*/ 133 h 392"/>
                <a:gd name="T88" fmla="*/ 96 w 210"/>
                <a:gd name="T89" fmla="*/ 148 h 392"/>
                <a:gd name="T90" fmla="*/ 96 w 210"/>
                <a:gd name="T91" fmla="*/ 73 h 392"/>
                <a:gd name="T92" fmla="*/ 77 w 210"/>
                <a:gd name="T93" fmla="*/ 79 h 392"/>
                <a:gd name="T94" fmla="*/ 68 w 210"/>
                <a:gd name="T95" fmla="*/ 90 h 392"/>
                <a:gd name="T96" fmla="*/ 65 w 210"/>
                <a:gd name="T97" fmla="*/ 110 h 392"/>
                <a:gd name="T98" fmla="*/ 155 w 210"/>
                <a:gd name="T99" fmla="*/ 269 h 392"/>
                <a:gd name="T100" fmla="*/ 146 w 210"/>
                <a:gd name="T101" fmla="*/ 246 h 392"/>
                <a:gd name="T102" fmla="*/ 123 w 210"/>
                <a:gd name="T103" fmla="*/ 230 h 392"/>
                <a:gd name="T104" fmla="*/ 123 w 210"/>
                <a:gd name="T105" fmla="*/ 316 h 392"/>
                <a:gd name="T106" fmla="*/ 132 w 210"/>
                <a:gd name="T107" fmla="*/ 314 h 392"/>
                <a:gd name="T108" fmla="*/ 140 w 210"/>
                <a:gd name="T109" fmla="*/ 311 h 392"/>
                <a:gd name="T110" fmla="*/ 151 w 210"/>
                <a:gd name="T111" fmla="*/ 298 h 392"/>
                <a:gd name="T112" fmla="*/ 155 w 210"/>
                <a:gd name="T113" fmla="*/ 26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210" y="261"/>
                  </a:moveTo>
                  <a:cubicBezTo>
                    <a:pt x="210" y="271"/>
                    <a:pt x="208" y="281"/>
                    <a:pt x="204" y="290"/>
                  </a:cubicBezTo>
                  <a:cubicBezTo>
                    <a:pt x="200" y="300"/>
                    <a:pt x="194" y="310"/>
                    <a:pt x="187" y="318"/>
                  </a:cubicBezTo>
                  <a:cubicBezTo>
                    <a:pt x="179" y="327"/>
                    <a:pt x="170" y="334"/>
                    <a:pt x="159" y="341"/>
                  </a:cubicBezTo>
                  <a:cubicBezTo>
                    <a:pt x="148" y="347"/>
                    <a:pt x="136" y="352"/>
                    <a:pt x="123" y="355"/>
                  </a:cubicBezTo>
                  <a:cubicBezTo>
                    <a:pt x="123" y="392"/>
                    <a:pt x="123" y="392"/>
                    <a:pt x="123" y="392"/>
                  </a:cubicBezTo>
                  <a:cubicBezTo>
                    <a:pt x="96" y="392"/>
                    <a:pt x="96" y="392"/>
                    <a:pt x="96" y="392"/>
                  </a:cubicBezTo>
                  <a:cubicBezTo>
                    <a:pt x="96" y="358"/>
                    <a:pt x="96" y="358"/>
                    <a:pt x="96" y="358"/>
                  </a:cubicBezTo>
                  <a:cubicBezTo>
                    <a:pt x="95" y="358"/>
                    <a:pt x="94" y="358"/>
                    <a:pt x="94" y="358"/>
                  </a:cubicBezTo>
                  <a:cubicBezTo>
                    <a:pt x="93" y="358"/>
                    <a:pt x="92" y="358"/>
                    <a:pt x="91" y="358"/>
                  </a:cubicBezTo>
                  <a:cubicBezTo>
                    <a:pt x="82" y="358"/>
                    <a:pt x="73" y="358"/>
                    <a:pt x="64" y="357"/>
                  </a:cubicBezTo>
                  <a:cubicBezTo>
                    <a:pt x="56" y="356"/>
                    <a:pt x="48" y="354"/>
                    <a:pt x="41" y="352"/>
                  </a:cubicBezTo>
                  <a:cubicBezTo>
                    <a:pt x="34" y="350"/>
                    <a:pt x="27" y="348"/>
                    <a:pt x="20" y="345"/>
                  </a:cubicBezTo>
                  <a:cubicBezTo>
                    <a:pt x="13" y="342"/>
                    <a:pt x="7" y="339"/>
                    <a:pt x="0" y="335"/>
                  </a:cubicBezTo>
                  <a:cubicBezTo>
                    <a:pt x="15" y="288"/>
                    <a:pt x="15" y="288"/>
                    <a:pt x="15" y="288"/>
                  </a:cubicBezTo>
                  <a:cubicBezTo>
                    <a:pt x="19" y="291"/>
                    <a:pt x="25" y="294"/>
                    <a:pt x="31" y="297"/>
                  </a:cubicBezTo>
                  <a:cubicBezTo>
                    <a:pt x="37" y="301"/>
                    <a:pt x="44" y="304"/>
                    <a:pt x="51" y="306"/>
                  </a:cubicBezTo>
                  <a:cubicBezTo>
                    <a:pt x="59" y="309"/>
                    <a:pt x="66" y="312"/>
                    <a:pt x="74" y="314"/>
                  </a:cubicBezTo>
                  <a:cubicBezTo>
                    <a:pt x="82" y="316"/>
                    <a:pt x="89" y="317"/>
                    <a:pt x="96" y="318"/>
                  </a:cubicBezTo>
                  <a:cubicBezTo>
                    <a:pt x="96" y="219"/>
                    <a:pt x="96" y="219"/>
                    <a:pt x="96" y="219"/>
                  </a:cubicBezTo>
                  <a:cubicBezTo>
                    <a:pt x="86" y="215"/>
                    <a:pt x="76" y="211"/>
                    <a:pt x="66" y="206"/>
                  </a:cubicBezTo>
                  <a:cubicBezTo>
                    <a:pt x="56" y="201"/>
                    <a:pt x="47" y="195"/>
                    <a:pt x="39" y="188"/>
                  </a:cubicBezTo>
                  <a:cubicBezTo>
                    <a:pt x="30" y="180"/>
                    <a:pt x="24" y="171"/>
                    <a:pt x="19" y="160"/>
                  </a:cubicBezTo>
                  <a:cubicBezTo>
                    <a:pt x="13" y="149"/>
                    <a:pt x="11" y="136"/>
                    <a:pt x="11" y="119"/>
                  </a:cubicBezTo>
                  <a:cubicBezTo>
                    <a:pt x="11" y="111"/>
                    <a:pt x="13" y="103"/>
                    <a:pt x="17" y="94"/>
                  </a:cubicBezTo>
                  <a:cubicBezTo>
                    <a:pt x="21" y="85"/>
                    <a:pt x="26" y="77"/>
                    <a:pt x="33" y="69"/>
                  </a:cubicBezTo>
                  <a:cubicBezTo>
                    <a:pt x="41" y="61"/>
                    <a:pt x="50" y="54"/>
                    <a:pt x="60" y="48"/>
                  </a:cubicBezTo>
                  <a:cubicBezTo>
                    <a:pt x="71" y="42"/>
                    <a:pt x="83" y="37"/>
                    <a:pt x="96" y="35"/>
                  </a:cubicBezTo>
                  <a:cubicBezTo>
                    <a:pt x="96" y="0"/>
                    <a:pt x="96" y="0"/>
                    <a:pt x="96" y="0"/>
                  </a:cubicBezTo>
                  <a:cubicBezTo>
                    <a:pt x="123" y="0"/>
                    <a:pt x="123" y="0"/>
                    <a:pt x="123" y="0"/>
                  </a:cubicBezTo>
                  <a:cubicBezTo>
                    <a:pt x="123" y="32"/>
                    <a:pt x="123" y="32"/>
                    <a:pt x="123" y="32"/>
                  </a:cubicBezTo>
                  <a:cubicBezTo>
                    <a:pt x="123" y="32"/>
                    <a:pt x="123" y="32"/>
                    <a:pt x="123" y="32"/>
                  </a:cubicBezTo>
                  <a:cubicBezTo>
                    <a:pt x="137" y="32"/>
                    <a:pt x="149" y="33"/>
                    <a:pt x="161" y="34"/>
                  </a:cubicBezTo>
                  <a:cubicBezTo>
                    <a:pt x="172" y="36"/>
                    <a:pt x="184" y="38"/>
                    <a:pt x="196" y="40"/>
                  </a:cubicBezTo>
                  <a:cubicBezTo>
                    <a:pt x="187" y="87"/>
                    <a:pt x="187" y="87"/>
                    <a:pt x="187" y="87"/>
                  </a:cubicBezTo>
                  <a:cubicBezTo>
                    <a:pt x="176" y="83"/>
                    <a:pt x="166" y="80"/>
                    <a:pt x="155" y="77"/>
                  </a:cubicBezTo>
                  <a:cubicBezTo>
                    <a:pt x="143" y="74"/>
                    <a:pt x="133" y="73"/>
                    <a:pt x="123" y="72"/>
                  </a:cubicBezTo>
                  <a:cubicBezTo>
                    <a:pt x="123" y="159"/>
                    <a:pt x="123" y="159"/>
                    <a:pt x="123" y="159"/>
                  </a:cubicBezTo>
                  <a:cubicBezTo>
                    <a:pt x="132" y="163"/>
                    <a:pt x="143" y="168"/>
                    <a:pt x="153" y="172"/>
                  </a:cubicBezTo>
                  <a:cubicBezTo>
                    <a:pt x="163" y="177"/>
                    <a:pt x="173" y="183"/>
                    <a:pt x="181" y="191"/>
                  </a:cubicBezTo>
                  <a:cubicBezTo>
                    <a:pt x="190" y="198"/>
                    <a:pt x="197" y="208"/>
                    <a:pt x="202" y="219"/>
                  </a:cubicBezTo>
                  <a:cubicBezTo>
                    <a:pt x="207" y="230"/>
                    <a:pt x="210" y="244"/>
                    <a:pt x="210" y="261"/>
                  </a:cubicBezTo>
                  <a:moveTo>
                    <a:pt x="65" y="110"/>
                  </a:moveTo>
                  <a:cubicBezTo>
                    <a:pt x="65" y="119"/>
                    <a:pt x="68" y="127"/>
                    <a:pt x="74" y="133"/>
                  </a:cubicBezTo>
                  <a:cubicBezTo>
                    <a:pt x="80" y="139"/>
                    <a:pt x="87" y="144"/>
                    <a:pt x="96" y="148"/>
                  </a:cubicBezTo>
                  <a:cubicBezTo>
                    <a:pt x="96" y="73"/>
                    <a:pt x="96" y="73"/>
                    <a:pt x="96" y="73"/>
                  </a:cubicBezTo>
                  <a:cubicBezTo>
                    <a:pt x="88" y="74"/>
                    <a:pt x="82" y="76"/>
                    <a:pt x="77" y="79"/>
                  </a:cubicBezTo>
                  <a:cubicBezTo>
                    <a:pt x="73" y="81"/>
                    <a:pt x="70" y="85"/>
                    <a:pt x="68" y="90"/>
                  </a:cubicBezTo>
                  <a:cubicBezTo>
                    <a:pt x="66" y="95"/>
                    <a:pt x="65" y="102"/>
                    <a:pt x="65" y="110"/>
                  </a:cubicBezTo>
                  <a:moveTo>
                    <a:pt x="155" y="269"/>
                  </a:moveTo>
                  <a:cubicBezTo>
                    <a:pt x="155" y="260"/>
                    <a:pt x="152" y="252"/>
                    <a:pt x="146" y="246"/>
                  </a:cubicBezTo>
                  <a:cubicBezTo>
                    <a:pt x="140" y="240"/>
                    <a:pt x="132" y="235"/>
                    <a:pt x="123" y="230"/>
                  </a:cubicBezTo>
                  <a:cubicBezTo>
                    <a:pt x="123" y="316"/>
                    <a:pt x="123" y="316"/>
                    <a:pt x="123" y="316"/>
                  </a:cubicBezTo>
                  <a:cubicBezTo>
                    <a:pt x="126" y="316"/>
                    <a:pt x="129" y="315"/>
                    <a:pt x="132" y="314"/>
                  </a:cubicBezTo>
                  <a:cubicBezTo>
                    <a:pt x="134" y="313"/>
                    <a:pt x="137" y="312"/>
                    <a:pt x="140" y="311"/>
                  </a:cubicBezTo>
                  <a:cubicBezTo>
                    <a:pt x="144" y="309"/>
                    <a:pt x="148" y="305"/>
                    <a:pt x="151" y="298"/>
                  </a:cubicBezTo>
                  <a:cubicBezTo>
                    <a:pt x="154" y="290"/>
                    <a:pt x="155" y="281"/>
                    <a:pt x="155" y="269"/>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Freeform 65"/>
            <p:cNvSpPr>
              <a:spLocks noEditPoints="1"/>
            </p:cNvSpPr>
            <p:nvPr/>
          </p:nvSpPr>
          <p:spPr bwMode="auto">
            <a:xfrm>
              <a:off x="4354962" y="4408698"/>
              <a:ext cx="334608" cy="624108"/>
            </a:xfrm>
            <a:custGeom>
              <a:avLst/>
              <a:gdLst>
                <a:gd name="T0" fmla="*/ 123 w 210"/>
                <a:gd name="T1" fmla="*/ 316 h 392"/>
                <a:gd name="T2" fmla="*/ 123 w 210"/>
                <a:gd name="T3" fmla="*/ 230 h 392"/>
                <a:gd name="T4" fmla="*/ 146 w 210"/>
                <a:gd name="T5" fmla="*/ 246 h 392"/>
                <a:gd name="T6" fmla="*/ 155 w 210"/>
                <a:gd name="T7" fmla="*/ 269 h 392"/>
                <a:gd name="T8" fmla="*/ 151 w 210"/>
                <a:gd name="T9" fmla="*/ 298 h 392"/>
                <a:gd name="T10" fmla="*/ 140 w 210"/>
                <a:gd name="T11" fmla="*/ 311 h 392"/>
                <a:gd name="T12" fmla="*/ 132 w 210"/>
                <a:gd name="T13" fmla="*/ 314 h 392"/>
                <a:gd name="T14" fmla="*/ 123 w 210"/>
                <a:gd name="T15" fmla="*/ 316 h 392"/>
                <a:gd name="T16" fmla="*/ 96 w 210"/>
                <a:gd name="T17" fmla="*/ 148 h 392"/>
                <a:gd name="T18" fmla="*/ 74 w 210"/>
                <a:gd name="T19" fmla="*/ 133 h 392"/>
                <a:gd name="T20" fmla="*/ 65 w 210"/>
                <a:gd name="T21" fmla="*/ 110 h 392"/>
                <a:gd name="T22" fmla="*/ 68 w 210"/>
                <a:gd name="T23" fmla="*/ 90 h 392"/>
                <a:gd name="T24" fmla="*/ 77 w 210"/>
                <a:gd name="T25" fmla="*/ 79 h 392"/>
                <a:gd name="T26" fmla="*/ 96 w 210"/>
                <a:gd name="T27" fmla="*/ 73 h 392"/>
                <a:gd name="T28" fmla="*/ 96 w 210"/>
                <a:gd name="T29" fmla="*/ 148 h 392"/>
                <a:gd name="T30" fmla="*/ 123 w 210"/>
                <a:gd name="T31" fmla="*/ 0 h 392"/>
                <a:gd name="T32" fmla="*/ 96 w 210"/>
                <a:gd name="T33" fmla="*/ 0 h 392"/>
                <a:gd name="T34" fmla="*/ 96 w 210"/>
                <a:gd name="T35" fmla="*/ 35 h 392"/>
                <a:gd name="T36" fmla="*/ 60 w 210"/>
                <a:gd name="T37" fmla="*/ 48 h 392"/>
                <a:gd name="T38" fmla="*/ 33 w 210"/>
                <a:gd name="T39" fmla="*/ 69 h 392"/>
                <a:gd name="T40" fmla="*/ 17 w 210"/>
                <a:gd name="T41" fmla="*/ 94 h 392"/>
                <a:gd name="T42" fmla="*/ 11 w 210"/>
                <a:gd name="T43" fmla="*/ 119 h 392"/>
                <a:gd name="T44" fmla="*/ 19 w 210"/>
                <a:gd name="T45" fmla="*/ 160 h 392"/>
                <a:gd name="T46" fmla="*/ 39 w 210"/>
                <a:gd name="T47" fmla="*/ 188 h 392"/>
                <a:gd name="T48" fmla="*/ 66 w 210"/>
                <a:gd name="T49" fmla="*/ 206 h 392"/>
                <a:gd name="T50" fmla="*/ 96 w 210"/>
                <a:gd name="T51" fmla="*/ 219 h 392"/>
                <a:gd name="T52" fmla="*/ 96 w 210"/>
                <a:gd name="T53" fmla="*/ 318 h 392"/>
                <a:gd name="T54" fmla="*/ 74 w 210"/>
                <a:gd name="T55" fmla="*/ 314 h 392"/>
                <a:gd name="T56" fmla="*/ 51 w 210"/>
                <a:gd name="T57" fmla="*/ 306 h 392"/>
                <a:gd name="T58" fmla="*/ 31 w 210"/>
                <a:gd name="T59" fmla="*/ 297 h 392"/>
                <a:gd name="T60" fmla="*/ 15 w 210"/>
                <a:gd name="T61" fmla="*/ 288 h 392"/>
                <a:gd name="T62" fmla="*/ 0 w 210"/>
                <a:gd name="T63" fmla="*/ 335 h 392"/>
                <a:gd name="T64" fmla="*/ 20 w 210"/>
                <a:gd name="T65" fmla="*/ 345 h 392"/>
                <a:gd name="T66" fmla="*/ 41 w 210"/>
                <a:gd name="T67" fmla="*/ 352 h 392"/>
                <a:gd name="T68" fmla="*/ 64 w 210"/>
                <a:gd name="T69" fmla="*/ 357 h 392"/>
                <a:gd name="T70" fmla="*/ 91 w 210"/>
                <a:gd name="T71" fmla="*/ 358 h 392"/>
                <a:gd name="T72" fmla="*/ 94 w 210"/>
                <a:gd name="T73" fmla="*/ 358 h 392"/>
                <a:gd name="T74" fmla="*/ 96 w 210"/>
                <a:gd name="T75" fmla="*/ 358 h 392"/>
                <a:gd name="T76" fmla="*/ 96 w 210"/>
                <a:gd name="T77" fmla="*/ 392 h 392"/>
                <a:gd name="T78" fmla="*/ 123 w 210"/>
                <a:gd name="T79" fmla="*/ 392 h 392"/>
                <a:gd name="T80" fmla="*/ 123 w 210"/>
                <a:gd name="T81" fmla="*/ 355 h 392"/>
                <a:gd name="T82" fmla="*/ 159 w 210"/>
                <a:gd name="T83" fmla="*/ 341 h 392"/>
                <a:gd name="T84" fmla="*/ 187 w 210"/>
                <a:gd name="T85" fmla="*/ 318 h 392"/>
                <a:gd name="T86" fmla="*/ 204 w 210"/>
                <a:gd name="T87" fmla="*/ 290 h 392"/>
                <a:gd name="T88" fmla="*/ 210 w 210"/>
                <a:gd name="T89" fmla="*/ 261 h 392"/>
                <a:gd name="T90" fmla="*/ 202 w 210"/>
                <a:gd name="T91" fmla="*/ 219 h 392"/>
                <a:gd name="T92" fmla="*/ 181 w 210"/>
                <a:gd name="T93" fmla="*/ 191 h 392"/>
                <a:gd name="T94" fmla="*/ 153 w 210"/>
                <a:gd name="T95" fmla="*/ 172 h 392"/>
                <a:gd name="T96" fmla="*/ 123 w 210"/>
                <a:gd name="T97" fmla="*/ 159 h 392"/>
                <a:gd name="T98" fmla="*/ 123 w 210"/>
                <a:gd name="T99" fmla="*/ 72 h 392"/>
                <a:gd name="T100" fmla="*/ 155 w 210"/>
                <a:gd name="T101" fmla="*/ 77 h 392"/>
                <a:gd name="T102" fmla="*/ 187 w 210"/>
                <a:gd name="T103" fmla="*/ 87 h 392"/>
                <a:gd name="T104" fmla="*/ 196 w 210"/>
                <a:gd name="T105" fmla="*/ 40 h 392"/>
                <a:gd name="T106" fmla="*/ 161 w 210"/>
                <a:gd name="T107" fmla="*/ 34 h 392"/>
                <a:gd name="T108" fmla="*/ 123 w 210"/>
                <a:gd name="T109" fmla="*/ 32 h 392"/>
                <a:gd name="T110" fmla="*/ 123 w 210"/>
                <a:gd name="T111" fmla="*/ 32 h 392"/>
                <a:gd name="T112" fmla="*/ 123 w 210"/>
                <a:gd name="T113"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123" y="316"/>
                  </a:moveTo>
                  <a:cubicBezTo>
                    <a:pt x="123" y="230"/>
                    <a:pt x="123" y="230"/>
                    <a:pt x="123" y="230"/>
                  </a:cubicBezTo>
                  <a:cubicBezTo>
                    <a:pt x="132" y="235"/>
                    <a:pt x="140" y="240"/>
                    <a:pt x="146" y="246"/>
                  </a:cubicBezTo>
                  <a:cubicBezTo>
                    <a:pt x="152" y="252"/>
                    <a:pt x="155" y="260"/>
                    <a:pt x="155" y="269"/>
                  </a:cubicBezTo>
                  <a:cubicBezTo>
                    <a:pt x="155" y="281"/>
                    <a:pt x="154" y="290"/>
                    <a:pt x="151" y="298"/>
                  </a:cubicBezTo>
                  <a:cubicBezTo>
                    <a:pt x="148" y="305"/>
                    <a:pt x="144" y="309"/>
                    <a:pt x="140" y="311"/>
                  </a:cubicBezTo>
                  <a:cubicBezTo>
                    <a:pt x="137" y="312"/>
                    <a:pt x="134" y="313"/>
                    <a:pt x="132" y="314"/>
                  </a:cubicBezTo>
                  <a:cubicBezTo>
                    <a:pt x="129" y="315"/>
                    <a:pt x="126" y="316"/>
                    <a:pt x="123" y="316"/>
                  </a:cubicBezTo>
                  <a:moveTo>
                    <a:pt x="96" y="148"/>
                  </a:moveTo>
                  <a:cubicBezTo>
                    <a:pt x="87" y="144"/>
                    <a:pt x="80" y="139"/>
                    <a:pt x="74" y="133"/>
                  </a:cubicBezTo>
                  <a:cubicBezTo>
                    <a:pt x="68" y="127"/>
                    <a:pt x="65" y="119"/>
                    <a:pt x="65" y="110"/>
                  </a:cubicBezTo>
                  <a:cubicBezTo>
                    <a:pt x="65" y="102"/>
                    <a:pt x="66" y="95"/>
                    <a:pt x="68" y="90"/>
                  </a:cubicBezTo>
                  <a:cubicBezTo>
                    <a:pt x="70" y="85"/>
                    <a:pt x="73" y="81"/>
                    <a:pt x="77" y="79"/>
                  </a:cubicBezTo>
                  <a:cubicBezTo>
                    <a:pt x="82" y="76"/>
                    <a:pt x="88" y="74"/>
                    <a:pt x="96" y="73"/>
                  </a:cubicBezTo>
                  <a:cubicBezTo>
                    <a:pt x="96" y="148"/>
                    <a:pt x="96" y="148"/>
                    <a:pt x="96" y="148"/>
                  </a:cubicBezTo>
                  <a:moveTo>
                    <a:pt x="123" y="0"/>
                  </a:moveTo>
                  <a:cubicBezTo>
                    <a:pt x="96" y="0"/>
                    <a:pt x="96" y="0"/>
                    <a:pt x="96" y="0"/>
                  </a:cubicBezTo>
                  <a:cubicBezTo>
                    <a:pt x="96" y="35"/>
                    <a:pt x="96" y="35"/>
                    <a:pt x="96" y="35"/>
                  </a:cubicBezTo>
                  <a:cubicBezTo>
                    <a:pt x="83" y="37"/>
                    <a:pt x="71" y="42"/>
                    <a:pt x="60" y="48"/>
                  </a:cubicBezTo>
                  <a:cubicBezTo>
                    <a:pt x="50" y="54"/>
                    <a:pt x="41" y="61"/>
                    <a:pt x="33" y="69"/>
                  </a:cubicBezTo>
                  <a:cubicBezTo>
                    <a:pt x="26" y="77"/>
                    <a:pt x="21" y="85"/>
                    <a:pt x="17" y="94"/>
                  </a:cubicBezTo>
                  <a:cubicBezTo>
                    <a:pt x="13" y="103"/>
                    <a:pt x="11" y="111"/>
                    <a:pt x="11" y="119"/>
                  </a:cubicBezTo>
                  <a:cubicBezTo>
                    <a:pt x="11" y="136"/>
                    <a:pt x="13" y="149"/>
                    <a:pt x="19" y="160"/>
                  </a:cubicBezTo>
                  <a:cubicBezTo>
                    <a:pt x="24" y="171"/>
                    <a:pt x="30" y="180"/>
                    <a:pt x="39" y="188"/>
                  </a:cubicBezTo>
                  <a:cubicBezTo>
                    <a:pt x="47" y="195"/>
                    <a:pt x="56" y="201"/>
                    <a:pt x="66" y="206"/>
                  </a:cubicBezTo>
                  <a:cubicBezTo>
                    <a:pt x="76" y="211"/>
                    <a:pt x="86" y="215"/>
                    <a:pt x="96" y="219"/>
                  </a:cubicBezTo>
                  <a:cubicBezTo>
                    <a:pt x="96" y="318"/>
                    <a:pt x="96" y="318"/>
                    <a:pt x="96" y="318"/>
                  </a:cubicBezTo>
                  <a:cubicBezTo>
                    <a:pt x="89" y="317"/>
                    <a:pt x="82" y="316"/>
                    <a:pt x="74" y="314"/>
                  </a:cubicBezTo>
                  <a:cubicBezTo>
                    <a:pt x="66" y="312"/>
                    <a:pt x="59" y="309"/>
                    <a:pt x="51" y="306"/>
                  </a:cubicBezTo>
                  <a:cubicBezTo>
                    <a:pt x="44" y="304"/>
                    <a:pt x="37" y="301"/>
                    <a:pt x="31" y="297"/>
                  </a:cubicBezTo>
                  <a:cubicBezTo>
                    <a:pt x="25" y="294"/>
                    <a:pt x="19" y="291"/>
                    <a:pt x="15" y="288"/>
                  </a:cubicBezTo>
                  <a:cubicBezTo>
                    <a:pt x="0" y="335"/>
                    <a:pt x="0" y="335"/>
                    <a:pt x="0" y="335"/>
                  </a:cubicBezTo>
                  <a:cubicBezTo>
                    <a:pt x="7" y="339"/>
                    <a:pt x="13" y="342"/>
                    <a:pt x="20" y="345"/>
                  </a:cubicBezTo>
                  <a:cubicBezTo>
                    <a:pt x="27" y="348"/>
                    <a:pt x="34" y="350"/>
                    <a:pt x="41" y="352"/>
                  </a:cubicBezTo>
                  <a:cubicBezTo>
                    <a:pt x="48" y="354"/>
                    <a:pt x="56" y="356"/>
                    <a:pt x="64" y="357"/>
                  </a:cubicBezTo>
                  <a:cubicBezTo>
                    <a:pt x="73" y="358"/>
                    <a:pt x="82" y="358"/>
                    <a:pt x="91" y="358"/>
                  </a:cubicBezTo>
                  <a:cubicBezTo>
                    <a:pt x="92" y="358"/>
                    <a:pt x="93" y="358"/>
                    <a:pt x="94" y="358"/>
                  </a:cubicBezTo>
                  <a:cubicBezTo>
                    <a:pt x="94" y="358"/>
                    <a:pt x="95" y="358"/>
                    <a:pt x="96" y="358"/>
                  </a:cubicBezTo>
                  <a:cubicBezTo>
                    <a:pt x="96" y="392"/>
                    <a:pt x="96" y="392"/>
                    <a:pt x="96" y="392"/>
                  </a:cubicBezTo>
                  <a:cubicBezTo>
                    <a:pt x="123" y="392"/>
                    <a:pt x="123" y="392"/>
                    <a:pt x="123" y="392"/>
                  </a:cubicBezTo>
                  <a:cubicBezTo>
                    <a:pt x="123" y="355"/>
                    <a:pt x="123" y="355"/>
                    <a:pt x="123" y="355"/>
                  </a:cubicBezTo>
                  <a:cubicBezTo>
                    <a:pt x="136" y="352"/>
                    <a:pt x="148" y="347"/>
                    <a:pt x="159" y="341"/>
                  </a:cubicBezTo>
                  <a:cubicBezTo>
                    <a:pt x="170" y="334"/>
                    <a:pt x="179" y="327"/>
                    <a:pt x="187" y="318"/>
                  </a:cubicBezTo>
                  <a:cubicBezTo>
                    <a:pt x="194" y="310"/>
                    <a:pt x="200" y="300"/>
                    <a:pt x="204" y="290"/>
                  </a:cubicBezTo>
                  <a:cubicBezTo>
                    <a:pt x="208" y="281"/>
                    <a:pt x="210" y="271"/>
                    <a:pt x="210" y="261"/>
                  </a:cubicBezTo>
                  <a:cubicBezTo>
                    <a:pt x="210" y="244"/>
                    <a:pt x="207" y="230"/>
                    <a:pt x="202" y="219"/>
                  </a:cubicBezTo>
                  <a:cubicBezTo>
                    <a:pt x="197" y="208"/>
                    <a:pt x="190" y="198"/>
                    <a:pt x="181" y="191"/>
                  </a:cubicBezTo>
                  <a:cubicBezTo>
                    <a:pt x="173" y="183"/>
                    <a:pt x="163" y="177"/>
                    <a:pt x="153" y="172"/>
                  </a:cubicBezTo>
                  <a:cubicBezTo>
                    <a:pt x="143" y="168"/>
                    <a:pt x="132" y="163"/>
                    <a:pt x="123" y="159"/>
                  </a:cubicBezTo>
                  <a:cubicBezTo>
                    <a:pt x="123" y="72"/>
                    <a:pt x="123" y="72"/>
                    <a:pt x="123" y="72"/>
                  </a:cubicBezTo>
                  <a:cubicBezTo>
                    <a:pt x="133" y="73"/>
                    <a:pt x="143" y="74"/>
                    <a:pt x="155" y="77"/>
                  </a:cubicBezTo>
                  <a:cubicBezTo>
                    <a:pt x="166" y="80"/>
                    <a:pt x="176" y="83"/>
                    <a:pt x="187" y="87"/>
                  </a:cubicBezTo>
                  <a:cubicBezTo>
                    <a:pt x="196" y="40"/>
                    <a:pt x="196" y="40"/>
                    <a:pt x="196" y="40"/>
                  </a:cubicBezTo>
                  <a:cubicBezTo>
                    <a:pt x="184" y="38"/>
                    <a:pt x="172" y="36"/>
                    <a:pt x="161" y="34"/>
                  </a:cubicBezTo>
                  <a:cubicBezTo>
                    <a:pt x="149" y="33"/>
                    <a:pt x="137" y="32"/>
                    <a:pt x="123" y="32"/>
                  </a:cubicBezTo>
                  <a:cubicBezTo>
                    <a:pt x="123" y="32"/>
                    <a:pt x="123" y="32"/>
                    <a:pt x="123" y="32"/>
                  </a:cubicBezTo>
                  <a:cubicBezTo>
                    <a:pt x="123" y="0"/>
                    <a:pt x="123" y="0"/>
                    <a:pt x="123" y="0"/>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Freeform 66"/>
            <p:cNvSpPr>
              <a:spLocks/>
            </p:cNvSpPr>
            <p:nvPr/>
          </p:nvSpPr>
          <p:spPr bwMode="auto">
            <a:xfrm>
              <a:off x="4098452" y="4268661"/>
              <a:ext cx="888697" cy="1039506"/>
            </a:xfrm>
            <a:custGeom>
              <a:avLst/>
              <a:gdLst>
                <a:gd name="T0" fmla="*/ 558 w 558"/>
                <a:gd name="T1" fmla="*/ 279 h 653"/>
                <a:gd name="T2" fmla="*/ 279 w 558"/>
                <a:gd name="T3" fmla="*/ 0 h 653"/>
                <a:gd name="T4" fmla="*/ 0 w 558"/>
                <a:gd name="T5" fmla="*/ 279 h 653"/>
                <a:gd name="T6" fmla="*/ 279 w 558"/>
                <a:gd name="T7" fmla="*/ 558 h 653"/>
                <a:gd name="T8" fmla="*/ 292 w 558"/>
                <a:gd name="T9" fmla="*/ 558 h 653"/>
                <a:gd name="T10" fmla="*/ 404 w 558"/>
                <a:gd name="T11" fmla="*/ 653 h 653"/>
                <a:gd name="T12" fmla="*/ 416 w 558"/>
                <a:gd name="T13" fmla="*/ 522 h 653"/>
                <a:gd name="T14" fmla="*/ 558 w 558"/>
                <a:gd name="T15" fmla="*/ 279 h 6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 h="653">
                  <a:moveTo>
                    <a:pt x="558" y="279"/>
                  </a:moveTo>
                  <a:cubicBezTo>
                    <a:pt x="558" y="125"/>
                    <a:pt x="433" y="0"/>
                    <a:pt x="279" y="0"/>
                  </a:cubicBezTo>
                  <a:cubicBezTo>
                    <a:pt x="125" y="0"/>
                    <a:pt x="0" y="125"/>
                    <a:pt x="0" y="279"/>
                  </a:cubicBezTo>
                  <a:cubicBezTo>
                    <a:pt x="0" y="433"/>
                    <a:pt x="125" y="558"/>
                    <a:pt x="279" y="558"/>
                  </a:cubicBezTo>
                  <a:cubicBezTo>
                    <a:pt x="283" y="558"/>
                    <a:pt x="287" y="558"/>
                    <a:pt x="292" y="558"/>
                  </a:cubicBezTo>
                  <a:cubicBezTo>
                    <a:pt x="404" y="653"/>
                    <a:pt x="404" y="653"/>
                    <a:pt x="404" y="653"/>
                  </a:cubicBezTo>
                  <a:cubicBezTo>
                    <a:pt x="416" y="522"/>
                    <a:pt x="416" y="522"/>
                    <a:pt x="416" y="522"/>
                  </a:cubicBezTo>
                  <a:cubicBezTo>
                    <a:pt x="501" y="474"/>
                    <a:pt x="558" y="383"/>
                    <a:pt x="558" y="27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Freeform 97"/>
            <p:cNvSpPr>
              <a:spLocks noEditPoints="1"/>
            </p:cNvSpPr>
            <p:nvPr/>
          </p:nvSpPr>
          <p:spPr bwMode="auto">
            <a:xfrm>
              <a:off x="4291003" y="4558160"/>
              <a:ext cx="206016" cy="245065"/>
            </a:xfrm>
            <a:custGeom>
              <a:avLst/>
              <a:gdLst>
                <a:gd name="T0" fmla="*/ 37 w 129"/>
                <a:gd name="T1" fmla="*/ 106 h 154"/>
                <a:gd name="T2" fmla="*/ 21 w 129"/>
                <a:gd name="T3" fmla="*/ 154 h 154"/>
                <a:gd name="T4" fmla="*/ 0 w 129"/>
                <a:gd name="T5" fmla="*/ 154 h 154"/>
                <a:gd name="T6" fmla="*/ 53 w 129"/>
                <a:gd name="T7" fmla="*/ 0 h 154"/>
                <a:gd name="T8" fmla="*/ 77 w 129"/>
                <a:gd name="T9" fmla="*/ 0 h 154"/>
                <a:gd name="T10" fmla="*/ 129 w 129"/>
                <a:gd name="T11" fmla="*/ 154 h 154"/>
                <a:gd name="T12" fmla="*/ 108 w 129"/>
                <a:gd name="T13" fmla="*/ 154 h 154"/>
                <a:gd name="T14" fmla="*/ 92 w 129"/>
                <a:gd name="T15" fmla="*/ 106 h 154"/>
                <a:gd name="T16" fmla="*/ 37 w 129"/>
                <a:gd name="T17" fmla="*/ 106 h 154"/>
                <a:gd name="T18" fmla="*/ 88 w 129"/>
                <a:gd name="T19" fmla="*/ 90 h 154"/>
                <a:gd name="T20" fmla="*/ 72 w 129"/>
                <a:gd name="T21" fmla="*/ 46 h 154"/>
                <a:gd name="T22" fmla="*/ 64 w 129"/>
                <a:gd name="T23" fmla="*/ 18 h 154"/>
                <a:gd name="T24" fmla="*/ 64 w 129"/>
                <a:gd name="T25" fmla="*/ 18 h 154"/>
                <a:gd name="T26" fmla="*/ 56 w 129"/>
                <a:gd name="T27" fmla="*/ 45 h 154"/>
                <a:gd name="T28" fmla="*/ 41 w 129"/>
                <a:gd name="T29" fmla="*/ 90 h 154"/>
                <a:gd name="T30" fmla="*/ 88 w 129"/>
                <a:gd name="T31" fmla="*/ 9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54">
                  <a:moveTo>
                    <a:pt x="37" y="106"/>
                  </a:moveTo>
                  <a:cubicBezTo>
                    <a:pt x="21" y="154"/>
                    <a:pt x="21" y="154"/>
                    <a:pt x="21" y="154"/>
                  </a:cubicBezTo>
                  <a:cubicBezTo>
                    <a:pt x="0" y="154"/>
                    <a:pt x="0" y="154"/>
                    <a:pt x="0" y="154"/>
                  </a:cubicBezTo>
                  <a:cubicBezTo>
                    <a:pt x="53" y="0"/>
                    <a:pt x="53" y="0"/>
                    <a:pt x="53" y="0"/>
                  </a:cubicBezTo>
                  <a:cubicBezTo>
                    <a:pt x="77" y="0"/>
                    <a:pt x="77" y="0"/>
                    <a:pt x="77" y="0"/>
                  </a:cubicBezTo>
                  <a:cubicBezTo>
                    <a:pt x="129" y="154"/>
                    <a:pt x="129" y="154"/>
                    <a:pt x="129" y="154"/>
                  </a:cubicBezTo>
                  <a:cubicBezTo>
                    <a:pt x="108" y="154"/>
                    <a:pt x="108" y="154"/>
                    <a:pt x="108" y="154"/>
                  </a:cubicBezTo>
                  <a:cubicBezTo>
                    <a:pt x="92" y="106"/>
                    <a:pt x="92" y="106"/>
                    <a:pt x="92" y="106"/>
                  </a:cubicBezTo>
                  <a:lnTo>
                    <a:pt x="37" y="106"/>
                  </a:lnTo>
                  <a:close/>
                  <a:moveTo>
                    <a:pt x="88" y="90"/>
                  </a:moveTo>
                  <a:cubicBezTo>
                    <a:pt x="72" y="46"/>
                    <a:pt x="72" y="46"/>
                    <a:pt x="72" y="46"/>
                  </a:cubicBezTo>
                  <a:cubicBezTo>
                    <a:pt x="69" y="36"/>
                    <a:pt x="67" y="26"/>
                    <a:pt x="64" y="18"/>
                  </a:cubicBezTo>
                  <a:cubicBezTo>
                    <a:pt x="64" y="18"/>
                    <a:pt x="64" y="18"/>
                    <a:pt x="64" y="18"/>
                  </a:cubicBezTo>
                  <a:cubicBezTo>
                    <a:pt x="62" y="26"/>
                    <a:pt x="59" y="36"/>
                    <a:pt x="56" y="45"/>
                  </a:cubicBezTo>
                  <a:cubicBezTo>
                    <a:pt x="41" y="90"/>
                    <a:pt x="41" y="90"/>
                    <a:pt x="41" y="90"/>
                  </a:cubicBezTo>
                  <a:lnTo>
                    <a:pt x="88" y="9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Freeform 98"/>
            <p:cNvSpPr>
              <a:spLocks noEditPoints="1"/>
            </p:cNvSpPr>
            <p:nvPr/>
          </p:nvSpPr>
          <p:spPr bwMode="auto">
            <a:xfrm>
              <a:off x="4528662" y="4427549"/>
              <a:ext cx="156195" cy="248431"/>
            </a:xfrm>
            <a:custGeom>
              <a:avLst/>
              <a:gdLst>
                <a:gd name="T0" fmla="*/ 0 w 98"/>
                <a:gd name="T1" fmla="*/ 3 h 156"/>
                <a:gd name="T2" fmla="*/ 37 w 98"/>
                <a:gd name="T3" fmla="*/ 0 h 156"/>
                <a:gd name="T4" fmla="*/ 79 w 98"/>
                <a:gd name="T5" fmla="*/ 11 h 156"/>
                <a:gd name="T6" fmla="*/ 92 w 98"/>
                <a:gd name="T7" fmla="*/ 38 h 156"/>
                <a:gd name="T8" fmla="*/ 66 w 98"/>
                <a:gd name="T9" fmla="*/ 72 h 156"/>
                <a:gd name="T10" fmla="*/ 66 w 98"/>
                <a:gd name="T11" fmla="*/ 73 h 156"/>
                <a:gd name="T12" fmla="*/ 98 w 98"/>
                <a:gd name="T13" fmla="*/ 111 h 156"/>
                <a:gd name="T14" fmla="*/ 84 w 98"/>
                <a:gd name="T15" fmla="*/ 142 h 156"/>
                <a:gd name="T16" fmla="*/ 31 w 98"/>
                <a:gd name="T17" fmla="*/ 156 h 156"/>
                <a:gd name="T18" fmla="*/ 0 w 98"/>
                <a:gd name="T19" fmla="*/ 155 h 156"/>
                <a:gd name="T20" fmla="*/ 0 w 98"/>
                <a:gd name="T21" fmla="*/ 3 h 156"/>
                <a:gd name="T22" fmla="*/ 20 w 98"/>
                <a:gd name="T23" fmla="*/ 66 h 156"/>
                <a:gd name="T24" fmla="*/ 38 w 98"/>
                <a:gd name="T25" fmla="*/ 66 h 156"/>
                <a:gd name="T26" fmla="*/ 72 w 98"/>
                <a:gd name="T27" fmla="*/ 40 h 156"/>
                <a:gd name="T28" fmla="*/ 38 w 98"/>
                <a:gd name="T29" fmla="*/ 15 h 156"/>
                <a:gd name="T30" fmla="*/ 20 w 98"/>
                <a:gd name="T31" fmla="*/ 16 h 156"/>
                <a:gd name="T32" fmla="*/ 20 w 98"/>
                <a:gd name="T33" fmla="*/ 66 h 156"/>
                <a:gd name="T34" fmla="*/ 20 w 98"/>
                <a:gd name="T35" fmla="*/ 140 h 156"/>
                <a:gd name="T36" fmla="*/ 37 w 98"/>
                <a:gd name="T37" fmla="*/ 141 h 156"/>
                <a:gd name="T38" fmla="*/ 77 w 98"/>
                <a:gd name="T39" fmla="*/ 111 h 156"/>
                <a:gd name="T40" fmla="*/ 37 w 98"/>
                <a:gd name="T41" fmla="*/ 81 h 156"/>
                <a:gd name="T42" fmla="*/ 20 w 98"/>
                <a:gd name="T43" fmla="*/ 81 h 156"/>
                <a:gd name="T44" fmla="*/ 20 w 98"/>
                <a:gd name="T4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56">
                  <a:moveTo>
                    <a:pt x="0" y="3"/>
                  </a:moveTo>
                  <a:cubicBezTo>
                    <a:pt x="9" y="1"/>
                    <a:pt x="23" y="0"/>
                    <a:pt x="37" y="0"/>
                  </a:cubicBezTo>
                  <a:cubicBezTo>
                    <a:pt x="57" y="0"/>
                    <a:pt x="69" y="3"/>
                    <a:pt x="79" y="11"/>
                  </a:cubicBezTo>
                  <a:cubicBezTo>
                    <a:pt x="87" y="17"/>
                    <a:pt x="92" y="26"/>
                    <a:pt x="92" y="38"/>
                  </a:cubicBezTo>
                  <a:cubicBezTo>
                    <a:pt x="92" y="53"/>
                    <a:pt x="82" y="66"/>
                    <a:pt x="66" y="72"/>
                  </a:cubicBezTo>
                  <a:cubicBezTo>
                    <a:pt x="66" y="73"/>
                    <a:pt x="66" y="73"/>
                    <a:pt x="66" y="73"/>
                  </a:cubicBezTo>
                  <a:cubicBezTo>
                    <a:pt x="80" y="76"/>
                    <a:pt x="98" y="88"/>
                    <a:pt x="98" y="111"/>
                  </a:cubicBezTo>
                  <a:cubicBezTo>
                    <a:pt x="98" y="124"/>
                    <a:pt x="92" y="134"/>
                    <a:pt x="84" y="142"/>
                  </a:cubicBezTo>
                  <a:cubicBezTo>
                    <a:pt x="74" y="152"/>
                    <a:pt x="56" y="156"/>
                    <a:pt x="31" y="156"/>
                  </a:cubicBezTo>
                  <a:cubicBezTo>
                    <a:pt x="18" y="156"/>
                    <a:pt x="7" y="156"/>
                    <a:pt x="0" y="155"/>
                  </a:cubicBezTo>
                  <a:lnTo>
                    <a:pt x="0" y="3"/>
                  </a:lnTo>
                  <a:close/>
                  <a:moveTo>
                    <a:pt x="20" y="66"/>
                  </a:moveTo>
                  <a:cubicBezTo>
                    <a:pt x="38" y="66"/>
                    <a:pt x="38" y="66"/>
                    <a:pt x="38" y="66"/>
                  </a:cubicBezTo>
                  <a:cubicBezTo>
                    <a:pt x="59" y="66"/>
                    <a:pt x="72" y="55"/>
                    <a:pt x="72" y="40"/>
                  </a:cubicBezTo>
                  <a:cubicBezTo>
                    <a:pt x="72" y="22"/>
                    <a:pt x="58" y="15"/>
                    <a:pt x="38" y="15"/>
                  </a:cubicBezTo>
                  <a:cubicBezTo>
                    <a:pt x="29" y="15"/>
                    <a:pt x="23" y="16"/>
                    <a:pt x="20" y="16"/>
                  </a:cubicBezTo>
                  <a:lnTo>
                    <a:pt x="20" y="66"/>
                  </a:lnTo>
                  <a:close/>
                  <a:moveTo>
                    <a:pt x="20" y="140"/>
                  </a:moveTo>
                  <a:cubicBezTo>
                    <a:pt x="24" y="141"/>
                    <a:pt x="30" y="141"/>
                    <a:pt x="37" y="141"/>
                  </a:cubicBezTo>
                  <a:cubicBezTo>
                    <a:pt x="58" y="141"/>
                    <a:pt x="77" y="133"/>
                    <a:pt x="77" y="111"/>
                  </a:cubicBezTo>
                  <a:cubicBezTo>
                    <a:pt x="77" y="90"/>
                    <a:pt x="58" y="81"/>
                    <a:pt x="37" y="81"/>
                  </a:cubicBezTo>
                  <a:cubicBezTo>
                    <a:pt x="20" y="81"/>
                    <a:pt x="20" y="81"/>
                    <a:pt x="20" y="81"/>
                  </a:cubicBezTo>
                  <a:lnTo>
                    <a:pt x="20"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Freeform 99"/>
            <p:cNvSpPr>
              <a:spLocks/>
            </p:cNvSpPr>
            <p:nvPr/>
          </p:nvSpPr>
          <p:spPr bwMode="auto">
            <a:xfrm>
              <a:off x="4552226" y="4741286"/>
              <a:ext cx="157542" cy="213422"/>
            </a:xfrm>
            <a:custGeom>
              <a:avLst/>
              <a:gdLst>
                <a:gd name="T0" fmla="*/ 99 w 99"/>
                <a:gd name="T1" fmla="*/ 128 h 134"/>
                <a:gd name="T2" fmla="*/ 64 w 99"/>
                <a:gd name="T3" fmla="*/ 134 h 134"/>
                <a:gd name="T4" fmla="*/ 0 w 99"/>
                <a:gd name="T5" fmla="*/ 68 h 134"/>
                <a:gd name="T6" fmla="*/ 68 w 99"/>
                <a:gd name="T7" fmla="*/ 0 h 134"/>
                <a:gd name="T8" fmla="*/ 99 w 99"/>
                <a:gd name="T9" fmla="*/ 5 h 134"/>
                <a:gd name="T10" fmla="*/ 95 w 99"/>
                <a:gd name="T11" fmla="*/ 19 h 134"/>
                <a:gd name="T12" fmla="*/ 69 w 99"/>
                <a:gd name="T13" fmla="*/ 14 h 134"/>
                <a:gd name="T14" fmla="*/ 18 w 99"/>
                <a:gd name="T15" fmla="*/ 67 h 134"/>
                <a:gd name="T16" fmla="*/ 68 w 99"/>
                <a:gd name="T17" fmla="*/ 119 h 134"/>
                <a:gd name="T18" fmla="*/ 95 w 99"/>
                <a:gd name="T19" fmla="*/ 114 h 134"/>
                <a:gd name="T20" fmla="*/ 99 w 99"/>
                <a:gd name="T21"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99" y="128"/>
                  </a:moveTo>
                  <a:cubicBezTo>
                    <a:pt x="93" y="131"/>
                    <a:pt x="80" y="134"/>
                    <a:pt x="64" y="134"/>
                  </a:cubicBezTo>
                  <a:cubicBezTo>
                    <a:pt x="28" y="134"/>
                    <a:pt x="0" y="111"/>
                    <a:pt x="0" y="68"/>
                  </a:cubicBezTo>
                  <a:cubicBezTo>
                    <a:pt x="0" y="27"/>
                    <a:pt x="28" y="0"/>
                    <a:pt x="68" y="0"/>
                  </a:cubicBezTo>
                  <a:cubicBezTo>
                    <a:pt x="84" y="0"/>
                    <a:pt x="95" y="3"/>
                    <a:pt x="99" y="5"/>
                  </a:cubicBezTo>
                  <a:cubicBezTo>
                    <a:pt x="95" y="19"/>
                    <a:pt x="95" y="19"/>
                    <a:pt x="95" y="19"/>
                  </a:cubicBezTo>
                  <a:cubicBezTo>
                    <a:pt x="89" y="16"/>
                    <a:pt x="80" y="14"/>
                    <a:pt x="69" y="14"/>
                  </a:cubicBezTo>
                  <a:cubicBezTo>
                    <a:pt x="38" y="14"/>
                    <a:pt x="18" y="33"/>
                    <a:pt x="18" y="67"/>
                  </a:cubicBezTo>
                  <a:cubicBezTo>
                    <a:pt x="18" y="99"/>
                    <a:pt x="36" y="119"/>
                    <a:pt x="68" y="119"/>
                  </a:cubicBezTo>
                  <a:cubicBezTo>
                    <a:pt x="78" y="119"/>
                    <a:pt x="89" y="117"/>
                    <a:pt x="95" y="114"/>
                  </a:cubicBezTo>
                  <a:lnTo>
                    <a:pt x="99" y="1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4435345" y="3037274"/>
            <a:ext cx="722020" cy="842870"/>
            <a:chOff x="3918693" y="2872329"/>
            <a:chExt cx="788382" cy="920340"/>
          </a:xfrm>
        </p:grpSpPr>
        <p:sp>
          <p:nvSpPr>
            <p:cNvPr id="237" name="Freeform 73"/>
            <p:cNvSpPr>
              <a:spLocks/>
            </p:cNvSpPr>
            <p:nvPr/>
          </p:nvSpPr>
          <p:spPr bwMode="auto">
            <a:xfrm>
              <a:off x="3918693" y="2872329"/>
              <a:ext cx="788382" cy="920340"/>
            </a:xfrm>
            <a:custGeom>
              <a:avLst/>
              <a:gdLst>
                <a:gd name="T0" fmla="*/ 495 w 495"/>
                <a:gd name="T1" fmla="*/ 247 h 578"/>
                <a:gd name="T2" fmla="*/ 248 w 495"/>
                <a:gd name="T3" fmla="*/ 0 h 578"/>
                <a:gd name="T4" fmla="*/ 0 w 495"/>
                <a:gd name="T5" fmla="*/ 247 h 578"/>
                <a:gd name="T6" fmla="*/ 248 w 495"/>
                <a:gd name="T7" fmla="*/ 494 h 578"/>
                <a:gd name="T8" fmla="*/ 259 w 495"/>
                <a:gd name="T9" fmla="*/ 494 h 578"/>
                <a:gd name="T10" fmla="*/ 359 w 495"/>
                <a:gd name="T11" fmla="*/ 578 h 578"/>
                <a:gd name="T12" fmla="*/ 369 w 495"/>
                <a:gd name="T13" fmla="*/ 462 h 578"/>
                <a:gd name="T14" fmla="*/ 495 w 495"/>
                <a:gd name="T15" fmla="*/ 247 h 5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78">
                  <a:moveTo>
                    <a:pt x="495" y="247"/>
                  </a:moveTo>
                  <a:cubicBezTo>
                    <a:pt x="495" y="110"/>
                    <a:pt x="384" y="0"/>
                    <a:pt x="248" y="0"/>
                  </a:cubicBezTo>
                  <a:cubicBezTo>
                    <a:pt x="111" y="0"/>
                    <a:pt x="0" y="110"/>
                    <a:pt x="0" y="247"/>
                  </a:cubicBezTo>
                  <a:cubicBezTo>
                    <a:pt x="0" y="383"/>
                    <a:pt x="111" y="494"/>
                    <a:pt x="248" y="494"/>
                  </a:cubicBezTo>
                  <a:cubicBezTo>
                    <a:pt x="251" y="494"/>
                    <a:pt x="255" y="494"/>
                    <a:pt x="259" y="494"/>
                  </a:cubicBezTo>
                  <a:cubicBezTo>
                    <a:pt x="359" y="578"/>
                    <a:pt x="359" y="578"/>
                    <a:pt x="359" y="578"/>
                  </a:cubicBezTo>
                  <a:cubicBezTo>
                    <a:pt x="369" y="462"/>
                    <a:pt x="369" y="462"/>
                    <a:pt x="369" y="462"/>
                  </a:cubicBezTo>
                  <a:cubicBezTo>
                    <a:pt x="444" y="419"/>
                    <a:pt x="495" y="339"/>
                    <a:pt x="495" y="247"/>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Freeform 100"/>
            <p:cNvSpPr>
              <a:spLocks noEditPoints="1"/>
            </p:cNvSpPr>
            <p:nvPr/>
          </p:nvSpPr>
          <p:spPr bwMode="auto">
            <a:xfrm>
              <a:off x="4149620" y="3238580"/>
              <a:ext cx="235639" cy="235639"/>
            </a:xfrm>
            <a:custGeom>
              <a:avLst/>
              <a:gdLst>
                <a:gd name="T0" fmla="*/ 148 w 148"/>
                <a:gd name="T1" fmla="*/ 145 h 148"/>
                <a:gd name="T2" fmla="*/ 145 w 148"/>
                <a:gd name="T3" fmla="*/ 148 h 148"/>
                <a:gd name="T4" fmla="*/ 3 w 148"/>
                <a:gd name="T5" fmla="*/ 148 h 148"/>
                <a:gd name="T6" fmla="*/ 0 w 148"/>
                <a:gd name="T7" fmla="*/ 145 h 148"/>
                <a:gd name="T8" fmla="*/ 0 w 148"/>
                <a:gd name="T9" fmla="*/ 3 h 148"/>
                <a:gd name="T10" fmla="*/ 3 w 148"/>
                <a:gd name="T11" fmla="*/ 0 h 148"/>
                <a:gd name="T12" fmla="*/ 145 w 148"/>
                <a:gd name="T13" fmla="*/ 0 h 148"/>
                <a:gd name="T14" fmla="*/ 148 w 148"/>
                <a:gd name="T15" fmla="*/ 3 h 148"/>
                <a:gd name="T16" fmla="*/ 148 w 148"/>
                <a:gd name="T17" fmla="*/ 145 h 148"/>
                <a:gd name="T18" fmla="*/ 4 w 148"/>
                <a:gd name="T19" fmla="*/ 140 h 148"/>
                <a:gd name="T20" fmla="*/ 144 w 148"/>
                <a:gd name="T21" fmla="*/ 140 h 148"/>
                <a:gd name="T22" fmla="*/ 144 w 148"/>
                <a:gd name="T23" fmla="*/ 8 h 148"/>
                <a:gd name="T24" fmla="*/ 4 w 148"/>
                <a:gd name="T25" fmla="*/ 8 h 148"/>
                <a:gd name="T26" fmla="*/ 4 w 148"/>
                <a:gd name="T2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48">
                  <a:moveTo>
                    <a:pt x="148" y="145"/>
                  </a:moveTo>
                  <a:cubicBezTo>
                    <a:pt x="148" y="147"/>
                    <a:pt x="147" y="148"/>
                    <a:pt x="145" y="148"/>
                  </a:cubicBezTo>
                  <a:cubicBezTo>
                    <a:pt x="3" y="148"/>
                    <a:pt x="3" y="148"/>
                    <a:pt x="3" y="148"/>
                  </a:cubicBezTo>
                  <a:cubicBezTo>
                    <a:pt x="1" y="148"/>
                    <a:pt x="0" y="147"/>
                    <a:pt x="0" y="145"/>
                  </a:cubicBezTo>
                  <a:cubicBezTo>
                    <a:pt x="0" y="3"/>
                    <a:pt x="0" y="3"/>
                    <a:pt x="0" y="3"/>
                  </a:cubicBezTo>
                  <a:cubicBezTo>
                    <a:pt x="0" y="1"/>
                    <a:pt x="1" y="0"/>
                    <a:pt x="3" y="0"/>
                  </a:cubicBezTo>
                  <a:cubicBezTo>
                    <a:pt x="145" y="0"/>
                    <a:pt x="145" y="0"/>
                    <a:pt x="145" y="0"/>
                  </a:cubicBezTo>
                  <a:cubicBezTo>
                    <a:pt x="147" y="0"/>
                    <a:pt x="148" y="1"/>
                    <a:pt x="148" y="3"/>
                  </a:cubicBezTo>
                  <a:lnTo>
                    <a:pt x="148" y="145"/>
                  </a:lnTo>
                  <a:close/>
                  <a:moveTo>
                    <a:pt x="4" y="140"/>
                  </a:moveTo>
                  <a:cubicBezTo>
                    <a:pt x="144" y="140"/>
                    <a:pt x="144" y="140"/>
                    <a:pt x="144" y="140"/>
                  </a:cubicBezTo>
                  <a:cubicBezTo>
                    <a:pt x="144" y="8"/>
                    <a:pt x="144" y="8"/>
                    <a:pt x="144" y="8"/>
                  </a:cubicBezTo>
                  <a:cubicBezTo>
                    <a:pt x="4" y="8"/>
                    <a:pt x="4" y="8"/>
                    <a:pt x="4" y="8"/>
                  </a:cubicBezTo>
                  <a:lnTo>
                    <a:pt x="4"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5" name="Freeform 101"/>
            <p:cNvSpPr>
              <a:spLocks/>
            </p:cNvSpPr>
            <p:nvPr/>
          </p:nvSpPr>
          <p:spPr bwMode="auto">
            <a:xfrm>
              <a:off x="4152986" y="3154423"/>
              <a:ext cx="316430" cy="93582"/>
            </a:xfrm>
            <a:custGeom>
              <a:avLst/>
              <a:gdLst>
                <a:gd name="T0" fmla="*/ 144 w 199"/>
                <a:gd name="T1" fmla="*/ 59 h 59"/>
                <a:gd name="T2" fmla="*/ 142 w 199"/>
                <a:gd name="T3" fmla="*/ 59 h 59"/>
                <a:gd name="T4" fmla="*/ 142 w 199"/>
                <a:gd name="T5" fmla="*/ 55 h 59"/>
                <a:gd name="T6" fmla="*/ 190 w 199"/>
                <a:gd name="T7" fmla="*/ 5 h 59"/>
                <a:gd name="T8" fmla="*/ 55 w 199"/>
                <a:gd name="T9" fmla="*/ 5 h 59"/>
                <a:gd name="T10" fmla="*/ 5 w 199"/>
                <a:gd name="T11" fmla="*/ 58 h 59"/>
                <a:gd name="T12" fmla="*/ 1 w 199"/>
                <a:gd name="T13" fmla="*/ 58 h 59"/>
                <a:gd name="T14" fmla="*/ 1 w 199"/>
                <a:gd name="T15" fmla="*/ 54 h 59"/>
                <a:gd name="T16" fmla="*/ 52 w 199"/>
                <a:gd name="T17" fmla="*/ 1 h 59"/>
                <a:gd name="T18" fmla="*/ 54 w 199"/>
                <a:gd name="T19" fmla="*/ 1 h 59"/>
                <a:gd name="T20" fmla="*/ 196 w 199"/>
                <a:gd name="T21" fmla="*/ 1 h 59"/>
                <a:gd name="T22" fmla="*/ 199 w 199"/>
                <a:gd name="T23" fmla="*/ 2 h 59"/>
                <a:gd name="T24" fmla="*/ 198 w 199"/>
                <a:gd name="T25" fmla="*/ 4 h 59"/>
                <a:gd name="T26" fmla="*/ 146 w 199"/>
                <a:gd name="T27" fmla="*/ 59 h 59"/>
                <a:gd name="T28" fmla="*/ 144 w 199"/>
                <a:gd name="T2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59">
                  <a:moveTo>
                    <a:pt x="144" y="59"/>
                  </a:moveTo>
                  <a:cubicBezTo>
                    <a:pt x="144" y="59"/>
                    <a:pt x="143" y="59"/>
                    <a:pt x="142" y="59"/>
                  </a:cubicBezTo>
                  <a:cubicBezTo>
                    <a:pt x="141" y="58"/>
                    <a:pt x="141" y="56"/>
                    <a:pt x="142" y="55"/>
                  </a:cubicBezTo>
                  <a:cubicBezTo>
                    <a:pt x="190" y="5"/>
                    <a:pt x="190" y="5"/>
                    <a:pt x="190" y="5"/>
                  </a:cubicBezTo>
                  <a:cubicBezTo>
                    <a:pt x="55" y="5"/>
                    <a:pt x="55" y="5"/>
                    <a:pt x="55" y="5"/>
                  </a:cubicBezTo>
                  <a:cubicBezTo>
                    <a:pt x="5" y="58"/>
                    <a:pt x="5" y="58"/>
                    <a:pt x="5" y="58"/>
                  </a:cubicBezTo>
                  <a:cubicBezTo>
                    <a:pt x="4" y="59"/>
                    <a:pt x="2" y="59"/>
                    <a:pt x="1" y="58"/>
                  </a:cubicBezTo>
                  <a:cubicBezTo>
                    <a:pt x="0" y="57"/>
                    <a:pt x="0" y="55"/>
                    <a:pt x="1" y="54"/>
                  </a:cubicBezTo>
                  <a:cubicBezTo>
                    <a:pt x="52" y="1"/>
                    <a:pt x="52" y="1"/>
                    <a:pt x="52" y="1"/>
                  </a:cubicBezTo>
                  <a:cubicBezTo>
                    <a:pt x="52" y="0"/>
                    <a:pt x="53" y="1"/>
                    <a:pt x="54" y="1"/>
                  </a:cubicBezTo>
                  <a:cubicBezTo>
                    <a:pt x="196" y="1"/>
                    <a:pt x="196" y="1"/>
                    <a:pt x="196" y="1"/>
                  </a:cubicBezTo>
                  <a:cubicBezTo>
                    <a:pt x="197" y="1"/>
                    <a:pt x="198" y="1"/>
                    <a:pt x="199" y="2"/>
                  </a:cubicBezTo>
                  <a:cubicBezTo>
                    <a:pt x="199" y="3"/>
                    <a:pt x="199" y="3"/>
                    <a:pt x="198" y="4"/>
                  </a:cubicBezTo>
                  <a:cubicBezTo>
                    <a:pt x="146" y="59"/>
                    <a:pt x="146" y="59"/>
                    <a:pt x="146" y="59"/>
                  </a:cubicBezTo>
                  <a:cubicBezTo>
                    <a:pt x="146" y="59"/>
                    <a:pt x="145" y="59"/>
                    <a:pt x="144" y="59"/>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6" name="Freeform 102"/>
            <p:cNvSpPr>
              <a:spLocks/>
            </p:cNvSpPr>
            <p:nvPr/>
          </p:nvSpPr>
          <p:spPr bwMode="auto">
            <a:xfrm>
              <a:off x="4379199" y="3155770"/>
              <a:ext cx="93582" cy="318450"/>
            </a:xfrm>
            <a:custGeom>
              <a:avLst/>
              <a:gdLst>
                <a:gd name="T0" fmla="*/ 3 w 59"/>
                <a:gd name="T1" fmla="*/ 200 h 200"/>
                <a:gd name="T2" fmla="*/ 1 w 59"/>
                <a:gd name="T3" fmla="*/ 199 h 200"/>
                <a:gd name="T4" fmla="*/ 1 w 59"/>
                <a:gd name="T5" fmla="*/ 195 h 200"/>
                <a:gd name="T6" fmla="*/ 53 w 59"/>
                <a:gd name="T7" fmla="*/ 138 h 200"/>
                <a:gd name="T8" fmla="*/ 52 w 59"/>
                <a:gd name="T9" fmla="*/ 2 h 200"/>
                <a:gd name="T10" fmla="*/ 54 w 59"/>
                <a:gd name="T11" fmla="*/ 0 h 200"/>
                <a:gd name="T12" fmla="*/ 57 w 59"/>
                <a:gd name="T13" fmla="*/ 2 h 200"/>
                <a:gd name="T14" fmla="*/ 59 w 59"/>
                <a:gd name="T15" fmla="*/ 139 h 200"/>
                <a:gd name="T16" fmla="*/ 58 w 59"/>
                <a:gd name="T17" fmla="*/ 141 h 200"/>
                <a:gd name="T18" fmla="*/ 5 w 59"/>
                <a:gd name="T19" fmla="*/ 199 h 200"/>
                <a:gd name="T20" fmla="*/ 3 w 59"/>
                <a:gd name="T2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00">
                  <a:moveTo>
                    <a:pt x="3" y="200"/>
                  </a:moveTo>
                  <a:cubicBezTo>
                    <a:pt x="2" y="200"/>
                    <a:pt x="2" y="199"/>
                    <a:pt x="1" y="199"/>
                  </a:cubicBezTo>
                  <a:cubicBezTo>
                    <a:pt x="0" y="198"/>
                    <a:pt x="0" y="196"/>
                    <a:pt x="1" y="195"/>
                  </a:cubicBezTo>
                  <a:cubicBezTo>
                    <a:pt x="53" y="138"/>
                    <a:pt x="53" y="138"/>
                    <a:pt x="53" y="138"/>
                  </a:cubicBezTo>
                  <a:cubicBezTo>
                    <a:pt x="52" y="2"/>
                    <a:pt x="52" y="2"/>
                    <a:pt x="52" y="2"/>
                  </a:cubicBezTo>
                  <a:cubicBezTo>
                    <a:pt x="52" y="1"/>
                    <a:pt x="53" y="0"/>
                    <a:pt x="54" y="0"/>
                  </a:cubicBezTo>
                  <a:cubicBezTo>
                    <a:pt x="56" y="0"/>
                    <a:pt x="57" y="1"/>
                    <a:pt x="57" y="2"/>
                  </a:cubicBezTo>
                  <a:cubicBezTo>
                    <a:pt x="59" y="139"/>
                    <a:pt x="59" y="139"/>
                    <a:pt x="59" y="139"/>
                  </a:cubicBezTo>
                  <a:cubicBezTo>
                    <a:pt x="59" y="140"/>
                    <a:pt x="59" y="140"/>
                    <a:pt x="58" y="141"/>
                  </a:cubicBezTo>
                  <a:cubicBezTo>
                    <a:pt x="5" y="199"/>
                    <a:pt x="5" y="199"/>
                    <a:pt x="5" y="199"/>
                  </a:cubicBezTo>
                  <a:cubicBezTo>
                    <a:pt x="4" y="199"/>
                    <a:pt x="4" y="200"/>
                    <a:pt x="3" y="20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Freeform 103"/>
            <p:cNvSpPr>
              <a:spLocks/>
            </p:cNvSpPr>
            <p:nvPr/>
          </p:nvSpPr>
          <p:spPr bwMode="auto">
            <a:xfrm>
              <a:off x="4235796" y="3154423"/>
              <a:ext cx="9426" cy="20198"/>
            </a:xfrm>
            <a:custGeom>
              <a:avLst/>
              <a:gdLst>
                <a:gd name="T0" fmla="*/ 3 w 6"/>
                <a:gd name="T1" fmla="*/ 13 h 13"/>
                <a:gd name="T2" fmla="*/ 0 w 6"/>
                <a:gd name="T3" fmla="*/ 9 h 13"/>
                <a:gd name="T4" fmla="*/ 0 w 6"/>
                <a:gd name="T5" fmla="*/ 4 h 13"/>
                <a:gd name="T6" fmla="*/ 3 w 6"/>
                <a:gd name="T7" fmla="*/ 1 h 13"/>
                <a:gd name="T8" fmla="*/ 6 w 6"/>
                <a:gd name="T9" fmla="*/ 3 h 13"/>
                <a:gd name="T10" fmla="*/ 6 w 6"/>
                <a:gd name="T11" fmla="*/ 9 h 13"/>
                <a:gd name="T12" fmla="*/ 3 w 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3" y="13"/>
                  </a:moveTo>
                  <a:cubicBezTo>
                    <a:pt x="1" y="13"/>
                    <a:pt x="0" y="11"/>
                    <a:pt x="0" y="9"/>
                  </a:cubicBezTo>
                  <a:cubicBezTo>
                    <a:pt x="0" y="4"/>
                    <a:pt x="0" y="4"/>
                    <a:pt x="0" y="4"/>
                  </a:cubicBezTo>
                  <a:cubicBezTo>
                    <a:pt x="0" y="2"/>
                    <a:pt x="1" y="1"/>
                    <a:pt x="3" y="1"/>
                  </a:cubicBezTo>
                  <a:cubicBezTo>
                    <a:pt x="4" y="0"/>
                    <a:pt x="6" y="2"/>
                    <a:pt x="6" y="3"/>
                  </a:cubicBezTo>
                  <a:cubicBezTo>
                    <a:pt x="6" y="9"/>
                    <a:pt x="6" y="9"/>
                    <a:pt x="6" y="9"/>
                  </a:cubicBezTo>
                  <a:cubicBezTo>
                    <a:pt x="6" y="11"/>
                    <a:pt x="4" y="13"/>
                    <a:pt x="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8" name="Freeform 104"/>
            <p:cNvSpPr>
              <a:spLocks noEditPoints="1"/>
            </p:cNvSpPr>
            <p:nvPr/>
          </p:nvSpPr>
          <p:spPr bwMode="auto">
            <a:xfrm>
              <a:off x="4171837" y="3180007"/>
              <a:ext cx="74731" cy="273342"/>
            </a:xfrm>
            <a:custGeom>
              <a:avLst/>
              <a:gdLst>
                <a:gd name="T0" fmla="*/ 1 w 47"/>
                <a:gd name="T1" fmla="*/ 171 h 172"/>
                <a:gd name="T2" fmla="*/ 8 w 47"/>
                <a:gd name="T3" fmla="*/ 159 h 172"/>
                <a:gd name="T4" fmla="*/ 12 w 47"/>
                <a:gd name="T5" fmla="*/ 163 h 172"/>
                <a:gd name="T6" fmla="*/ 3 w 47"/>
                <a:gd name="T7" fmla="*/ 172 h 172"/>
                <a:gd name="T8" fmla="*/ 15 w 47"/>
                <a:gd name="T9" fmla="*/ 155 h 172"/>
                <a:gd name="T10" fmla="*/ 22 w 47"/>
                <a:gd name="T11" fmla="*/ 144 h 172"/>
                <a:gd name="T12" fmla="*/ 26 w 47"/>
                <a:gd name="T13" fmla="*/ 147 h 172"/>
                <a:gd name="T14" fmla="*/ 17 w 47"/>
                <a:gd name="T15" fmla="*/ 156 h 172"/>
                <a:gd name="T16" fmla="*/ 30 w 47"/>
                <a:gd name="T17" fmla="*/ 139 h 172"/>
                <a:gd name="T18" fmla="*/ 37 w 47"/>
                <a:gd name="T19" fmla="*/ 128 h 172"/>
                <a:gd name="T20" fmla="*/ 41 w 47"/>
                <a:gd name="T21" fmla="*/ 131 h 172"/>
                <a:gd name="T22" fmla="*/ 32 w 47"/>
                <a:gd name="T23" fmla="*/ 140 h 172"/>
                <a:gd name="T24" fmla="*/ 42 w 47"/>
                <a:gd name="T25" fmla="*/ 122 h 172"/>
                <a:gd name="T26" fmla="*/ 45 w 47"/>
                <a:gd name="T27" fmla="*/ 108 h 172"/>
                <a:gd name="T28" fmla="*/ 47 w 47"/>
                <a:gd name="T29" fmla="*/ 122 h 172"/>
                <a:gd name="T30" fmla="*/ 44 w 47"/>
                <a:gd name="T31" fmla="*/ 105 h 172"/>
                <a:gd name="T32" fmla="*/ 42 w 47"/>
                <a:gd name="T33" fmla="*/ 90 h 172"/>
                <a:gd name="T34" fmla="*/ 47 w 47"/>
                <a:gd name="T35" fmla="*/ 89 h 172"/>
                <a:gd name="T36" fmla="*/ 44 w 47"/>
                <a:gd name="T37" fmla="*/ 105 h 172"/>
                <a:gd name="T38" fmla="*/ 41 w 47"/>
                <a:gd name="T39" fmla="*/ 80 h 172"/>
                <a:gd name="T40" fmla="*/ 44 w 47"/>
                <a:gd name="T41" fmla="*/ 65 h 172"/>
                <a:gd name="T42" fmla="*/ 47 w 47"/>
                <a:gd name="T43" fmla="*/ 80 h 172"/>
                <a:gd name="T44" fmla="*/ 44 w 47"/>
                <a:gd name="T45" fmla="*/ 61 h 172"/>
                <a:gd name="T46" fmla="*/ 41 w 47"/>
                <a:gd name="T47" fmla="*/ 47 h 172"/>
                <a:gd name="T48" fmla="*/ 46 w 47"/>
                <a:gd name="T49" fmla="*/ 46 h 172"/>
                <a:gd name="T50" fmla="*/ 44 w 47"/>
                <a:gd name="T51" fmla="*/ 61 h 172"/>
                <a:gd name="T52" fmla="*/ 41 w 47"/>
                <a:gd name="T53" fmla="*/ 35 h 172"/>
                <a:gd name="T54" fmla="*/ 43 w 47"/>
                <a:gd name="T55" fmla="*/ 22 h 172"/>
                <a:gd name="T56" fmla="*/ 46 w 47"/>
                <a:gd name="T57" fmla="*/ 35 h 172"/>
                <a:gd name="T58" fmla="*/ 43 w 47"/>
                <a:gd name="T59" fmla="*/ 37 h 172"/>
                <a:gd name="T60" fmla="*/ 40 w 47"/>
                <a:gd name="T61" fmla="*/ 12 h 172"/>
                <a:gd name="T62" fmla="*/ 43 w 47"/>
                <a:gd name="T63" fmla="*/ 0 h 172"/>
                <a:gd name="T64" fmla="*/ 46 w 47"/>
                <a:gd name="T65"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72">
                  <a:moveTo>
                    <a:pt x="3" y="172"/>
                  </a:moveTo>
                  <a:cubicBezTo>
                    <a:pt x="2" y="172"/>
                    <a:pt x="1" y="172"/>
                    <a:pt x="1" y="171"/>
                  </a:cubicBezTo>
                  <a:cubicBezTo>
                    <a:pt x="0" y="170"/>
                    <a:pt x="0" y="168"/>
                    <a:pt x="1" y="167"/>
                  </a:cubicBezTo>
                  <a:cubicBezTo>
                    <a:pt x="8" y="159"/>
                    <a:pt x="8" y="159"/>
                    <a:pt x="8" y="159"/>
                  </a:cubicBezTo>
                  <a:cubicBezTo>
                    <a:pt x="9" y="158"/>
                    <a:pt x="11" y="158"/>
                    <a:pt x="12" y="159"/>
                  </a:cubicBezTo>
                  <a:cubicBezTo>
                    <a:pt x="13" y="160"/>
                    <a:pt x="13" y="162"/>
                    <a:pt x="12" y="163"/>
                  </a:cubicBezTo>
                  <a:cubicBezTo>
                    <a:pt x="5" y="171"/>
                    <a:pt x="5" y="171"/>
                    <a:pt x="5" y="171"/>
                  </a:cubicBezTo>
                  <a:cubicBezTo>
                    <a:pt x="4" y="171"/>
                    <a:pt x="3" y="172"/>
                    <a:pt x="3" y="172"/>
                  </a:cubicBezTo>
                  <a:close/>
                  <a:moveTo>
                    <a:pt x="17" y="156"/>
                  </a:moveTo>
                  <a:cubicBezTo>
                    <a:pt x="16" y="156"/>
                    <a:pt x="16" y="156"/>
                    <a:pt x="15" y="155"/>
                  </a:cubicBezTo>
                  <a:cubicBezTo>
                    <a:pt x="14" y="154"/>
                    <a:pt x="14" y="153"/>
                    <a:pt x="15" y="151"/>
                  </a:cubicBezTo>
                  <a:cubicBezTo>
                    <a:pt x="22" y="144"/>
                    <a:pt x="22" y="144"/>
                    <a:pt x="22" y="144"/>
                  </a:cubicBezTo>
                  <a:cubicBezTo>
                    <a:pt x="23" y="142"/>
                    <a:pt x="25" y="142"/>
                    <a:pt x="26" y="143"/>
                  </a:cubicBezTo>
                  <a:cubicBezTo>
                    <a:pt x="27" y="144"/>
                    <a:pt x="27" y="146"/>
                    <a:pt x="26" y="147"/>
                  </a:cubicBezTo>
                  <a:cubicBezTo>
                    <a:pt x="19" y="155"/>
                    <a:pt x="19" y="155"/>
                    <a:pt x="19" y="155"/>
                  </a:cubicBezTo>
                  <a:cubicBezTo>
                    <a:pt x="19" y="156"/>
                    <a:pt x="18" y="156"/>
                    <a:pt x="17" y="156"/>
                  </a:cubicBezTo>
                  <a:close/>
                  <a:moveTo>
                    <a:pt x="32" y="140"/>
                  </a:moveTo>
                  <a:cubicBezTo>
                    <a:pt x="31" y="140"/>
                    <a:pt x="30" y="140"/>
                    <a:pt x="30" y="139"/>
                  </a:cubicBezTo>
                  <a:cubicBezTo>
                    <a:pt x="29" y="138"/>
                    <a:pt x="29" y="137"/>
                    <a:pt x="30" y="136"/>
                  </a:cubicBezTo>
                  <a:cubicBezTo>
                    <a:pt x="37" y="128"/>
                    <a:pt x="37" y="128"/>
                    <a:pt x="37" y="128"/>
                  </a:cubicBezTo>
                  <a:cubicBezTo>
                    <a:pt x="38" y="127"/>
                    <a:pt x="40" y="127"/>
                    <a:pt x="41" y="128"/>
                  </a:cubicBezTo>
                  <a:cubicBezTo>
                    <a:pt x="42" y="129"/>
                    <a:pt x="42" y="130"/>
                    <a:pt x="41" y="131"/>
                  </a:cubicBezTo>
                  <a:cubicBezTo>
                    <a:pt x="34" y="139"/>
                    <a:pt x="34" y="139"/>
                    <a:pt x="34" y="139"/>
                  </a:cubicBezTo>
                  <a:cubicBezTo>
                    <a:pt x="33" y="140"/>
                    <a:pt x="32" y="140"/>
                    <a:pt x="32" y="140"/>
                  </a:cubicBezTo>
                  <a:close/>
                  <a:moveTo>
                    <a:pt x="45" y="125"/>
                  </a:moveTo>
                  <a:cubicBezTo>
                    <a:pt x="43" y="125"/>
                    <a:pt x="42" y="123"/>
                    <a:pt x="42" y="122"/>
                  </a:cubicBezTo>
                  <a:cubicBezTo>
                    <a:pt x="42" y="111"/>
                    <a:pt x="42" y="111"/>
                    <a:pt x="42" y="111"/>
                  </a:cubicBezTo>
                  <a:cubicBezTo>
                    <a:pt x="42" y="109"/>
                    <a:pt x="43" y="108"/>
                    <a:pt x="45" y="108"/>
                  </a:cubicBezTo>
                  <a:cubicBezTo>
                    <a:pt x="46" y="108"/>
                    <a:pt x="47" y="109"/>
                    <a:pt x="47" y="110"/>
                  </a:cubicBezTo>
                  <a:cubicBezTo>
                    <a:pt x="47" y="122"/>
                    <a:pt x="47" y="122"/>
                    <a:pt x="47" y="122"/>
                  </a:cubicBezTo>
                  <a:cubicBezTo>
                    <a:pt x="47" y="123"/>
                    <a:pt x="46" y="125"/>
                    <a:pt x="45" y="125"/>
                  </a:cubicBezTo>
                  <a:close/>
                  <a:moveTo>
                    <a:pt x="44" y="105"/>
                  </a:moveTo>
                  <a:cubicBezTo>
                    <a:pt x="43" y="105"/>
                    <a:pt x="42" y="103"/>
                    <a:pt x="42" y="101"/>
                  </a:cubicBezTo>
                  <a:cubicBezTo>
                    <a:pt x="42" y="90"/>
                    <a:pt x="42" y="90"/>
                    <a:pt x="42" y="90"/>
                  </a:cubicBezTo>
                  <a:cubicBezTo>
                    <a:pt x="42" y="88"/>
                    <a:pt x="43" y="87"/>
                    <a:pt x="44" y="87"/>
                  </a:cubicBezTo>
                  <a:cubicBezTo>
                    <a:pt x="46" y="86"/>
                    <a:pt x="47" y="88"/>
                    <a:pt x="47" y="89"/>
                  </a:cubicBezTo>
                  <a:cubicBezTo>
                    <a:pt x="47" y="101"/>
                    <a:pt x="47" y="101"/>
                    <a:pt x="47" y="101"/>
                  </a:cubicBezTo>
                  <a:cubicBezTo>
                    <a:pt x="47" y="103"/>
                    <a:pt x="46" y="105"/>
                    <a:pt x="44" y="105"/>
                  </a:cubicBezTo>
                  <a:close/>
                  <a:moveTo>
                    <a:pt x="44" y="85"/>
                  </a:moveTo>
                  <a:cubicBezTo>
                    <a:pt x="43" y="85"/>
                    <a:pt x="41" y="82"/>
                    <a:pt x="41" y="80"/>
                  </a:cubicBezTo>
                  <a:cubicBezTo>
                    <a:pt x="41" y="69"/>
                    <a:pt x="41" y="69"/>
                    <a:pt x="41" y="69"/>
                  </a:cubicBezTo>
                  <a:cubicBezTo>
                    <a:pt x="41" y="67"/>
                    <a:pt x="42" y="65"/>
                    <a:pt x="44" y="65"/>
                  </a:cubicBezTo>
                  <a:cubicBezTo>
                    <a:pt x="45" y="65"/>
                    <a:pt x="47" y="66"/>
                    <a:pt x="47" y="68"/>
                  </a:cubicBezTo>
                  <a:cubicBezTo>
                    <a:pt x="47" y="80"/>
                    <a:pt x="47" y="80"/>
                    <a:pt x="47" y="80"/>
                  </a:cubicBezTo>
                  <a:cubicBezTo>
                    <a:pt x="47" y="82"/>
                    <a:pt x="46" y="85"/>
                    <a:pt x="44" y="85"/>
                  </a:cubicBezTo>
                  <a:close/>
                  <a:moveTo>
                    <a:pt x="44" y="61"/>
                  </a:moveTo>
                  <a:cubicBezTo>
                    <a:pt x="42" y="61"/>
                    <a:pt x="41" y="59"/>
                    <a:pt x="41" y="58"/>
                  </a:cubicBezTo>
                  <a:cubicBezTo>
                    <a:pt x="41" y="47"/>
                    <a:pt x="41" y="47"/>
                    <a:pt x="41" y="47"/>
                  </a:cubicBezTo>
                  <a:cubicBezTo>
                    <a:pt x="41" y="45"/>
                    <a:pt x="42" y="44"/>
                    <a:pt x="44" y="44"/>
                  </a:cubicBezTo>
                  <a:cubicBezTo>
                    <a:pt x="45" y="43"/>
                    <a:pt x="46" y="45"/>
                    <a:pt x="46" y="46"/>
                  </a:cubicBezTo>
                  <a:cubicBezTo>
                    <a:pt x="47" y="58"/>
                    <a:pt x="47" y="58"/>
                    <a:pt x="47" y="58"/>
                  </a:cubicBezTo>
                  <a:cubicBezTo>
                    <a:pt x="47" y="59"/>
                    <a:pt x="45" y="61"/>
                    <a:pt x="44" y="61"/>
                  </a:cubicBezTo>
                  <a:close/>
                  <a:moveTo>
                    <a:pt x="43" y="37"/>
                  </a:moveTo>
                  <a:cubicBezTo>
                    <a:pt x="42" y="37"/>
                    <a:pt x="41" y="36"/>
                    <a:pt x="41" y="35"/>
                  </a:cubicBezTo>
                  <a:cubicBezTo>
                    <a:pt x="41" y="24"/>
                    <a:pt x="41" y="24"/>
                    <a:pt x="41" y="24"/>
                  </a:cubicBezTo>
                  <a:cubicBezTo>
                    <a:pt x="41" y="23"/>
                    <a:pt x="42" y="22"/>
                    <a:pt x="43" y="22"/>
                  </a:cubicBezTo>
                  <a:cubicBezTo>
                    <a:pt x="45" y="22"/>
                    <a:pt x="46" y="23"/>
                    <a:pt x="46" y="25"/>
                  </a:cubicBezTo>
                  <a:cubicBezTo>
                    <a:pt x="46" y="35"/>
                    <a:pt x="46" y="35"/>
                    <a:pt x="46" y="35"/>
                  </a:cubicBezTo>
                  <a:cubicBezTo>
                    <a:pt x="46" y="36"/>
                    <a:pt x="45" y="37"/>
                    <a:pt x="44" y="37"/>
                  </a:cubicBezTo>
                  <a:lnTo>
                    <a:pt x="43" y="37"/>
                  </a:lnTo>
                  <a:close/>
                  <a:moveTo>
                    <a:pt x="43" y="13"/>
                  </a:moveTo>
                  <a:cubicBezTo>
                    <a:pt x="42" y="13"/>
                    <a:pt x="40" y="14"/>
                    <a:pt x="40" y="12"/>
                  </a:cubicBezTo>
                  <a:cubicBezTo>
                    <a:pt x="40" y="2"/>
                    <a:pt x="40" y="2"/>
                    <a:pt x="40" y="2"/>
                  </a:cubicBezTo>
                  <a:cubicBezTo>
                    <a:pt x="40" y="1"/>
                    <a:pt x="41" y="0"/>
                    <a:pt x="43" y="0"/>
                  </a:cubicBezTo>
                  <a:cubicBezTo>
                    <a:pt x="44" y="0"/>
                    <a:pt x="46" y="1"/>
                    <a:pt x="46" y="3"/>
                  </a:cubicBezTo>
                  <a:cubicBezTo>
                    <a:pt x="46" y="12"/>
                    <a:pt x="46" y="12"/>
                    <a:pt x="46" y="12"/>
                  </a:cubicBezTo>
                  <a:cubicBezTo>
                    <a:pt x="46" y="13"/>
                    <a:pt x="45" y="13"/>
                    <a:pt x="4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Freeform 105"/>
            <p:cNvSpPr>
              <a:spLocks/>
            </p:cNvSpPr>
            <p:nvPr/>
          </p:nvSpPr>
          <p:spPr bwMode="auto">
            <a:xfrm>
              <a:off x="4154332" y="3456715"/>
              <a:ext cx="14138" cy="16158"/>
            </a:xfrm>
            <a:custGeom>
              <a:avLst/>
              <a:gdLst>
                <a:gd name="T0" fmla="*/ 3 w 9"/>
                <a:gd name="T1" fmla="*/ 10 h 10"/>
                <a:gd name="T2" fmla="*/ 1 w 9"/>
                <a:gd name="T3" fmla="*/ 9 h 10"/>
                <a:gd name="T4" fmla="*/ 1 w 9"/>
                <a:gd name="T5" fmla="*/ 5 h 10"/>
                <a:gd name="T6" fmla="*/ 4 w 9"/>
                <a:gd name="T7" fmla="*/ 1 h 10"/>
                <a:gd name="T8" fmla="*/ 8 w 9"/>
                <a:gd name="T9" fmla="*/ 1 h 10"/>
                <a:gd name="T10" fmla="*/ 8 w 9"/>
                <a:gd name="T11" fmla="*/ 5 h 10"/>
                <a:gd name="T12" fmla="*/ 5 w 9"/>
                <a:gd name="T13" fmla="*/ 9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2" y="10"/>
                    <a:pt x="1" y="9"/>
                    <a:pt x="1" y="9"/>
                  </a:cubicBezTo>
                  <a:cubicBezTo>
                    <a:pt x="0" y="8"/>
                    <a:pt x="0" y="6"/>
                    <a:pt x="1" y="5"/>
                  </a:cubicBezTo>
                  <a:cubicBezTo>
                    <a:pt x="4" y="1"/>
                    <a:pt x="4" y="1"/>
                    <a:pt x="4" y="1"/>
                  </a:cubicBezTo>
                  <a:cubicBezTo>
                    <a:pt x="5" y="0"/>
                    <a:pt x="7" y="0"/>
                    <a:pt x="8" y="1"/>
                  </a:cubicBezTo>
                  <a:cubicBezTo>
                    <a:pt x="9" y="2"/>
                    <a:pt x="9" y="4"/>
                    <a:pt x="8" y="5"/>
                  </a:cubicBezTo>
                  <a:cubicBezTo>
                    <a:pt x="5" y="9"/>
                    <a:pt x="5" y="9"/>
                    <a:pt x="5" y="9"/>
                  </a:cubicBezTo>
                  <a:cubicBezTo>
                    <a:pt x="4" y="9"/>
                    <a:pt x="3" y="10"/>
                    <a:pt x="3" y="1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Freeform 106"/>
            <p:cNvSpPr>
              <a:spLocks/>
            </p:cNvSpPr>
            <p:nvPr/>
          </p:nvSpPr>
          <p:spPr bwMode="auto">
            <a:xfrm>
              <a:off x="4238489" y="3372558"/>
              <a:ext cx="17505" cy="6059"/>
            </a:xfrm>
            <a:custGeom>
              <a:avLst/>
              <a:gdLst>
                <a:gd name="T0" fmla="*/ 8 w 11"/>
                <a:gd name="T1" fmla="*/ 4 h 4"/>
                <a:gd name="T2" fmla="*/ 8 w 11"/>
                <a:gd name="T3" fmla="*/ 4 h 4"/>
                <a:gd name="T4" fmla="*/ 3 w 11"/>
                <a:gd name="T5" fmla="*/ 4 h 4"/>
                <a:gd name="T6" fmla="*/ 0 w 11"/>
                <a:gd name="T7" fmla="*/ 2 h 4"/>
                <a:gd name="T8" fmla="*/ 3 w 11"/>
                <a:gd name="T9" fmla="*/ 0 h 4"/>
                <a:gd name="T10" fmla="*/ 3 w 11"/>
                <a:gd name="T11" fmla="*/ 0 h 4"/>
                <a:gd name="T12" fmla="*/ 8 w 11"/>
                <a:gd name="T13" fmla="*/ 0 h 4"/>
                <a:gd name="T14" fmla="*/ 11 w 11"/>
                <a:gd name="T15" fmla="*/ 2 h 4"/>
                <a:gd name="T16" fmla="*/ 8 w 1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8" y="4"/>
                  </a:moveTo>
                  <a:cubicBezTo>
                    <a:pt x="8" y="4"/>
                    <a:pt x="8" y="4"/>
                    <a:pt x="8" y="4"/>
                  </a:cubicBezTo>
                  <a:cubicBezTo>
                    <a:pt x="3" y="4"/>
                    <a:pt x="3" y="4"/>
                    <a:pt x="3" y="4"/>
                  </a:cubicBezTo>
                  <a:cubicBezTo>
                    <a:pt x="1" y="4"/>
                    <a:pt x="0" y="4"/>
                    <a:pt x="0" y="2"/>
                  </a:cubicBezTo>
                  <a:cubicBezTo>
                    <a:pt x="0" y="1"/>
                    <a:pt x="1" y="0"/>
                    <a:pt x="3" y="0"/>
                  </a:cubicBezTo>
                  <a:cubicBezTo>
                    <a:pt x="3" y="0"/>
                    <a:pt x="3" y="0"/>
                    <a:pt x="3" y="0"/>
                  </a:cubicBezTo>
                  <a:cubicBezTo>
                    <a:pt x="8" y="0"/>
                    <a:pt x="8" y="0"/>
                    <a:pt x="8" y="0"/>
                  </a:cubicBezTo>
                  <a:cubicBezTo>
                    <a:pt x="10" y="0"/>
                    <a:pt x="11" y="0"/>
                    <a:pt x="11" y="2"/>
                  </a:cubicBezTo>
                  <a:cubicBezTo>
                    <a:pt x="11" y="3"/>
                    <a:pt x="10" y="4"/>
                    <a:pt x="8"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1" name="Freeform 107"/>
            <p:cNvSpPr>
              <a:spLocks noEditPoints="1"/>
            </p:cNvSpPr>
            <p:nvPr/>
          </p:nvSpPr>
          <p:spPr bwMode="auto">
            <a:xfrm>
              <a:off x="4266093" y="3365826"/>
              <a:ext cx="175046" cy="14138"/>
            </a:xfrm>
            <a:custGeom>
              <a:avLst/>
              <a:gdLst>
                <a:gd name="T0" fmla="*/ 108 w 110"/>
                <a:gd name="T1" fmla="*/ 8 h 9"/>
                <a:gd name="T2" fmla="*/ 107 w 110"/>
                <a:gd name="T3" fmla="*/ 8 h 9"/>
                <a:gd name="T4" fmla="*/ 96 w 110"/>
                <a:gd name="T5" fmla="*/ 9 h 9"/>
                <a:gd name="T6" fmla="*/ 93 w 110"/>
                <a:gd name="T7" fmla="*/ 6 h 9"/>
                <a:gd name="T8" fmla="*/ 96 w 110"/>
                <a:gd name="T9" fmla="*/ 4 h 9"/>
                <a:gd name="T10" fmla="*/ 108 w 110"/>
                <a:gd name="T11" fmla="*/ 4 h 9"/>
                <a:gd name="T12" fmla="*/ 110 w 110"/>
                <a:gd name="T13" fmla="*/ 6 h 9"/>
                <a:gd name="T14" fmla="*/ 108 w 110"/>
                <a:gd name="T15" fmla="*/ 8 h 9"/>
                <a:gd name="T16" fmla="*/ 84 w 110"/>
                <a:gd name="T17" fmla="*/ 8 h 9"/>
                <a:gd name="T18" fmla="*/ 84 w 110"/>
                <a:gd name="T19" fmla="*/ 8 h 9"/>
                <a:gd name="T20" fmla="*/ 73 w 110"/>
                <a:gd name="T21" fmla="*/ 9 h 9"/>
                <a:gd name="T22" fmla="*/ 70 w 110"/>
                <a:gd name="T23" fmla="*/ 4 h 9"/>
                <a:gd name="T24" fmla="*/ 73 w 110"/>
                <a:gd name="T25" fmla="*/ 0 h 9"/>
                <a:gd name="T26" fmla="*/ 73 w 110"/>
                <a:gd name="T27" fmla="*/ 0 h 9"/>
                <a:gd name="T28" fmla="*/ 84 w 110"/>
                <a:gd name="T29" fmla="*/ 2 h 9"/>
                <a:gd name="T30" fmla="*/ 87 w 110"/>
                <a:gd name="T31" fmla="*/ 5 h 9"/>
                <a:gd name="T32" fmla="*/ 84 w 110"/>
                <a:gd name="T33" fmla="*/ 8 h 9"/>
                <a:gd name="T34" fmla="*/ 61 w 110"/>
                <a:gd name="T35" fmla="*/ 8 h 9"/>
                <a:gd name="T36" fmla="*/ 61 w 110"/>
                <a:gd name="T37" fmla="*/ 8 h 9"/>
                <a:gd name="T38" fmla="*/ 49 w 110"/>
                <a:gd name="T39" fmla="*/ 9 h 9"/>
                <a:gd name="T40" fmla="*/ 47 w 110"/>
                <a:gd name="T41" fmla="*/ 4 h 9"/>
                <a:gd name="T42" fmla="*/ 49 w 110"/>
                <a:gd name="T43" fmla="*/ 0 h 9"/>
                <a:gd name="T44" fmla="*/ 49 w 110"/>
                <a:gd name="T45" fmla="*/ 0 h 9"/>
                <a:gd name="T46" fmla="*/ 61 w 110"/>
                <a:gd name="T47" fmla="*/ 2 h 9"/>
                <a:gd name="T48" fmla="*/ 64 w 110"/>
                <a:gd name="T49" fmla="*/ 5 h 9"/>
                <a:gd name="T50" fmla="*/ 61 w 110"/>
                <a:gd name="T51" fmla="*/ 8 h 9"/>
                <a:gd name="T52" fmla="*/ 38 w 110"/>
                <a:gd name="T53" fmla="*/ 8 h 9"/>
                <a:gd name="T54" fmla="*/ 38 w 110"/>
                <a:gd name="T55" fmla="*/ 8 h 9"/>
                <a:gd name="T56" fmla="*/ 26 w 110"/>
                <a:gd name="T57" fmla="*/ 8 h 9"/>
                <a:gd name="T58" fmla="*/ 23 w 110"/>
                <a:gd name="T59" fmla="*/ 4 h 9"/>
                <a:gd name="T60" fmla="*/ 26 w 110"/>
                <a:gd name="T61" fmla="*/ 0 h 9"/>
                <a:gd name="T62" fmla="*/ 26 w 110"/>
                <a:gd name="T63" fmla="*/ 0 h 9"/>
                <a:gd name="T64" fmla="*/ 38 w 110"/>
                <a:gd name="T65" fmla="*/ 2 h 9"/>
                <a:gd name="T66" fmla="*/ 40 w 110"/>
                <a:gd name="T67" fmla="*/ 5 h 9"/>
                <a:gd name="T68" fmla="*/ 38 w 110"/>
                <a:gd name="T69" fmla="*/ 8 h 9"/>
                <a:gd name="T70" fmla="*/ 14 w 110"/>
                <a:gd name="T71" fmla="*/ 8 h 9"/>
                <a:gd name="T72" fmla="*/ 14 w 110"/>
                <a:gd name="T73" fmla="*/ 8 h 9"/>
                <a:gd name="T74" fmla="*/ 3 w 110"/>
                <a:gd name="T75" fmla="*/ 8 h 9"/>
                <a:gd name="T76" fmla="*/ 0 w 110"/>
                <a:gd name="T77" fmla="*/ 4 h 9"/>
                <a:gd name="T78" fmla="*/ 3 w 110"/>
                <a:gd name="T79" fmla="*/ 0 h 9"/>
                <a:gd name="T80" fmla="*/ 3 w 110"/>
                <a:gd name="T81" fmla="*/ 0 h 9"/>
                <a:gd name="T82" fmla="*/ 15 w 110"/>
                <a:gd name="T83" fmla="*/ 2 h 9"/>
                <a:gd name="T84" fmla="*/ 17 w 110"/>
                <a:gd name="T85" fmla="*/ 5 h 9"/>
                <a:gd name="T86" fmla="*/ 14 w 110"/>
                <a:gd name="T8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 h="9">
                  <a:moveTo>
                    <a:pt x="108" y="8"/>
                  </a:moveTo>
                  <a:cubicBezTo>
                    <a:pt x="107" y="8"/>
                    <a:pt x="107" y="8"/>
                    <a:pt x="107" y="8"/>
                  </a:cubicBezTo>
                  <a:cubicBezTo>
                    <a:pt x="96" y="9"/>
                    <a:pt x="96" y="9"/>
                    <a:pt x="96" y="9"/>
                  </a:cubicBezTo>
                  <a:cubicBezTo>
                    <a:pt x="94" y="9"/>
                    <a:pt x="93" y="8"/>
                    <a:pt x="93" y="6"/>
                  </a:cubicBezTo>
                  <a:cubicBezTo>
                    <a:pt x="93" y="5"/>
                    <a:pt x="94" y="4"/>
                    <a:pt x="96" y="4"/>
                  </a:cubicBezTo>
                  <a:cubicBezTo>
                    <a:pt x="108" y="4"/>
                    <a:pt x="108" y="4"/>
                    <a:pt x="108" y="4"/>
                  </a:cubicBezTo>
                  <a:cubicBezTo>
                    <a:pt x="109" y="4"/>
                    <a:pt x="110" y="4"/>
                    <a:pt x="110" y="6"/>
                  </a:cubicBezTo>
                  <a:cubicBezTo>
                    <a:pt x="110" y="8"/>
                    <a:pt x="109" y="8"/>
                    <a:pt x="108" y="8"/>
                  </a:cubicBezTo>
                  <a:close/>
                  <a:moveTo>
                    <a:pt x="84" y="8"/>
                  </a:moveTo>
                  <a:cubicBezTo>
                    <a:pt x="84" y="8"/>
                    <a:pt x="84" y="8"/>
                    <a:pt x="84" y="8"/>
                  </a:cubicBezTo>
                  <a:cubicBezTo>
                    <a:pt x="73" y="9"/>
                    <a:pt x="73" y="9"/>
                    <a:pt x="73" y="9"/>
                  </a:cubicBezTo>
                  <a:cubicBezTo>
                    <a:pt x="71" y="9"/>
                    <a:pt x="70" y="6"/>
                    <a:pt x="70" y="4"/>
                  </a:cubicBezTo>
                  <a:cubicBezTo>
                    <a:pt x="70" y="3"/>
                    <a:pt x="71" y="0"/>
                    <a:pt x="73" y="0"/>
                  </a:cubicBezTo>
                  <a:cubicBezTo>
                    <a:pt x="73" y="0"/>
                    <a:pt x="73" y="0"/>
                    <a:pt x="73" y="0"/>
                  </a:cubicBezTo>
                  <a:cubicBezTo>
                    <a:pt x="84" y="2"/>
                    <a:pt x="84" y="2"/>
                    <a:pt x="84" y="2"/>
                  </a:cubicBezTo>
                  <a:cubicBezTo>
                    <a:pt x="86" y="2"/>
                    <a:pt x="87" y="3"/>
                    <a:pt x="87" y="5"/>
                  </a:cubicBezTo>
                  <a:cubicBezTo>
                    <a:pt x="87" y="6"/>
                    <a:pt x="86" y="8"/>
                    <a:pt x="84" y="8"/>
                  </a:cubicBezTo>
                  <a:close/>
                  <a:moveTo>
                    <a:pt x="61" y="8"/>
                  </a:moveTo>
                  <a:cubicBezTo>
                    <a:pt x="61" y="8"/>
                    <a:pt x="61" y="8"/>
                    <a:pt x="61" y="8"/>
                  </a:cubicBezTo>
                  <a:cubicBezTo>
                    <a:pt x="49" y="9"/>
                    <a:pt x="49" y="9"/>
                    <a:pt x="49" y="9"/>
                  </a:cubicBezTo>
                  <a:cubicBezTo>
                    <a:pt x="48" y="9"/>
                    <a:pt x="47" y="6"/>
                    <a:pt x="47" y="4"/>
                  </a:cubicBezTo>
                  <a:cubicBezTo>
                    <a:pt x="47" y="3"/>
                    <a:pt x="48" y="0"/>
                    <a:pt x="49" y="0"/>
                  </a:cubicBezTo>
                  <a:cubicBezTo>
                    <a:pt x="49" y="0"/>
                    <a:pt x="49" y="0"/>
                    <a:pt x="49" y="0"/>
                  </a:cubicBezTo>
                  <a:cubicBezTo>
                    <a:pt x="61" y="2"/>
                    <a:pt x="61" y="2"/>
                    <a:pt x="61" y="2"/>
                  </a:cubicBezTo>
                  <a:cubicBezTo>
                    <a:pt x="63" y="2"/>
                    <a:pt x="64" y="3"/>
                    <a:pt x="64" y="5"/>
                  </a:cubicBezTo>
                  <a:cubicBezTo>
                    <a:pt x="64" y="6"/>
                    <a:pt x="63" y="8"/>
                    <a:pt x="61" y="8"/>
                  </a:cubicBezTo>
                  <a:close/>
                  <a:moveTo>
                    <a:pt x="38" y="8"/>
                  </a:moveTo>
                  <a:cubicBezTo>
                    <a:pt x="38" y="8"/>
                    <a:pt x="38" y="8"/>
                    <a:pt x="38" y="8"/>
                  </a:cubicBezTo>
                  <a:cubicBezTo>
                    <a:pt x="26" y="8"/>
                    <a:pt x="26" y="8"/>
                    <a:pt x="26" y="8"/>
                  </a:cubicBezTo>
                  <a:cubicBezTo>
                    <a:pt x="25" y="8"/>
                    <a:pt x="23" y="6"/>
                    <a:pt x="23" y="4"/>
                  </a:cubicBezTo>
                  <a:cubicBezTo>
                    <a:pt x="23" y="3"/>
                    <a:pt x="25" y="0"/>
                    <a:pt x="26" y="0"/>
                  </a:cubicBezTo>
                  <a:cubicBezTo>
                    <a:pt x="26" y="0"/>
                    <a:pt x="26" y="0"/>
                    <a:pt x="26" y="0"/>
                  </a:cubicBezTo>
                  <a:cubicBezTo>
                    <a:pt x="38" y="2"/>
                    <a:pt x="38" y="2"/>
                    <a:pt x="38" y="2"/>
                  </a:cubicBezTo>
                  <a:cubicBezTo>
                    <a:pt x="39" y="2"/>
                    <a:pt x="40" y="3"/>
                    <a:pt x="40" y="5"/>
                  </a:cubicBezTo>
                  <a:cubicBezTo>
                    <a:pt x="40" y="6"/>
                    <a:pt x="39" y="8"/>
                    <a:pt x="38" y="8"/>
                  </a:cubicBezTo>
                  <a:close/>
                  <a:moveTo>
                    <a:pt x="14" y="8"/>
                  </a:moveTo>
                  <a:cubicBezTo>
                    <a:pt x="14" y="8"/>
                    <a:pt x="14" y="8"/>
                    <a:pt x="14" y="8"/>
                  </a:cubicBezTo>
                  <a:cubicBezTo>
                    <a:pt x="3" y="8"/>
                    <a:pt x="3" y="8"/>
                    <a:pt x="3" y="8"/>
                  </a:cubicBezTo>
                  <a:cubicBezTo>
                    <a:pt x="1" y="8"/>
                    <a:pt x="0" y="6"/>
                    <a:pt x="0" y="4"/>
                  </a:cubicBezTo>
                  <a:cubicBezTo>
                    <a:pt x="0" y="3"/>
                    <a:pt x="1" y="0"/>
                    <a:pt x="3" y="0"/>
                  </a:cubicBezTo>
                  <a:cubicBezTo>
                    <a:pt x="3" y="0"/>
                    <a:pt x="3" y="0"/>
                    <a:pt x="3" y="0"/>
                  </a:cubicBezTo>
                  <a:cubicBezTo>
                    <a:pt x="15" y="2"/>
                    <a:pt x="15" y="2"/>
                    <a:pt x="15" y="2"/>
                  </a:cubicBezTo>
                  <a:cubicBezTo>
                    <a:pt x="16" y="2"/>
                    <a:pt x="17" y="3"/>
                    <a:pt x="17" y="5"/>
                  </a:cubicBezTo>
                  <a:cubicBezTo>
                    <a:pt x="17" y="6"/>
                    <a:pt x="16" y="8"/>
                    <a:pt x="14" y="8"/>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Freeform 108"/>
            <p:cNvSpPr>
              <a:spLocks/>
            </p:cNvSpPr>
            <p:nvPr/>
          </p:nvSpPr>
          <p:spPr bwMode="auto">
            <a:xfrm>
              <a:off x="4450565" y="3372558"/>
              <a:ext cx="17505" cy="7406"/>
            </a:xfrm>
            <a:custGeom>
              <a:avLst/>
              <a:gdLst>
                <a:gd name="T0" fmla="*/ 9 w 11"/>
                <a:gd name="T1" fmla="*/ 4 h 5"/>
                <a:gd name="T2" fmla="*/ 9 w 11"/>
                <a:gd name="T3" fmla="*/ 4 h 5"/>
                <a:gd name="T4" fmla="*/ 3 w 11"/>
                <a:gd name="T5" fmla="*/ 5 h 5"/>
                <a:gd name="T6" fmla="*/ 0 w 11"/>
                <a:gd name="T7" fmla="*/ 2 h 5"/>
                <a:gd name="T8" fmla="*/ 3 w 11"/>
                <a:gd name="T9" fmla="*/ 0 h 5"/>
                <a:gd name="T10" fmla="*/ 3 w 11"/>
                <a:gd name="T11" fmla="*/ 0 h 5"/>
                <a:gd name="T12" fmla="*/ 9 w 11"/>
                <a:gd name="T13" fmla="*/ 0 h 5"/>
                <a:gd name="T14" fmla="*/ 11 w 11"/>
                <a:gd name="T15" fmla="*/ 2 h 5"/>
                <a:gd name="T16" fmla="*/ 9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9" y="4"/>
                  </a:moveTo>
                  <a:cubicBezTo>
                    <a:pt x="9" y="4"/>
                    <a:pt x="9" y="4"/>
                    <a:pt x="9" y="4"/>
                  </a:cubicBezTo>
                  <a:cubicBezTo>
                    <a:pt x="3" y="5"/>
                    <a:pt x="3" y="5"/>
                    <a:pt x="3" y="5"/>
                  </a:cubicBezTo>
                  <a:cubicBezTo>
                    <a:pt x="2" y="5"/>
                    <a:pt x="0" y="4"/>
                    <a:pt x="0" y="2"/>
                  </a:cubicBezTo>
                  <a:cubicBezTo>
                    <a:pt x="0" y="1"/>
                    <a:pt x="2" y="0"/>
                    <a:pt x="3" y="0"/>
                  </a:cubicBezTo>
                  <a:cubicBezTo>
                    <a:pt x="3" y="0"/>
                    <a:pt x="3" y="0"/>
                    <a:pt x="3" y="0"/>
                  </a:cubicBezTo>
                  <a:cubicBezTo>
                    <a:pt x="9" y="0"/>
                    <a:pt x="9" y="0"/>
                    <a:pt x="9" y="0"/>
                  </a:cubicBezTo>
                  <a:cubicBezTo>
                    <a:pt x="10" y="0"/>
                    <a:pt x="11" y="0"/>
                    <a:pt x="11" y="2"/>
                  </a:cubicBezTo>
                  <a:cubicBezTo>
                    <a:pt x="11" y="3"/>
                    <a:pt x="10" y="4"/>
                    <a:pt x="9"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Freeform 109"/>
            <p:cNvSpPr>
              <a:spLocks noEditPoints="1"/>
            </p:cNvSpPr>
            <p:nvPr/>
          </p:nvSpPr>
          <p:spPr bwMode="auto">
            <a:xfrm>
              <a:off x="4085660" y="3155770"/>
              <a:ext cx="65306" cy="53860"/>
            </a:xfrm>
            <a:custGeom>
              <a:avLst/>
              <a:gdLst>
                <a:gd name="T0" fmla="*/ 2 w 41"/>
                <a:gd name="T1" fmla="*/ 11 h 34"/>
                <a:gd name="T2" fmla="*/ 21 w 41"/>
                <a:gd name="T3" fmla="*/ 0 h 34"/>
                <a:gd name="T4" fmla="*/ 39 w 41"/>
                <a:gd name="T5" fmla="*/ 11 h 34"/>
                <a:gd name="T6" fmla="*/ 39 w 41"/>
                <a:gd name="T7" fmla="*/ 27 h 34"/>
                <a:gd name="T8" fmla="*/ 41 w 41"/>
                <a:gd name="T9" fmla="*/ 33 h 34"/>
                <a:gd name="T10" fmla="*/ 30 w 41"/>
                <a:gd name="T11" fmla="*/ 33 h 34"/>
                <a:gd name="T12" fmla="*/ 29 w 41"/>
                <a:gd name="T13" fmla="*/ 30 h 34"/>
                <a:gd name="T14" fmla="*/ 14 w 41"/>
                <a:gd name="T15" fmla="*/ 34 h 34"/>
                <a:gd name="T16" fmla="*/ 0 w 41"/>
                <a:gd name="T17" fmla="*/ 24 h 34"/>
                <a:gd name="T18" fmla="*/ 13 w 41"/>
                <a:gd name="T19" fmla="*/ 14 h 34"/>
                <a:gd name="T20" fmla="*/ 24 w 41"/>
                <a:gd name="T21" fmla="*/ 13 h 34"/>
                <a:gd name="T22" fmla="*/ 29 w 41"/>
                <a:gd name="T23" fmla="*/ 10 h 34"/>
                <a:gd name="T24" fmla="*/ 20 w 41"/>
                <a:gd name="T25" fmla="*/ 6 h 34"/>
                <a:gd name="T26" fmla="*/ 12 w 41"/>
                <a:gd name="T27" fmla="*/ 11 h 34"/>
                <a:gd name="T28" fmla="*/ 2 w 41"/>
                <a:gd name="T29" fmla="*/ 11 h 34"/>
                <a:gd name="T30" fmla="*/ 29 w 41"/>
                <a:gd name="T31" fmla="*/ 17 h 34"/>
                <a:gd name="T32" fmla="*/ 23 w 41"/>
                <a:gd name="T33" fmla="*/ 19 h 34"/>
                <a:gd name="T34" fmla="*/ 17 w 41"/>
                <a:gd name="T35" fmla="*/ 19 h 34"/>
                <a:gd name="T36" fmla="*/ 11 w 41"/>
                <a:gd name="T37" fmla="*/ 24 h 34"/>
                <a:gd name="T38" fmla="*/ 18 w 41"/>
                <a:gd name="T39" fmla="*/ 28 h 34"/>
                <a:gd name="T40" fmla="*/ 29 w 41"/>
                <a:gd name="T41" fmla="*/ 20 h 34"/>
                <a:gd name="T42" fmla="*/ 29 w 41"/>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34">
                  <a:moveTo>
                    <a:pt x="2" y="11"/>
                  </a:moveTo>
                  <a:cubicBezTo>
                    <a:pt x="3" y="1"/>
                    <a:pt x="12" y="0"/>
                    <a:pt x="21" y="0"/>
                  </a:cubicBezTo>
                  <a:cubicBezTo>
                    <a:pt x="36" y="0"/>
                    <a:pt x="39" y="5"/>
                    <a:pt x="39" y="11"/>
                  </a:cubicBezTo>
                  <a:cubicBezTo>
                    <a:pt x="39" y="27"/>
                    <a:pt x="39" y="27"/>
                    <a:pt x="39" y="27"/>
                  </a:cubicBezTo>
                  <a:cubicBezTo>
                    <a:pt x="39" y="29"/>
                    <a:pt x="40" y="31"/>
                    <a:pt x="41" y="33"/>
                  </a:cubicBezTo>
                  <a:cubicBezTo>
                    <a:pt x="30" y="33"/>
                    <a:pt x="30" y="33"/>
                    <a:pt x="30" y="33"/>
                  </a:cubicBezTo>
                  <a:cubicBezTo>
                    <a:pt x="30" y="32"/>
                    <a:pt x="29" y="31"/>
                    <a:pt x="29" y="30"/>
                  </a:cubicBezTo>
                  <a:cubicBezTo>
                    <a:pt x="26" y="33"/>
                    <a:pt x="19" y="34"/>
                    <a:pt x="14" y="34"/>
                  </a:cubicBezTo>
                  <a:cubicBezTo>
                    <a:pt x="6" y="34"/>
                    <a:pt x="0" y="31"/>
                    <a:pt x="0" y="24"/>
                  </a:cubicBezTo>
                  <a:cubicBezTo>
                    <a:pt x="0" y="16"/>
                    <a:pt x="7" y="14"/>
                    <a:pt x="13" y="14"/>
                  </a:cubicBezTo>
                  <a:cubicBezTo>
                    <a:pt x="24" y="13"/>
                    <a:pt x="24" y="13"/>
                    <a:pt x="24" y="13"/>
                  </a:cubicBezTo>
                  <a:cubicBezTo>
                    <a:pt x="28" y="13"/>
                    <a:pt x="29" y="12"/>
                    <a:pt x="29" y="10"/>
                  </a:cubicBezTo>
                  <a:cubicBezTo>
                    <a:pt x="29" y="7"/>
                    <a:pt x="27" y="6"/>
                    <a:pt x="20" y="6"/>
                  </a:cubicBezTo>
                  <a:cubicBezTo>
                    <a:pt x="16" y="6"/>
                    <a:pt x="14" y="6"/>
                    <a:pt x="12" y="11"/>
                  </a:cubicBezTo>
                  <a:lnTo>
                    <a:pt x="2" y="11"/>
                  </a:lnTo>
                  <a:close/>
                  <a:moveTo>
                    <a:pt x="29" y="17"/>
                  </a:moveTo>
                  <a:cubicBezTo>
                    <a:pt x="27" y="18"/>
                    <a:pt x="25" y="19"/>
                    <a:pt x="23" y="19"/>
                  </a:cubicBezTo>
                  <a:cubicBezTo>
                    <a:pt x="17" y="19"/>
                    <a:pt x="17" y="19"/>
                    <a:pt x="17" y="19"/>
                  </a:cubicBezTo>
                  <a:cubicBezTo>
                    <a:pt x="13" y="20"/>
                    <a:pt x="11" y="21"/>
                    <a:pt x="11" y="24"/>
                  </a:cubicBezTo>
                  <a:cubicBezTo>
                    <a:pt x="11" y="26"/>
                    <a:pt x="14" y="28"/>
                    <a:pt x="18" y="28"/>
                  </a:cubicBezTo>
                  <a:cubicBezTo>
                    <a:pt x="23" y="28"/>
                    <a:pt x="29" y="25"/>
                    <a:pt x="29" y="20"/>
                  </a:cubicBezTo>
                  <a:lnTo>
                    <a:pt x="29" y="17"/>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4" name="Freeform 110"/>
            <p:cNvSpPr>
              <a:spLocks noEditPoints="1"/>
            </p:cNvSpPr>
            <p:nvPr/>
          </p:nvSpPr>
          <p:spPr bwMode="auto">
            <a:xfrm>
              <a:off x="4219638" y="3041317"/>
              <a:ext cx="66652" cy="71365"/>
            </a:xfrm>
            <a:custGeom>
              <a:avLst/>
              <a:gdLst>
                <a:gd name="T0" fmla="*/ 0 w 42"/>
                <a:gd name="T1" fmla="*/ 0 h 45"/>
                <a:gd name="T2" fmla="*/ 11 w 42"/>
                <a:gd name="T3" fmla="*/ 0 h 45"/>
                <a:gd name="T4" fmla="*/ 11 w 42"/>
                <a:gd name="T5" fmla="*/ 15 h 45"/>
                <a:gd name="T6" fmla="*/ 11 w 42"/>
                <a:gd name="T7" fmla="*/ 15 h 45"/>
                <a:gd name="T8" fmla="*/ 24 w 42"/>
                <a:gd name="T9" fmla="*/ 11 h 45"/>
                <a:gd name="T10" fmla="*/ 42 w 42"/>
                <a:gd name="T11" fmla="*/ 28 h 45"/>
                <a:gd name="T12" fmla="*/ 23 w 42"/>
                <a:gd name="T13" fmla="*/ 45 h 45"/>
                <a:gd name="T14" fmla="*/ 11 w 42"/>
                <a:gd name="T15" fmla="*/ 40 h 45"/>
                <a:gd name="T16" fmla="*/ 11 w 42"/>
                <a:gd name="T17" fmla="*/ 40 h 45"/>
                <a:gd name="T18" fmla="*/ 11 w 42"/>
                <a:gd name="T19" fmla="*/ 44 h 45"/>
                <a:gd name="T20" fmla="*/ 0 w 42"/>
                <a:gd name="T21" fmla="*/ 44 h 45"/>
                <a:gd name="T22" fmla="*/ 0 w 42"/>
                <a:gd name="T23" fmla="*/ 0 h 45"/>
                <a:gd name="T24" fmla="*/ 21 w 42"/>
                <a:gd name="T25" fmla="*/ 37 h 45"/>
                <a:gd name="T26" fmla="*/ 31 w 42"/>
                <a:gd name="T27" fmla="*/ 28 h 45"/>
                <a:gd name="T28" fmla="*/ 21 w 42"/>
                <a:gd name="T29" fmla="*/ 18 h 45"/>
                <a:gd name="T30" fmla="*/ 11 w 42"/>
                <a:gd name="T31" fmla="*/ 28 h 45"/>
                <a:gd name="T32" fmla="*/ 21 w 42"/>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5">
                  <a:moveTo>
                    <a:pt x="0" y="0"/>
                  </a:moveTo>
                  <a:cubicBezTo>
                    <a:pt x="11" y="0"/>
                    <a:pt x="11" y="0"/>
                    <a:pt x="11" y="0"/>
                  </a:cubicBezTo>
                  <a:cubicBezTo>
                    <a:pt x="11" y="15"/>
                    <a:pt x="11" y="15"/>
                    <a:pt x="11" y="15"/>
                  </a:cubicBezTo>
                  <a:cubicBezTo>
                    <a:pt x="11" y="15"/>
                    <a:pt x="11" y="15"/>
                    <a:pt x="11" y="15"/>
                  </a:cubicBezTo>
                  <a:cubicBezTo>
                    <a:pt x="13" y="13"/>
                    <a:pt x="18" y="11"/>
                    <a:pt x="24" y="11"/>
                  </a:cubicBezTo>
                  <a:cubicBezTo>
                    <a:pt x="34" y="11"/>
                    <a:pt x="42" y="17"/>
                    <a:pt x="42" y="28"/>
                  </a:cubicBezTo>
                  <a:cubicBezTo>
                    <a:pt x="42" y="39"/>
                    <a:pt x="33" y="45"/>
                    <a:pt x="23" y="45"/>
                  </a:cubicBezTo>
                  <a:cubicBezTo>
                    <a:pt x="18" y="45"/>
                    <a:pt x="15" y="44"/>
                    <a:pt x="11" y="40"/>
                  </a:cubicBezTo>
                  <a:cubicBezTo>
                    <a:pt x="11" y="40"/>
                    <a:pt x="11" y="40"/>
                    <a:pt x="11" y="40"/>
                  </a:cubicBezTo>
                  <a:cubicBezTo>
                    <a:pt x="11" y="44"/>
                    <a:pt x="11" y="44"/>
                    <a:pt x="11" y="44"/>
                  </a:cubicBezTo>
                  <a:cubicBezTo>
                    <a:pt x="0" y="44"/>
                    <a:pt x="0" y="44"/>
                    <a:pt x="0" y="44"/>
                  </a:cubicBezTo>
                  <a:lnTo>
                    <a:pt x="0" y="0"/>
                  </a:lnTo>
                  <a:close/>
                  <a:moveTo>
                    <a:pt x="21" y="37"/>
                  </a:moveTo>
                  <a:cubicBezTo>
                    <a:pt x="26" y="37"/>
                    <a:pt x="31" y="34"/>
                    <a:pt x="31" y="28"/>
                  </a:cubicBezTo>
                  <a:cubicBezTo>
                    <a:pt x="31" y="22"/>
                    <a:pt x="26" y="18"/>
                    <a:pt x="21" y="18"/>
                  </a:cubicBezTo>
                  <a:cubicBezTo>
                    <a:pt x="15" y="18"/>
                    <a:pt x="11" y="22"/>
                    <a:pt x="11" y="28"/>
                  </a:cubicBezTo>
                  <a:cubicBezTo>
                    <a:pt x="11" y="34"/>
                    <a:pt x="15" y="37"/>
                    <a:pt x="21" y="37"/>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5" name="Freeform 111"/>
            <p:cNvSpPr>
              <a:spLocks/>
            </p:cNvSpPr>
            <p:nvPr/>
          </p:nvSpPr>
          <p:spPr bwMode="auto">
            <a:xfrm>
              <a:off x="4469416" y="3076326"/>
              <a:ext cx="65306" cy="55880"/>
            </a:xfrm>
            <a:custGeom>
              <a:avLst/>
              <a:gdLst>
                <a:gd name="T0" fmla="*/ 30 w 41"/>
                <a:gd name="T1" fmla="*/ 13 h 35"/>
                <a:gd name="T2" fmla="*/ 21 w 41"/>
                <a:gd name="T3" fmla="*/ 8 h 35"/>
                <a:gd name="T4" fmla="*/ 11 w 41"/>
                <a:gd name="T5" fmla="*/ 17 h 35"/>
                <a:gd name="T6" fmla="*/ 21 w 41"/>
                <a:gd name="T7" fmla="*/ 27 h 35"/>
                <a:gd name="T8" fmla="*/ 30 w 41"/>
                <a:gd name="T9" fmla="*/ 21 h 35"/>
                <a:gd name="T10" fmla="*/ 41 w 41"/>
                <a:gd name="T11" fmla="*/ 21 h 35"/>
                <a:gd name="T12" fmla="*/ 20 w 41"/>
                <a:gd name="T13" fmla="*/ 35 h 35"/>
                <a:gd name="T14" fmla="*/ 0 w 41"/>
                <a:gd name="T15" fmla="*/ 17 h 35"/>
                <a:gd name="T16" fmla="*/ 21 w 41"/>
                <a:gd name="T17" fmla="*/ 0 h 35"/>
                <a:gd name="T18" fmla="*/ 41 w 41"/>
                <a:gd name="T19" fmla="*/ 13 h 35"/>
                <a:gd name="T20" fmla="*/ 30 w 41"/>
                <a:gd name="T2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5">
                  <a:moveTo>
                    <a:pt x="30" y="13"/>
                  </a:moveTo>
                  <a:cubicBezTo>
                    <a:pt x="29" y="9"/>
                    <a:pt x="25" y="8"/>
                    <a:pt x="21" y="8"/>
                  </a:cubicBezTo>
                  <a:cubicBezTo>
                    <a:pt x="14" y="8"/>
                    <a:pt x="11" y="11"/>
                    <a:pt x="11" y="17"/>
                  </a:cubicBezTo>
                  <a:cubicBezTo>
                    <a:pt x="11" y="24"/>
                    <a:pt x="14" y="27"/>
                    <a:pt x="21" y="27"/>
                  </a:cubicBezTo>
                  <a:cubicBezTo>
                    <a:pt x="26" y="27"/>
                    <a:pt x="29" y="25"/>
                    <a:pt x="30" y="21"/>
                  </a:cubicBezTo>
                  <a:cubicBezTo>
                    <a:pt x="41" y="21"/>
                    <a:pt x="41" y="21"/>
                    <a:pt x="41" y="21"/>
                  </a:cubicBezTo>
                  <a:cubicBezTo>
                    <a:pt x="39" y="32"/>
                    <a:pt x="31" y="35"/>
                    <a:pt x="20" y="35"/>
                  </a:cubicBezTo>
                  <a:cubicBezTo>
                    <a:pt x="8" y="35"/>
                    <a:pt x="0" y="30"/>
                    <a:pt x="0" y="17"/>
                  </a:cubicBezTo>
                  <a:cubicBezTo>
                    <a:pt x="0" y="5"/>
                    <a:pt x="8" y="0"/>
                    <a:pt x="21" y="0"/>
                  </a:cubicBezTo>
                  <a:cubicBezTo>
                    <a:pt x="29" y="0"/>
                    <a:pt x="39" y="2"/>
                    <a:pt x="41" y="13"/>
                  </a:cubicBezTo>
                  <a:lnTo>
                    <a:pt x="30" y="1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5001371" y="2202421"/>
            <a:ext cx="654196" cy="763331"/>
            <a:chOff x="4536741" y="1960742"/>
            <a:chExt cx="714324" cy="833490"/>
          </a:xfrm>
        </p:grpSpPr>
        <p:sp>
          <p:nvSpPr>
            <p:cNvPr id="235" name="Freeform 71"/>
            <p:cNvSpPr>
              <a:spLocks/>
            </p:cNvSpPr>
            <p:nvPr/>
          </p:nvSpPr>
          <p:spPr bwMode="auto">
            <a:xfrm>
              <a:off x="4536741" y="1960742"/>
              <a:ext cx="714324" cy="833490"/>
            </a:xfrm>
            <a:custGeom>
              <a:avLst/>
              <a:gdLst>
                <a:gd name="T0" fmla="*/ 449 w 449"/>
                <a:gd name="T1" fmla="*/ 224 h 524"/>
                <a:gd name="T2" fmla="*/ 225 w 449"/>
                <a:gd name="T3" fmla="*/ 0 h 524"/>
                <a:gd name="T4" fmla="*/ 0 w 449"/>
                <a:gd name="T5" fmla="*/ 224 h 524"/>
                <a:gd name="T6" fmla="*/ 225 w 449"/>
                <a:gd name="T7" fmla="*/ 448 h 524"/>
                <a:gd name="T8" fmla="*/ 235 w 449"/>
                <a:gd name="T9" fmla="*/ 448 h 524"/>
                <a:gd name="T10" fmla="*/ 325 w 449"/>
                <a:gd name="T11" fmla="*/ 524 h 524"/>
                <a:gd name="T12" fmla="*/ 335 w 449"/>
                <a:gd name="T13" fmla="*/ 419 h 524"/>
                <a:gd name="T14" fmla="*/ 449 w 449"/>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9" h="524">
                  <a:moveTo>
                    <a:pt x="449" y="224"/>
                  </a:moveTo>
                  <a:cubicBezTo>
                    <a:pt x="449" y="100"/>
                    <a:pt x="348" y="0"/>
                    <a:pt x="225" y="0"/>
                  </a:cubicBezTo>
                  <a:cubicBezTo>
                    <a:pt x="101" y="0"/>
                    <a:pt x="0" y="100"/>
                    <a:pt x="0" y="224"/>
                  </a:cubicBezTo>
                  <a:cubicBezTo>
                    <a:pt x="0" y="348"/>
                    <a:pt x="101" y="448"/>
                    <a:pt x="225" y="448"/>
                  </a:cubicBezTo>
                  <a:cubicBezTo>
                    <a:pt x="228" y="448"/>
                    <a:pt x="231" y="448"/>
                    <a:pt x="235" y="448"/>
                  </a:cubicBezTo>
                  <a:cubicBezTo>
                    <a:pt x="325" y="524"/>
                    <a:pt x="325" y="524"/>
                    <a:pt x="325" y="524"/>
                  </a:cubicBezTo>
                  <a:cubicBezTo>
                    <a:pt x="335" y="419"/>
                    <a:pt x="335" y="419"/>
                    <a:pt x="335" y="419"/>
                  </a:cubicBezTo>
                  <a:cubicBezTo>
                    <a:pt x="403" y="380"/>
                    <a:pt x="449" y="307"/>
                    <a:pt x="449" y="22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Freeform 112"/>
            <p:cNvSpPr>
              <a:spLocks noEditPoints="1"/>
            </p:cNvSpPr>
            <p:nvPr/>
          </p:nvSpPr>
          <p:spPr bwMode="auto">
            <a:xfrm>
              <a:off x="4649848" y="2145214"/>
              <a:ext cx="508981" cy="379043"/>
            </a:xfrm>
            <a:custGeom>
              <a:avLst/>
              <a:gdLst>
                <a:gd name="T0" fmla="*/ 318 w 320"/>
                <a:gd name="T1" fmla="*/ 85 h 238"/>
                <a:gd name="T2" fmla="*/ 50 w 320"/>
                <a:gd name="T3" fmla="*/ 237 h 238"/>
                <a:gd name="T4" fmla="*/ 44 w 320"/>
                <a:gd name="T5" fmla="*/ 235 h 238"/>
                <a:gd name="T6" fmla="*/ 1 w 320"/>
                <a:gd name="T7" fmla="*/ 158 h 238"/>
                <a:gd name="T8" fmla="*/ 2 w 320"/>
                <a:gd name="T9" fmla="*/ 153 h 238"/>
                <a:gd name="T10" fmla="*/ 270 w 320"/>
                <a:gd name="T11" fmla="*/ 1 h 238"/>
                <a:gd name="T12" fmla="*/ 276 w 320"/>
                <a:gd name="T13" fmla="*/ 3 h 238"/>
                <a:gd name="T14" fmla="*/ 319 w 320"/>
                <a:gd name="T15" fmla="*/ 80 h 238"/>
                <a:gd name="T16" fmla="*/ 318 w 320"/>
                <a:gd name="T17" fmla="*/ 85 h 238"/>
                <a:gd name="T18" fmla="*/ 49 w 320"/>
                <a:gd name="T19" fmla="*/ 228 h 238"/>
                <a:gd name="T20" fmla="*/ 310 w 320"/>
                <a:gd name="T21" fmla="*/ 80 h 238"/>
                <a:gd name="T22" fmla="*/ 271 w 320"/>
                <a:gd name="T23" fmla="*/ 10 h 238"/>
                <a:gd name="T24" fmla="*/ 10 w 320"/>
                <a:gd name="T25" fmla="*/ 158 h 238"/>
                <a:gd name="T26" fmla="*/ 49 w 320"/>
                <a:gd name="T27" fmla="*/ 2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8">
                  <a:moveTo>
                    <a:pt x="318" y="85"/>
                  </a:moveTo>
                  <a:cubicBezTo>
                    <a:pt x="50" y="237"/>
                    <a:pt x="50" y="237"/>
                    <a:pt x="50" y="237"/>
                  </a:cubicBezTo>
                  <a:cubicBezTo>
                    <a:pt x="48" y="238"/>
                    <a:pt x="45" y="237"/>
                    <a:pt x="44" y="235"/>
                  </a:cubicBezTo>
                  <a:cubicBezTo>
                    <a:pt x="1" y="158"/>
                    <a:pt x="1" y="158"/>
                    <a:pt x="1" y="158"/>
                  </a:cubicBezTo>
                  <a:cubicBezTo>
                    <a:pt x="0" y="157"/>
                    <a:pt x="0" y="154"/>
                    <a:pt x="2" y="153"/>
                  </a:cubicBezTo>
                  <a:cubicBezTo>
                    <a:pt x="270" y="1"/>
                    <a:pt x="270" y="1"/>
                    <a:pt x="270" y="1"/>
                  </a:cubicBezTo>
                  <a:cubicBezTo>
                    <a:pt x="272" y="0"/>
                    <a:pt x="275" y="1"/>
                    <a:pt x="276" y="3"/>
                  </a:cubicBezTo>
                  <a:cubicBezTo>
                    <a:pt x="319" y="80"/>
                    <a:pt x="319" y="80"/>
                    <a:pt x="319" y="80"/>
                  </a:cubicBezTo>
                  <a:cubicBezTo>
                    <a:pt x="320" y="81"/>
                    <a:pt x="320" y="84"/>
                    <a:pt x="318" y="85"/>
                  </a:cubicBezTo>
                  <a:close/>
                  <a:moveTo>
                    <a:pt x="49" y="228"/>
                  </a:moveTo>
                  <a:cubicBezTo>
                    <a:pt x="310" y="80"/>
                    <a:pt x="310" y="80"/>
                    <a:pt x="310" y="80"/>
                  </a:cubicBezTo>
                  <a:cubicBezTo>
                    <a:pt x="271" y="10"/>
                    <a:pt x="271" y="10"/>
                    <a:pt x="271" y="10"/>
                  </a:cubicBezTo>
                  <a:cubicBezTo>
                    <a:pt x="10" y="158"/>
                    <a:pt x="10" y="158"/>
                    <a:pt x="10" y="158"/>
                  </a:cubicBezTo>
                  <a:lnTo>
                    <a:pt x="49" y="2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Freeform 113"/>
            <p:cNvSpPr>
              <a:spLocks/>
            </p:cNvSpPr>
            <p:nvPr/>
          </p:nvSpPr>
          <p:spPr bwMode="auto">
            <a:xfrm>
              <a:off x="4698996" y="2358636"/>
              <a:ext cx="45781" cy="70019"/>
            </a:xfrm>
            <a:custGeom>
              <a:avLst/>
              <a:gdLst>
                <a:gd name="T0" fmla="*/ 26 w 29"/>
                <a:gd name="T1" fmla="*/ 43 h 44"/>
                <a:gd name="T2" fmla="*/ 21 w 29"/>
                <a:gd name="T3" fmla="*/ 42 h 44"/>
                <a:gd name="T4" fmla="*/ 1 w 29"/>
                <a:gd name="T5" fmla="*/ 7 h 44"/>
                <a:gd name="T6" fmla="*/ 3 w 29"/>
                <a:gd name="T7" fmla="*/ 1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2"/>
                  </a:cubicBezTo>
                  <a:cubicBezTo>
                    <a:pt x="1" y="7"/>
                    <a:pt x="1" y="7"/>
                    <a:pt x="1" y="7"/>
                  </a:cubicBezTo>
                  <a:cubicBezTo>
                    <a:pt x="0" y="5"/>
                    <a:pt x="1" y="2"/>
                    <a:pt x="3" y="1"/>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Freeform 114"/>
            <p:cNvSpPr>
              <a:spLocks/>
            </p:cNvSpPr>
            <p:nvPr/>
          </p:nvSpPr>
          <p:spPr bwMode="auto">
            <a:xfrm>
              <a:off x="4765648" y="2321607"/>
              <a:ext cx="46455" cy="70019"/>
            </a:xfrm>
            <a:custGeom>
              <a:avLst/>
              <a:gdLst>
                <a:gd name="T0" fmla="*/ 26 w 29"/>
                <a:gd name="T1" fmla="*/ 42 h 44"/>
                <a:gd name="T2" fmla="*/ 21 w 29"/>
                <a:gd name="T3" fmla="*/ 41 h 44"/>
                <a:gd name="T4" fmla="*/ 1 w 29"/>
                <a:gd name="T5" fmla="*/ 6 h 44"/>
                <a:gd name="T6" fmla="*/ 2 w 29"/>
                <a:gd name="T7" fmla="*/ 1 h 44"/>
                <a:gd name="T8" fmla="*/ 8 w 29"/>
                <a:gd name="T9" fmla="*/ 2 h 44"/>
                <a:gd name="T10" fmla="*/ 28 w 29"/>
                <a:gd name="T11" fmla="*/ 37 h 44"/>
                <a:gd name="T12" fmla="*/ 26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2"/>
                  </a:moveTo>
                  <a:cubicBezTo>
                    <a:pt x="24" y="44"/>
                    <a:pt x="22" y="43"/>
                    <a:pt x="21" y="41"/>
                  </a:cubicBezTo>
                  <a:cubicBezTo>
                    <a:pt x="1" y="6"/>
                    <a:pt x="1" y="6"/>
                    <a:pt x="1" y="6"/>
                  </a:cubicBezTo>
                  <a:cubicBezTo>
                    <a:pt x="0" y="4"/>
                    <a:pt x="1" y="2"/>
                    <a:pt x="2" y="1"/>
                  </a:cubicBezTo>
                  <a:cubicBezTo>
                    <a:pt x="4" y="0"/>
                    <a:pt x="7" y="0"/>
                    <a:pt x="8" y="2"/>
                  </a:cubicBezTo>
                  <a:cubicBezTo>
                    <a:pt x="28" y="37"/>
                    <a:pt x="28" y="37"/>
                    <a:pt x="28" y="37"/>
                  </a:cubicBezTo>
                  <a:cubicBezTo>
                    <a:pt x="29" y="39"/>
                    <a:pt x="28" y="41"/>
                    <a:pt x="26" y="42"/>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9" name="Freeform 115"/>
            <p:cNvSpPr>
              <a:spLocks/>
            </p:cNvSpPr>
            <p:nvPr/>
          </p:nvSpPr>
          <p:spPr bwMode="auto">
            <a:xfrm>
              <a:off x="4840379" y="2285251"/>
              <a:ext cx="46455" cy="70019"/>
            </a:xfrm>
            <a:custGeom>
              <a:avLst/>
              <a:gdLst>
                <a:gd name="T0" fmla="*/ 26 w 29"/>
                <a:gd name="T1" fmla="*/ 43 h 44"/>
                <a:gd name="T2" fmla="*/ 21 w 29"/>
                <a:gd name="T3" fmla="*/ 42 h 44"/>
                <a:gd name="T4" fmla="*/ 1 w 29"/>
                <a:gd name="T5" fmla="*/ 7 h 44"/>
                <a:gd name="T6" fmla="*/ 3 w 29"/>
                <a:gd name="T7" fmla="*/ 2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4"/>
                    <a:pt x="21" y="42"/>
                  </a:cubicBezTo>
                  <a:cubicBezTo>
                    <a:pt x="1" y="7"/>
                    <a:pt x="1" y="7"/>
                    <a:pt x="1" y="7"/>
                  </a:cubicBezTo>
                  <a:cubicBezTo>
                    <a:pt x="0" y="5"/>
                    <a:pt x="1" y="3"/>
                    <a:pt x="3" y="2"/>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0" name="Freeform 116"/>
            <p:cNvSpPr>
              <a:spLocks/>
            </p:cNvSpPr>
            <p:nvPr/>
          </p:nvSpPr>
          <p:spPr bwMode="auto">
            <a:xfrm>
              <a:off x="4732658" y="2339111"/>
              <a:ext cx="55207" cy="87523"/>
            </a:xfrm>
            <a:custGeom>
              <a:avLst/>
              <a:gdLst>
                <a:gd name="T0" fmla="*/ 32 w 35"/>
                <a:gd name="T1" fmla="*/ 54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4"/>
                  </a:moveTo>
                  <a:cubicBezTo>
                    <a:pt x="30" y="55"/>
                    <a:pt x="28" y="54"/>
                    <a:pt x="27" y="52"/>
                  </a:cubicBezTo>
                  <a:cubicBezTo>
                    <a:pt x="1" y="7"/>
                    <a:pt x="1" y="7"/>
                    <a:pt x="1" y="7"/>
                  </a:cubicBezTo>
                  <a:cubicBezTo>
                    <a:pt x="0" y="5"/>
                    <a:pt x="1" y="3"/>
                    <a:pt x="3" y="1"/>
                  </a:cubicBezTo>
                  <a:cubicBezTo>
                    <a:pt x="4" y="0"/>
                    <a:pt x="7" y="1"/>
                    <a:pt x="8" y="3"/>
                  </a:cubicBezTo>
                  <a:cubicBezTo>
                    <a:pt x="34" y="48"/>
                    <a:pt x="34" y="48"/>
                    <a:pt x="34" y="48"/>
                  </a:cubicBezTo>
                  <a:cubicBezTo>
                    <a:pt x="35" y="50"/>
                    <a:pt x="34" y="53"/>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1" name="Freeform 117"/>
            <p:cNvSpPr>
              <a:spLocks/>
            </p:cNvSpPr>
            <p:nvPr/>
          </p:nvSpPr>
          <p:spPr bwMode="auto">
            <a:xfrm>
              <a:off x="4802677" y="2307468"/>
              <a:ext cx="53860" cy="87523"/>
            </a:xfrm>
            <a:custGeom>
              <a:avLst/>
              <a:gdLst>
                <a:gd name="T0" fmla="*/ 32 w 34"/>
                <a:gd name="T1" fmla="*/ 54 h 55"/>
                <a:gd name="T2" fmla="*/ 26 w 34"/>
                <a:gd name="T3" fmla="*/ 52 h 55"/>
                <a:gd name="T4" fmla="*/ 1 w 34"/>
                <a:gd name="T5" fmla="*/ 7 h 55"/>
                <a:gd name="T6" fmla="*/ 2 w 34"/>
                <a:gd name="T7" fmla="*/ 1 h 55"/>
                <a:gd name="T8" fmla="*/ 8 w 34"/>
                <a:gd name="T9" fmla="*/ 3 h 55"/>
                <a:gd name="T10" fmla="*/ 33 w 34"/>
                <a:gd name="T11" fmla="*/ 48 h 55"/>
                <a:gd name="T12" fmla="*/ 32 w 34"/>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4" h="55">
                  <a:moveTo>
                    <a:pt x="32" y="54"/>
                  </a:moveTo>
                  <a:cubicBezTo>
                    <a:pt x="30" y="55"/>
                    <a:pt x="27" y="54"/>
                    <a:pt x="26" y="52"/>
                  </a:cubicBezTo>
                  <a:cubicBezTo>
                    <a:pt x="1" y="7"/>
                    <a:pt x="1" y="7"/>
                    <a:pt x="1" y="7"/>
                  </a:cubicBezTo>
                  <a:cubicBezTo>
                    <a:pt x="0" y="5"/>
                    <a:pt x="0" y="2"/>
                    <a:pt x="2" y="1"/>
                  </a:cubicBezTo>
                  <a:cubicBezTo>
                    <a:pt x="4" y="0"/>
                    <a:pt x="7" y="1"/>
                    <a:pt x="8" y="3"/>
                  </a:cubicBezTo>
                  <a:cubicBezTo>
                    <a:pt x="33" y="48"/>
                    <a:pt x="33" y="48"/>
                    <a:pt x="33" y="48"/>
                  </a:cubicBezTo>
                  <a:cubicBezTo>
                    <a:pt x="34" y="50"/>
                    <a:pt x="34" y="52"/>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2" name="Freeform 118"/>
            <p:cNvSpPr>
              <a:spLocks/>
            </p:cNvSpPr>
            <p:nvPr/>
          </p:nvSpPr>
          <p:spPr bwMode="auto">
            <a:xfrm>
              <a:off x="4918477" y="2242163"/>
              <a:ext cx="46455" cy="70019"/>
            </a:xfrm>
            <a:custGeom>
              <a:avLst/>
              <a:gdLst>
                <a:gd name="T0" fmla="*/ 26 w 29"/>
                <a:gd name="T1" fmla="*/ 43 h 44"/>
                <a:gd name="T2" fmla="*/ 21 w 29"/>
                <a:gd name="T3" fmla="*/ 41 h 44"/>
                <a:gd name="T4" fmla="*/ 1 w 29"/>
                <a:gd name="T5" fmla="*/ 6 h 44"/>
                <a:gd name="T6" fmla="*/ 2 w 29"/>
                <a:gd name="T7" fmla="*/ 1 h 44"/>
                <a:gd name="T8" fmla="*/ 8 w 29"/>
                <a:gd name="T9" fmla="*/ 3 h 44"/>
                <a:gd name="T10" fmla="*/ 28 w 29"/>
                <a:gd name="T11" fmla="*/ 37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1"/>
                  </a:cubicBezTo>
                  <a:cubicBezTo>
                    <a:pt x="1" y="6"/>
                    <a:pt x="1" y="6"/>
                    <a:pt x="1" y="6"/>
                  </a:cubicBezTo>
                  <a:cubicBezTo>
                    <a:pt x="0" y="5"/>
                    <a:pt x="1" y="2"/>
                    <a:pt x="2" y="1"/>
                  </a:cubicBezTo>
                  <a:cubicBezTo>
                    <a:pt x="4" y="0"/>
                    <a:pt x="7" y="1"/>
                    <a:pt x="8" y="3"/>
                  </a:cubicBezTo>
                  <a:cubicBezTo>
                    <a:pt x="28" y="37"/>
                    <a:pt x="28" y="37"/>
                    <a:pt x="28" y="37"/>
                  </a:cubicBezTo>
                  <a:cubicBezTo>
                    <a:pt x="29" y="39"/>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3" name="Freeform 119"/>
            <p:cNvSpPr>
              <a:spLocks/>
            </p:cNvSpPr>
            <p:nvPr/>
          </p:nvSpPr>
          <p:spPr bwMode="auto">
            <a:xfrm>
              <a:off x="4878755" y="2264380"/>
              <a:ext cx="55880" cy="86177"/>
            </a:xfrm>
            <a:custGeom>
              <a:avLst/>
              <a:gdLst>
                <a:gd name="T0" fmla="*/ 33 w 35"/>
                <a:gd name="T1" fmla="*/ 53 h 54"/>
                <a:gd name="T2" fmla="*/ 27 w 35"/>
                <a:gd name="T3" fmla="*/ 51 h 54"/>
                <a:gd name="T4" fmla="*/ 2 w 35"/>
                <a:gd name="T5" fmla="*/ 6 h 54"/>
                <a:gd name="T6" fmla="*/ 3 w 35"/>
                <a:gd name="T7" fmla="*/ 1 h 54"/>
                <a:gd name="T8" fmla="*/ 9 w 35"/>
                <a:gd name="T9" fmla="*/ 2 h 54"/>
                <a:gd name="T10" fmla="*/ 34 w 35"/>
                <a:gd name="T11" fmla="*/ 48 h 54"/>
                <a:gd name="T12" fmla="*/ 33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3" y="53"/>
                  </a:moveTo>
                  <a:cubicBezTo>
                    <a:pt x="31" y="54"/>
                    <a:pt x="28" y="53"/>
                    <a:pt x="27" y="51"/>
                  </a:cubicBezTo>
                  <a:cubicBezTo>
                    <a:pt x="2" y="6"/>
                    <a:pt x="2" y="6"/>
                    <a:pt x="2" y="6"/>
                  </a:cubicBezTo>
                  <a:cubicBezTo>
                    <a:pt x="0" y="4"/>
                    <a:pt x="1" y="2"/>
                    <a:pt x="3" y="1"/>
                  </a:cubicBezTo>
                  <a:cubicBezTo>
                    <a:pt x="5" y="0"/>
                    <a:pt x="7" y="0"/>
                    <a:pt x="9" y="2"/>
                  </a:cubicBezTo>
                  <a:cubicBezTo>
                    <a:pt x="34" y="48"/>
                    <a:pt x="34" y="48"/>
                    <a:pt x="34" y="48"/>
                  </a:cubicBezTo>
                  <a:cubicBezTo>
                    <a:pt x="35" y="49"/>
                    <a:pt x="35" y="52"/>
                    <a:pt x="33"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4" name="Freeform 120"/>
            <p:cNvSpPr>
              <a:spLocks/>
            </p:cNvSpPr>
            <p:nvPr/>
          </p:nvSpPr>
          <p:spPr bwMode="auto">
            <a:xfrm>
              <a:off x="4996574" y="2197728"/>
              <a:ext cx="44435" cy="70019"/>
            </a:xfrm>
            <a:custGeom>
              <a:avLst/>
              <a:gdLst>
                <a:gd name="T0" fmla="*/ 26 w 28"/>
                <a:gd name="T1" fmla="*/ 43 h 44"/>
                <a:gd name="T2" fmla="*/ 20 w 28"/>
                <a:gd name="T3" fmla="*/ 42 h 44"/>
                <a:gd name="T4" fmla="*/ 1 w 28"/>
                <a:gd name="T5" fmla="*/ 7 h 44"/>
                <a:gd name="T6" fmla="*/ 2 w 28"/>
                <a:gd name="T7" fmla="*/ 1 h 44"/>
                <a:gd name="T8" fmla="*/ 8 w 28"/>
                <a:gd name="T9" fmla="*/ 3 h 44"/>
                <a:gd name="T10" fmla="*/ 27 w 28"/>
                <a:gd name="T11" fmla="*/ 38 h 44"/>
                <a:gd name="T12" fmla="*/ 26 w 28"/>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8" h="44">
                  <a:moveTo>
                    <a:pt x="26" y="43"/>
                  </a:moveTo>
                  <a:cubicBezTo>
                    <a:pt x="24" y="44"/>
                    <a:pt x="21" y="44"/>
                    <a:pt x="20" y="42"/>
                  </a:cubicBezTo>
                  <a:cubicBezTo>
                    <a:pt x="1" y="7"/>
                    <a:pt x="1" y="7"/>
                    <a:pt x="1" y="7"/>
                  </a:cubicBezTo>
                  <a:cubicBezTo>
                    <a:pt x="0" y="5"/>
                    <a:pt x="0" y="3"/>
                    <a:pt x="2" y="1"/>
                  </a:cubicBezTo>
                  <a:cubicBezTo>
                    <a:pt x="4" y="0"/>
                    <a:pt x="7" y="1"/>
                    <a:pt x="8" y="3"/>
                  </a:cubicBezTo>
                  <a:cubicBezTo>
                    <a:pt x="27" y="38"/>
                    <a:pt x="27" y="38"/>
                    <a:pt x="27" y="38"/>
                  </a:cubicBezTo>
                  <a:cubicBezTo>
                    <a:pt x="28"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5" name="Freeform 121"/>
            <p:cNvSpPr>
              <a:spLocks/>
            </p:cNvSpPr>
            <p:nvPr/>
          </p:nvSpPr>
          <p:spPr bwMode="auto">
            <a:xfrm>
              <a:off x="4956852" y="2219945"/>
              <a:ext cx="55880" cy="87523"/>
            </a:xfrm>
            <a:custGeom>
              <a:avLst/>
              <a:gdLst>
                <a:gd name="T0" fmla="*/ 32 w 35"/>
                <a:gd name="T1" fmla="*/ 53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3"/>
                  </a:moveTo>
                  <a:cubicBezTo>
                    <a:pt x="30" y="55"/>
                    <a:pt x="28" y="54"/>
                    <a:pt x="27" y="52"/>
                  </a:cubicBezTo>
                  <a:cubicBezTo>
                    <a:pt x="1" y="7"/>
                    <a:pt x="1" y="7"/>
                    <a:pt x="1" y="7"/>
                  </a:cubicBezTo>
                  <a:cubicBezTo>
                    <a:pt x="0" y="5"/>
                    <a:pt x="1" y="2"/>
                    <a:pt x="3" y="1"/>
                  </a:cubicBezTo>
                  <a:cubicBezTo>
                    <a:pt x="5" y="0"/>
                    <a:pt x="7" y="1"/>
                    <a:pt x="8" y="3"/>
                  </a:cubicBezTo>
                  <a:cubicBezTo>
                    <a:pt x="34" y="48"/>
                    <a:pt x="34" y="48"/>
                    <a:pt x="34" y="48"/>
                  </a:cubicBezTo>
                  <a:cubicBezTo>
                    <a:pt x="35" y="50"/>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6" name="Freeform 122"/>
            <p:cNvSpPr>
              <a:spLocks/>
            </p:cNvSpPr>
            <p:nvPr/>
          </p:nvSpPr>
          <p:spPr bwMode="auto">
            <a:xfrm>
              <a:off x="5034950" y="2176857"/>
              <a:ext cx="55880" cy="86177"/>
            </a:xfrm>
            <a:custGeom>
              <a:avLst/>
              <a:gdLst>
                <a:gd name="T0" fmla="*/ 32 w 35"/>
                <a:gd name="T1" fmla="*/ 53 h 54"/>
                <a:gd name="T2" fmla="*/ 27 w 35"/>
                <a:gd name="T3" fmla="*/ 51 h 54"/>
                <a:gd name="T4" fmla="*/ 1 w 35"/>
                <a:gd name="T5" fmla="*/ 6 h 54"/>
                <a:gd name="T6" fmla="*/ 3 w 35"/>
                <a:gd name="T7" fmla="*/ 1 h 54"/>
                <a:gd name="T8" fmla="*/ 8 w 35"/>
                <a:gd name="T9" fmla="*/ 2 h 54"/>
                <a:gd name="T10" fmla="*/ 34 w 35"/>
                <a:gd name="T11" fmla="*/ 47 h 54"/>
                <a:gd name="T12" fmla="*/ 32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2" y="53"/>
                  </a:moveTo>
                  <a:cubicBezTo>
                    <a:pt x="30" y="54"/>
                    <a:pt x="28" y="53"/>
                    <a:pt x="27" y="51"/>
                  </a:cubicBezTo>
                  <a:cubicBezTo>
                    <a:pt x="1" y="6"/>
                    <a:pt x="1" y="6"/>
                    <a:pt x="1" y="6"/>
                  </a:cubicBezTo>
                  <a:cubicBezTo>
                    <a:pt x="0" y="4"/>
                    <a:pt x="1" y="2"/>
                    <a:pt x="3" y="1"/>
                  </a:cubicBezTo>
                  <a:cubicBezTo>
                    <a:pt x="4" y="0"/>
                    <a:pt x="7" y="0"/>
                    <a:pt x="8" y="2"/>
                  </a:cubicBezTo>
                  <a:cubicBezTo>
                    <a:pt x="34" y="47"/>
                    <a:pt x="34" y="47"/>
                    <a:pt x="34" y="47"/>
                  </a:cubicBezTo>
                  <a:cubicBezTo>
                    <a:pt x="35" y="49"/>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8609655" y="2455132"/>
            <a:ext cx="2183543" cy="695451"/>
            <a:chOff x="8854418" y="2347395"/>
            <a:chExt cx="2384237" cy="759371"/>
          </a:xfrm>
        </p:grpSpPr>
        <p:sp>
          <p:nvSpPr>
            <p:cNvPr id="287" name="TextBox 286"/>
            <p:cNvSpPr txBox="1"/>
            <p:nvPr/>
          </p:nvSpPr>
          <p:spPr>
            <a:xfrm>
              <a:off x="9360407" y="2347395"/>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8" name="Rectangle 287"/>
            <p:cNvSpPr/>
            <p:nvPr/>
          </p:nvSpPr>
          <p:spPr>
            <a:xfrm>
              <a:off x="8854418"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9" name="Group 288"/>
          <p:cNvGrpSpPr/>
          <p:nvPr/>
        </p:nvGrpSpPr>
        <p:grpSpPr>
          <a:xfrm>
            <a:off x="9574287" y="2054325"/>
            <a:ext cx="254276" cy="253518"/>
            <a:chOff x="2138511" y="2464802"/>
            <a:chExt cx="354012" cy="352956"/>
          </a:xfrm>
          <a:solidFill>
            <a:schemeClr val="accent4"/>
          </a:solidFill>
        </p:grpSpPr>
        <p:sp>
          <p:nvSpPr>
            <p:cNvPr id="290"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1"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8609655" y="3839220"/>
            <a:ext cx="2183543" cy="725430"/>
            <a:chOff x="8854418" y="3858698"/>
            <a:chExt cx="2384237" cy="792106"/>
          </a:xfrm>
        </p:grpSpPr>
        <p:sp>
          <p:nvSpPr>
            <p:cNvPr id="292" name="TextBox 291"/>
            <p:cNvSpPr txBox="1"/>
            <p:nvPr/>
          </p:nvSpPr>
          <p:spPr>
            <a:xfrm>
              <a:off x="9360407" y="3858698"/>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3" name="Rectangle 292"/>
            <p:cNvSpPr/>
            <p:nvPr/>
          </p:nvSpPr>
          <p:spPr>
            <a:xfrm>
              <a:off x="8854418" y="4181713"/>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4" name="Group 293"/>
          <p:cNvGrpSpPr/>
          <p:nvPr/>
        </p:nvGrpSpPr>
        <p:grpSpPr>
          <a:xfrm>
            <a:off x="9574287" y="3468393"/>
            <a:ext cx="254276" cy="253518"/>
            <a:chOff x="2138511" y="2464802"/>
            <a:chExt cx="354012" cy="352956"/>
          </a:xfrm>
          <a:solidFill>
            <a:schemeClr val="tx2"/>
          </a:solidFill>
        </p:grpSpPr>
        <p:sp>
          <p:nvSpPr>
            <p:cNvPr id="295"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6"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263740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56"/>
                                        </p:tgtEl>
                                        <p:attrNameLst>
                                          <p:attrName>style.visibility</p:attrName>
                                        </p:attrNameLst>
                                      </p:cBhvr>
                                      <p:to>
                                        <p:strVal val="visible"/>
                                      </p:to>
                                    </p:set>
                                    <p:anim calcmode="lin" valueType="num">
                                      <p:cBhvr>
                                        <p:cTn id="59" dur="500" fill="hold"/>
                                        <p:tgtEl>
                                          <p:spTgt spid="156"/>
                                        </p:tgtEl>
                                        <p:attrNameLst>
                                          <p:attrName>ppt_w</p:attrName>
                                        </p:attrNameLst>
                                      </p:cBhvr>
                                      <p:tavLst>
                                        <p:tav tm="0">
                                          <p:val>
                                            <p:fltVal val="0"/>
                                          </p:val>
                                        </p:tav>
                                        <p:tav tm="100000">
                                          <p:val>
                                            <p:strVal val="#ppt_w"/>
                                          </p:val>
                                        </p:tav>
                                      </p:tavLst>
                                    </p:anim>
                                    <p:anim calcmode="lin" valueType="num">
                                      <p:cBhvr>
                                        <p:cTn id="60" dur="500" fill="hold"/>
                                        <p:tgtEl>
                                          <p:spTgt spid="156"/>
                                        </p:tgtEl>
                                        <p:attrNameLst>
                                          <p:attrName>ppt_h</p:attrName>
                                        </p:attrNameLst>
                                      </p:cBhvr>
                                      <p:tavLst>
                                        <p:tav tm="0">
                                          <p:val>
                                            <p:fltVal val="0"/>
                                          </p:val>
                                        </p:tav>
                                        <p:tav tm="100000">
                                          <p:val>
                                            <p:strVal val="#ppt_h"/>
                                          </p:val>
                                        </p:tav>
                                      </p:tavLst>
                                    </p:anim>
                                    <p:animEffect transition="in" filter="fade">
                                      <p:cBhvr>
                                        <p:cTn id="61" dur="500"/>
                                        <p:tgtEl>
                                          <p:spTgt spid="156"/>
                                        </p:tgtEl>
                                      </p:cBhvr>
                                    </p:animEffect>
                                  </p:childTnLst>
                                </p:cTn>
                              </p:par>
                              <p:par>
                                <p:cTn id="62" presetID="12" presetClass="entr" presetSubtype="1"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61"/>
                                        </p:tgtEl>
                                        <p:attrNameLst>
                                          <p:attrName>style.visibility</p:attrName>
                                        </p:attrNameLst>
                                      </p:cBhvr>
                                      <p:to>
                                        <p:strVal val="visible"/>
                                      </p:to>
                                    </p:set>
                                    <p:anim calcmode="lin" valueType="num">
                                      <p:cBhvr>
                                        <p:cTn id="69" dur="500" fill="hold"/>
                                        <p:tgtEl>
                                          <p:spTgt spid="161"/>
                                        </p:tgtEl>
                                        <p:attrNameLst>
                                          <p:attrName>ppt_w</p:attrName>
                                        </p:attrNameLst>
                                      </p:cBhvr>
                                      <p:tavLst>
                                        <p:tav tm="0">
                                          <p:val>
                                            <p:fltVal val="0"/>
                                          </p:val>
                                        </p:tav>
                                        <p:tav tm="100000">
                                          <p:val>
                                            <p:strVal val="#ppt_w"/>
                                          </p:val>
                                        </p:tav>
                                      </p:tavLst>
                                    </p:anim>
                                    <p:anim calcmode="lin" valueType="num">
                                      <p:cBhvr>
                                        <p:cTn id="70" dur="500" fill="hold"/>
                                        <p:tgtEl>
                                          <p:spTgt spid="161"/>
                                        </p:tgtEl>
                                        <p:attrNameLst>
                                          <p:attrName>ppt_h</p:attrName>
                                        </p:attrNameLst>
                                      </p:cBhvr>
                                      <p:tavLst>
                                        <p:tav tm="0">
                                          <p:val>
                                            <p:fltVal val="0"/>
                                          </p:val>
                                        </p:tav>
                                        <p:tav tm="100000">
                                          <p:val>
                                            <p:strVal val="#ppt_h"/>
                                          </p:val>
                                        </p:tav>
                                      </p:tavLst>
                                    </p:anim>
                                    <p:animEffect transition="in" filter="fade">
                                      <p:cBhvr>
                                        <p:cTn id="71" dur="500"/>
                                        <p:tgtEl>
                                          <p:spTgt spid="161"/>
                                        </p:tgtEl>
                                      </p:cBhvr>
                                    </p:animEffect>
                                  </p:childTnLst>
                                </p:cTn>
                              </p:par>
                              <p:par>
                                <p:cTn id="72" presetID="1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66"/>
                                        </p:tgtEl>
                                        <p:attrNameLst>
                                          <p:attrName>style.visibility</p:attrName>
                                        </p:attrNameLst>
                                      </p:cBhvr>
                                      <p:to>
                                        <p:strVal val="visible"/>
                                      </p:to>
                                    </p:set>
                                    <p:anim calcmode="lin" valueType="num">
                                      <p:cBhvr>
                                        <p:cTn id="79" dur="500" fill="hold"/>
                                        <p:tgtEl>
                                          <p:spTgt spid="166"/>
                                        </p:tgtEl>
                                        <p:attrNameLst>
                                          <p:attrName>ppt_w</p:attrName>
                                        </p:attrNameLst>
                                      </p:cBhvr>
                                      <p:tavLst>
                                        <p:tav tm="0">
                                          <p:val>
                                            <p:fltVal val="0"/>
                                          </p:val>
                                        </p:tav>
                                        <p:tav tm="100000">
                                          <p:val>
                                            <p:strVal val="#ppt_w"/>
                                          </p:val>
                                        </p:tav>
                                      </p:tavLst>
                                    </p:anim>
                                    <p:anim calcmode="lin" valueType="num">
                                      <p:cBhvr>
                                        <p:cTn id="80" dur="500" fill="hold"/>
                                        <p:tgtEl>
                                          <p:spTgt spid="166"/>
                                        </p:tgtEl>
                                        <p:attrNameLst>
                                          <p:attrName>ppt_h</p:attrName>
                                        </p:attrNameLst>
                                      </p:cBhvr>
                                      <p:tavLst>
                                        <p:tav tm="0">
                                          <p:val>
                                            <p:fltVal val="0"/>
                                          </p:val>
                                        </p:tav>
                                        <p:tav tm="100000">
                                          <p:val>
                                            <p:strVal val="#ppt_h"/>
                                          </p:val>
                                        </p:tav>
                                      </p:tavLst>
                                    </p:anim>
                                    <p:animEffect transition="in" filter="fade">
                                      <p:cBhvr>
                                        <p:cTn id="81" dur="500"/>
                                        <p:tgtEl>
                                          <p:spTgt spid="166"/>
                                        </p:tgtEl>
                                      </p:cBhvr>
                                    </p:animEffect>
                                  </p:childTnLst>
                                </p:cTn>
                              </p:par>
                              <p:par>
                                <p:cTn id="82" presetID="12" presetClass="entr" presetSubtype="1"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p:tgtEl>
                                          <p:spTgt spid="19"/>
                                        </p:tgtEl>
                                        <p:attrNameLst>
                                          <p:attrName>ppt_y</p:attrName>
                                        </p:attrNameLst>
                                      </p:cBhvr>
                                      <p:tavLst>
                                        <p:tav tm="0">
                                          <p:val>
                                            <p:strVal val="#ppt_y-#ppt_h*1.125000"/>
                                          </p:val>
                                        </p:tav>
                                        <p:tav tm="100000">
                                          <p:val>
                                            <p:strVal val="#ppt_y"/>
                                          </p:val>
                                        </p:tav>
                                      </p:tavLst>
                                    </p:anim>
                                    <p:animEffect transition="in" filter="wipe(down)">
                                      <p:cBhvr>
                                        <p:cTn id="85" dur="500"/>
                                        <p:tgtEl>
                                          <p:spTgt spid="19"/>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289"/>
                                        </p:tgtEl>
                                        <p:attrNameLst>
                                          <p:attrName>style.visibility</p:attrName>
                                        </p:attrNameLst>
                                      </p:cBhvr>
                                      <p:to>
                                        <p:strVal val="visible"/>
                                      </p:to>
                                    </p:set>
                                    <p:anim calcmode="lin" valueType="num">
                                      <p:cBhvr>
                                        <p:cTn id="89" dur="500" fill="hold"/>
                                        <p:tgtEl>
                                          <p:spTgt spid="289"/>
                                        </p:tgtEl>
                                        <p:attrNameLst>
                                          <p:attrName>ppt_w</p:attrName>
                                        </p:attrNameLst>
                                      </p:cBhvr>
                                      <p:tavLst>
                                        <p:tav tm="0">
                                          <p:val>
                                            <p:fltVal val="0"/>
                                          </p:val>
                                        </p:tav>
                                        <p:tav tm="100000">
                                          <p:val>
                                            <p:strVal val="#ppt_w"/>
                                          </p:val>
                                        </p:tav>
                                      </p:tavLst>
                                    </p:anim>
                                    <p:anim calcmode="lin" valueType="num">
                                      <p:cBhvr>
                                        <p:cTn id="90" dur="500" fill="hold"/>
                                        <p:tgtEl>
                                          <p:spTgt spid="289"/>
                                        </p:tgtEl>
                                        <p:attrNameLst>
                                          <p:attrName>ppt_h</p:attrName>
                                        </p:attrNameLst>
                                      </p:cBhvr>
                                      <p:tavLst>
                                        <p:tav tm="0">
                                          <p:val>
                                            <p:fltVal val="0"/>
                                          </p:val>
                                        </p:tav>
                                        <p:tav tm="100000">
                                          <p:val>
                                            <p:strVal val="#ppt_h"/>
                                          </p:val>
                                        </p:tav>
                                      </p:tavLst>
                                    </p:anim>
                                    <p:animEffect transition="in" filter="fade">
                                      <p:cBhvr>
                                        <p:cTn id="91" dur="500"/>
                                        <p:tgtEl>
                                          <p:spTgt spid="289"/>
                                        </p:tgtEl>
                                      </p:cBhvr>
                                    </p:animEffect>
                                  </p:childTnLst>
                                </p:cTn>
                              </p:par>
                              <p:par>
                                <p:cTn id="92" presetID="12" presetClass="entr" presetSubtype="1" fill="hold"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down)">
                                      <p:cBhvr>
                                        <p:cTn id="95" dur="500"/>
                                        <p:tgtEl>
                                          <p:spTgt spid="20"/>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294"/>
                                        </p:tgtEl>
                                        <p:attrNameLst>
                                          <p:attrName>style.visibility</p:attrName>
                                        </p:attrNameLst>
                                      </p:cBhvr>
                                      <p:to>
                                        <p:strVal val="visible"/>
                                      </p:to>
                                    </p:set>
                                    <p:anim calcmode="lin" valueType="num">
                                      <p:cBhvr>
                                        <p:cTn id="99" dur="500" fill="hold"/>
                                        <p:tgtEl>
                                          <p:spTgt spid="294"/>
                                        </p:tgtEl>
                                        <p:attrNameLst>
                                          <p:attrName>ppt_w</p:attrName>
                                        </p:attrNameLst>
                                      </p:cBhvr>
                                      <p:tavLst>
                                        <p:tav tm="0">
                                          <p:val>
                                            <p:fltVal val="0"/>
                                          </p:val>
                                        </p:tav>
                                        <p:tav tm="100000">
                                          <p:val>
                                            <p:strVal val="#ppt_w"/>
                                          </p:val>
                                        </p:tav>
                                      </p:tavLst>
                                    </p:anim>
                                    <p:anim calcmode="lin" valueType="num">
                                      <p:cBhvr>
                                        <p:cTn id="100" dur="500" fill="hold"/>
                                        <p:tgtEl>
                                          <p:spTgt spid="294"/>
                                        </p:tgtEl>
                                        <p:attrNameLst>
                                          <p:attrName>ppt_h</p:attrName>
                                        </p:attrNameLst>
                                      </p:cBhvr>
                                      <p:tavLst>
                                        <p:tav tm="0">
                                          <p:val>
                                            <p:fltVal val="0"/>
                                          </p:val>
                                        </p:tav>
                                        <p:tav tm="100000">
                                          <p:val>
                                            <p:strVal val="#ppt_h"/>
                                          </p:val>
                                        </p:tav>
                                      </p:tavLst>
                                    </p:anim>
                                    <p:animEffect transition="in" filter="fade">
                                      <p:cBhvr>
                                        <p:cTn id="101" dur="500"/>
                                        <p:tgtEl>
                                          <p:spTgt spid="294"/>
                                        </p:tgtEl>
                                      </p:cBhvr>
                                    </p:animEffect>
                                  </p:childTnLst>
                                </p:cTn>
                              </p:par>
                              <p:par>
                                <p:cTn id="102" presetID="12" presetClass="entr" presetSubtype="1"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p:tgtEl>
                                          <p:spTgt spid="21"/>
                                        </p:tgtEl>
                                        <p:attrNameLst>
                                          <p:attrName>ppt_y</p:attrName>
                                        </p:attrNameLst>
                                      </p:cBhvr>
                                      <p:tavLst>
                                        <p:tav tm="0">
                                          <p:val>
                                            <p:strVal val="#ppt_y-#ppt_h*1.125000"/>
                                          </p:val>
                                        </p:tav>
                                        <p:tav tm="100000">
                                          <p:val>
                                            <p:strVal val="#ppt_y"/>
                                          </p:val>
                                        </p:tav>
                                      </p:tavLst>
                                    </p:anim>
                                    <p:animEffect transition="in" filter="wipe(down)">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1885950" y="3003977"/>
            <a:ext cx="90868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a:solidFill>
                  <a:schemeClr val="tx2"/>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1676400" y="3543916"/>
            <a:ext cx="950595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smtClean="0">
                <a:solidFill>
                  <a:schemeClr val="tx2"/>
                </a:solidFill>
                <a:cs typeface="Arial" panose="020B0604020202020204" pitchFamily="34" charset="0"/>
              </a:rPr>
              <a:t>THANK YOU</a:t>
            </a:r>
            <a:endParaRPr lang="zh-CN" altLang="en-US" sz="4800" b="1" dirty="0">
              <a:solidFill>
                <a:schemeClr val="tx2"/>
              </a:solidFill>
              <a:cs typeface="Arial" panose="020B0604020202020204" pitchFamily="34" charset="0"/>
            </a:endParaRPr>
          </a:p>
        </p:txBody>
      </p:sp>
      <p:sp>
        <p:nvSpPr>
          <p:cNvPr id="15" name="矩形 259"/>
          <p:cNvSpPr>
            <a:spLocks noChangeArrowheads="1"/>
          </p:cNvSpPr>
          <p:nvPr/>
        </p:nvSpPr>
        <p:spPr bwMode="auto">
          <a:xfrm>
            <a:off x="1924050" y="4803884"/>
            <a:ext cx="90106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tx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tx2"/>
              </a:solidFill>
              <a:cs typeface="Arial" panose="020B0604020202020204" pitchFamily="34" charset="0"/>
            </a:endParaRPr>
          </a:p>
        </p:txBody>
      </p:sp>
      <p:sp>
        <p:nvSpPr>
          <p:cNvPr id="19" name="矩形 259"/>
          <p:cNvSpPr>
            <a:spLocks noChangeArrowheads="1"/>
          </p:cNvSpPr>
          <p:nvPr/>
        </p:nvSpPr>
        <p:spPr bwMode="auto">
          <a:xfrm>
            <a:off x="3712625" y="5966160"/>
            <a:ext cx="2125354" cy="288147"/>
          </a:xfrm>
          <a:prstGeom prst="rect">
            <a:avLst/>
          </a:prstGeom>
          <a:no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2"/>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6743650" y="5966160"/>
            <a:ext cx="2267000" cy="288147"/>
          </a:xfrm>
          <a:prstGeom prst="rect">
            <a:avLst/>
          </a:prstGeom>
          <a:no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rPr>
              <a:t>Report: Ones </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1305408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3745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85067" y="332928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5124" name="矩形 10"/>
          <p:cNvSpPr>
            <a:spLocks noChangeArrowheads="1"/>
          </p:cNvSpPr>
          <p:nvPr/>
        </p:nvSpPr>
        <p:spPr bwMode="auto">
          <a:xfrm>
            <a:off x="4882748" y="265278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3281531" y="3089758"/>
            <a:ext cx="550485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8877647" y="215401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9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6353329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648400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995689" y="3958767"/>
            <a:ext cx="1399652" cy="1997350"/>
          </a:xfrm>
          <a:custGeom>
            <a:avLst/>
            <a:gdLst>
              <a:gd name="T0" fmla="*/ 542 w 588"/>
              <a:gd name="T1" fmla="*/ 636 h 840"/>
              <a:gd name="T2" fmla="*/ 384 w 588"/>
              <a:gd name="T3" fmla="*/ 624 h 840"/>
              <a:gd name="T4" fmla="*/ 382 w 588"/>
              <a:gd name="T5" fmla="*/ 469 h 840"/>
              <a:gd name="T6" fmla="*/ 541 w 588"/>
              <a:gd name="T7" fmla="*/ 455 h 840"/>
              <a:gd name="T8" fmla="*/ 583 w 588"/>
              <a:gd name="T9" fmla="*/ 476 h 840"/>
              <a:gd name="T10" fmla="*/ 585 w 588"/>
              <a:gd name="T11" fmla="*/ 449 h 840"/>
              <a:gd name="T12" fmla="*/ 585 w 588"/>
              <a:gd name="T13" fmla="*/ 327 h 840"/>
              <a:gd name="T14" fmla="*/ 494 w 588"/>
              <a:gd name="T15" fmla="*/ 239 h 840"/>
              <a:gd name="T16" fmla="*/ 322 w 588"/>
              <a:gd name="T17" fmla="*/ 239 h 840"/>
              <a:gd name="T18" fmla="*/ 354 w 588"/>
              <a:gd name="T19" fmla="*/ 159 h 840"/>
              <a:gd name="T20" fmla="*/ 342 w 588"/>
              <a:gd name="T21" fmla="*/ 31 h 840"/>
              <a:gd name="T22" fmla="*/ 213 w 588"/>
              <a:gd name="T23" fmla="*/ 34 h 840"/>
              <a:gd name="T24" fmla="*/ 205 w 588"/>
              <a:gd name="T25" fmla="*/ 163 h 840"/>
              <a:gd name="T26" fmla="*/ 234 w 588"/>
              <a:gd name="T27" fmla="*/ 239 h 840"/>
              <a:gd name="T28" fmla="*/ 75 w 588"/>
              <a:gd name="T29" fmla="*/ 239 h 840"/>
              <a:gd name="T30" fmla="*/ 0 w 588"/>
              <a:gd name="T31" fmla="*/ 259 h 840"/>
              <a:gd name="T32" fmla="*/ 8 w 588"/>
              <a:gd name="T33" fmla="*/ 338 h 840"/>
              <a:gd name="T34" fmla="*/ 552 w 588"/>
              <a:gd name="T35" fmla="*/ 840 h 840"/>
              <a:gd name="T36" fmla="*/ 584 w 588"/>
              <a:gd name="T37" fmla="*/ 786 h 840"/>
              <a:gd name="T38" fmla="*/ 585 w 588"/>
              <a:gd name="T39" fmla="*/ 613 h 840"/>
              <a:gd name="T40" fmla="*/ 542 w 588"/>
              <a:gd name="T41" fmla="*/ 63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8" h="840">
                <a:moveTo>
                  <a:pt x="542" y="636"/>
                </a:moveTo>
                <a:cubicBezTo>
                  <a:pt x="487" y="672"/>
                  <a:pt x="423" y="668"/>
                  <a:pt x="384" y="624"/>
                </a:cubicBezTo>
                <a:cubicBezTo>
                  <a:pt x="344" y="580"/>
                  <a:pt x="343" y="514"/>
                  <a:pt x="382" y="469"/>
                </a:cubicBezTo>
                <a:cubicBezTo>
                  <a:pt x="420" y="425"/>
                  <a:pt x="486" y="420"/>
                  <a:pt x="541" y="455"/>
                </a:cubicBezTo>
                <a:cubicBezTo>
                  <a:pt x="553" y="463"/>
                  <a:pt x="567" y="468"/>
                  <a:pt x="583" y="476"/>
                </a:cubicBezTo>
                <a:cubicBezTo>
                  <a:pt x="584" y="461"/>
                  <a:pt x="585" y="455"/>
                  <a:pt x="585" y="449"/>
                </a:cubicBezTo>
                <a:cubicBezTo>
                  <a:pt x="586" y="408"/>
                  <a:pt x="586" y="368"/>
                  <a:pt x="585" y="327"/>
                </a:cubicBezTo>
                <a:cubicBezTo>
                  <a:pt x="584" y="267"/>
                  <a:pt x="556" y="240"/>
                  <a:pt x="494" y="239"/>
                </a:cubicBezTo>
                <a:cubicBezTo>
                  <a:pt x="441" y="239"/>
                  <a:pt x="388" y="239"/>
                  <a:pt x="322" y="239"/>
                </a:cubicBezTo>
                <a:cubicBezTo>
                  <a:pt x="335" y="206"/>
                  <a:pt x="341" y="181"/>
                  <a:pt x="354" y="159"/>
                </a:cubicBezTo>
                <a:cubicBezTo>
                  <a:pt x="381" y="115"/>
                  <a:pt x="377" y="63"/>
                  <a:pt x="342" y="31"/>
                </a:cubicBezTo>
                <a:cubicBezTo>
                  <a:pt x="306" y="0"/>
                  <a:pt x="248" y="1"/>
                  <a:pt x="213" y="34"/>
                </a:cubicBezTo>
                <a:cubicBezTo>
                  <a:pt x="179" y="67"/>
                  <a:pt x="178" y="120"/>
                  <a:pt x="205" y="163"/>
                </a:cubicBezTo>
                <a:cubicBezTo>
                  <a:pt x="218" y="184"/>
                  <a:pt x="223" y="209"/>
                  <a:pt x="234" y="239"/>
                </a:cubicBezTo>
                <a:cubicBezTo>
                  <a:pt x="172" y="239"/>
                  <a:pt x="124" y="242"/>
                  <a:pt x="75" y="239"/>
                </a:cubicBezTo>
                <a:cubicBezTo>
                  <a:pt x="45" y="237"/>
                  <a:pt x="21" y="243"/>
                  <a:pt x="0" y="259"/>
                </a:cubicBezTo>
                <a:cubicBezTo>
                  <a:pt x="1" y="285"/>
                  <a:pt x="3" y="311"/>
                  <a:pt x="8" y="338"/>
                </a:cubicBezTo>
                <a:cubicBezTo>
                  <a:pt x="51" y="614"/>
                  <a:pt x="285" y="817"/>
                  <a:pt x="552" y="840"/>
                </a:cubicBezTo>
                <a:cubicBezTo>
                  <a:pt x="570" y="830"/>
                  <a:pt x="581" y="811"/>
                  <a:pt x="584" y="786"/>
                </a:cubicBezTo>
                <a:cubicBezTo>
                  <a:pt x="588" y="732"/>
                  <a:pt x="585" y="677"/>
                  <a:pt x="585" y="613"/>
                </a:cubicBezTo>
                <a:cubicBezTo>
                  <a:pt x="566" y="623"/>
                  <a:pt x="554" y="628"/>
                  <a:pt x="542" y="636"/>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6430500" y="3019527"/>
            <a:ext cx="1429788" cy="2030835"/>
          </a:xfrm>
          <a:custGeom>
            <a:avLst/>
            <a:gdLst>
              <a:gd name="T0" fmla="*/ 562 w 601"/>
              <a:gd name="T1" fmla="*/ 417 h 854"/>
              <a:gd name="T2" fmla="*/ 244 w 601"/>
              <a:gd name="T3" fmla="*/ 82 h 854"/>
              <a:gd name="T4" fmla="*/ 222 w 601"/>
              <a:gd name="T5" fmla="*/ 50 h 854"/>
              <a:gd name="T6" fmla="*/ 223 w 601"/>
              <a:gd name="T7" fmla="*/ 0 h 854"/>
              <a:gd name="T8" fmla="*/ 79 w 601"/>
              <a:gd name="T9" fmla="*/ 0 h 854"/>
              <a:gd name="T10" fmla="*/ 4 w 601"/>
              <a:gd name="T11" fmla="*/ 69 h 854"/>
              <a:gd name="T12" fmla="*/ 3 w 601"/>
              <a:gd name="T13" fmla="*/ 267 h 854"/>
              <a:gd name="T14" fmla="*/ 87 w 601"/>
              <a:gd name="T15" fmla="*/ 230 h 854"/>
              <a:gd name="T16" fmla="*/ 214 w 601"/>
              <a:gd name="T17" fmla="*/ 249 h 854"/>
              <a:gd name="T18" fmla="*/ 208 w 601"/>
              <a:gd name="T19" fmla="*/ 373 h 854"/>
              <a:gd name="T20" fmla="*/ 84 w 601"/>
              <a:gd name="T21" fmla="*/ 384 h 854"/>
              <a:gd name="T22" fmla="*/ 3 w 601"/>
              <a:gd name="T23" fmla="*/ 352 h 854"/>
              <a:gd name="T24" fmla="*/ 3 w 601"/>
              <a:gd name="T25" fmla="*/ 522 h 854"/>
              <a:gd name="T26" fmla="*/ 94 w 601"/>
              <a:gd name="T27" fmla="*/ 614 h 854"/>
              <a:gd name="T28" fmla="*/ 266 w 601"/>
              <a:gd name="T29" fmla="*/ 614 h 854"/>
              <a:gd name="T30" fmla="*/ 233 w 601"/>
              <a:gd name="T31" fmla="*/ 694 h 854"/>
              <a:gd name="T32" fmla="*/ 247 w 601"/>
              <a:gd name="T33" fmla="*/ 822 h 854"/>
              <a:gd name="T34" fmla="*/ 371 w 601"/>
              <a:gd name="T35" fmla="*/ 822 h 854"/>
              <a:gd name="T36" fmla="*/ 385 w 601"/>
              <a:gd name="T37" fmla="*/ 695 h 854"/>
              <a:gd name="T38" fmla="*/ 351 w 601"/>
              <a:gd name="T39" fmla="*/ 614 h 854"/>
              <a:gd name="T40" fmla="*/ 533 w 601"/>
              <a:gd name="T41" fmla="*/ 614 h 854"/>
              <a:gd name="T42" fmla="*/ 601 w 601"/>
              <a:gd name="T43" fmla="*/ 585 h 854"/>
              <a:gd name="T44" fmla="*/ 562 w 601"/>
              <a:gd name="T45" fmla="*/ 417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1" h="854">
                <a:moveTo>
                  <a:pt x="562" y="417"/>
                </a:moveTo>
                <a:cubicBezTo>
                  <a:pt x="503" y="262"/>
                  <a:pt x="395" y="151"/>
                  <a:pt x="244" y="82"/>
                </a:cubicBezTo>
                <a:cubicBezTo>
                  <a:pt x="228" y="75"/>
                  <a:pt x="221" y="67"/>
                  <a:pt x="222" y="50"/>
                </a:cubicBezTo>
                <a:cubicBezTo>
                  <a:pt x="223" y="33"/>
                  <a:pt x="223" y="16"/>
                  <a:pt x="223" y="0"/>
                </a:cubicBezTo>
                <a:cubicBezTo>
                  <a:pt x="175" y="0"/>
                  <a:pt x="127" y="0"/>
                  <a:pt x="79" y="0"/>
                </a:cubicBezTo>
                <a:cubicBezTo>
                  <a:pt x="36" y="1"/>
                  <a:pt x="7" y="27"/>
                  <a:pt x="4" y="69"/>
                </a:cubicBezTo>
                <a:cubicBezTo>
                  <a:pt x="0" y="130"/>
                  <a:pt x="3" y="191"/>
                  <a:pt x="3" y="267"/>
                </a:cubicBezTo>
                <a:cubicBezTo>
                  <a:pt x="38" y="252"/>
                  <a:pt x="64" y="243"/>
                  <a:pt x="87" y="230"/>
                </a:cubicBezTo>
                <a:cubicBezTo>
                  <a:pt x="131" y="204"/>
                  <a:pt x="184" y="211"/>
                  <a:pt x="214" y="249"/>
                </a:cubicBezTo>
                <a:cubicBezTo>
                  <a:pt x="244" y="286"/>
                  <a:pt x="242" y="338"/>
                  <a:pt x="208" y="373"/>
                </a:cubicBezTo>
                <a:cubicBezTo>
                  <a:pt x="176" y="407"/>
                  <a:pt x="125" y="409"/>
                  <a:pt x="84" y="384"/>
                </a:cubicBezTo>
                <a:cubicBezTo>
                  <a:pt x="62" y="370"/>
                  <a:pt x="35" y="364"/>
                  <a:pt x="3" y="352"/>
                </a:cubicBezTo>
                <a:cubicBezTo>
                  <a:pt x="3" y="418"/>
                  <a:pt x="2" y="470"/>
                  <a:pt x="3" y="522"/>
                </a:cubicBezTo>
                <a:cubicBezTo>
                  <a:pt x="3" y="586"/>
                  <a:pt x="30" y="613"/>
                  <a:pt x="94" y="614"/>
                </a:cubicBezTo>
                <a:cubicBezTo>
                  <a:pt x="147" y="615"/>
                  <a:pt x="200" y="614"/>
                  <a:pt x="266" y="614"/>
                </a:cubicBezTo>
                <a:cubicBezTo>
                  <a:pt x="253" y="647"/>
                  <a:pt x="246" y="672"/>
                  <a:pt x="233" y="694"/>
                </a:cubicBezTo>
                <a:cubicBezTo>
                  <a:pt x="206" y="738"/>
                  <a:pt x="210" y="790"/>
                  <a:pt x="247" y="822"/>
                </a:cubicBezTo>
                <a:cubicBezTo>
                  <a:pt x="283" y="854"/>
                  <a:pt x="334" y="854"/>
                  <a:pt x="371" y="822"/>
                </a:cubicBezTo>
                <a:cubicBezTo>
                  <a:pt x="408" y="791"/>
                  <a:pt x="412" y="738"/>
                  <a:pt x="385" y="695"/>
                </a:cubicBezTo>
                <a:cubicBezTo>
                  <a:pt x="372" y="673"/>
                  <a:pt x="365" y="648"/>
                  <a:pt x="351" y="614"/>
                </a:cubicBezTo>
                <a:cubicBezTo>
                  <a:pt x="423" y="614"/>
                  <a:pt x="478" y="615"/>
                  <a:pt x="533" y="614"/>
                </a:cubicBezTo>
                <a:cubicBezTo>
                  <a:pt x="564" y="613"/>
                  <a:pt x="587" y="603"/>
                  <a:pt x="601" y="585"/>
                </a:cubicBezTo>
                <a:cubicBezTo>
                  <a:pt x="596" y="529"/>
                  <a:pt x="584" y="473"/>
                  <a:pt x="562" y="417"/>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5866286" y="4524654"/>
            <a:ext cx="1995676" cy="1434811"/>
          </a:xfrm>
          <a:custGeom>
            <a:avLst/>
            <a:gdLst>
              <a:gd name="T0" fmla="*/ 839 w 839"/>
              <a:gd name="T1" fmla="*/ 33 h 603"/>
              <a:gd name="T2" fmla="*/ 778 w 839"/>
              <a:gd name="T3" fmla="*/ 2 h 603"/>
              <a:gd name="T4" fmla="*/ 622 w 839"/>
              <a:gd name="T5" fmla="*/ 2 h 603"/>
              <a:gd name="T6" fmla="*/ 620 w 839"/>
              <a:gd name="T7" fmla="*/ 18 h 603"/>
              <a:gd name="T8" fmla="*/ 638 w 839"/>
              <a:gd name="T9" fmla="*/ 47 h 603"/>
              <a:gd name="T10" fmla="*/ 622 w 839"/>
              <a:gd name="T11" fmla="*/ 205 h 603"/>
              <a:gd name="T12" fmla="*/ 471 w 839"/>
              <a:gd name="T13" fmla="*/ 206 h 603"/>
              <a:gd name="T14" fmla="*/ 454 w 839"/>
              <a:gd name="T15" fmla="*/ 48 h 603"/>
              <a:gd name="T16" fmla="*/ 479 w 839"/>
              <a:gd name="T17" fmla="*/ 1 h 603"/>
              <a:gd name="T18" fmla="*/ 340 w 839"/>
              <a:gd name="T19" fmla="*/ 1 h 603"/>
              <a:gd name="T20" fmla="*/ 239 w 839"/>
              <a:gd name="T21" fmla="*/ 100 h 603"/>
              <a:gd name="T22" fmla="*/ 239 w 839"/>
              <a:gd name="T23" fmla="*/ 266 h 603"/>
              <a:gd name="T24" fmla="*/ 158 w 839"/>
              <a:gd name="T25" fmla="*/ 231 h 603"/>
              <a:gd name="T26" fmla="*/ 30 w 839"/>
              <a:gd name="T27" fmla="*/ 247 h 603"/>
              <a:gd name="T28" fmla="*/ 33 w 839"/>
              <a:gd name="T29" fmla="*/ 371 h 603"/>
              <a:gd name="T30" fmla="*/ 161 w 839"/>
              <a:gd name="T31" fmla="*/ 384 h 603"/>
              <a:gd name="T32" fmla="*/ 240 w 839"/>
              <a:gd name="T33" fmla="*/ 350 h 603"/>
              <a:gd name="T34" fmla="*/ 240 w 839"/>
              <a:gd name="T35" fmla="*/ 533 h 603"/>
              <a:gd name="T36" fmla="*/ 276 w 839"/>
              <a:gd name="T37" fmla="*/ 603 h 603"/>
              <a:gd name="T38" fmla="*/ 351 w 839"/>
              <a:gd name="T39" fmla="*/ 593 h 603"/>
              <a:gd name="T40" fmla="*/ 839 w 839"/>
              <a:gd name="T41" fmla="*/ 3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9" h="603">
                <a:moveTo>
                  <a:pt x="839" y="33"/>
                </a:moveTo>
                <a:cubicBezTo>
                  <a:pt x="827" y="14"/>
                  <a:pt x="806" y="3"/>
                  <a:pt x="778" y="2"/>
                </a:cubicBezTo>
                <a:cubicBezTo>
                  <a:pt x="727" y="0"/>
                  <a:pt x="675" y="2"/>
                  <a:pt x="622" y="2"/>
                </a:cubicBezTo>
                <a:cubicBezTo>
                  <a:pt x="621" y="12"/>
                  <a:pt x="619" y="16"/>
                  <a:pt x="620" y="18"/>
                </a:cubicBezTo>
                <a:cubicBezTo>
                  <a:pt x="626" y="28"/>
                  <a:pt x="631" y="37"/>
                  <a:pt x="638" y="47"/>
                </a:cubicBezTo>
                <a:cubicBezTo>
                  <a:pt x="674" y="101"/>
                  <a:pt x="668" y="166"/>
                  <a:pt x="622" y="205"/>
                </a:cubicBezTo>
                <a:cubicBezTo>
                  <a:pt x="578" y="243"/>
                  <a:pt x="517" y="244"/>
                  <a:pt x="471" y="206"/>
                </a:cubicBezTo>
                <a:cubicBezTo>
                  <a:pt x="426" y="169"/>
                  <a:pt x="419" y="102"/>
                  <a:pt x="454" y="48"/>
                </a:cubicBezTo>
                <a:cubicBezTo>
                  <a:pt x="462" y="36"/>
                  <a:pt x="468" y="22"/>
                  <a:pt x="479" y="1"/>
                </a:cubicBezTo>
                <a:cubicBezTo>
                  <a:pt x="426" y="1"/>
                  <a:pt x="383" y="1"/>
                  <a:pt x="340" y="1"/>
                </a:cubicBezTo>
                <a:cubicBezTo>
                  <a:pt x="266" y="2"/>
                  <a:pt x="240" y="27"/>
                  <a:pt x="239" y="100"/>
                </a:cubicBezTo>
                <a:cubicBezTo>
                  <a:pt x="239" y="151"/>
                  <a:pt x="239" y="202"/>
                  <a:pt x="239" y="266"/>
                </a:cubicBezTo>
                <a:cubicBezTo>
                  <a:pt x="205" y="252"/>
                  <a:pt x="180" y="244"/>
                  <a:pt x="158" y="231"/>
                </a:cubicBezTo>
                <a:cubicBezTo>
                  <a:pt x="114" y="205"/>
                  <a:pt x="61" y="210"/>
                  <a:pt x="30" y="247"/>
                </a:cubicBezTo>
                <a:cubicBezTo>
                  <a:pt x="0" y="284"/>
                  <a:pt x="1" y="335"/>
                  <a:pt x="33" y="371"/>
                </a:cubicBezTo>
                <a:cubicBezTo>
                  <a:pt x="65" y="407"/>
                  <a:pt x="118" y="411"/>
                  <a:pt x="161" y="384"/>
                </a:cubicBezTo>
                <a:cubicBezTo>
                  <a:pt x="182" y="370"/>
                  <a:pt x="207" y="364"/>
                  <a:pt x="240" y="350"/>
                </a:cubicBezTo>
                <a:cubicBezTo>
                  <a:pt x="240" y="420"/>
                  <a:pt x="239" y="477"/>
                  <a:pt x="240" y="533"/>
                </a:cubicBezTo>
                <a:cubicBezTo>
                  <a:pt x="241" y="567"/>
                  <a:pt x="253" y="591"/>
                  <a:pt x="276" y="603"/>
                </a:cubicBezTo>
                <a:cubicBezTo>
                  <a:pt x="301" y="602"/>
                  <a:pt x="326" y="598"/>
                  <a:pt x="351" y="593"/>
                </a:cubicBezTo>
                <a:cubicBezTo>
                  <a:pt x="634" y="537"/>
                  <a:pt x="825" y="300"/>
                  <a:pt x="839" y="33"/>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6438631" y="2217573"/>
            <a:ext cx="1910291" cy="555843"/>
          </a:xfrm>
          <a:custGeom>
            <a:avLst/>
            <a:gdLst>
              <a:gd name="T0" fmla="*/ 679 w 803"/>
              <a:gd name="T1" fmla="*/ 91 h 234"/>
              <a:gd name="T2" fmla="*/ 415 w 803"/>
              <a:gd name="T3" fmla="*/ 68 h 234"/>
              <a:gd name="T4" fmla="*/ 307 w 803"/>
              <a:gd name="T5" fmla="*/ 27 h 234"/>
              <a:gd name="T6" fmla="*/ 101 w 803"/>
              <a:gd name="T7" fmla="*/ 60 h 234"/>
              <a:gd name="T8" fmla="*/ 0 w 803"/>
              <a:gd name="T9" fmla="*/ 234 h 234"/>
              <a:gd name="T10" fmla="*/ 75 w 803"/>
              <a:gd name="T11" fmla="*/ 234 h 234"/>
              <a:gd name="T12" fmla="*/ 80 w 803"/>
              <a:gd name="T13" fmla="*/ 213 h 234"/>
              <a:gd name="T14" fmla="*/ 283 w 803"/>
              <a:gd name="T15" fmla="*/ 97 h 234"/>
              <a:gd name="T16" fmla="*/ 389 w 803"/>
              <a:gd name="T17" fmla="*/ 137 h 234"/>
              <a:gd name="T18" fmla="*/ 613 w 803"/>
              <a:gd name="T19" fmla="*/ 177 h 234"/>
              <a:gd name="T20" fmla="*/ 803 w 803"/>
              <a:gd name="T21" fmla="*/ 142 h 234"/>
              <a:gd name="T22" fmla="*/ 803 w 803"/>
              <a:gd name="T23" fmla="*/ 63 h 234"/>
              <a:gd name="T24" fmla="*/ 679 w 803"/>
              <a:gd name="T25"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 h="234">
                <a:moveTo>
                  <a:pt x="679" y="91"/>
                </a:moveTo>
                <a:cubicBezTo>
                  <a:pt x="588" y="115"/>
                  <a:pt x="501" y="109"/>
                  <a:pt x="415" y="68"/>
                </a:cubicBezTo>
                <a:cubicBezTo>
                  <a:pt x="381" y="52"/>
                  <a:pt x="344" y="40"/>
                  <a:pt x="307" y="27"/>
                </a:cubicBezTo>
                <a:cubicBezTo>
                  <a:pt x="233" y="0"/>
                  <a:pt x="164" y="17"/>
                  <a:pt x="101" y="60"/>
                </a:cubicBezTo>
                <a:cubicBezTo>
                  <a:pt x="40" y="101"/>
                  <a:pt x="11" y="162"/>
                  <a:pt x="0" y="234"/>
                </a:cubicBezTo>
                <a:cubicBezTo>
                  <a:pt x="75" y="234"/>
                  <a:pt x="75" y="234"/>
                  <a:pt x="75" y="234"/>
                </a:cubicBezTo>
                <a:cubicBezTo>
                  <a:pt x="77" y="226"/>
                  <a:pt x="78" y="219"/>
                  <a:pt x="80" y="213"/>
                </a:cubicBezTo>
                <a:cubicBezTo>
                  <a:pt x="103" y="118"/>
                  <a:pt x="212" y="67"/>
                  <a:pt x="283" y="97"/>
                </a:cubicBezTo>
                <a:cubicBezTo>
                  <a:pt x="317" y="112"/>
                  <a:pt x="354" y="123"/>
                  <a:pt x="389" y="137"/>
                </a:cubicBezTo>
                <a:cubicBezTo>
                  <a:pt x="461" y="166"/>
                  <a:pt x="533" y="192"/>
                  <a:pt x="613" y="177"/>
                </a:cubicBezTo>
                <a:cubicBezTo>
                  <a:pt x="677" y="164"/>
                  <a:pt x="740" y="153"/>
                  <a:pt x="803" y="142"/>
                </a:cubicBezTo>
                <a:cubicBezTo>
                  <a:pt x="803" y="113"/>
                  <a:pt x="803" y="89"/>
                  <a:pt x="803" y="63"/>
                </a:cubicBezTo>
                <a:cubicBezTo>
                  <a:pt x="760" y="73"/>
                  <a:pt x="719" y="80"/>
                  <a:pt x="679" y="9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9"/>
          <p:cNvGrpSpPr/>
          <p:nvPr/>
        </p:nvGrpSpPr>
        <p:grpSpPr>
          <a:xfrm>
            <a:off x="7534402" y="2988102"/>
            <a:ext cx="2506316" cy="612892"/>
            <a:chOff x="5431395" y="2368916"/>
            <a:chExt cx="2376489" cy="581144"/>
          </a:xfrm>
          <a:solidFill>
            <a:schemeClr val="accent2"/>
          </a:solidFill>
        </p:grpSpPr>
        <p:cxnSp>
          <p:nvCxnSpPr>
            <p:cNvPr id="11" name="Straight Connector 10"/>
            <p:cNvCxnSpPr/>
            <p:nvPr/>
          </p:nvCxnSpPr>
          <p:spPr bwMode="auto">
            <a:xfrm flipV="1">
              <a:off x="5431395" y="2573456"/>
              <a:ext cx="403756" cy="376604"/>
            </a:xfrm>
            <a:prstGeom prst="line">
              <a:avLst/>
            </a:prstGeom>
            <a:grpFill/>
            <a:ln w="12700" cap="flat" cmpd="sng" algn="ctr">
              <a:solidFill>
                <a:schemeClr val="accent2"/>
              </a:solidFill>
              <a:prstDash val="sysDash"/>
              <a:round/>
              <a:headEnd type="none" w="med" len="med"/>
              <a:tailEnd type="none" w="med" len="med"/>
            </a:ln>
            <a:effectLst/>
          </p:spPr>
        </p:cxnSp>
        <p:cxnSp>
          <p:nvCxnSpPr>
            <p:cNvPr id="12" name="Straight Connector 11"/>
            <p:cNvCxnSpPr/>
            <p:nvPr/>
          </p:nvCxnSpPr>
          <p:spPr bwMode="auto">
            <a:xfrm>
              <a:off x="6022960" y="2463861"/>
              <a:ext cx="1599407" cy="0"/>
            </a:xfrm>
            <a:prstGeom prst="line">
              <a:avLst/>
            </a:prstGeom>
            <a:grpFill/>
            <a:ln w="12700" cap="flat" cmpd="sng" algn="ctr">
              <a:solidFill>
                <a:schemeClr val="accent2"/>
              </a:solidFill>
              <a:prstDash val="sysDash"/>
              <a:round/>
              <a:headEnd type="none" w="med" len="med"/>
              <a:tailEnd type="none" w="med" len="med"/>
            </a:ln>
            <a:effectLst/>
          </p:spPr>
        </p:cxnSp>
        <p:grpSp>
          <p:nvGrpSpPr>
            <p:cNvPr id="13" name="Group 12"/>
            <p:cNvGrpSpPr/>
            <p:nvPr/>
          </p:nvGrpSpPr>
          <p:grpSpPr>
            <a:xfrm flipV="1">
              <a:off x="5828053" y="2384381"/>
              <a:ext cx="194907" cy="194907"/>
              <a:chOff x="6511702" y="5419514"/>
              <a:chExt cx="194907" cy="194907"/>
            </a:xfrm>
            <a:grpFill/>
          </p:grpSpPr>
          <p:sp>
            <p:nvSpPr>
              <p:cNvPr id="17"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flipV="1">
              <a:off x="7612977" y="2368916"/>
              <a:ext cx="194907" cy="194907"/>
              <a:chOff x="6511702" y="5419514"/>
              <a:chExt cx="194907" cy="194907"/>
            </a:xfrm>
            <a:grpFill/>
          </p:grpSpPr>
          <p:sp>
            <p:nvSpPr>
              <p:cNvPr id="15"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 name="Group 18"/>
          <p:cNvGrpSpPr/>
          <p:nvPr/>
        </p:nvGrpSpPr>
        <p:grpSpPr>
          <a:xfrm>
            <a:off x="7284845" y="5625394"/>
            <a:ext cx="2506316" cy="612892"/>
            <a:chOff x="5194765" y="4869597"/>
            <a:chExt cx="2376489" cy="581144"/>
          </a:xfrm>
          <a:solidFill>
            <a:schemeClr val="accent3"/>
          </a:solidFill>
        </p:grpSpPr>
        <p:cxnSp>
          <p:nvCxnSpPr>
            <p:cNvPr id="20" name="Straight Connector 19"/>
            <p:cNvCxnSpPr/>
            <p:nvPr/>
          </p:nvCxnSpPr>
          <p:spPr bwMode="auto">
            <a:xfrm>
              <a:off x="5194765" y="4869597"/>
              <a:ext cx="403756" cy="376604"/>
            </a:xfrm>
            <a:prstGeom prst="line">
              <a:avLst/>
            </a:prstGeom>
            <a:grpFill/>
            <a:ln w="12700" cap="flat" cmpd="sng" algn="ctr">
              <a:solidFill>
                <a:schemeClr val="accent3"/>
              </a:solidFill>
              <a:prstDash val="sysDash"/>
              <a:round/>
              <a:headEnd type="none" w="med" len="med"/>
              <a:tailEnd type="none" w="med" len="med"/>
            </a:ln>
            <a:effectLst/>
          </p:spPr>
        </p:cxnSp>
        <p:cxnSp>
          <p:nvCxnSpPr>
            <p:cNvPr id="21" name="Straight Connector 20"/>
            <p:cNvCxnSpPr/>
            <p:nvPr/>
          </p:nvCxnSpPr>
          <p:spPr bwMode="auto">
            <a:xfrm flipV="1">
              <a:off x="5786330" y="5355796"/>
              <a:ext cx="1599407" cy="0"/>
            </a:xfrm>
            <a:prstGeom prst="line">
              <a:avLst/>
            </a:prstGeom>
            <a:grpFill/>
            <a:ln w="12700" cap="flat" cmpd="sng" algn="ctr">
              <a:solidFill>
                <a:schemeClr val="accent3"/>
              </a:solidFill>
              <a:prstDash val="sysDash"/>
              <a:round/>
              <a:headEnd type="none" w="med" len="med"/>
              <a:tailEnd type="none" w="med" len="med"/>
            </a:ln>
            <a:effectLst/>
          </p:spPr>
        </p:cxnSp>
        <p:grpSp>
          <p:nvGrpSpPr>
            <p:cNvPr id="22" name="Group 21"/>
            <p:cNvGrpSpPr/>
            <p:nvPr/>
          </p:nvGrpSpPr>
          <p:grpSpPr>
            <a:xfrm>
              <a:off x="5591423" y="5240369"/>
              <a:ext cx="194907" cy="194907"/>
              <a:chOff x="6511702" y="5419514"/>
              <a:chExt cx="194907" cy="194907"/>
            </a:xfrm>
            <a:grpFill/>
          </p:grpSpPr>
          <p:sp>
            <p:nvSpPr>
              <p:cNvPr id="26"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p:nvPr/>
          </p:nvGrpSpPr>
          <p:grpSpPr>
            <a:xfrm>
              <a:off x="7376347" y="5255834"/>
              <a:ext cx="194907" cy="194907"/>
              <a:chOff x="6511702" y="5419514"/>
              <a:chExt cx="194907" cy="194907"/>
            </a:xfrm>
            <a:grpFill/>
          </p:grpSpPr>
          <p:sp>
            <p:nvSpPr>
              <p:cNvPr id="2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28" name="Straight Connector 27"/>
          <p:cNvCxnSpPr/>
          <p:nvPr/>
        </p:nvCxnSpPr>
        <p:spPr bwMode="auto">
          <a:xfrm flipH="1">
            <a:off x="4952870" y="5497756"/>
            <a:ext cx="425813" cy="397178"/>
          </a:xfrm>
          <a:prstGeom prst="line">
            <a:avLst/>
          </a:prstGeom>
          <a:noFill/>
          <a:ln w="12700" cap="flat" cmpd="sng" algn="ctr">
            <a:solidFill>
              <a:schemeClr val="accent4"/>
            </a:solidFill>
            <a:prstDash val="sysDash"/>
            <a:round/>
            <a:headEnd type="none" w="med" len="med"/>
            <a:tailEnd type="none" w="med" len="med"/>
          </a:ln>
          <a:effectLst/>
        </p:spPr>
      </p:cxnSp>
      <p:cxnSp>
        <p:nvCxnSpPr>
          <p:cNvPr id="29" name="Straight Connector 28"/>
          <p:cNvCxnSpPr/>
          <p:nvPr/>
        </p:nvCxnSpPr>
        <p:spPr bwMode="auto">
          <a:xfrm flipH="1" flipV="1">
            <a:off x="3068020" y="6010516"/>
            <a:ext cx="1686782" cy="0"/>
          </a:xfrm>
          <a:prstGeom prst="line">
            <a:avLst/>
          </a:prstGeom>
          <a:noFill/>
          <a:ln w="12700" cap="flat" cmpd="sng" algn="ctr">
            <a:solidFill>
              <a:schemeClr val="accent4"/>
            </a:solidFill>
            <a:prstDash val="sysDash"/>
            <a:round/>
            <a:headEnd type="none" w="med" len="med"/>
            <a:tailEnd type="none" w="med" len="med"/>
          </a:ln>
          <a:effectLst/>
        </p:spPr>
      </p:cxnSp>
      <p:grpSp>
        <p:nvGrpSpPr>
          <p:cNvPr id="30" name="Group 29"/>
          <p:cNvGrpSpPr/>
          <p:nvPr/>
        </p:nvGrpSpPr>
        <p:grpSpPr>
          <a:xfrm flipH="1">
            <a:off x="4754802" y="5888783"/>
            <a:ext cx="205555" cy="205555"/>
            <a:chOff x="6511702" y="5419514"/>
            <a:chExt cx="194907" cy="194907"/>
          </a:xfrm>
          <a:solidFill>
            <a:schemeClr val="accent4"/>
          </a:solidFill>
        </p:grpSpPr>
        <p:sp>
          <p:nvSpPr>
            <p:cNvPr id="31"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32"/>
          <p:cNvGrpSpPr/>
          <p:nvPr/>
        </p:nvGrpSpPr>
        <p:grpSpPr>
          <a:xfrm flipH="1">
            <a:off x="2872368" y="5905093"/>
            <a:ext cx="205555" cy="205555"/>
            <a:chOff x="6511702" y="5419514"/>
            <a:chExt cx="194907" cy="194907"/>
          </a:xfrm>
          <a:solidFill>
            <a:schemeClr val="accent4"/>
          </a:solidFill>
        </p:grpSpPr>
        <p:sp>
          <p:nvSpPr>
            <p:cNvPr id="3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5309091" y="4691672"/>
            <a:ext cx="424052" cy="418784"/>
            <a:chOff x="-2792595" y="1299030"/>
            <a:chExt cx="1030470" cy="1017672"/>
          </a:xfrm>
          <a:solidFill>
            <a:schemeClr val="bg1"/>
          </a:solidFill>
        </p:grpSpPr>
        <p:sp>
          <p:nvSpPr>
            <p:cNvPr id="37" name="Freeform 57"/>
            <p:cNvSpPr>
              <a:spLocks/>
            </p:cNvSpPr>
            <p:nvPr/>
          </p:nvSpPr>
          <p:spPr bwMode="auto">
            <a:xfrm>
              <a:off x="-2670185" y="1319617"/>
              <a:ext cx="908060" cy="669917"/>
            </a:xfrm>
            <a:custGeom>
              <a:avLst/>
              <a:gdLst>
                <a:gd name="T0" fmla="*/ 1182 w 1528"/>
                <a:gd name="T1" fmla="*/ 61 h 1127"/>
                <a:gd name="T2" fmla="*/ 1386 w 1528"/>
                <a:gd name="T3" fmla="*/ 25 h 1127"/>
                <a:gd name="T4" fmla="*/ 1508 w 1528"/>
                <a:gd name="T5" fmla="*/ 4 h 1127"/>
                <a:gd name="T6" fmla="*/ 1525 w 1528"/>
                <a:gd name="T7" fmla="*/ 20 h 1127"/>
                <a:gd name="T8" fmla="*/ 1471 w 1528"/>
                <a:gd name="T9" fmla="*/ 296 h 1127"/>
                <a:gd name="T10" fmla="*/ 1460 w 1528"/>
                <a:gd name="T11" fmla="*/ 353 h 1127"/>
                <a:gd name="T12" fmla="*/ 1403 w 1528"/>
                <a:gd name="T13" fmla="*/ 292 h 1127"/>
                <a:gd name="T14" fmla="*/ 1369 w 1528"/>
                <a:gd name="T15" fmla="*/ 290 h 1127"/>
                <a:gd name="T16" fmla="*/ 1185 w 1528"/>
                <a:gd name="T17" fmla="*/ 471 h 1127"/>
                <a:gd name="T18" fmla="*/ 741 w 1528"/>
                <a:gd name="T19" fmla="*/ 904 h 1127"/>
                <a:gd name="T20" fmla="*/ 713 w 1528"/>
                <a:gd name="T21" fmla="*/ 904 h 1127"/>
                <a:gd name="T22" fmla="*/ 546 w 1528"/>
                <a:gd name="T23" fmla="*/ 744 h 1127"/>
                <a:gd name="T24" fmla="*/ 516 w 1528"/>
                <a:gd name="T25" fmla="*/ 744 h 1127"/>
                <a:gd name="T26" fmla="*/ 147 w 1528"/>
                <a:gd name="T27" fmla="*/ 1114 h 1127"/>
                <a:gd name="T28" fmla="*/ 115 w 1528"/>
                <a:gd name="T29" fmla="*/ 1113 h 1127"/>
                <a:gd name="T30" fmla="*/ 12 w 1528"/>
                <a:gd name="T31" fmla="*/ 1011 h 1127"/>
                <a:gd name="T32" fmla="*/ 10 w 1528"/>
                <a:gd name="T33" fmla="*/ 988 h 1127"/>
                <a:gd name="T34" fmla="*/ 524 w 1528"/>
                <a:gd name="T35" fmla="*/ 475 h 1127"/>
                <a:gd name="T36" fmla="*/ 548 w 1528"/>
                <a:gd name="T37" fmla="*/ 477 h 1127"/>
                <a:gd name="T38" fmla="*/ 716 w 1528"/>
                <a:gd name="T39" fmla="*/ 636 h 1127"/>
                <a:gd name="T40" fmla="*/ 738 w 1528"/>
                <a:gd name="T41" fmla="*/ 636 h 1127"/>
                <a:gd name="T42" fmla="*/ 1147 w 1528"/>
                <a:gd name="T43" fmla="*/ 242 h 1127"/>
                <a:gd name="T44" fmla="*/ 1241 w 1528"/>
                <a:gd name="T45" fmla="*/ 153 h 1127"/>
                <a:gd name="T46" fmla="*/ 1242 w 1528"/>
                <a:gd name="T47" fmla="*/ 127 h 1127"/>
                <a:gd name="T48" fmla="*/ 1178 w 1528"/>
                <a:gd name="T49" fmla="*/ 67 h 1127"/>
                <a:gd name="T50" fmla="*/ 1182 w 1528"/>
                <a:gd name="T51" fmla="*/ 6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8" h="1127">
                  <a:moveTo>
                    <a:pt x="1182" y="61"/>
                  </a:moveTo>
                  <a:cubicBezTo>
                    <a:pt x="1250" y="49"/>
                    <a:pt x="1318" y="37"/>
                    <a:pt x="1386" y="25"/>
                  </a:cubicBezTo>
                  <a:cubicBezTo>
                    <a:pt x="1427" y="18"/>
                    <a:pt x="1468" y="12"/>
                    <a:pt x="1508" y="4"/>
                  </a:cubicBezTo>
                  <a:cubicBezTo>
                    <a:pt x="1525" y="0"/>
                    <a:pt x="1528" y="5"/>
                    <a:pt x="1525" y="20"/>
                  </a:cubicBezTo>
                  <a:cubicBezTo>
                    <a:pt x="1506" y="112"/>
                    <a:pt x="1489" y="204"/>
                    <a:pt x="1471" y="296"/>
                  </a:cubicBezTo>
                  <a:cubicBezTo>
                    <a:pt x="1468" y="313"/>
                    <a:pt x="1464" y="330"/>
                    <a:pt x="1460" y="353"/>
                  </a:cubicBezTo>
                  <a:cubicBezTo>
                    <a:pt x="1439" y="330"/>
                    <a:pt x="1420" y="312"/>
                    <a:pt x="1403" y="292"/>
                  </a:cubicBezTo>
                  <a:cubicBezTo>
                    <a:pt x="1391" y="277"/>
                    <a:pt x="1383" y="276"/>
                    <a:pt x="1369" y="290"/>
                  </a:cubicBezTo>
                  <a:cubicBezTo>
                    <a:pt x="1308" y="351"/>
                    <a:pt x="1246" y="411"/>
                    <a:pt x="1185" y="471"/>
                  </a:cubicBezTo>
                  <a:cubicBezTo>
                    <a:pt x="1037" y="615"/>
                    <a:pt x="889" y="759"/>
                    <a:pt x="741" y="904"/>
                  </a:cubicBezTo>
                  <a:cubicBezTo>
                    <a:pt x="730" y="915"/>
                    <a:pt x="725" y="915"/>
                    <a:pt x="713" y="904"/>
                  </a:cubicBezTo>
                  <a:cubicBezTo>
                    <a:pt x="658" y="850"/>
                    <a:pt x="601" y="798"/>
                    <a:pt x="546" y="744"/>
                  </a:cubicBezTo>
                  <a:cubicBezTo>
                    <a:pt x="534" y="733"/>
                    <a:pt x="528" y="732"/>
                    <a:pt x="516" y="744"/>
                  </a:cubicBezTo>
                  <a:cubicBezTo>
                    <a:pt x="393" y="868"/>
                    <a:pt x="270" y="990"/>
                    <a:pt x="147" y="1114"/>
                  </a:cubicBezTo>
                  <a:cubicBezTo>
                    <a:pt x="134" y="1127"/>
                    <a:pt x="128" y="1126"/>
                    <a:pt x="115" y="1113"/>
                  </a:cubicBezTo>
                  <a:cubicBezTo>
                    <a:pt x="82" y="1078"/>
                    <a:pt x="47" y="1045"/>
                    <a:pt x="12" y="1011"/>
                  </a:cubicBezTo>
                  <a:cubicBezTo>
                    <a:pt x="3" y="1003"/>
                    <a:pt x="0" y="998"/>
                    <a:pt x="10" y="988"/>
                  </a:cubicBezTo>
                  <a:cubicBezTo>
                    <a:pt x="182" y="817"/>
                    <a:pt x="353" y="647"/>
                    <a:pt x="524" y="475"/>
                  </a:cubicBezTo>
                  <a:cubicBezTo>
                    <a:pt x="535" y="465"/>
                    <a:pt x="540" y="469"/>
                    <a:pt x="548" y="477"/>
                  </a:cubicBezTo>
                  <a:cubicBezTo>
                    <a:pt x="604" y="530"/>
                    <a:pt x="661" y="582"/>
                    <a:pt x="716" y="636"/>
                  </a:cubicBezTo>
                  <a:cubicBezTo>
                    <a:pt x="725" y="644"/>
                    <a:pt x="729" y="644"/>
                    <a:pt x="738" y="636"/>
                  </a:cubicBezTo>
                  <a:cubicBezTo>
                    <a:pt x="874" y="504"/>
                    <a:pt x="1011" y="373"/>
                    <a:pt x="1147" y="242"/>
                  </a:cubicBezTo>
                  <a:cubicBezTo>
                    <a:pt x="1178" y="212"/>
                    <a:pt x="1209" y="182"/>
                    <a:pt x="1241" y="153"/>
                  </a:cubicBezTo>
                  <a:cubicBezTo>
                    <a:pt x="1251" y="143"/>
                    <a:pt x="1254" y="137"/>
                    <a:pt x="1242" y="127"/>
                  </a:cubicBezTo>
                  <a:cubicBezTo>
                    <a:pt x="1220" y="108"/>
                    <a:pt x="1199" y="87"/>
                    <a:pt x="1178" y="67"/>
                  </a:cubicBezTo>
                  <a:cubicBezTo>
                    <a:pt x="1179" y="65"/>
                    <a:pt x="1181" y="63"/>
                    <a:pt x="118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58"/>
            <p:cNvSpPr>
              <a:spLocks/>
            </p:cNvSpPr>
            <p:nvPr/>
          </p:nvSpPr>
          <p:spPr bwMode="auto">
            <a:xfrm>
              <a:off x="-2024750" y="1775316"/>
              <a:ext cx="258730" cy="524694"/>
            </a:xfrm>
            <a:custGeom>
              <a:avLst/>
              <a:gdLst>
                <a:gd name="T0" fmla="*/ 435 w 435"/>
                <a:gd name="T1" fmla="*/ 443 h 883"/>
                <a:gd name="T2" fmla="*/ 435 w 435"/>
                <a:gd name="T3" fmla="*/ 863 h 883"/>
                <a:gd name="T4" fmla="*/ 415 w 435"/>
                <a:gd name="T5" fmla="*/ 883 h 883"/>
                <a:gd name="T6" fmla="*/ 19 w 435"/>
                <a:gd name="T7" fmla="*/ 883 h 883"/>
                <a:gd name="T8" fmla="*/ 0 w 435"/>
                <a:gd name="T9" fmla="*/ 864 h 883"/>
                <a:gd name="T10" fmla="*/ 0 w 435"/>
                <a:gd name="T11" fmla="*/ 21 h 883"/>
                <a:gd name="T12" fmla="*/ 20 w 435"/>
                <a:gd name="T13" fmla="*/ 0 h 883"/>
                <a:gd name="T14" fmla="*/ 416 w 435"/>
                <a:gd name="T15" fmla="*/ 0 h 883"/>
                <a:gd name="T16" fmla="*/ 435 w 435"/>
                <a:gd name="T17" fmla="*/ 19 h 883"/>
                <a:gd name="T18" fmla="*/ 435 w 435"/>
                <a:gd name="T19" fmla="*/ 443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83">
                  <a:moveTo>
                    <a:pt x="435" y="443"/>
                  </a:moveTo>
                  <a:cubicBezTo>
                    <a:pt x="435" y="583"/>
                    <a:pt x="434" y="723"/>
                    <a:pt x="435" y="863"/>
                  </a:cubicBezTo>
                  <a:cubicBezTo>
                    <a:pt x="435" y="879"/>
                    <a:pt x="431" y="883"/>
                    <a:pt x="415" y="883"/>
                  </a:cubicBezTo>
                  <a:cubicBezTo>
                    <a:pt x="283" y="883"/>
                    <a:pt x="151" y="883"/>
                    <a:pt x="19" y="883"/>
                  </a:cubicBezTo>
                  <a:cubicBezTo>
                    <a:pt x="4" y="883"/>
                    <a:pt x="0" y="879"/>
                    <a:pt x="0" y="864"/>
                  </a:cubicBezTo>
                  <a:cubicBezTo>
                    <a:pt x="1" y="583"/>
                    <a:pt x="1" y="302"/>
                    <a:pt x="0" y="21"/>
                  </a:cubicBezTo>
                  <a:cubicBezTo>
                    <a:pt x="0" y="5"/>
                    <a:pt x="4" y="0"/>
                    <a:pt x="20" y="0"/>
                  </a:cubicBezTo>
                  <a:cubicBezTo>
                    <a:pt x="152" y="1"/>
                    <a:pt x="284" y="1"/>
                    <a:pt x="416" y="0"/>
                  </a:cubicBezTo>
                  <a:cubicBezTo>
                    <a:pt x="432" y="0"/>
                    <a:pt x="435" y="5"/>
                    <a:pt x="435" y="19"/>
                  </a:cubicBezTo>
                  <a:cubicBezTo>
                    <a:pt x="434" y="161"/>
                    <a:pt x="435" y="302"/>
                    <a:pt x="435"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9"/>
            <p:cNvSpPr>
              <a:spLocks/>
            </p:cNvSpPr>
            <p:nvPr/>
          </p:nvSpPr>
          <p:spPr bwMode="auto">
            <a:xfrm>
              <a:off x="-2353588" y="1935562"/>
              <a:ext cx="257618" cy="364448"/>
            </a:xfrm>
            <a:custGeom>
              <a:avLst/>
              <a:gdLst>
                <a:gd name="T0" fmla="*/ 0 w 433"/>
                <a:gd name="T1" fmla="*/ 307 h 613"/>
                <a:gd name="T2" fmla="*/ 0 w 433"/>
                <a:gd name="T3" fmla="*/ 21 h 613"/>
                <a:gd name="T4" fmla="*/ 20 w 433"/>
                <a:gd name="T5" fmla="*/ 0 h 613"/>
                <a:gd name="T6" fmla="*/ 414 w 433"/>
                <a:gd name="T7" fmla="*/ 0 h 613"/>
                <a:gd name="T8" fmla="*/ 433 w 433"/>
                <a:gd name="T9" fmla="*/ 19 h 613"/>
                <a:gd name="T10" fmla="*/ 432 w 433"/>
                <a:gd name="T11" fmla="*/ 594 h 613"/>
                <a:gd name="T12" fmla="*/ 414 w 433"/>
                <a:gd name="T13" fmla="*/ 613 h 613"/>
                <a:gd name="T14" fmla="*/ 19 w 433"/>
                <a:gd name="T15" fmla="*/ 613 h 613"/>
                <a:gd name="T16" fmla="*/ 0 w 433"/>
                <a:gd name="T17" fmla="*/ 595 h 613"/>
                <a:gd name="T18" fmla="*/ 0 w 433"/>
                <a:gd name="T19" fmla="*/ 3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613">
                  <a:moveTo>
                    <a:pt x="0" y="307"/>
                  </a:moveTo>
                  <a:cubicBezTo>
                    <a:pt x="0" y="212"/>
                    <a:pt x="0" y="116"/>
                    <a:pt x="0" y="21"/>
                  </a:cubicBezTo>
                  <a:cubicBezTo>
                    <a:pt x="0" y="5"/>
                    <a:pt x="2" y="0"/>
                    <a:pt x="20" y="0"/>
                  </a:cubicBezTo>
                  <a:cubicBezTo>
                    <a:pt x="151" y="1"/>
                    <a:pt x="282" y="1"/>
                    <a:pt x="414" y="0"/>
                  </a:cubicBezTo>
                  <a:cubicBezTo>
                    <a:pt x="428" y="0"/>
                    <a:pt x="433" y="3"/>
                    <a:pt x="433" y="19"/>
                  </a:cubicBezTo>
                  <a:cubicBezTo>
                    <a:pt x="432" y="210"/>
                    <a:pt x="432" y="402"/>
                    <a:pt x="432" y="594"/>
                  </a:cubicBezTo>
                  <a:cubicBezTo>
                    <a:pt x="432" y="608"/>
                    <a:pt x="430" y="613"/>
                    <a:pt x="414" y="613"/>
                  </a:cubicBezTo>
                  <a:cubicBezTo>
                    <a:pt x="282" y="613"/>
                    <a:pt x="151" y="613"/>
                    <a:pt x="19" y="613"/>
                  </a:cubicBezTo>
                  <a:cubicBezTo>
                    <a:pt x="4" y="613"/>
                    <a:pt x="0" y="610"/>
                    <a:pt x="0" y="595"/>
                  </a:cubicBezTo>
                  <a:cubicBezTo>
                    <a:pt x="1" y="499"/>
                    <a:pt x="0" y="403"/>
                    <a:pt x="0" y="3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0"/>
            <p:cNvSpPr>
              <a:spLocks noEditPoints="1"/>
            </p:cNvSpPr>
            <p:nvPr/>
          </p:nvSpPr>
          <p:spPr bwMode="auto">
            <a:xfrm>
              <a:off x="-2353588" y="1299030"/>
              <a:ext cx="200307" cy="296010"/>
            </a:xfrm>
            <a:custGeom>
              <a:avLst/>
              <a:gdLst>
                <a:gd name="T0" fmla="*/ 201 w 337"/>
                <a:gd name="T1" fmla="*/ 446 h 498"/>
                <a:gd name="T2" fmla="*/ 201 w 337"/>
                <a:gd name="T3" fmla="*/ 498 h 498"/>
                <a:gd name="T4" fmla="*/ 127 w 337"/>
                <a:gd name="T5" fmla="*/ 498 h 498"/>
                <a:gd name="T6" fmla="*/ 127 w 337"/>
                <a:gd name="T7" fmla="*/ 447 h 498"/>
                <a:gd name="T8" fmla="*/ 0 w 337"/>
                <a:gd name="T9" fmla="*/ 309 h 498"/>
                <a:gd name="T10" fmla="*/ 79 w 337"/>
                <a:gd name="T11" fmla="*/ 309 h 498"/>
                <a:gd name="T12" fmla="*/ 125 w 337"/>
                <a:gd name="T13" fmla="*/ 366 h 498"/>
                <a:gd name="T14" fmla="*/ 125 w 337"/>
                <a:gd name="T15" fmla="*/ 279 h 498"/>
                <a:gd name="T16" fmla="*/ 6 w 337"/>
                <a:gd name="T17" fmla="*/ 171 h 498"/>
                <a:gd name="T18" fmla="*/ 126 w 337"/>
                <a:gd name="T19" fmla="*/ 50 h 498"/>
                <a:gd name="T20" fmla="*/ 126 w 337"/>
                <a:gd name="T21" fmla="*/ 0 h 498"/>
                <a:gd name="T22" fmla="*/ 201 w 337"/>
                <a:gd name="T23" fmla="*/ 0 h 498"/>
                <a:gd name="T24" fmla="*/ 201 w 337"/>
                <a:gd name="T25" fmla="*/ 37 h 498"/>
                <a:gd name="T26" fmla="*/ 216 w 337"/>
                <a:gd name="T27" fmla="*/ 55 h 498"/>
                <a:gd name="T28" fmla="*/ 321 w 337"/>
                <a:gd name="T29" fmla="*/ 154 h 498"/>
                <a:gd name="T30" fmla="*/ 323 w 337"/>
                <a:gd name="T31" fmla="*/ 178 h 498"/>
                <a:gd name="T32" fmla="*/ 254 w 337"/>
                <a:gd name="T33" fmla="*/ 178 h 498"/>
                <a:gd name="T34" fmla="*/ 243 w 337"/>
                <a:gd name="T35" fmla="*/ 166 h 498"/>
                <a:gd name="T36" fmla="*/ 203 w 337"/>
                <a:gd name="T37" fmla="*/ 130 h 498"/>
                <a:gd name="T38" fmla="*/ 203 w 337"/>
                <a:gd name="T39" fmla="*/ 210 h 498"/>
                <a:gd name="T40" fmla="*/ 251 w 337"/>
                <a:gd name="T41" fmla="*/ 220 h 498"/>
                <a:gd name="T42" fmla="*/ 329 w 337"/>
                <a:gd name="T43" fmla="*/ 299 h 498"/>
                <a:gd name="T44" fmla="*/ 289 w 337"/>
                <a:gd name="T45" fmla="*/ 409 h 498"/>
                <a:gd name="T46" fmla="*/ 201 w 337"/>
                <a:gd name="T47" fmla="*/ 446 h 498"/>
                <a:gd name="T48" fmla="*/ 202 w 337"/>
                <a:gd name="T49" fmla="*/ 368 h 498"/>
                <a:gd name="T50" fmla="*/ 254 w 337"/>
                <a:gd name="T51" fmla="*/ 324 h 498"/>
                <a:gd name="T52" fmla="*/ 202 w 337"/>
                <a:gd name="T53" fmla="*/ 293 h 498"/>
                <a:gd name="T54" fmla="*/ 202 w 337"/>
                <a:gd name="T55" fmla="*/ 368 h 498"/>
                <a:gd name="T56" fmla="*/ 126 w 337"/>
                <a:gd name="T57" fmla="*/ 197 h 498"/>
                <a:gd name="T58" fmla="*/ 126 w 337"/>
                <a:gd name="T59" fmla="*/ 131 h 498"/>
                <a:gd name="T60" fmla="*/ 87 w 337"/>
                <a:gd name="T61" fmla="*/ 170 h 498"/>
                <a:gd name="T62" fmla="*/ 126 w 337"/>
                <a:gd name="T63" fmla="*/ 1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7" h="498">
                  <a:moveTo>
                    <a:pt x="201" y="446"/>
                  </a:moveTo>
                  <a:cubicBezTo>
                    <a:pt x="201" y="465"/>
                    <a:pt x="201" y="481"/>
                    <a:pt x="201" y="498"/>
                  </a:cubicBezTo>
                  <a:cubicBezTo>
                    <a:pt x="176" y="498"/>
                    <a:pt x="153" y="498"/>
                    <a:pt x="127" y="498"/>
                  </a:cubicBezTo>
                  <a:cubicBezTo>
                    <a:pt x="127" y="481"/>
                    <a:pt x="127" y="464"/>
                    <a:pt x="127" y="447"/>
                  </a:cubicBezTo>
                  <a:cubicBezTo>
                    <a:pt x="56" y="426"/>
                    <a:pt x="8" y="386"/>
                    <a:pt x="0" y="309"/>
                  </a:cubicBezTo>
                  <a:cubicBezTo>
                    <a:pt x="27" y="309"/>
                    <a:pt x="53" y="309"/>
                    <a:pt x="79" y="309"/>
                  </a:cubicBezTo>
                  <a:cubicBezTo>
                    <a:pt x="86" y="334"/>
                    <a:pt x="95" y="357"/>
                    <a:pt x="125" y="366"/>
                  </a:cubicBezTo>
                  <a:cubicBezTo>
                    <a:pt x="125" y="336"/>
                    <a:pt x="125" y="308"/>
                    <a:pt x="125" y="279"/>
                  </a:cubicBezTo>
                  <a:cubicBezTo>
                    <a:pt x="63" y="267"/>
                    <a:pt x="8" y="247"/>
                    <a:pt x="6" y="171"/>
                  </a:cubicBezTo>
                  <a:cubicBezTo>
                    <a:pt x="4" y="113"/>
                    <a:pt x="39" y="79"/>
                    <a:pt x="126" y="50"/>
                  </a:cubicBezTo>
                  <a:cubicBezTo>
                    <a:pt x="126" y="35"/>
                    <a:pt x="126" y="18"/>
                    <a:pt x="126" y="0"/>
                  </a:cubicBezTo>
                  <a:cubicBezTo>
                    <a:pt x="150" y="0"/>
                    <a:pt x="174" y="0"/>
                    <a:pt x="201" y="0"/>
                  </a:cubicBezTo>
                  <a:cubicBezTo>
                    <a:pt x="201" y="12"/>
                    <a:pt x="202" y="24"/>
                    <a:pt x="201" y="37"/>
                  </a:cubicBezTo>
                  <a:cubicBezTo>
                    <a:pt x="200" y="48"/>
                    <a:pt x="204" y="53"/>
                    <a:pt x="216" y="55"/>
                  </a:cubicBezTo>
                  <a:cubicBezTo>
                    <a:pt x="270" y="67"/>
                    <a:pt x="308" y="98"/>
                    <a:pt x="321" y="154"/>
                  </a:cubicBezTo>
                  <a:cubicBezTo>
                    <a:pt x="323" y="161"/>
                    <a:pt x="323" y="169"/>
                    <a:pt x="323" y="178"/>
                  </a:cubicBezTo>
                  <a:cubicBezTo>
                    <a:pt x="299" y="178"/>
                    <a:pt x="277" y="179"/>
                    <a:pt x="254" y="178"/>
                  </a:cubicBezTo>
                  <a:cubicBezTo>
                    <a:pt x="250" y="178"/>
                    <a:pt x="244" y="171"/>
                    <a:pt x="243" y="166"/>
                  </a:cubicBezTo>
                  <a:cubicBezTo>
                    <a:pt x="235" y="148"/>
                    <a:pt x="225" y="135"/>
                    <a:pt x="203" y="130"/>
                  </a:cubicBezTo>
                  <a:cubicBezTo>
                    <a:pt x="203" y="157"/>
                    <a:pt x="203" y="183"/>
                    <a:pt x="203" y="210"/>
                  </a:cubicBezTo>
                  <a:cubicBezTo>
                    <a:pt x="219" y="213"/>
                    <a:pt x="235" y="216"/>
                    <a:pt x="251" y="220"/>
                  </a:cubicBezTo>
                  <a:cubicBezTo>
                    <a:pt x="291" y="232"/>
                    <a:pt x="322" y="255"/>
                    <a:pt x="329" y="299"/>
                  </a:cubicBezTo>
                  <a:cubicBezTo>
                    <a:pt x="337" y="343"/>
                    <a:pt x="322" y="379"/>
                    <a:pt x="289" y="409"/>
                  </a:cubicBezTo>
                  <a:cubicBezTo>
                    <a:pt x="264" y="430"/>
                    <a:pt x="235" y="442"/>
                    <a:pt x="201" y="446"/>
                  </a:cubicBezTo>
                  <a:close/>
                  <a:moveTo>
                    <a:pt x="202" y="368"/>
                  </a:moveTo>
                  <a:cubicBezTo>
                    <a:pt x="237" y="363"/>
                    <a:pt x="257" y="345"/>
                    <a:pt x="254" y="324"/>
                  </a:cubicBezTo>
                  <a:cubicBezTo>
                    <a:pt x="252" y="304"/>
                    <a:pt x="229" y="290"/>
                    <a:pt x="202" y="293"/>
                  </a:cubicBezTo>
                  <a:cubicBezTo>
                    <a:pt x="202" y="317"/>
                    <a:pt x="202" y="342"/>
                    <a:pt x="202" y="368"/>
                  </a:cubicBezTo>
                  <a:close/>
                  <a:moveTo>
                    <a:pt x="126" y="197"/>
                  </a:moveTo>
                  <a:cubicBezTo>
                    <a:pt x="126" y="175"/>
                    <a:pt x="126" y="153"/>
                    <a:pt x="126" y="131"/>
                  </a:cubicBezTo>
                  <a:cubicBezTo>
                    <a:pt x="99" y="136"/>
                    <a:pt x="85" y="150"/>
                    <a:pt x="87" y="170"/>
                  </a:cubicBezTo>
                  <a:cubicBezTo>
                    <a:pt x="89" y="187"/>
                    <a:pt x="102" y="197"/>
                    <a:pt x="126"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61"/>
            <p:cNvSpPr>
              <a:spLocks noEditPoints="1"/>
            </p:cNvSpPr>
            <p:nvPr/>
          </p:nvSpPr>
          <p:spPr bwMode="auto">
            <a:xfrm>
              <a:off x="-2792595" y="1961156"/>
              <a:ext cx="391156" cy="355546"/>
            </a:xfrm>
            <a:custGeom>
              <a:avLst/>
              <a:gdLst>
                <a:gd name="T0" fmla="*/ 150 w 658"/>
                <a:gd name="T1" fmla="*/ 281 h 598"/>
                <a:gd name="T2" fmla="*/ 78 w 658"/>
                <a:gd name="T3" fmla="*/ 52 h 598"/>
                <a:gd name="T4" fmla="*/ 26 w 658"/>
                <a:gd name="T5" fmla="*/ 47 h 598"/>
                <a:gd name="T6" fmla="*/ 25 w 658"/>
                <a:gd name="T7" fmla="*/ 0 h 598"/>
                <a:gd name="T8" fmla="*/ 116 w 658"/>
                <a:gd name="T9" fmla="*/ 19 h 598"/>
                <a:gd name="T10" fmla="*/ 147 w 658"/>
                <a:gd name="T11" fmla="*/ 94 h 598"/>
                <a:gd name="T12" fmla="*/ 475 w 658"/>
                <a:gd name="T13" fmla="*/ 94 h 598"/>
                <a:gd name="T14" fmla="*/ 654 w 658"/>
                <a:gd name="T15" fmla="*/ 126 h 598"/>
                <a:gd name="T16" fmla="*/ 585 w 658"/>
                <a:gd name="T17" fmla="*/ 400 h 598"/>
                <a:gd name="T18" fmla="*/ 465 w 658"/>
                <a:gd name="T19" fmla="*/ 421 h 598"/>
                <a:gd name="T20" fmla="*/ 227 w 658"/>
                <a:gd name="T21" fmla="*/ 421 h 598"/>
                <a:gd name="T22" fmla="*/ 165 w 658"/>
                <a:gd name="T23" fmla="*/ 447 h 598"/>
                <a:gd name="T24" fmla="*/ 195 w 658"/>
                <a:gd name="T25" fmla="*/ 484 h 598"/>
                <a:gd name="T26" fmla="*/ 320 w 658"/>
                <a:gd name="T27" fmla="*/ 485 h 598"/>
                <a:gd name="T28" fmla="*/ 418 w 658"/>
                <a:gd name="T29" fmla="*/ 492 h 598"/>
                <a:gd name="T30" fmla="*/ 492 w 658"/>
                <a:gd name="T31" fmla="*/ 445 h 598"/>
                <a:gd name="T32" fmla="*/ 564 w 658"/>
                <a:gd name="T33" fmla="*/ 492 h 598"/>
                <a:gd name="T34" fmla="*/ 608 w 658"/>
                <a:gd name="T35" fmla="*/ 515 h 598"/>
                <a:gd name="T36" fmla="*/ 564 w 658"/>
                <a:gd name="T37" fmla="*/ 537 h 598"/>
                <a:gd name="T38" fmla="*/ 444 w 658"/>
                <a:gd name="T39" fmla="*/ 564 h 598"/>
                <a:gd name="T40" fmla="*/ 421 w 658"/>
                <a:gd name="T41" fmla="*/ 537 h 598"/>
                <a:gd name="T42" fmla="*/ 321 w 658"/>
                <a:gd name="T43" fmla="*/ 543 h 598"/>
                <a:gd name="T44" fmla="*/ 195 w 658"/>
                <a:gd name="T45" fmla="*/ 543 h 598"/>
                <a:gd name="T46" fmla="*/ 118 w 658"/>
                <a:gd name="T47" fmla="*/ 456 h 598"/>
                <a:gd name="T48" fmla="*/ 181 w 658"/>
                <a:gd name="T49" fmla="*/ 379 h 598"/>
                <a:gd name="T50" fmla="*/ 167 w 658"/>
                <a:gd name="T51" fmla="*/ 182 h 598"/>
                <a:gd name="T52" fmla="*/ 275 w 658"/>
                <a:gd name="T53" fmla="*/ 188 h 598"/>
                <a:gd name="T54" fmla="*/ 282 w 658"/>
                <a:gd name="T55" fmla="*/ 150 h 598"/>
                <a:gd name="T56" fmla="*/ 171 w 658"/>
                <a:gd name="T57" fmla="*/ 140 h 598"/>
                <a:gd name="T58" fmla="*/ 445 w 658"/>
                <a:gd name="T59" fmla="*/ 140 h 598"/>
                <a:gd name="T60" fmla="*/ 328 w 658"/>
                <a:gd name="T61" fmla="*/ 187 h 598"/>
                <a:gd name="T62" fmla="*/ 445 w 658"/>
                <a:gd name="T63" fmla="*/ 140 h 598"/>
                <a:gd name="T64" fmla="*/ 444 w 658"/>
                <a:gd name="T65" fmla="*/ 328 h 598"/>
                <a:gd name="T66" fmla="*/ 328 w 658"/>
                <a:gd name="T67" fmla="*/ 374 h 598"/>
                <a:gd name="T68" fmla="*/ 328 w 658"/>
                <a:gd name="T69" fmla="*/ 280 h 598"/>
                <a:gd name="T70" fmla="*/ 445 w 658"/>
                <a:gd name="T71" fmla="*/ 234 h 598"/>
                <a:gd name="T72" fmla="*/ 328 w 658"/>
                <a:gd name="T73" fmla="*/ 280 h 598"/>
                <a:gd name="T74" fmla="*/ 600 w 658"/>
                <a:gd name="T75" fmla="*/ 140 h 598"/>
                <a:gd name="T76" fmla="*/ 491 w 658"/>
                <a:gd name="T77" fmla="*/ 145 h 598"/>
                <a:gd name="T78" fmla="*/ 496 w 658"/>
                <a:gd name="T79" fmla="*/ 188 h 598"/>
                <a:gd name="T80" fmla="*/ 603 w 658"/>
                <a:gd name="T81" fmla="*/ 141 h 598"/>
                <a:gd name="T82" fmla="*/ 196 w 658"/>
                <a:gd name="T83" fmla="*/ 275 h 598"/>
                <a:gd name="T84" fmla="*/ 276 w 658"/>
                <a:gd name="T85" fmla="*/ 281 h 598"/>
                <a:gd name="T86" fmla="*/ 281 w 658"/>
                <a:gd name="T87" fmla="*/ 234 h 598"/>
                <a:gd name="T88" fmla="*/ 492 w 658"/>
                <a:gd name="T89" fmla="*/ 281 h 598"/>
                <a:gd name="T90" fmla="*/ 555 w 658"/>
                <a:gd name="T91" fmla="*/ 281 h 598"/>
                <a:gd name="T92" fmla="*/ 579 w 658"/>
                <a:gd name="T93" fmla="*/ 234 h 598"/>
                <a:gd name="T94" fmla="*/ 492 w 658"/>
                <a:gd name="T95" fmla="*/ 281 h 598"/>
                <a:gd name="T96" fmla="*/ 227 w 658"/>
                <a:gd name="T97" fmla="*/ 372 h 598"/>
                <a:gd name="T98" fmla="*/ 277 w 658"/>
                <a:gd name="T99" fmla="*/ 375 h 598"/>
                <a:gd name="T100" fmla="*/ 281 w 658"/>
                <a:gd name="T101" fmla="*/ 345 h 598"/>
                <a:gd name="T102" fmla="*/ 213 w 658"/>
                <a:gd name="T103" fmla="*/ 327 h 598"/>
                <a:gd name="T104" fmla="*/ 495 w 658"/>
                <a:gd name="T105" fmla="*/ 327 h 598"/>
                <a:gd name="T106" fmla="*/ 492 w 658"/>
                <a:gd name="T107" fmla="*/ 370 h 598"/>
                <a:gd name="T108" fmla="*/ 540 w 658"/>
                <a:gd name="T109" fmla="*/ 375 h 598"/>
                <a:gd name="T110" fmla="*/ 556 w 658"/>
                <a:gd name="T111" fmla="*/ 327 h 598"/>
                <a:gd name="T112" fmla="*/ 256 w 658"/>
                <a:gd name="T113" fmla="*/ 541 h 598"/>
                <a:gd name="T114" fmla="*/ 259 w 658"/>
                <a:gd name="T115" fmla="*/ 488 h 598"/>
                <a:gd name="T116" fmla="*/ 466 w 658"/>
                <a:gd name="T117" fmla="*/ 515 h 598"/>
                <a:gd name="T118" fmla="*/ 518 w 658"/>
                <a:gd name="T119" fmla="*/ 514 h 598"/>
                <a:gd name="T120" fmla="*/ 466 w 658"/>
                <a:gd name="T121" fmla="*/ 51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8" h="598">
                  <a:moveTo>
                    <a:pt x="181" y="379"/>
                  </a:moveTo>
                  <a:cubicBezTo>
                    <a:pt x="170" y="346"/>
                    <a:pt x="160" y="313"/>
                    <a:pt x="150" y="281"/>
                  </a:cubicBezTo>
                  <a:cubicBezTo>
                    <a:pt x="134" y="230"/>
                    <a:pt x="118" y="179"/>
                    <a:pt x="102" y="128"/>
                  </a:cubicBezTo>
                  <a:cubicBezTo>
                    <a:pt x="94" y="103"/>
                    <a:pt x="86" y="77"/>
                    <a:pt x="78" y="52"/>
                  </a:cubicBezTo>
                  <a:cubicBezTo>
                    <a:pt x="77" y="48"/>
                    <a:pt x="75" y="46"/>
                    <a:pt x="71" y="46"/>
                  </a:cubicBezTo>
                  <a:cubicBezTo>
                    <a:pt x="56" y="47"/>
                    <a:pt x="41" y="47"/>
                    <a:pt x="26" y="47"/>
                  </a:cubicBezTo>
                  <a:cubicBezTo>
                    <a:pt x="11" y="47"/>
                    <a:pt x="0" y="37"/>
                    <a:pt x="0" y="23"/>
                  </a:cubicBezTo>
                  <a:cubicBezTo>
                    <a:pt x="0" y="10"/>
                    <a:pt x="11" y="1"/>
                    <a:pt x="25" y="0"/>
                  </a:cubicBezTo>
                  <a:cubicBezTo>
                    <a:pt x="47" y="0"/>
                    <a:pt x="69" y="0"/>
                    <a:pt x="91" y="0"/>
                  </a:cubicBezTo>
                  <a:cubicBezTo>
                    <a:pt x="105" y="1"/>
                    <a:pt x="112" y="6"/>
                    <a:pt x="116" y="19"/>
                  </a:cubicBezTo>
                  <a:cubicBezTo>
                    <a:pt x="124" y="42"/>
                    <a:pt x="131" y="65"/>
                    <a:pt x="138" y="88"/>
                  </a:cubicBezTo>
                  <a:cubicBezTo>
                    <a:pt x="139" y="93"/>
                    <a:pt x="142" y="94"/>
                    <a:pt x="147" y="94"/>
                  </a:cubicBezTo>
                  <a:cubicBezTo>
                    <a:pt x="201" y="94"/>
                    <a:pt x="255" y="94"/>
                    <a:pt x="309" y="94"/>
                  </a:cubicBezTo>
                  <a:cubicBezTo>
                    <a:pt x="364" y="94"/>
                    <a:pt x="419" y="94"/>
                    <a:pt x="475" y="94"/>
                  </a:cubicBezTo>
                  <a:cubicBezTo>
                    <a:pt x="526" y="94"/>
                    <a:pt x="578" y="94"/>
                    <a:pt x="629" y="94"/>
                  </a:cubicBezTo>
                  <a:cubicBezTo>
                    <a:pt x="649" y="94"/>
                    <a:pt x="658" y="110"/>
                    <a:pt x="654" y="126"/>
                  </a:cubicBezTo>
                  <a:cubicBezTo>
                    <a:pt x="632" y="210"/>
                    <a:pt x="611" y="295"/>
                    <a:pt x="590" y="380"/>
                  </a:cubicBezTo>
                  <a:cubicBezTo>
                    <a:pt x="589" y="387"/>
                    <a:pt x="587" y="393"/>
                    <a:pt x="585" y="400"/>
                  </a:cubicBezTo>
                  <a:cubicBezTo>
                    <a:pt x="582" y="414"/>
                    <a:pt x="574" y="420"/>
                    <a:pt x="560" y="420"/>
                  </a:cubicBezTo>
                  <a:cubicBezTo>
                    <a:pt x="528" y="421"/>
                    <a:pt x="497" y="421"/>
                    <a:pt x="465" y="421"/>
                  </a:cubicBezTo>
                  <a:cubicBezTo>
                    <a:pt x="418" y="421"/>
                    <a:pt x="371" y="421"/>
                    <a:pt x="324" y="421"/>
                  </a:cubicBezTo>
                  <a:cubicBezTo>
                    <a:pt x="292" y="421"/>
                    <a:pt x="259" y="420"/>
                    <a:pt x="227" y="421"/>
                  </a:cubicBezTo>
                  <a:cubicBezTo>
                    <a:pt x="216" y="421"/>
                    <a:pt x="205" y="421"/>
                    <a:pt x="194" y="423"/>
                  </a:cubicBezTo>
                  <a:cubicBezTo>
                    <a:pt x="180" y="425"/>
                    <a:pt x="170" y="433"/>
                    <a:pt x="165" y="447"/>
                  </a:cubicBezTo>
                  <a:cubicBezTo>
                    <a:pt x="159" y="464"/>
                    <a:pt x="171" y="485"/>
                    <a:pt x="189" y="488"/>
                  </a:cubicBezTo>
                  <a:cubicBezTo>
                    <a:pt x="191" y="488"/>
                    <a:pt x="194" y="486"/>
                    <a:pt x="195" y="484"/>
                  </a:cubicBezTo>
                  <a:cubicBezTo>
                    <a:pt x="207" y="462"/>
                    <a:pt x="224" y="449"/>
                    <a:pt x="249" y="446"/>
                  </a:cubicBezTo>
                  <a:cubicBezTo>
                    <a:pt x="279" y="442"/>
                    <a:pt x="307" y="457"/>
                    <a:pt x="320" y="485"/>
                  </a:cubicBezTo>
                  <a:cubicBezTo>
                    <a:pt x="323" y="490"/>
                    <a:pt x="326" y="492"/>
                    <a:pt x="331" y="492"/>
                  </a:cubicBezTo>
                  <a:cubicBezTo>
                    <a:pt x="360" y="492"/>
                    <a:pt x="389" y="492"/>
                    <a:pt x="418" y="492"/>
                  </a:cubicBezTo>
                  <a:cubicBezTo>
                    <a:pt x="424" y="492"/>
                    <a:pt x="426" y="490"/>
                    <a:pt x="429" y="485"/>
                  </a:cubicBezTo>
                  <a:cubicBezTo>
                    <a:pt x="442" y="459"/>
                    <a:pt x="463" y="445"/>
                    <a:pt x="492" y="445"/>
                  </a:cubicBezTo>
                  <a:cubicBezTo>
                    <a:pt x="521" y="445"/>
                    <a:pt x="543" y="460"/>
                    <a:pt x="555" y="486"/>
                  </a:cubicBezTo>
                  <a:cubicBezTo>
                    <a:pt x="557" y="490"/>
                    <a:pt x="559" y="492"/>
                    <a:pt x="564" y="492"/>
                  </a:cubicBezTo>
                  <a:cubicBezTo>
                    <a:pt x="571" y="491"/>
                    <a:pt x="578" y="492"/>
                    <a:pt x="585" y="492"/>
                  </a:cubicBezTo>
                  <a:cubicBezTo>
                    <a:pt x="599" y="492"/>
                    <a:pt x="608" y="502"/>
                    <a:pt x="608" y="515"/>
                  </a:cubicBezTo>
                  <a:cubicBezTo>
                    <a:pt x="608" y="527"/>
                    <a:pt x="598" y="537"/>
                    <a:pt x="585" y="538"/>
                  </a:cubicBezTo>
                  <a:cubicBezTo>
                    <a:pt x="578" y="538"/>
                    <a:pt x="571" y="538"/>
                    <a:pt x="564" y="537"/>
                  </a:cubicBezTo>
                  <a:cubicBezTo>
                    <a:pt x="559" y="537"/>
                    <a:pt x="557" y="539"/>
                    <a:pt x="555" y="544"/>
                  </a:cubicBezTo>
                  <a:cubicBezTo>
                    <a:pt x="533" y="588"/>
                    <a:pt x="478" y="598"/>
                    <a:pt x="444" y="564"/>
                  </a:cubicBezTo>
                  <a:cubicBezTo>
                    <a:pt x="437" y="558"/>
                    <a:pt x="433" y="550"/>
                    <a:pt x="428" y="542"/>
                  </a:cubicBezTo>
                  <a:cubicBezTo>
                    <a:pt x="426" y="539"/>
                    <a:pt x="425" y="537"/>
                    <a:pt x="421" y="537"/>
                  </a:cubicBezTo>
                  <a:cubicBezTo>
                    <a:pt x="390" y="537"/>
                    <a:pt x="360" y="537"/>
                    <a:pt x="329" y="537"/>
                  </a:cubicBezTo>
                  <a:cubicBezTo>
                    <a:pt x="325" y="537"/>
                    <a:pt x="323" y="539"/>
                    <a:pt x="321" y="543"/>
                  </a:cubicBezTo>
                  <a:cubicBezTo>
                    <a:pt x="310" y="566"/>
                    <a:pt x="292" y="580"/>
                    <a:pt x="266" y="584"/>
                  </a:cubicBezTo>
                  <a:cubicBezTo>
                    <a:pt x="237" y="588"/>
                    <a:pt x="207" y="571"/>
                    <a:pt x="195" y="543"/>
                  </a:cubicBezTo>
                  <a:cubicBezTo>
                    <a:pt x="192" y="538"/>
                    <a:pt x="189" y="535"/>
                    <a:pt x="183" y="534"/>
                  </a:cubicBezTo>
                  <a:cubicBezTo>
                    <a:pt x="145" y="526"/>
                    <a:pt x="118" y="495"/>
                    <a:pt x="118" y="456"/>
                  </a:cubicBezTo>
                  <a:cubicBezTo>
                    <a:pt x="117" y="424"/>
                    <a:pt x="139" y="394"/>
                    <a:pt x="172" y="382"/>
                  </a:cubicBezTo>
                  <a:cubicBezTo>
                    <a:pt x="174" y="381"/>
                    <a:pt x="177" y="380"/>
                    <a:pt x="181" y="379"/>
                  </a:cubicBezTo>
                  <a:close/>
                  <a:moveTo>
                    <a:pt x="154" y="140"/>
                  </a:moveTo>
                  <a:cubicBezTo>
                    <a:pt x="159" y="155"/>
                    <a:pt x="163" y="169"/>
                    <a:pt x="167" y="182"/>
                  </a:cubicBezTo>
                  <a:cubicBezTo>
                    <a:pt x="169" y="187"/>
                    <a:pt x="171" y="188"/>
                    <a:pt x="175" y="188"/>
                  </a:cubicBezTo>
                  <a:cubicBezTo>
                    <a:pt x="208" y="188"/>
                    <a:pt x="242" y="188"/>
                    <a:pt x="275" y="188"/>
                  </a:cubicBezTo>
                  <a:cubicBezTo>
                    <a:pt x="277" y="188"/>
                    <a:pt x="279" y="187"/>
                    <a:pt x="282" y="187"/>
                  </a:cubicBezTo>
                  <a:cubicBezTo>
                    <a:pt x="282" y="174"/>
                    <a:pt x="282" y="162"/>
                    <a:pt x="282" y="150"/>
                  </a:cubicBezTo>
                  <a:cubicBezTo>
                    <a:pt x="282" y="140"/>
                    <a:pt x="282" y="140"/>
                    <a:pt x="272" y="140"/>
                  </a:cubicBezTo>
                  <a:cubicBezTo>
                    <a:pt x="238" y="140"/>
                    <a:pt x="204" y="140"/>
                    <a:pt x="171" y="140"/>
                  </a:cubicBezTo>
                  <a:cubicBezTo>
                    <a:pt x="166" y="140"/>
                    <a:pt x="161" y="140"/>
                    <a:pt x="154" y="140"/>
                  </a:cubicBezTo>
                  <a:close/>
                  <a:moveTo>
                    <a:pt x="445" y="140"/>
                  </a:moveTo>
                  <a:cubicBezTo>
                    <a:pt x="405" y="140"/>
                    <a:pt x="367" y="140"/>
                    <a:pt x="328" y="140"/>
                  </a:cubicBezTo>
                  <a:cubicBezTo>
                    <a:pt x="328" y="156"/>
                    <a:pt x="328" y="172"/>
                    <a:pt x="328" y="187"/>
                  </a:cubicBezTo>
                  <a:cubicBezTo>
                    <a:pt x="367" y="187"/>
                    <a:pt x="406" y="187"/>
                    <a:pt x="445" y="187"/>
                  </a:cubicBezTo>
                  <a:cubicBezTo>
                    <a:pt x="445" y="171"/>
                    <a:pt x="445" y="156"/>
                    <a:pt x="445" y="140"/>
                  </a:cubicBezTo>
                  <a:close/>
                  <a:moveTo>
                    <a:pt x="444" y="374"/>
                  </a:moveTo>
                  <a:cubicBezTo>
                    <a:pt x="444" y="358"/>
                    <a:pt x="444" y="343"/>
                    <a:pt x="444" y="328"/>
                  </a:cubicBezTo>
                  <a:cubicBezTo>
                    <a:pt x="405" y="328"/>
                    <a:pt x="367" y="328"/>
                    <a:pt x="328" y="328"/>
                  </a:cubicBezTo>
                  <a:cubicBezTo>
                    <a:pt x="328" y="343"/>
                    <a:pt x="328" y="359"/>
                    <a:pt x="328" y="374"/>
                  </a:cubicBezTo>
                  <a:cubicBezTo>
                    <a:pt x="367" y="374"/>
                    <a:pt x="406" y="374"/>
                    <a:pt x="444" y="374"/>
                  </a:cubicBezTo>
                  <a:close/>
                  <a:moveTo>
                    <a:pt x="328" y="280"/>
                  </a:moveTo>
                  <a:cubicBezTo>
                    <a:pt x="367" y="280"/>
                    <a:pt x="406" y="280"/>
                    <a:pt x="445" y="280"/>
                  </a:cubicBezTo>
                  <a:cubicBezTo>
                    <a:pt x="445" y="265"/>
                    <a:pt x="445" y="250"/>
                    <a:pt x="445" y="234"/>
                  </a:cubicBezTo>
                  <a:cubicBezTo>
                    <a:pt x="406" y="234"/>
                    <a:pt x="367" y="234"/>
                    <a:pt x="328" y="234"/>
                  </a:cubicBezTo>
                  <a:cubicBezTo>
                    <a:pt x="328" y="250"/>
                    <a:pt x="328" y="265"/>
                    <a:pt x="328" y="280"/>
                  </a:cubicBezTo>
                  <a:close/>
                  <a:moveTo>
                    <a:pt x="603" y="141"/>
                  </a:moveTo>
                  <a:cubicBezTo>
                    <a:pt x="601" y="141"/>
                    <a:pt x="600" y="140"/>
                    <a:pt x="600" y="140"/>
                  </a:cubicBezTo>
                  <a:cubicBezTo>
                    <a:pt x="565" y="140"/>
                    <a:pt x="530" y="140"/>
                    <a:pt x="496" y="140"/>
                  </a:cubicBezTo>
                  <a:cubicBezTo>
                    <a:pt x="492" y="140"/>
                    <a:pt x="491" y="142"/>
                    <a:pt x="491" y="145"/>
                  </a:cubicBezTo>
                  <a:cubicBezTo>
                    <a:pt x="491" y="158"/>
                    <a:pt x="491" y="170"/>
                    <a:pt x="491" y="183"/>
                  </a:cubicBezTo>
                  <a:cubicBezTo>
                    <a:pt x="491" y="187"/>
                    <a:pt x="493" y="188"/>
                    <a:pt x="496" y="188"/>
                  </a:cubicBezTo>
                  <a:cubicBezTo>
                    <a:pt x="528" y="188"/>
                    <a:pt x="559" y="188"/>
                    <a:pt x="591" y="188"/>
                  </a:cubicBezTo>
                  <a:cubicBezTo>
                    <a:pt x="595" y="172"/>
                    <a:pt x="599" y="157"/>
                    <a:pt x="603" y="141"/>
                  </a:cubicBezTo>
                  <a:close/>
                  <a:moveTo>
                    <a:pt x="184" y="234"/>
                  </a:moveTo>
                  <a:cubicBezTo>
                    <a:pt x="188" y="248"/>
                    <a:pt x="192" y="262"/>
                    <a:pt x="196" y="275"/>
                  </a:cubicBezTo>
                  <a:cubicBezTo>
                    <a:pt x="198" y="280"/>
                    <a:pt x="200" y="281"/>
                    <a:pt x="205" y="281"/>
                  </a:cubicBezTo>
                  <a:cubicBezTo>
                    <a:pt x="229" y="281"/>
                    <a:pt x="252" y="281"/>
                    <a:pt x="276" y="281"/>
                  </a:cubicBezTo>
                  <a:cubicBezTo>
                    <a:pt x="278" y="281"/>
                    <a:pt x="279" y="281"/>
                    <a:pt x="281" y="280"/>
                  </a:cubicBezTo>
                  <a:cubicBezTo>
                    <a:pt x="281" y="265"/>
                    <a:pt x="281" y="250"/>
                    <a:pt x="281" y="234"/>
                  </a:cubicBezTo>
                  <a:cubicBezTo>
                    <a:pt x="249" y="234"/>
                    <a:pt x="217" y="234"/>
                    <a:pt x="184" y="234"/>
                  </a:cubicBezTo>
                  <a:close/>
                  <a:moveTo>
                    <a:pt x="492" y="281"/>
                  </a:moveTo>
                  <a:cubicBezTo>
                    <a:pt x="495" y="281"/>
                    <a:pt x="498" y="281"/>
                    <a:pt x="501" y="281"/>
                  </a:cubicBezTo>
                  <a:cubicBezTo>
                    <a:pt x="519" y="281"/>
                    <a:pt x="537" y="281"/>
                    <a:pt x="555" y="281"/>
                  </a:cubicBezTo>
                  <a:cubicBezTo>
                    <a:pt x="568" y="281"/>
                    <a:pt x="568" y="281"/>
                    <a:pt x="571" y="268"/>
                  </a:cubicBezTo>
                  <a:cubicBezTo>
                    <a:pt x="574" y="257"/>
                    <a:pt x="576" y="246"/>
                    <a:pt x="579" y="234"/>
                  </a:cubicBezTo>
                  <a:cubicBezTo>
                    <a:pt x="549" y="234"/>
                    <a:pt x="521" y="234"/>
                    <a:pt x="492" y="234"/>
                  </a:cubicBezTo>
                  <a:cubicBezTo>
                    <a:pt x="492" y="250"/>
                    <a:pt x="492" y="265"/>
                    <a:pt x="492" y="281"/>
                  </a:cubicBezTo>
                  <a:close/>
                  <a:moveTo>
                    <a:pt x="213" y="327"/>
                  </a:moveTo>
                  <a:cubicBezTo>
                    <a:pt x="218" y="343"/>
                    <a:pt x="222" y="357"/>
                    <a:pt x="227" y="372"/>
                  </a:cubicBezTo>
                  <a:cubicBezTo>
                    <a:pt x="228" y="373"/>
                    <a:pt x="230" y="375"/>
                    <a:pt x="232" y="375"/>
                  </a:cubicBezTo>
                  <a:cubicBezTo>
                    <a:pt x="247" y="375"/>
                    <a:pt x="262" y="375"/>
                    <a:pt x="277" y="375"/>
                  </a:cubicBezTo>
                  <a:cubicBezTo>
                    <a:pt x="280" y="375"/>
                    <a:pt x="282" y="373"/>
                    <a:pt x="282" y="370"/>
                  </a:cubicBezTo>
                  <a:cubicBezTo>
                    <a:pt x="281" y="361"/>
                    <a:pt x="281" y="353"/>
                    <a:pt x="281" y="345"/>
                  </a:cubicBezTo>
                  <a:cubicBezTo>
                    <a:pt x="281" y="339"/>
                    <a:pt x="281" y="333"/>
                    <a:pt x="281" y="327"/>
                  </a:cubicBezTo>
                  <a:cubicBezTo>
                    <a:pt x="258" y="327"/>
                    <a:pt x="236" y="327"/>
                    <a:pt x="213" y="327"/>
                  </a:cubicBezTo>
                  <a:close/>
                  <a:moveTo>
                    <a:pt x="556" y="327"/>
                  </a:moveTo>
                  <a:cubicBezTo>
                    <a:pt x="535" y="327"/>
                    <a:pt x="515" y="327"/>
                    <a:pt x="495" y="327"/>
                  </a:cubicBezTo>
                  <a:cubicBezTo>
                    <a:pt x="494" y="327"/>
                    <a:pt x="491" y="330"/>
                    <a:pt x="491" y="332"/>
                  </a:cubicBezTo>
                  <a:cubicBezTo>
                    <a:pt x="491" y="345"/>
                    <a:pt x="491" y="357"/>
                    <a:pt x="492" y="370"/>
                  </a:cubicBezTo>
                  <a:cubicBezTo>
                    <a:pt x="492" y="372"/>
                    <a:pt x="494" y="375"/>
                    <a:pt x="496" y="375"/>
                  </a:cubicBezTo>
                  <a:cubicBezTo>
                    <a:pt x="511" y="375"/>
                    <a:pt x="525" y="375"/>
                    <a:pt x="540" y="375"/>
                  </a:cubicBezTo>
                  <a:cubicBezTo>
                    <a:pt x="541" y="375"/>
                    <a:pt x="544" y="373"/>
                    <a:pt x="544" y="372"/>
                  </a:cubicBezTo>
                  <a:cubicBezTo>
                    <a:pt x="548" y="358"/>
                    <a:pt x="552" y="343"/>
                    <a:pt x="556" y="327"/>
                  </a:cubicBezTo>
                  <a:close/>
                  <a:moveTo>
                    <a:pt x="231" y="514"/>
                  </a:moveTo>
                  <a:cubicBezTo>
                    <a:pt x="231" y="528"/>
                    <a:pt x="243" y="540"/>
                    <a:pt x="256" y="541"/>
                  </a:cubicBezTo>
                  <a:cubicBezTo>
                    <a:pt x="271" y="541"/>
                    <a:pt x="283" y="530"/>
                    <a:pt x="284" y="515"/>
                  </a:cubicBezTo>
                  <a:cubicBezTo>
                    <a:pt x="284" y="502"/>
                    <a:pt x="273" y="489"/>
                    <a:pt x="259" y="488"/>
                  </a:cubicBezTo>
                  <a:cubicBezTo>
                    <a:pt x="244" y="488"/>
                    <a:pt x="232" y="499"/>
                    <a:pt x="231" y="514"/>
                  </a:cubicBezTo>
                  <a:close/>
                  <a:moveTo>
                    <a:pt x="466" y="515"/>
                  </a:moveTo>
                  <a:cubicBezTo>
                    <a:pt x="466" y="529"/>
                    <a:pt x="478" y="541"/>
                    <a:pt x="491" y="541"/>
                  </a:cubicBezTo>
                  <a:cubicBezTo>
                    <a:pt x="506" y="541"/>
                    <a:pt x="518" y="529"/>
                    <a:pt x="518" y="514"/>
                  </a:cubicBezTo>
                  <a:cubicBezTo>
                    <a:pt x="518" y="501"/>
                    <a:pt x="506" y="488"/>
                    <a:pt x="492" y="488"/>
                  </a:cubicBezTo>
                  <a:cubicBezTo>
                    <a:pt x="477" y="488"/>
                    <a:pt x="466" y="500"/>
                    <a:pt x="46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046025" y="3871812"/>
            <a:ext cx="379546" cy="468572"/>
            <a:chOff x="-4268788" y="1825625"/>
            <a:chExt cx="3032125" cy="3743325"/>
          </a:xfrm>
          <a:solidFill>
            <a:schemeClr val="bg1"/>
          </a:solidFill>
        </p:grpSpPr>
        <p:sp>
          <p:nvSpPr>
            <p:cNvPr id="43" name="Freeform 65"/>
            <p:cNvSpPr>
              <a:spLocks noEditPoints="1"/>
            </p:cNvSpPr>
            <p:nvPr/>
          </p:nvSpPr>
          <p:spPr bwMode="auto">
            <a:xfrm>
              <a:off x="-3871913" y="2701925"/>
              <a:ext cx="2635250" cy="1855787"/>
            </a:xfrm>
            <a:custGeom>
              <a:avLst/>
              <a:gdLst>
                <a:gd name="T0" fmla="*/ 692 w 1384"/>
                <a:gd name="T1" fmla="*/ 0 h 976"/>
                <a:gd name="T2" fmla="*/ 1236 w 1384"/>
                <a:gd name="T3" fmla="*/ 0 h 976"/>
                <a:gd name="T4" fmla="*/ 1384 w 1384"/>
                <a:gd name="T5" fmla="*/ 149 h 976"/>
                <a:gd name="T6" fmla="*/ 1384 w 1384"/>
                <a:gd name="T7" fmla="*/ 827 h 976"/>
                <a:gd name="T8" fmla="*/ 1235 w 1384"/>
                <a:gd name="T9" fmla="*/ 975 h 976"/>
                <a:gd name="T10" fmla="*/ 155 w 1384"/>
                <a:gd name="T11" fmla="*/ 976 h 976"/>
                <a:gd name="T12" fmla="*/ 15 w 1384"/>
                <a:gd name="T13" fmla="*/ 897 h 976"/>
                <a:gd name="T14" fmla="*/ 1 w 1384"/>
                <a:gd name="T15" fmla="*/ 835 h 976"/>
                <a:gd name="T16" fmla="*/ 1 w 1384"/>
                <a:gd name="T17" fmla="*/ 140 h 976"/>
                <a:gd name="T18" fmla="*/ 146 w 1384"/>
                <a:gd name="T19" fmla="*/ 0 h 976"/>
                <a:gd name="T20" fmla="*/ 692 w 1384"/>
                <a:gd name="T21" fmla="*/ 0 h 976"/>
                <a:gd name="T22" fmla="*/ 599 w 1384"/>
                <a:gd name="T23" fmla="*/ 498 h 976"/>
                <a:gd name="T24" fmla="*/ 625 w 1384"/>
                <a:gd name="T25" fmla="*/ 516 h 976"/>
                <a:gd name="T26" fmla="*/ 801 w 1384"/>
                <a:gd name="T27" fmla="*/ 638 h 976"/>
                <a:gd name="T28" fmla="*/ 815 w 1384"/>
                <a:gd name="T29" fmla="*/ 665 h 976"/>
                <a:gd name="T30" fmla="*/ 866 w 1384"/>
                <a:gd name="T31" fmla="*/ 742 h 976"/>
                <a:gd name="T32" fmla="*/ 958 w 1384"/>
                <a:gd name="T33" fmla="*/ 726 h 976"/>
                <a:gd name="T34" fmla="*/ 978 w 1384"/>
                <a:gd name="T35" fmla="*/ 634 h 976"/>
                <a:gd name="T36" fmla="*/ 983 w 1384"/>
                <a:gd name="T37" fmla="*/ 604 h 976"/>
                <a:gd name="T38" fmla="*/ 1157 w 1384"/>
                <a:gd name="T39" fmla="*/ 387 h 976"/>
                <a:gd name="T40" fmla="*/ 1167 w 1384"/>
                <a:gd name="T41" fmla="*/ 376 h 976"/>
                <a:gd name="T42" fmla="*/ 1237 w 1384"/>
                <a:gd name="T43" fmla="*/ 428 h 976"/>
                <a:gd name="T44" fmla="*/ 1310 w 1384"/>
                <a:gd name="T45" fmla="*/ 157 h 976"/>
                <a:gd name="T46" fmla="*/ 1306 w 1384"/>
                <a:gd name="T47" fmla="*/ 154 h 976"/>
                <a:gd name="T48" fmla="*/ 1063 w 1384"/>
                <a:gd name="T49" fmla="*/ 295 h 976"/>
                <a:gd name="T50" fmla="*/ 1124 w 1384"/>
                <a:gd name="T51" fmla="*/ 343 h 976"/>
                <a:gd name="T52" fmla="*/ 936 w 1384"/>
                <a:gd name="T53" fmla="*/ 577 h 976"/>
                <a:gd name="T54" fmla="*/ 919 w 1384"/>
                <a:gd name="T55" fmla="*/ 581 h 976"/>
                <a:gd name="T56" fmla="*/ 854 w 1384"/>
                <a:gd name="T57" fmla="*/ 593 h 976"/>
                <a:gd name="T58" fmla="*/ 828 w 1384"/>
                <a:gd name="T59" fmla="*/ 593 h 976"/>
                <a:gd name="T60" fmla="*/ 637 w 1384"/>
                <a:gd name="T61" fmla="*/ 459 h 976"/>
                <a:gd name="T62" fmla="*/ 626 w 1384"/>
                <a:gd name="T63" fmla="*/ 437 h 976"/>
                <a:gd name="T64" fmla="*/ 539 w 1384"/>
                <a:gd name="T65" fmla="*/ 349 h 976"/>
                <a:gd name="T66" fmla="*/ 456 w 1384"/>
                <a:gd name="T67" fmla="*/ 442 h 976"/>
                <a:gd name="T68" fmla="*/ 450 w 1384"/>
                <a:gd name="T69" fmla="*/ 461 h 976"/>
                <a:gd name="T70" fmla="*/ 254 w 1384"/>
                <a:gd name="T71" fmla="*/ 597 h 976"/>
                <a:gd name="T72" fmla="*/ 199 w 1384"/>
                <a:gd name="T73" fmla="*/ 580 h 976"/>
                <a:gd name="T74" fmla="*/ 108 w 1384"/>
                <a:gd name="T75" fmla="*/ 663 h 976"/>
                <a:gd name="T76" fmla="*/ 194 w 1384"/>
                <a:gd name="T77" fmla="*/ 749 h 976"/>
                <a:gd name="T78" fmla="*/ 278 w 1384"/>
                <a:gd name="T79" fmla="*/ 659 h 976"/>
                <a:gd name="T80" fmla="*/ 284 w 1384"/>
                <a:gd name="T81" fmla="*/ 641 h 976"/>
                <a:gd name="T82" fmla="*/ 486 w 1384"/>
                <a:gd name="T83" fmla="*/ 501 h 976"/>
                <a:gd name="T84" fmla="*/ 599 w 1384"/>
                <a:gd name="T85" fmla="*/ 498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4" h="976">
                  <a:moveTo>
                    <a:pt x="692" y="0"/>
                  </a:moveTo>
                  <a:cubicBezTo>
                    <a:pt x="873" y="0"/>
                    <a:pt x="1055" y="0"/>
                    <a:pt x="1236" y="0"/>
                  </a:cubicBezTo>
                  <a:cubicBezTo>
                    <a:pt x="1328" y="1"/>
                    <a:pt x="1384" y="57"/>
                    <a:pt x="1384" y="149"/>
                  </a:cubicBezTo>
                  <a:cubicBezTo>
                    <a:pt x="1384" y="375"/>
                    <a:pt x="1384" y="601"/>
                    <a:pt x="1384" y="827"/>
                  </a:cubicBezTo>
                  <a:cubicBezTo>
                    <a:pt x="1384" y="919"/>
                    <a:pt x="1327" y="975"/>
                    <a:pt x="1235" y="975"/>
                  </a:cubicBezTo>
                  <a:cubicBezTo>
                    <a:pt x="875" y="975"/>
                    <a:pt x="515" y="975"/>
                    <a:pt x="155" y="976"/>
                  </a:cubicBezTo>
                  <a:cubicBezTo>
                    <a:pt x="93" y="976"/>
                    <a:pt x="42" y="956"/>
                    <a:pt x="15" y="897"/>
                  </a:cubicBezTo>
                  <a:cubicBezTo>
                    <a:pt x="6" y="878"/>
                    <a:pt x="1" y="856"/>
                    <a:pt x="1" y="835"/>
                  </a:cubicBezTo>
                  <a:cubicBezTo>
                    <a:pt x="0" y="603"/>
                    <a:pt x="0" y="371"/>
                    <a:pt x="1" y="140"/>
                  </a:cubicBezTo>
                  <a:cubicBezTo>
                    <a:pt x="1" y="56"/>
                    <a:pt x="61" y="0"/>
                    <a:pt x="146" y="0"/>
                  </a:cubicBezTo>
                  <a:cubicBezTo>
                    <a:pt x="328" y="0"/>
                    <a:pt x="510" y="0"/>
                    <a:pt x="692" y="0"/>
                  </a:cubicBezTo>
                  <a:close/>
                  <a:moveTo>
                    <a:pt x="599" y="498"/>
                  </a:moveTo>
                  <a:cubicBezTo>
                    <a:pt x="608" y="504"/>
                    <a:pt x="616" y="510"/>
                    <a:pt x="625" y="516"/>
                  </a:cubicBezTo>
                  <a:cubicBezTo>
                    <a:pt x="684" y="557"/>
                    <a:pt x="742" y="598"/>
                    <a:pt x="801" y="638"/>
                  </a:cubicBezTo>
                  <a:cubicBezTo>
                    <a:pt x="811" y="645"/>
                    <a:pt x="816" y="652"/>
                    <a:pt x="815" y="665"/>
                  </a:cubicBezTo>
                  <a:cubicBezTo>
                    <a:pt x="815" y="701"/>
                    <a:pt x="833" y="728"/>
                    <a:pt x="866" y="742"/>
                  </a:cubicBezTo>
                  <a:cubicBezTo>
                    <a:pt x="900" y="756"/>
                    <a:pt x="931" y="751"/>
                    <a:pt x="958" y="726"/>
                  </a:cubicBezTo>
                  <a:cubicBezTo>
                    <a:pt x="984" y="702"/>
                    <a:pt x="992" y="667"/>
                    <a:pt x="978" y="634"/>
                  </a:cubicBezTo>
                  <a:cubicBezTo>
                    <a:pt x="972" y="622"/>
                    <a:pt x="975" y="614"/>
                    <a:pt x="983" y="604"/>
                  </a:cubicBezTo>
                  <a:cubicBezTo>
                    <a:pt x="1041" y="532"/>
                    <a:pt x="1099" y="460"/>
                    <a:pt x="1157" y="387"/>
                  </a:cubicBezTo>
                  <a:cubicBezTo>
                    <a:pt x="1160" y="383"/>
                    <a:pt x="1163" y="380"/>
                    <a:pt x="1167" y="376"/>
                  </a:cubicBezTo>
                  <a:cubicBezTo>
                    <a:pt x="1190" y="393"/>
                    <a:pt x="1212" y="410"/>
                    <a:pt x="1237" y="428"/>
                  </a:cubicBezTo>
                  <a:cubicBezTo>
                    <a:pt x="1262" y="336"/>
                    <a:pt x="1286" y="247"/>
                    <a:pt x="1310" y="157"/>
                  </a:cubicBezTo>
                  <a:cubicBezTo>
                    <a:pt x="1309" y="156"/>
                    <a:pt x="1307" y="155"/>
                    <a:pt x="1306" y="154"/>
                  </a:cubicBezTo>
                  <a:cubicBezTo>
                    <a:pt x="1226" y="201"/>
                    <a:pt x="1145" y="247"/>
                    <a:pt x="1063" y="295"/>
                  </a:cubicBezTo>
                  <a:cubicBezTo>
                    <a:pt x="1085" y="312"/>
                    <a:pt x="1104" y="327"/>
                    <a:pt x="1124" y="343"/>
                  </a:cubicBezTo>
                  <a:cubicBezTo>
                    <a:pt x="1061" y="422"/>
                    <a:pt x="999" y="500"/>
                    <a:pt x="936" y="577"/>
                  </a:cubicBezTo>
                  <a:cubicBezTo>
                    <a:pt x="933" y="581"/>
                    <a:pt x="924" y="582"/>
                    <a:pt x="919" y="581"/>
                  </a:cubicBezTo>
                  <a:cubicBezTo>
                    <a:pt x="896" y="576"/>
                    <a:pt x="874" y="580"/>
                    <a:pt x="854" y="593"/>
                  </a:cubicBezTo>
                  <a:cubicBezTo>
                    <a:pt x="844" y="600"/>
                    <a:pt x="838" y="600"/>
                    <a:pt x="828" y="593"/>
                  </a:cubicBezTo>
                  <a:cubicBezTo>
                    <a:pt x="764" y="548"/>
                    <a:pt x="700" y="504"/>
                    <a:pt x="637" y="459"/>
                  </a:cubicBezTo>
                  <a:cubicBezTo>
                    <a:pt x="631" y="455"/>
                    <a:pt x="626" y="444"/>
                    <a:pt x="626" y="437"/>
                  </a:cubicBezTo>
                  <a:cubicBezTo>
                    <a:pt x="625" y="386"/>
                    <a:pt x="588" y="348"/>
                    <a:pt x="539" y="349"/>
                  </a:cubicBezTo>
                  <a:cubicBezTo>
                    <a:pt x="490" y="350"/>
                    <a:pt x="454" y="391"/>
                    <a:pt x="456" y="442"/>
                  </a:cubicBezTo>
                  <a:cubicBezTo>
                    <a:pt x="456" y="449"/>
                    <a:pt x="454" y="458"/>
                    <a:pt x="450" y="461"/>
                  </a:cubicBezTo>
                  <a:cubicBezTo>
                    <a:pt x="383" y="508"/>
                    <a:pt x="317" y="554"/>
                    <a:pt x="254" y="597"/>
                  </a:cubicBezTo>
                  <a:cubicBezTo>
                    <a:pt x="233" y="590"/>
                    <a:pt x="217" y="582"/>
                    <a:pt x="199" y="580"/>
                  </a:cubicBezTo>
                  <a:cubicBezTo>
                    <a:pt x="151" y="576"/>
                    <a:pt x="109" y="615"/>
                    <a:pt x="108" y="663"/>
                  </a:cubicBezTo>
                  <a:cubicBezTo>
                    <a:pt x="107" y="710"/>
                    <a:pt x="146" y="750"/>
                    <a:pt x="194" y="749"/>
                  </a:cubicBezTo>
                  <a:cubicBezTo>
                    <a:pt x="243" y="749"/>
                    <a:pt x="280" y="709"/>
                    <a:pt x="278" y="659"/>
                  </a:cubicBezTo>
                  <a:cubicBezTo>
                    <a:pt x="278" y="653"/>
                    <a:pt x="280" y="644"/>
                    <a:pt x="284" y="641"/>
                  </a:cubicBezTo>
                  <a:cubicBezTo>
                    <a:pt x="351" y="594"/>
                    <a:pt x="419" y="547"/>
                    <a:pt x="486" y="501"/>
                  </a:cubicBezTo>
                  <a:cubicBezTo>
                    <a:pt x="532" y="526"/>
                    <a:pt x="556" y="526"/>
                    <a:pt x="599" y="4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66"/>
            <p:cNvSpPr>
              <a:spLocks noEditPoints="1"/>
            </p:cNvSpPr>
            <p:nvPr/>
          </p:nvSpPr>
          <p:spPr bwMode="auto">
            <a:xfrm>
              <a:off x="-4268788" y="1825625"/>
              <a:ext cx="2368550" cy="3743325"/>
            </a:xfrm>
            <a:custGeom>
              <a:avLst/>
              <a:gdLst>
                <a:gd name="T0" fmla="*/ 1244 w 1244"/>
                <a:gd name="T1" fmla="*/ 419 h 1967"/>
                <a:gd name="T2" fmla="*/ 1220 w 1244"/>
                <a:gd name="T3" fmla="*/ 419 h 1967"/>
                <a:gd name="T4" fmla="*/ 1145 w 1244"/>
                <a:gd name="T5" fmla="*/ 419 h 1967"/>
                <a:gd name="T6" fmla="*/ 1145 w 1244"/>
                <a:gd name="T7" fmla="*/ 161 h 1967"/>
                <a:gd name="T8" fmla="*/ 101 w 1244"/>
                <a:gd name="T9" fmla="*/ 161 h 1967"/>
                <a:gd name="T10" fmla="*/ 101 w 1244"/>
                <a:gd name="T11" fmla="*/ 1703 h 1967"/>
                <a:gd name="T12" fmla="*/ 1144 w 1244"/>
                <a:gd name="T13" fmla="*/ 1703 h 1967"/>
                <a:gd name="T14" fmla="*/ 1144 w 1244"/>
                <a:gd name="T15" fmla="*/ 1477 h 1967"/>
                <a:gd name="T16" fmla="*/ 1243 w 1244"/>
                <a:gd name="T17" fmla="*/ 1477 h 1967"/>
                <a:gd name="T18" fmla="*/ 1244 w 1244"/>
                <a:gd name="T19" fmla="*/ 1495 h 1967"/>
                <a:gd name="T20" fmla="*/ 1244 w 1244"/>
                <a:gd name="T21" fmla="*/ 1879 h 1967"/>
                <a:gd name="T22" fmla="*/ 1155 w 1244"/>
                <a:gd name="T23" fmla="*/ 1967 h 1967"/>
                <a:gd name="T24" fmla="*/ 85 w 1244"/>
                <a:gd name="T25" fmla="*/ 1967 h 1967"/>
                <a:gd name="T26" fmla="*/ 0 w 1244"/>
                <a:gd name="T27" fmla="*/ 1880 h 1967"/>
                <a:gd name="T28" fmla="*/ 1 w 1244"/>
                <a:gd name="T29" fmla="*/ 1056 h 1967"/>
                <a:gd name="T30" fmla="*/ 1 w 1244"/>
                <a:gd name="T31" fmla="*/ 96 h 1967"/>
                <a:gd name="T32" fmla="*/ 95 w 1244"/>
                <a:gd name="T33" fmla="*/ 0 h 1967"/>
                <a:gd name="T34" fmla="*/ 1155 w 1244"/>
                <a:gd name="T35" fmla="*/ 0 h 1967"/>
                <a:gd name="T36" fmla="*/ 1244 w 1244"/>
                <a:gd name="T37" fmla="*/ 88 h 1967"/>
                <a:gd name="T38" fmla="*/ 1244 w 1244"/>
                <a:gd name="T39" fmla="*/ 394 h 1967"/>
                <a:gd name="T40" fmla="*/ 1244 w 1244"/>
                <a:gd name="T41" fmla="*/ 419 h 1967"/>
                <a:gd name="T42" fmla="*/ 625 w 1244"/>
                <a:gd name="T43" fmla="*/ 1767 h 1967"/>
                <a:gd name="T44" fmla="*/ 552 w 1244"/>
                <a:gd name="T45" fmla="*/ 1839 h 1967"/>
                <a:gd name="T46" fmla="*/ 625 w 1244"/>
                <a:gd name="T47" fmla="*/ 1912 h 1967"/>
                <a:gd name="T48" fmla="*/ 696 w 1244"/>
                <a:gd name="T49" fmla="*/ 1840 h 1967"/>
                <a:gd name="T50" fmla="*/ 625 w 1244"/>
                <a:gd name="T51" fmla="*/ 1767 h 1967"/>
                <a:gd name="T52" fmla="*/ 505 w 1244"/>
                <a:gd name="T53" fmla="*/ 52 h 1967"/>
                <a:gd name="T54" fmla="*/ 505 w 1244"/>
                <a:gd name="T55" fmla="*/ 107 h 1967"/>
                <a:gd name="T56" fmla="*/ 743 w 1244"/>
                <a:gd name="T57" fmla="*/ 107 h 1967"/>
                <a:gd name="T58" fmla="*/ 743 w 1244"/>
                <a:gd name="T59" fmla="*/ 52 h 1967"/>
                <a:gd name="T60" fmla="*/ 505 w 1244"/>
                <a:gd name="T61" fmla="*/ 52 h 1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44" h="1967">
                  <a:moveTo>
                    <a:pt x="1244" y="419"/>
                  </a:moveTo>
                  <a:cubicBezTo>
                    <a:pt x="1234" y="419"/>
                    <a:pt x="1227" y="419"/>
                    <a:pt x="1220" y="419"/>
                  </a:cubicBezTo>
                  <a:cubicBezTo>
                    <a:pt x="1195" y="419"/>
                    <a:pt x="1171" y="419"/>
                    <a:pt x="1145" y="419"/>
                  </a:cubicBezTo>
                  <a:cubicBezTo>
                    <a:pt x="1145" y="332"/>
                    <a:pt x="1145" y="247"/>
                    <a:pt x="1145" y="161"/>
                  </a:cubicBezTo>
                  <a:cubicBezTo>
                    <a:pt x="796" y="161"/>
                    <a:pt x="450" y="161"/>
                    <a:pt x="101" y="161"/>
                  </a:cubicBezTo>
                  <a:cubicBezTo>
                    <a:pt x="101" y="674"/>
                    <a:pt x="101" y="1187"/>
                    <a:pt x="101" y="1703"/>
                  </a:cubicBezTo>
                  <a:cubicBezTo>
                    <a:pt x="448" y="1703"/>
                    <a:pt x="795" y="1703"/>
                    <a:pt x="1144" y="1703"/>
                  </a:cubicBezTo>
                  <a:cubicBezTo>
                    <a:pt x="1144" y="1628"/>
                    <a:pt x="1144" y="1553"/>
                    <a:pt x="1144" y="1477"/>
                  </a:cubicBezTo>
                  <a:cubicBezTo>
                    <a:pt x="1178" y="1477"/>
                    <a:pt x="1210" y="1477"/>
                    <a:pt x="1243" y="1477"/>
                  </a:cubicBezTo>
                  <a:cubicBezTo>
                    <a:pt x="1243" y="1484"/>
                    <a:pt x="1244" y="1490"/>
                    <a:pt x="1244" y="1495"/>
                  </a:cubicBezTo>
                  <a:cubicBezTo>
                    <a:pt x="1244" y="1623"/>
                    <a:pt x="1244" y="1751"/>
                    <a:pt x="1244" y="1879"/>
                  </a:cubicBezTo>
                  <a:cubicBezTo>
                    <a:pt x="1243" y="1936"/>
                    <a:pt x="1212" y="1967"/>
                    <a:pt x="1155" y="1967"/>
                  </a:cubicBezTo>
                  <a:cubicBezTo>
                    <a:pt x="799" y="1967"/>
                    <a:pt x="442" y="1967"/>
                    <a:pt x="85" y="1967"/>
                  </a:cubicBezTo>
                  <a:cubicBezTo>
                    <a:pt x="33" y="1967"/>
                    <a:pt x="0" y="1933"/>
                    <a:pt x="0" y="1880"/>
                  </a:cubicBezTo>
                  <a:cubicBezTo>
                    <a:pt x="1" y="1605"/>
                    <a:pt x="1" y="1330"/>
                    <a:pt x="1" y="1056"/>
                  </a:cubicBezTo>
                  <a:cubicBezTo>
                    <a:pt x="1" y="736"/>
                    <a:pt x="1" y="416"/>
                    <a:pt x="1" y="96"/>
                  </a:cubicBezTo>
                  <a:cubicBezTo>
                    <a:pt x="1" y="30"/>
                    <a:pt x="30" y="0"/>
                    <a:pt x="95" y="0"/>
                  </a:cubicBezTo>
                  <a:cubicBezTo>
                    <a:pt x="448" y="0"/>
                    <a:pt x="802" y="0"/>
                    <a:pt x="1155" y="0"/>
                  </a:cubicBezTo>
                  <a:cubicBezTo>
                    <a:pt x="1211" y="0"/>
                    <a:pt x="1244" y="33"/>
                    <a:pt x="1244" y="88"/>
                  </a:cubicBezTo>
                  <a:cubicBezTo>
                    <a:pt x="1244" y="190"/>
                    <a:pt x="1244" y="292"/>
                    <a:pt x="1244" y="394"/>
                  </a:cubicBezTo>
                  <a:cubicBezTo>
                    <a:pt x="1244" y="401"/>
                    <a:pt x="1244" y="409"/>
                    <a:pt x="1244" y="419"/>
                  </a:cubicBezTo>
                  <a:close/>
                  <a:moveTo>
                    <a:pt x="625" y="1767"/>
                  </a:moveTo>
                  <a:cubicBezTo>
                    <a:pt x="585" y="1767"/>
                    <a:pt x="552" y="1799"/>
                    <a:pt x="552" y="1839"/>
                  </a:cubicBezTo>
                  <a:cubicBezTo>
                    <a:pt x="551" y="1879"/>
                    <a:pt x="584" y="1912"/>
                    <a:pt x="625" y="1912"/>
                  </a:cubicBezTo>
                  <a:cubicBezTo>
                    <a:pt x="664" y="1912"/>
                    <a:pt x="696" y="1879"/>
                    <a:pt x="696" y="1840"/>
                  </a:cubicBezTo>
                  <a:cubicBezTo>
                    <a:pt x="696" y="1800"/>
                    <a:pt x="665" y="1768"/>
                    <a:pt x="625" y="1767"/>
                  </a:cubicBezTo>
                  <a:close/>
                  <a:moveTo>
                    <a:pt x="505" y="52"/>
                  </a:moveTo>
                  <a:cubicBezTo>
                    <a:pt x="505" y="72"/>
                    <a:pt x="505" y="89"/>
                    <a:pt x="505" y="107"/>
                  </a:cubicBezTo>
                  <a:cubicBezTo>
                    <a:pt x="585" y="107"/>
                    <a:pt x="664" y="107"/>
                    <a:pt x="743" y="107"/>
                  </a:cubicBezTo>
                  <a:cubicBezTo>
                    <a:pt x="743" y="88"/>
                    <a:pt x="743" y="70"/>
                    <a:pt x="743" y="52"/>
                  </a:cubicBezTo>
                  <a:cubicBezTo>
                    <a:pt x="663" y="52"/>
                    <a:pt x="585" y="52"/>
                    <a:pt x="50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67"/>
            <p:cNvSpPr>
              <a:spLocks/>
            </p:cNvSpPr>
            <p:nvPr/>
          </p:nvSpPr>
          <p:spPr bwMode="auto">
            <a:xfrm>
              <a:off x="-3590925" y="3879850"/>
              <a:ext cx="176213" cy="174625"/>
            </a:xfrm>
            <a:custGeom>
              <a:avLst/>
              <a:gdLst>
                <a:gd name="T0" fmla="*/ 46 w 92"/>
                <a:gd name="T1" fmla="*/ 0 h 92"/>
                <a:gd name="T2" fmla="*/ 91 w 92"/>
                <a:gd name="T3" fmla="*/ 44 h 92"/>
                <a:gd name="T4" fmla="*/ 44 w 92"/>
                <a:gd name="T5" fmla="*/ 91 h 92"/>
                <a:gd name="T6" fmla="*/ 0 w 92"/>
                <a:gd name="T7" fmla="*/ 46 h 92"/>
                <a:gd name="T8" fmla="*/ 46 w 92"/>
                <a:gd name="T9" fmla="*/ 0 h 92"/>
              </a:gdLst>
              <a:ahLst/>
              <a:cxnLst>
                <a:cxn ang="0">
                  <a:pos x="T0" y="T1"/>
                </a:cxn>
                <a:cxn ang="0">
                  <a:pos x="T2" y="T3"/>
                </a:cxn>
                <a:cxn ang="0">
                  <a:pos x="T4" y="T5"/>
                </a:cxn>
                <a:cxn ang="0">
                  <a:pos x="T6" y="T7"/>
                </a:cxn>
                <a:cxn ang="0">
                  <a:pos x="T8" y="T9"/>
                </a:cxn>
              </a:cxnLst>
              <a:rect l="0" t="0" r="r" b="b"/>
              <a:pathLst>
                <a:path w="92" h="92">
                  <a:moveTo>
                    <a:pt x="46" y="0"/>
                  </a:moveTo>
                  <a:cubicBezTo>
                    <a:pt x="69" y="0"/>
                    <a:pt x="91" y="21"/>
                    <a:pt x="91" y="44"/>
                  </a:cubicBezTo>
                  <a:cubicBezTo>
                    <a:pt x="92" y="69"/>
                    <a:pt x="69" y="92"/>
                    <a:pt x="44" y="91"/>
                  </a:cubicBezTo>
                  <a:cubicBezTo>
                    <a:pt x="20" y="90"/>
                    <a:pt x="0" y="70"/>
                    <a:pt x="0" y="46"/>
                  </a:cubicBezTo>
                  <a:cubicBezTo>
                    <a:pt x="0" y="21"/>
                    <a:pt x="20"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8"/>
            <p:cNvSpPr>
              <a:spLocks/>
            </p:cNvSpPr>
            <p:nvPr/>
          </p:nvSpPr>
          <p:spPr bwMode="auto">
            <a:xfrm>
              <a:off x="-2927350" y="3440113"/>
              <a:ext cx="173038" cy="174625"/>
            </a:xfrm>
            <a:custGeom>
              <a:avLst/>
              <a:gdLst>
                <a:gd name="T0" fmla="*/ 0 w 91"/>
                <a:gd name="T1" fmla="*/ 45 h 92"/>
                <a:gd name="T2" fmla="*/ 46 w 91"/>
                <a:gd name="T3" fmla="*/ 1 h 92"/>
                <a:gd name="T4" fmla="*/ 91 w 91"/>
                <a:gd name="T5" fmla="*/ 46 h 92"/>
                <a:gd name="T6" fmla="*/ 45 w 91"/>
                <a:gd name="T7" fmla="*/ 91 h 92"/>
                <a:gd name="T8" fmla="*/ 0 w 91"/>
                <a:gd name="T9" fmla="*/ 45 h 92"/>
              </a:gdLst>
              <a:ahLst/>
              <a:cxnLst>
                <a:cxn ang="0">
                  <a:pos x="T0" y="T1"/>
                </a:cxn>
                <a:cxn ang="0">
                  <a:pos x="T2" y="T3"/>
                </a:cxn>
                <a:cxn ang="0">
                  <a:pos x="T4" y="T5"/>
                </a:cxn>
                <a:cxn ang="0">
                  <a:pos x="T6" y="T7"/>
                </a:cxn>
                <a:cxn ang="0">
                  <a:pos x="T8" y="T9"/>
                </a:cxn>
              </a:cxnLst>
              <a:rect l="0" t="0" r="r" b="b"/>
              <a:pathLst>
                <a:path w="91" h="92">
                  <a:moveTo>
                    <a:pt x="0" y="45"/>
                  </a:moveTo>
                  <a:cubicBezTo>
                    <a:pt x="0" y="21"/>
                    <a:pt x="22" y="0"/>
                    <a:pt x="46" y="1"/>
                  </a:cubicBezTo>
                  <a:cubicBezTo>
                    <a:pt x="70" y="2"/>
                    <a:pt x="90" y="22"/>
                    <a:pt x="91" y="46"/>
                  </a:cubicBezTo>
                  <a:cubicBezTo>
                    <a:pt x="91" y="70"/>
                    <a:pt x="69" y="92"/>
                    <a:pt x="45" y="91"/>
                  </a:cubicBezTo>
                  <a:cubicBezTo>
                    <a:pt x="20" y="91"/>
                    <a:pt x="0" y="7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69"/>
            <p:cNvSpPr>
              <a:spLocks/>
            </p:cNvSpPr>
            <p:nvPr/>
          </p:nvSpPr>
          <p:spPr bwMode="auto">
            <a:xfrm>
              <a:off x="-2246313" y="3879850"/>
              <a:ext cx="173038" cy="174625"/>
            </a:xfrm>
            <a:custGeom>
              <a:avLst/>
              <a:gdLst>
                <a:gd name="T0" fmla="*/ 45 w 91"/>
                <a:gd name="T1" fmla="*/ 1 h 92"/>
                <a:gd name="T2" fmla="*/ 91 w 91"/>
                <a:gd name="T3" fmla="*/ 45 h 92"/>
                <a:gd name="T4" fmla="*/ 47 w 91"/>
                <a:gd name="T5" fmla="*/ 91 h 92"/>
                <a:gd name="T6" fmla="*/ 0 w 91"/>
                <a:gd name="T7" fmla="*/ 47 h 92"/>
                <a:gd name="T8" fmla="*/ 45 w 91"/>
                <a:gd name="T9" fmla="*/ 1 h 92"/>
              </a:gdLst>
              <a:ahLst/>
              <a:cxnLst>
                <a:cxn ang="0">
                  <a:pos x="T0" y="T1"/>
                </a:cxn>
                <a:cxn ang="0">
                  <a:pos x="T2" y="T3"/>
                </a:cxn>
                <a:cxn ang="0">
                  <a:pos x="T4" y="T5"/>
                </a:cxn>
                <a:cxn ang="0">
                  <a:pos x="T6" y="T7"/>
                </a:cxn>
                <a:cxn ang="0">
                  <a:pos x="T8" y="T9"/>
                </a:cxn>
              </a:cxnLst>
              <a:rect l="0" t="0" r="r" b="b"/>
              <a:pathLst>
                <a:path w="91" h="92">
                  <a:moveTo>
                    <a:pt x="45" y="1"/>
                  </a:moveTo>
                  <a:cubicBezTo>
                    <a:pt x="71" y="0"/>
                    <a:pt x="90" y="20"/>
                    <a:pt x="91" y="45"/>
                  </a:cubicBezTo>
                  <a:cubicBezTo>
                    <a:pt x="91" y="69"/>
                    <a:pt x="71" y="90"/>
                    <a:pt x="47" y="91"/>
                  </a:cubicBezTo>
                  <a:cubicBezTo>
                    <a:pt x="23" y="92"/>
                    <a:pt x="1" y="71"/>
                    <a:pt x="0" y="47"/>
                  </a:cubicBezTo>
                  <a:cubicBezTo>
                    <a:pt x="0" y="22"/>
                    <a:pt x="20" y="1"/>
                    <a:pt x="4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47"/>
          <p:cNvGrpSpPr/>
          <p:nvPr/>
        </p:nvGrpSpPr>
        <p:grpSpPr>
          <a:xfrm>
            <a:off x="6629474" y="5135668"/>
            <a:ext cx="366412" cy="404420"/>
            <a:chOff x="588963" y="8343900"/>
            <a:chExt cx="1147763" cy="1266825"/>
          </a:xfrm>
        </p:grpSpPr>
        <p:sp>
          <p:nvSpPr>
            <p:cNvPr id="49" name="Freeform 12"/>
            <p:cNvSpPr>
              <a:spLocks noEditPoints="1"/>
            </p:cNvSpPr>
            <p:nvPr/>
          </p:nvSpPr>
          <p:spPr bwMode="auto">
            <a:xfrm>
              <a:off x="760413" y="8343900"/>
              <a:ext cx="809625" cy="836612"/>
            </a:xfrm>
            <a:custGeom>
              <a:avLst/>
              <a:gdLst>
                <a:gd name="T0" fmla="*/ 131 w 237"/>
                <a:gd name="T1" fmla="*/ 0 h 245"/>
                <a:gd name="T2" fmla="*/ 174 w 237"/>
                <a:gd name="T3" fmla="*/ 16 h 245"/>
                <a:gd name="T4" fmla="*/ 228 w 237"/>
                <a:gd name="T5" fmla="*/ 94 h 245"/>
                <a:gd name="T6" fmla="*/ 230 w 237"/>
                <a:gd name="T7" fmla="*/ 99 h 245"/>
                <a:gd name="T8" fmla="*/ 236 w 237"/>
                <a:gd name="T9" fmla="*/ 120 h 245"/>
                <a:gd name="T10" fmla="*/ 236 w 237"/>
                <a:gd name="T11" fmla="*/ 145 h 245"/>
                <a:gd name="T12" fmla="*/ 221 w 237"/>
                <a:gd name="T13" fmla="*/ 165 h 245"/>
                <a:gd name="T14" fmla="*/ 202 w 237"/>
                <a:gd name="T15" fmla="*/ 149 h 245"/>
                <a:gd name="T16" fmla="*/ 202 w 237"/>
                <a:gd name="T17" fmla="*/ 149 h 245"/>
                <a:gd name="T18" fmla="*/ 184 w 237"/>
                <a:gd name="T19" fmla="*/ 187 h 245"/>
                <a:gd name="T20" fmla="*/ 151 w 237"/>
                <a:gd name="T21" fmla="*/ 222 h 245"/>
                <a:gd name="T22" fmla="*/ 74 w 237"/>
                <a:gd name="T23" fmla="*/ 213 h 245"/>
                <a:gd name="T24" fmla="*/ 36 w 237"/>
                <a:gd name="T25" fmla="*/ 148 h 245"/>
                <a:gd name="T26" fmla="*/ 24 w 237"/>
                <a:gd name="T27" fmla="*/ 168 h 245"/>
                <a:gd name="T28" fmla="*/ 63 w 237"/>
                <a:gd name="T29" fmla="*/ 220 h 245"/>
                <a:gd name="T30" fmla="*/ 70 w 237"/>
                <a:gd name="T31" fmla="*/ 221 h 245"/>
                <a:gd name="T32" fmla="*/ 86 w 237"/>
                <a:gd name="T33" fmla="*/ 230 h 245"/>
                <a:gd name="T34" fmla="*/ 79 w 237"/>
                <a:gd name="T35" fmla="*/ 245 h 245"/>
                <a:gd name="T36" fmla="*/ 60 w 237"/>
                <a:gd name="T37" fmla="*/ 235 h 245"/>
                <a:gd name="T38" fmla="*/ 53 w 237"/>
                <a:gd name="T39" fmla="*/ 227 h 245"/>
                <a:gd name="T40" fmla="*/ 13 w 237"/>
                <a:gd name="T41" fmla="*/ 170 h 245"/>
                <a:gd name="T42" fmla="*/ 7 w 237"/>
                <a:gd name="T43" fmla="*/ 162 h 245"/>
                <a:gd name="T44" fmla="*/ 1 w 237"/>
                <a:gd name="T45" fmla="*/ 148 h 245"/>
                <a:gd name="T46" fmla="*/ 0 w 237"/>
                <a:gd name="T47" fmla="*/ 114 h 245"/>
                <a:gd name="T48" fmla="*/ 3 w 237"/>
                <a:gd name="T49" fmla="*/ 105 h 245"/>
                <a:gd name="T50" fmla="*/ 11 w 237"/>
                <a:gd name="T51" fmla="*/ 84 h 245"/>
                <a:gd name="T52" fmla="*/ 102 w 237"/>
                <a:gd name="T53" fmla="*/ 1 h 245"/>
                <a:gd name="T54" fmla="*/ 105 w 237"/>
                <a:gd name="T55" fmla="*/ 0 h 245"/>
                <a:gd name="T56" fmla="*/ 131 w 237"/>
                <a:gd name="T57" fmla="*/ 0 h 245"/>
                <a:gd name="T58" fmla="*/ 32 w 237"/>
                <a:gd name="T59" fmla="*/ 103 h 245"/>
                <a:gd name="T60" fmla="*/ 33 w 237"/>
                <a:gd name="T61" fmla="*/ 102 h 245"/>
                <a:gd name="T62" fmla="*/ 33 w 237"/>
                <a:gd name="T63" fmla="*/ 100 h 245"/>
                <a:gd name="T64" fmla="*/ 66 w 237"/>
                <a:gd name="T65" fmla="*/ 48 h 245"/>
                <a:gd name="T66" fmla="*/ 131 w 237"/>
                <a:gd name="T67" fmla="*/ 34 h 245"/>
                <a:gd name="T68" fmla="*/ 198 w 237"/>
                <a:gd name="T69" fmla="*/ 81 h 245"/>
                <a:gd name="T70" fmla="*/ 205 w 237"/>
                <a:gd name="T71" fmla="*/ 103 h 245"/>
                <a:gd name="T72" fmla="*/ 216 w 237"/>
                <a:gd name="T73" fmla="*/ 95 h 245"/>
                <a:gd name="T74" fmla="*/ 216 w 237"/>
                <a:gd name="T75" fmla="*/ 91 h 245"/>
                <a:gd name="T76" fmla="*/ 128 w 237"/>
                <a:gd name="T77" fmla="*/ 12 h 245"/>
                <a:gd name="T78" fmla="*/ 24 w 237"/>
                <a:gd name="T79" fmla="*/ 79 h 245"/>
                <a:gd name="T80" fmla="*/ 30 w 237"/>
                <a:gd name="T81" fmla="*/ 102 h 245"/>
                <a:gd name="T82" fmla="*/ 32 w 237"/>
                <a:gd name="T83" fmla="*/ 10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45">
                  <a:moveTo>
                    <a:pt x="131" y="0"/>
                  </a:moveTo>
                  <a:cubicBezTo>
                    <a:pt x="146" y="5"/>
                    <a:pt x="161" y="8"/>
                    <a:pt x="174" y="16"/>
                  </a:cubicBezTo>
                  <a:cubicBezTo>
                    <a:pt x="204" y="33"/>
                    <a:pt x="222" y="60"/>
                    <a:pt x="228" y="94"/>
                  </a:cubicBezTo>
                  <a:cubicBezTo>
                    <a:pt x="228" y="96"/>
                    <a:pt x="228" y="98"/>
                    <a:pt x="230" y="99"/>
                  </a:cubicBezTo>
                  <a:cubicBezTo>
                    <a:pt x="236" y="105"/>
                    <a:pt x="237" y="112"/>
                    <a:pt x="236" y="120"/>
                  </a:cubicBezTo>
                  <a:cubicBezTo>
                    <a:pt x="236" y="128"/>
                    <a:pt x="236" y="137"/>
                    <a:pt x="236" y="145"/>
                  </a:cubicBezTo>
                  <a:cubicBezTo>
                    <a:pt x="236" y="157"/>
                    <a:pt x="231" y="164"/>
                    <a:pt x="221" y="165"/>
                  </a:cubicBezTo>
                  <a:cubicBezTo>
                    <a:pt x="214" y="167"/>
                    <a:pt x="204" y="162"/>
                    <a:pt x="202" y="149"/>
                  </a:cubicBezTo>
                  <a:cubicBezTo>
                    <a:pt x="202" y="148"/>
                    <a:pt x="202" y="148"/>
                    <a:pt x="202" y="149"/>
                  </a:cubicBezTo>
                  <a:cubicBezTo>
                    <a:pt x="196" y="161"/>
                    <a:pt x="191" y="174"/>
                    <a:pt x="184" y="187"/>
                  </a:cubicBezTo>
                  <a:cubicBezTo>
                    <a:pt x="176" y="201"/>
                    <a:pt x="165" y="213"/>
                    <a:pt x="151" y="222"/>
                  </a:cubicBezTo>
                  <a:cubicBezTo>
                    <a:pt x="125" y="237"/>
                    <a:pt x="96" y="233"/>
                    <a:pt x="74" y="213"/>
                  </a:cubicBezTo>
                  <a:cubicBezTo>
                    <a:pt x="55" y="195"/>
                    <a:pt x="43" y="173"/>
                    <a:pt x="36" y="148"/>
                  </a:cubicBezTo>
                  <a:cubicBezTo>
                    <a:pt x="33" y="154"/>
                    <a:pt x="29" y="160"/>
                    <a:pt x="24" y="168"/>
                  </a:cubicBezTo>
                  <a:cubicBezTo>
                    <a:pt x="30" y="188"/>
                    <a:pt x="43" y="206"/>
                    <a:pt x="63" y="220"/>
                  </a:cubicBezTo>
                  <a:cubicBezTo>
                    <a:pt x="65" y="221"/>
                    <a:pt x="67" y="220"/>
                    <a:pt x="70" y="221"/>
                  </a:cubicBezTo>
                  <a:cubicBezTo>
                    <a:pt x="77" y="221"/>
                    <a:pt x="83" y="224"/>
                    <a:pt x="86" y="230"/>
                  </a:cubicBezTo>
                  <a:cubicBezTo>
                    <a:pt x="90" y="237"/>
                    <a:pt x="87" y="244"/>
                    <a:pt x="79" y="245"/>
                  </a:cubicBezTo>
                  <a:cubicBezTo>
                    <a:pt x="71" y="245"/>
                    <a:pt x="64" y="241"/>
                    <a:pt x="60" y="235"/>
                  </a:cubicBezTo>
                  <a:cubicBezTo>
                    <a:pt x="58" y="232"/>
                    <a:pt x="56" y="229"/>
                    <a:pt x="53" y="227"/>
                  </a:cubicBezTo>
                  <a:cubicBezTo>
                    <a:pt x="34" y="212"/>
                    <a:pt x="20" y="193"/>
                    <a:pt x="13" y="170"/>
                  </a:cubicBezTo>
                  <a:cubicBezTo>
                    <a:pt x="12" y="167"/>
                    <a:pt x="9" y="165"/>
                    <a:pt x="7" y="162"/>
                  </a:cubicBezTo>
                  <a:cubicBezTo>
                    <a:pt x="5" y="158"/>
                    <a:pt x="1" y="153"/>
                    <a:pt x="1" y="148"/>
                  </a:cubicBezTo>
                  <a:cubicBezTo>
                    <a:pt x="0" y="137"/>
                    <a:pt x="0" y="125"/>
                    <a:pt x="0" y="114"/>
                  </a:cubicBezTo>
                  <a:cubicBezTo>
                    <a:pt x="1" y="111"/>
                    <a:pt x="1" y="107"/>
                    <a:pt x="3" y="105"/>
                  </a:cubicBezTo>
                  <a:cubicBezTo>
                    <a:pt x="9" y="99"/>
                    <a:pt x="9" y="91"/>
                    <a:pt x="11" y="84"/>
                  </a:cubicBezTo>
                  <a:cubicBezTo>
                    <a:pt x="25" y="38"/>
                    <a:pt x="55" y="10"/>
                    <a:pt x="102" y="1"/>
                  </a:cubicBezTo>
                  <a:cubicBezTo>
                    <a:pt x="103" y="1"/>
                    <a:pt x="104" y="0"/>
                    <a:pt x="105" y="0"/>
                  </a:cubicBezTo>
                  <a:cubicBezTo>
                    <a:pt x="114" y="0"/>
                    <a:pt x="123" y="0"/>
                    <a:pt x="131" y="0"/>
                  </a:cubicBezTo>
                  <a:close/>
                  <a:moveTo>
                    <a:pt x="32" y="103"/>
                  </a:moveTo>
                  <a:cubicBezTo>
                    <a:pt x="33" y="103"/>
                    <a:pt x="33" y="103"/>
                    <a:pt x="33" y="102"/>
                  </a:cubicBezTo>
                  <a:cubicBezTo>
                    <a:pt x="33" y="101"/>
                    <a:pt x="33" y="101"/>
                    <a:pt x="33" y="100"/>
                  </a:cubicBezTo>
                  <a:cubicBezTo>
                    <a:pt x="37" y="78"/>
                    <a:pt x="47" y="60"/>
                    <a:pt x="66" y="48"/>
                  </a:cubicBezTo>
                  <a:cubicBezTo>
                    <a:pt x="86" y="34"/>
                    <a:pt x="108" y="31"/>
                    <a:pt x="131" y="34"/>
                  </a:cubicBezTo>
                  <a:cubicBezTo>
                    <a:pt x="161" y="37"/>
                    <a:pt x="185" y="51"/>
                    <a:pt x="198" y="81"/>
                  </a:cubicBezTo>
                  <a:cubicBezTo>
                    <a:pt x="201" y="88"/>
                    <a:pt x="202" y="95"/>
                    <a:pt x="205" y="103"/>
                  </a:cubicBezTo>
                  <a:cubicBezTo>
                    <a:pt x="208" y="100"/>
                    <a:pt x="212" y="98"/>
                    <a:pt x="216" y="95"/>
                  </a:cubicBezTo>
                  <a:cubicBezTo>
                    <a:pt x="216" y="94"/>
                    <a:pt x="216" y="93"/>
                    <a:pt x="216" y="91"/>
                  </a:cubicBezTo>
                  <a:cubicBezTo>
                    <a:pt x="207" y="48"/>
                    <a:pt x="169" y="14"/>
                    <a:pt x="128" y="12"/>
                  </a:cubicBezTo>
                  <a:cubicBezTo>
                    <a:pt x="80" y="9"/>
                    <a:pt x="39" y="35"/>
                    <a:pt x="24" y="79"/>
                  </a:cubicBezTo>
                  <a:cubicBezTo>
                    <a:pt x="20" y="92"/>
                    <a:pt x="20" y="92"/>
                    <a:pt x="30" y="102"/>
                  </a:cubicBezTo>
                  <a:cubicBezTo>
                    <a:pt x="31" y="102"/>
                    <a:pt x="31" y="103"/>
                    <a:pt x="32"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3"/>
            <p:cNvSpPr>
              <a:spLocks/>
            </p:cNvSpPr>
            <p:nvPr/>
          </p:nvSpPr>
          <p:spPr bwMode="auto">
            <a:xfrm>
              <a:off x="588963" y="9136063"/>
              <a:ext cx="1147763" cy="474662"/>
            </a:xfrm>
            <a:custGeom>
              <a:avLst/>
              <a:gdLst>
                <a:gd name="T0" fmla="*/ 1 w 336"/>
                <a:gd name="T1" fmla="*/ 139 h 139"/>
                <a:gd name="T2" fmla="*/ 1 w 336"/>
                <a:gd name="T3" fmla="*/ 97 h 139"/>
                <a:gd name="T4" fmla="*/ 37 w 336"/>
                <a:gd name="T5" fmla="*/ 31 h 139"/>
                <a:gd name="T6" fmla="*/ 100 w 336"/>
                <a:gd name="T7" fmla="*/ 0 h 139"/>
                <a:gd name="T8" fmla="*/ 119 w 336"/>
                <a:gd name="T9" fmla="*/ 39 h 139"/>
                <a:gd name="T10" fmla="*/ 137 w 336"/>
                <a:gd name="T11" fmla="*/ 78 h 139"/>
                <a:gd name="T12" fmla="*/ 156 w 336"/>
                <a:gd name="T13" fmla="*/ 27 h 139"/>
                <a:gd name="T14" fmla="*/ 180 w 336"/>
                <a:gd name="T15" fmla="*/ 27 h 139"/>
                <a:gd name="T16" fmla="*/ 198 w 336"/>
                <a:gd name="T17" fmla="*/ 76 h 139"/>
                <a:gd name="T18" fmla="*/ 235 w 336"/>
                <a:gd name="T19" fmla="*/ 0 h 139"/>
                <a:gd name="T20" fmla="*/ 240 w 336"/>
                <a:gd name="T21" fmla="*/ 1 h 139"/>
                <a:gd name="T22" fmla="*/ 296 w 336"/>
                <a:gd name="T23" fmla="*/ 29 h 139"/>
                <a:gd name="T24" fmla="*/ 335 w 336"/>
                <a:gd name="T25" fmla="*/ 97 h 139"/>
                <a:gd name="T26" fmla="*/ 335 w 336"/>
                <a:gd name="T27" fmla="*/ 139 h 139"/>
                <a:gd name="T28" fmla="*/ 1 w 336"/>
                <a:gd name="T2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 h="139">
                  <a:moveTo>
                    <a:pt x="1" y="139"/>
                  </a:moveTo>
                  <a:cubicBezTo>
                    <a:pt x="1" y="125"/>
                    <a:pt x="2" y="111"/>
                    <a:pt x="1" y="97"/>
                  </a:cubicBezTo>
                  <a:cubicBezTo>
                    <a:pt x="0" y="68"/>
                    <a:pt x="14" y="46"/>
                    <a:pt x="37" y="31"/>
                  </a:cubicBezTo>
                  <a:cubicBezTo>
                    <a:pt x="57" y="19"/>
                    <a:pt x="78" y="10"/>
                    <a:pt x="100" y="0"/>
                  </a:cubicBezTo>
                  <a:cubicBezTo>
                    <a:pt x="106" y="13"/>
                    <a:pt x="113" y="26"/>
                    <a:pt x="119" y="39"/>
                  </a:cubicBezTo>
                  <a:cubicBezTo>
                    <a:pt x="125" y="52"/>
                    <a:pt x="131" y="65"/>
                    <a:pt x="137" y="78"/>
                  </a:cubicBezTo>
                  <a:cubicBezTo>
                    <a:pt x="144" y="61"/>
                    <a:pt x="150" y="44"/>
                    <a:pt x="156" y="27"/>
                  </a:cubicBezTo>
                  <a:cubicBezTo>
                    <a:pt x="164" y="27"/>
                    <a:pt x="172" y="27"/>
                    <a:pt x="180" y="27"/>
                  </a:cubicBezTo>
                  <a:cubicBezTo>
                    <a:pt x="186" y="42"/>
                    <a:pt x="192" y="58"/>
                    <a:pt x="198" y="76"/>
                  </a:cubicBezTo>
                  <a:cubicBezTo>
                    <a:pt x="211" y="50"/>
                    <a:pt x="223" y="25"/>
                    <a:pt x="235" y="0"/>
                  </a:cubicBezTo>
                  <a:cubicBezTo>
                    <a:pt x="237" y="0"/>
                    <a:pt x="238" y="1"/>
                    <a:pt x="240" y="1"/>
                  </a:cubicBezTo>
                  <a:cubicBezTo>
                    <a:pt x="259" y="10"/>
                    <a:pt x="278" y="18"/>
                    <a:pt x="296" y="29"/>
                  </a:cubicBezTo>
                  <a:cubicBezTo>
                    <a:pt x="321" y="44"/>
                    <a:pt x="336" y="66"/>
                    <a:pt x="335" y="97"/>
                  </a:cubicBezTo>
                  <a:cubicBezTo>
                    <a:pt x="335" y="111"/>
                    <a:pt x="335" y="125"/>
                    <a:pt x="335" y="139"/>
                  </a:cubicBezTo>
                  <a:cubicBezTo>
                    <a:pt x="224" y="139"/>
                    <a:pt x="113" y="139"/>
                    <a:pt x="1"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Rectangle 50"/>
          <p:cNvSpPr/>
          <p:nvPr/>
        </p:nvSpPr>
        <p:spPr>
          <a:xfrm>
            <a:off x="8371945" y="3459185"/>
            <a:ext cx="2089878"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8366991" y="3159780"/>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Rectangle 52"/>
          <p:cNvSpPr/>
          <p:nvPr/>
        </p:nvSpPr>
        <p:spPr>
          <a:xfrm>
            <a:off x="8095978" y="5456190"/>
            <a:ext cx="203959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8091024" y="5156785"/>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54"/>
          <p:cNvSpPr/>
          <p:nvPr/>
        </p:nvSpPr>
        <p:spPr>
          <a:xfrm>
            <a:off x="2396927" y="5267582"/>
            <a:ext cx="2208365"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3348538" y="4968177"/>
            <a:ext cx="1256754"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50"/>
          <p:cNvSpPr/>
          <p:nvPr/>
        </p:nvSpPr>
        <p:spPr>
          <a:xfrm>
            <a:off x="1008391" y="2050542"/>
            <a:ext cx="4370291" cy="738664"/>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1"/>
          <p:cNvSpPr txBox="1"/>
          <p:nvPr/>
        </p:nvSpPr>
        <p:spPr>
          <a:xfrm>
            <a:off x="1003439" y="1751137"/>
            <a:ext cx="1307468"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5995668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51" grpId="0"/>
      <p:bldP spid="52" grpId="0"/>
      <p:bldP spid="53" grpId="0"/>
      <p:bldP spid="54" grpId="0"/>
      <p:bldP spid="55" grpId="0"/>
      <p:bldP spid="56" grpId="0"/>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880199" y="2097163"/>
            <a:ext cx="1080492" cy="1078259"/>
          </a:xfrm>
          <a:prstGeom prst="ellipse">
            <a:avLst/>
          </a:prstGeom>
          <a:solidFill>
            <a:schemeClr val="accent2"/>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5" name="Oval 3"/>
          <p:cNvSpPr>
            <a:spLocks noChangeArrowheads="1"/>
          </p:cNvSpPr>
          <p:nvPr/>
        </p:nvSpPr>
        <p:spPr bwMode="auto">
          <a:xfrm>
            <a:off x="6025308" y="3615210"/>
            <a:ext cx="808137" cy="808137"/>
          </a:xfrm>
          <a:prstGeom prst="ellipse">
            <a:avLst/>
          </a:prstGeom>
          <a:solidFill>
            <a:schemeClr val="accent5"/>
          </a:solidFill>
          <a:ln w="9525" cmpd="sng">
            <a:noFill/>
            <a:round/>
            <a:headEnd/>
            <a:tailEnd/>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6" name="Oval 4"/>
          <p:cNvSpPr>
            <a:spLocks noChangeArrowheads="1"/>
          </p:cNvSpPr>
          <p:nvPr/>
        </p:nvSpPr>
        <p:spPr bwMode="auto">
          <a:xfrm>
            <a:off x="7259837" y="3476800"/>
            <a:ext cx="1078260" cy="1078259"/>
          </a:xfrm>
          <a:prstGeom prst="ellipse">
            <a:avLst/>
          </a:prstGeom>
          <a:solidFill>
            <a:schemeClr val="accent3"/>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7" name="Oval 5"/>
          <p:cNvSpPr>
            <a:spLocks noChangeArrowheads="1"/>
          </p:cNvSpPr>
          <p:nvPr/>
        </p:nvSpPr>
        <p:spPr bwMode="auto">
          <a:xfrm>
            <a:off x="4502796" y="3476800"/>
            <a:ext cx="1078259" cy="1078259"/>
          </a:xfrm>
          <a:prstGeom prst="ellipse">
            <a:avLst/>
          </a:prstGeom>
          <a:solidFill>
            <a:schemeClr val="accent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8" name="Oval 6"/>
          <p:cNvSpPr>
            <a:spLocks noChangeArrowheads="1"/>
          </p:cNvSpPr>
          <p:nvPr/>
        </p:nvSpPr>
        <p:spPr bwMode="auto">
          <a:xfrm>
            <a:off x="5880199" y="4854203"/>
            <a:ext cx="1080492" cy="1080492"/>
          </a:xfrm>
          <a:prstGeom prst="ellipse">
            <a:avLst/>
          </a:prstGeom>
          <a:solidFill>
            <a:schemeClr val="accent4"/>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9" name="Freeform 7"/>
          <p:cNvSpPr>
            <a:spLocks/>
          </p:cNvSpPr>
          <p:nvPr/>
        </p:nvSpPr>
        <p:spPr bwMode="auto">
          <a:xfrm>
            <a:off x="3971480" y="2217714"/>
            <a:ext cx="1727895" cy="468809"/>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0" name="Freeform 8"/>
          <p:cNvSpPr>
            <a:spLocks/>
          </p:cNvSpPr>
          <p:nvPr/>
        </p:nvSpPr>
        <p:spPr bwMode="auto">
          <a:xfrm>
            <a:off x="7833570" y="2217715"/>
            <a:ext cx="799207" cy="1076027"/>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1" name="Freeform 9"/>
          <p:cNvSpPr>
            <a:spLocks/>
          </p:cNvSpPr>
          <p:nvPr/>
        </p:nvSpPr>
        <p:spPr bwMode="auto">
          <a:xfrm>
            <a:off x="7141518" y="4954663"/>
            <a:ext cx="1426517" cy="468809"/>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2" name="Freeform 10"/>
          <p:cNvSpPr>
            <a:spLocks/>
          </p:cNvSpPr>
          <p:nvPr/>
        </p:nvSpPr>
        <p:spPr bwMode="auto">
          <a:xfrm>
            <a:off x="3971479" y="4659983"/>
            <a:ext cx="1069329" cy="310306"/>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3" name="Freeform 11"/>
          <p:cNvSpPr>
            <a:spLocks/>
          </p:cNvSpPr>
          <p:nvPr/>
        </p:nvSpPr>
        <p:spPr bwMode="auto">
          <a:xfrm>
            <a:off x="7038827" y="3925517"/>
            <a:ext cx="95993" cy="191988"/>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4" name="Freeform 12"/>
          <p:cNvSpPr>
            <a:spLocks/>
          </p:cNvSpPr>
          <p:nvPr/>
        </p:nvSpPr>
        <p:spPr bwMode="auto">
          <a:xfrm>
            <a:off x="5706071" y="3925517"/>
            <a:ext cx="95995" cy="191988"/>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5" name="Freeform 13"/>
          <p:cNvSpPr>
            <a:spLocks/>
          </p:cNvSpPr>
          <p:nvPr/>
        </p:nvSpPr>
        <p:spPr bwMode="auto">
          <a:xfrm>
            <a:off x="6324453" y="4639891"/>
            <a:ext cx="191988" cy="9599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6" name="Freeform 14"/>
          <p:cNvSpPr>
            <a:spLocks/>
          </p:cNvSpPr>
          <p:nvPr/>
        </p:nvSpPr>
        <p:spPr bwMode="auto">
          <a:xfrm>
            <a:off x="6324453" y="3307136"/>
            <a:ext cx="191988" cy="9599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7" name="Rectangle 15"/>
          <p:cNvSpPr>
            <a:spLocks noChangeArrowheads="1"/>
          </p:cNvSpPr>
          <p:nvPr/>
        </p:nvSpPr>
        <p:spPr bwMode="auto">
          <a:xfrm>
            <a:off x="8833695" y="2110558"/>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8" name="Rectangle 16"/>
          <p:cNvSpPr>
            <a:spLocks noChangeArrowheads="1"/>
          </p:cNvSpPr>
          <p:nvPr/>
        </p:nvSpPr>
        <p:spPr bwMode="auto">
          <a:xfrm>
            <a:off x="8833695"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9" name="Rectangle 17"/>
          <p:cNvSpPr>
            <a:spLocks noChangeArrowheads="1"/>
          </p:cNvSpPr>
          <p:nvPr/>
        </p:nvSpPr>
        <p:spPr bwMode="auto">
          <a:xfrm>
            <a:off x="1631902"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0" name="Rectangle 18"/>
          <p:cNvSpPr>
            <a:spLocks noChangeArrowheads="1"/>
          </p:cNvSpPr>
          <p:nvPr/>
        </p:nvSpPr>
        <p:spPr bwMode="auto">
          <a:xfrm>
            <a:off x="1631902" y="2106093"/>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1" name="Freeform 19"/>
          <p:cNvSpPr>
            <a:spLocks noEditPoints="1"/>
          </p:cNvSpPr>
          <p:nvPr/>
        </p:nvSpPr>
        <p:spPr bwMode="auto">
          <a:xfrm>
            <a:off x="6239620" y="2447652"/>
            <a:ext cx="392906" cy="40183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2" name="Group 20"/>
          <p:cNvGrpSpPr>
            <a:grpSpLocks/>
          </p:cNvGrpSpPr>
          <p:nvPr/>
        </p:nvGrpSpPr>
        <p:grpSpPr bwMode="auto">
          <a:xfrm>
            <a:off x="4815335" y="3778177"/>
            <a:ext cx="495598" cy="504527"/>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5" name="Freeform 23"/>
          <p:cNvSpPr>
            <a:spLocks noEditPoints="1"/>
          </p:cNvSpPr>
          <p:nvPr/>
        </p:nvSpPr>
        <p:spPr bwMode="auto">
          <a:xfrm>
            <a:off x="6210598" y="5182370"/>
            <a:ext cx="437555" cy="464344"/>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6" name="Group 24"/>
          <p:cNvGrpSpPr>
            <a:grpSpLocks/>
          </p:cNvGrpSpPr>
          <p:nvPr/>
        </p:nvGrpSpPr>
        <p:grpSpPr bwMode="auto">
          <a:xfrm>
            <a:off x="7592468" y="3813895"/>
            <a:ext cx="433090" cy="370582"/>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9" name="Freeform 27"/>
          <p:cNvSpPr>
            <a:spLocks noEditPoints="1"/>
          </p:cNvSpPr>
          <p:nvPr/>
        </p:nvSpPr>
        <p:spPr bwMode="auto">
          <a:xfrm>
            <a:off x="6266409" y="3869706"/>
            <a:ext cx="325934" cy="303609"/>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0896113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14:bounceEnd="60000">
                                          <p:cBhvr additive="base">
                                            <p:cTn id="21" dur="750" fill="hold"/>
                                            <p:tgtEl>
                                              <p:spTgt spid="18446"/>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14:presetBounceEnd="60000">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14:bounceEnd="60000">
                                          <p:cBhvr additive="base">
                                            <p:cTn id="39" dur="750" fill="hold"/>
                                            <p:tgtEl>
                                              <p:spTgt spid="18445"/>
                                            </p:tgtEl>
                                            <p:attrNameLst>
                                              <p:attrName>ppt_x</p:attrName>
                                            </p:attrNameLst>
                                          </p:cBhvr>
                                          <p:tavLst>
                                            <p:tav tm="0">
                                              <p:val>
                                                <p:strVal val="#ppt_x"/>
                                              </p:val>
                                            </p:tav>
                                            <p:tav tm="100000">
                                              <p:val>
                                                <p:strVal val="#ppt_x"/>
                                              </p:val>
                                            </p:tav>
                                          </p:tavLst>
                                        </p:anim>
                                        <p:anim calcmode="lin" valueType="num" p14:bounceEnd="60000">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14:presetBounceEnd="60000">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14:bounceEnd="60000">
                                          <p:cBhvr additive="base">
                                            <p:cTn id="57" dur="750" fill="hold"/>
                                            <p:tgtEl>
                                              <p:spTgt spid="18443"/>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14:presetBounceEnd="60000">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14:bounceEnd="60000">
                                          <p:cBhvr additive="base">
                                            <p:cTn id="75" dur="750" fill="hold"/>
                                            <p:tgtEl>
                                              <p:spTgt spid="18444"/>
                                            </p:tgtEl>
                                            <p:attrNameLst>
                                              <p:attrName>ppt_x</p:attrName>
                                            </p:attrNameLst>
                                          </p:cBhvr>
                                          <p:tavLst>
                                            <p:tav tm="0">
                                              <p:val>
                                                <p:strVal val="1+#ppt_w/2"/>
                                              </p:val>
                                            </p:tav>
                                            <p:tav tm="100000">
                                              <p:val>
                                                <p:strVal val="#ppt_x"/>
                                              </p:val>
                                            </p:tav>
                                          </p:tavLst>
                                        </p:anim>
                                        <p:anim calcmode="lin" valueType="num" p14:bounceEnd="60000">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14:presetBounceEnd="60000">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14:bounceEnd="60000">
                                          <p:cBhvr additive="base">
                                            <p:cTn id="96" dur="750" fill="hold"/>
                                            <p:tgtEl>
                                              <p:spTgt spid="18450"/>
                                            </p:tgtEl>
                                            <p:attrNameLst>
                                              <p:attrName>ppt_x</p:attrName>
                                            </p:attrNameLst>
                                          </p:cBhvr>
                                          <p:tavLst>
                                            <p:tav tm="0">
                                              <p:val>
                                                <p:strVal val="0-#ppt_w/2"/>
                                              </p:val>
                                            </p:tav>
                                            <p:tav tm="100000">
                                              <p:val>
                                                <p:strVal val="#ppt_x"/>
                                              </p:val>
                                            </p:tav>
                                          </p:tavLst>
                                        </p:anim>
                                        <p:anim calcmode="lin" valueType="num" p14:bounceEnd="60000">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14:presetBounceEnd="60000">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14:bounceEnd="60000">
                                          <p:cBhvr additive="base">
                                            <p:cTn id="103" dur="750" fill="hold"/>
                                            <p:tgtEl>
                                              <p:spTgt spid="18449"/>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14:presetBounceEnd="60000">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14:bounceEnd="60000">
                                          <p:cBhvr additive="base">
                                            <p:cTn id="110" dur="750" fill="hold"/>
                                            <p:tgtEl>
                                              <p:spTgt spid="18447"/>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14:presetBounceEnd="60000">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14:bounceEnd="60000">
                                          <p:cBhvr additive="base">
                                            <p:cTn id="117" dur="750" fill="hold"/>
                                            <p:tgtEl>
                                              <p:spTgt spid="18448"/>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009801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85067" y="3329285"/>
            <a:ext cx="4801314" cy="153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20XX</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0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5124" name="矩形 10"/>
          <p:cNvSpPr>
            <a:spLocks noChangeArrowheads="1"/>
          </p:cNvSpPr>
          <p:nvPr/>
        </p:nvSpPr>
        <p:spPr bwMode="auto">
          <a:xfrm>
            <a:off x="4882748" y="2652787"/>
            <a:ext cx="3903633"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20XX </a:t>
            </a: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3281531" y="3089758"/>
            <a:ext cx="5504850" cy="1675"/>
          </a:xfrm>
          <a:prstGeom prst="line">
            <a:avLst/>
          </a:prstGeom>
          <a:noFill/>
          <a:ln w="6350" cap="flat" cmpd="sng">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8877647" y="2154016"/>
            <a:ext cx="30219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r>
              <a:rPr lang="en-US" sz="199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99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9791890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512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72992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71"/>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348">
      <a:dk1>
        <a:sysClr val="windowText" lastClr="000000"/>
      </a:dk1>
      <a:lt1>
        <a:sysClr val="window" lastClr="FFFFFF"/>
      </a:lt1>
      <a:dk2>
        <a:srgbClr val="EAA518"/>
      </a:dk2>
      <a:lt2>
        <a:srgbClr val="E7E6E6"/>
      </a:lt2>
      <a:accent1>
        <a:srgbClr val="B4C108"/>
      </a:accent1>
      <a:accent2>
        <a:srgbClr val="43420F"/>
      </a:accent2>
      <a:accent3>
        <a:srgbClr val="EAA518"/>
      </a:accent3>
      <a:accent4>
        <a:srgbClr val="CA3304"/>
      </a:accent4>
      <a:accent5>
        <a:srgbClr val="B4C108"/>
      </a:accent5>
      <a:accent6>
        <a:srgbClr val="43420F"/>
      </a:accent6>
      <a:hlink>
        <a:srgbClr val="EAA518"/>
      </a:hlink>
      <a:folHlink>
        <a:srgbClr val="CA3304"/>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2907</Words>
  <Application>Microsoft Office PowerPoint</Application>
  <PresentationFormat>自定义</PresentationFormat>
  <Paragraphs>281</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小清新</dc:title>
  <dc:creator/>
  <cp:keywords>www.1ppt.com</cp:keywords>
  <cp:lastModifiedBy/>
  <cp:revision>1</cp:revision>
  <dcterms:created xsi:type="dcterms:W3CDTF">2017-01-01T10:00:15Z</dcterms:created>
  <dcterms:modified xsi:type="dcterms:W3CDTF">2019-02-20T01:27:05Z</dcterms:modified>
</cp:coreProperties>
</file>