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ppt/tags/tag1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5" r:id="rId2"/>
  </p:sldMasterIdLst>
  <p:notesMasterIdLst>
    <p:notesMasterId r:id="rId26"/>
  </p:notesMasterIdLst>
  <p:handoutMasterIdLst>
    <p:handoutMasterId r:id="rId27"/>
  </p:handoutMasterIdLst>
  <p:sldIdLst>
    <p:sldId id="3194" r:id="rId3"/>
    <p:sldId id="3196" r:id="rId4"/>
    <p:sldId id="3216" r:id="rId5"/>
    <p:sldId id="3201" r:id="rId6"/>
    <p:sldId id="3202" r:id="rId7"/>
    <p:sldId id="3203" r:id="rId8"/>
    <p:sldId id="3204" r:id="rId9"/>
    <p:sldId id="3217" r:id="rId10"/>
    <p:sldId id="3209" r:id="rId11"/>
    <p:sldId id="3210" r:id="rId12"/>
    <p:sldId id="3211" r:id="rId13"/>
    <p:sldId id="3212" r:id="rId14"/>
    <p:sldId id="3218" r:id="rId15"/>
    <p:sldId id="3205" r:id="rId16"/>
    <p:sldId id="3206" r:id="rId17"/>
    <p:sldId id="3207" r:id="rId18"/>
    <p:sldId id="3208" r:id="rId19"/>
    <p:sldId id="3219" r:id="rId20"/>
    <p:sldId id="3213" r:id="rId21"/>
    <p:sldId id="3214" r:id="rId22"/>
    <p:sldId id="3215" r:id="rId23"/>
    <p:sldId id="3220" r:id="rId24"/>
    <p:sldId id="322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9394"/>
    <a:srgbClr val="8F9977"/>
    <a:srgbClr val="FFAE7C"/>
    <a:srgbClr val="FDAD3F"/>
    <a:srgbClr val="FC8928"/>
    <a:srgbClr val="EE5C14"/>
    <a:srgbClr val="EC5712"/>
    <a:srgbClr val="EA520F"/>
    <a:srgbClr val="ED5C0F"/>
    <a:srgbClr val="FBCB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596" autoAdjust="0"/>
    <p:restoredTop sz="95317" autoAdjust="0"/>
  </p:normalViewPr>
  <p:slideViewPr>
    <p:cSldViewPr>
      <p:cViewPr>
        <p:scale>
          <a:sx n="50" d="100"/>
          <a:sy n="50" d="100"/>
        </p:scale>
        <p:origin x="-78" y="-169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061848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4165947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3323889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530086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355854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4951394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84406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27576244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6825124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4693993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557076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fontAlgn="base">
              <a:spcBef>
                <a:spcPct val="0"/>
              </a:spcBef>
              <a:spcAft>
                <a:spcPct val="0"/>
              </a:spcAft>
            </a:pPr>
            <a:fld id="{2904F507-70E7-442B-96A0-DC8211DD2DE5}"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2</a:t>
            </a:fld>
            <a:endParaRPr lang="en-US" altLang="zh-CN"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18094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8110429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30923597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440290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117110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36949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660573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623247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362084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286858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7362252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9" name="矩形 8"/>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5" name="矩形 4"/>
          <p:cNvSpPr/>
          <p:nvPr userDrawn="1"/>
        </p:nvSpPr>
        <p:spPr>
          <a:xfrm>
            <a:off x="0" y="0"/>
            <a:ext cx="12858750" cy="7232650"/>
          </a:xfrm>
          <a:prstGeom prst="rect">
            <a:avLst/>
          </a:prstGeom>
          <a:blipFill dpi="0" rotWithShape="1">
            <a:blip r:embed="rId2">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userDrawn="1"/>
        </p:nvSpPr>
        <p:spPr>
          <a:xfrm>
            <a:off x="164679" y="87933"/>
            <a:ext cx="12487274" cy="7023706"/>
          </a:xfrm>
          <a:prstGeom prst="roundRect">
            <a:avLst>
              <a:gd name="adj" fmla="val 5999"/>
            </a:avLst>
          </a:prstGeom>
          <a:solidFill>
            <a:schemeClr val="bg1">
              <a:alpha val="85000"/>
            </a:schemeClr>
          </a:solidFill>
          <a:ln w="60325">
            <a:solidFill>
              <a:schemeClr val="accent1">
                <a:shade val="50000"/>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8923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08932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0635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5320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2040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7616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528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3255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788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2695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137855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2019/2/20</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2019/2/20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209832020"/>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9.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0.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notesSlide" Target="../notesSlides/notesSlide2.xml"/><Relationship Id="rId2" Type="http://schemas.openxmlformats.org/officeDocument/2006/relationships/tags" Target="../tags/tag3.xml"/><Relationship Id="rId16"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8.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323975" y="-1489075"/>
            <a:ext cx="10210800" cy="10210800"/>
          </a:xfrm>
          <a:prstGeom prst="ellipse">
            <a:avLst/>
          </a:prstGeom>
          <a:solidFill>
            <a:srgbClr val="F6939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59"/>
          <p:cNvSpPr>
            <a:spLocks noChangeArrowheads="1"/>
          </p:cNvSpPr>
          <p:nvPr/>
        </p:nvSpPr>
        <p:spPr bwMode="auto">
          <a:xfrm>
            <a:off x="1771651" y="2325406"/>
            <a:ext cx="931545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8000" dirty="0">
                <a:solidFill>
                  <a:schemeClr val="bg1"/>
                </a:solidFill>
                <a:cs typeface="Arial" panose="020B0604020202020204" pitchFamily="34" charset="0"/>
              </a:rPr>
              <a:t>唯</a:t>
            </a:r>
            <a:r>
              <a:rPr lang="zh-CN" altLang="en-US" sz="8000" dirty="0" smtClean="0">
                <a:solidFill>
                  <a:schemeClr val="bg1"/>
                </a:solidFill>
                <a:cs typeface="Arial" panose="020B0604020202020204" pitchFamily="34" charset="0"/>
              </a:rPr>
              <a:t>美花朵小清新</a:t>
            </a:r>
            <a:r>
              <a:rPr lang="en-US" altLang="zh-CN" sz="8000" dirty="0" smtClean="0">
                <a:solidFill>
                  <a:schemeClr val="bg1"/>
                </a:solidFill>
                <a:cs typeface="Arial" panose="020B0604020202020204" pitchFamily="34" charset="0"/>
              </a:rPr>
              <a:t>PPT</a:t>
            </a:r>
            <a:endParaRPr lang="zh-CN" altLang="en-US" sz="8000" dirty="0">
              <a:solidFill>
                <a:schemeClr val="bg1"/>
              </a:solidFill>
              <a:cs typeface="Arial" panose="020B0604020202020204" pitchFamily="34" charset="0"/>
            </a:endParaRPr>
          </a:p>
        </p:txBody>
      </p:sp>
      <p:sp>
        <p:nvSpPr>
          <p:cNvPr id="4" name="矩形 259"/>
          <p:cNvSpPr>
            <a:spLocks noChangeArrowheads="1"/>
          </p:cNvSpPr>
          <p:nvPr/>
        </p:nvSpPr>
        <p:spPr bwMode="auto">
          <a:xfrm>
            <a:off x="2019301" y="3683216"/>
            <a:ext cx="8820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800" b="1" dirty="0">
                <a:solidFill>
                  <a:schemeClr val="bg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800" b="1" dirty="0">
              <a:solidFill>
                <a:schemeClr val="bg1"/>
              </a:solidFill>
              <a:cs typeface="Arial" panose="020B0604020202020204" pitchFamily="34" charset="0"/>
            </a:endParaRPr>
          </a:p>
        </p:txBody>
      </p:sp>
      <p:sp>
        <p:nvSpPr>
          <p:cNvPr id="5" name="矩形 259"/>
          <p:cNvSpPr>
            <a:spLocks noChangeArrowheads="1"/>
          </p:cNvSpPr>
          <p:nvPr/>
        </p:nvSpPr>
        <p:spPr bwMode="auto">
          <a:xfrm>
            <a:off x="3472066" y="4811947"/>
            <a:ext cx="2281882" cy="318924"/>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600" dirty="0">
                <a:solidFill>
                  <a:schemeClr val="bg1"/>
                </a:solidFill>
                <a:latin typeface="Arial" panose="020B0604020202020204" pitchFamily="34" charset="0"/>
                <a:cs typeface="Arial" panose="020B0604020202020204" pitchFamily="34" charset="0"/>
                <a:sym typeface="Arial" panose="020B0604020202020204" pitchFamily="34" charset="0"/>
              </a:rPr>
              <a:t>汇报</a:t>
            </a:r>
            <a:r>
              <a:rPr lang="en-US" altLang="zh-CN"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a:t>
            </a:r>
            <a:r>
              <a:rPr lang="zh-CN" altLang="en-US"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6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6" name="矩形 259"/>
          <p:cNvSpPr>
            <a:spLocks noChangeArrowheads="1"/>
          </p:cNvSpPr>
          <p:nvPr/>
        </p:nvSpPr>
        <p:spPr bwMode="auto">
          <a:xfrm>
            <a:off x="6841242" y="4811947"/>
            <a:ext cx="2497338" cy="318924"/>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600" dirty="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6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7" name="矩形 259"/>
          <p:cNvSpPr>
            <a:spLocks noChangeArrowheads="1"/>
          </p:cNvSpPr>
          <p:nvPr/>
        </p:nvSpPr>
        <p:spPr bwMode="auto">
          <a:xfrm>
            <a:off x="2815624" y="1964333"/>
            <a:ext cx="72275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dirty="0">
                <a:solidFill>
                  <a:schemeClr val="bg1"/>
                </a:solidFill>
                <a:cs typeface="Arial" panose="020B0604020202020204" pitchFamily="34" charset="0"/>
              </a:rPr>
              <a:t>Beautiful flowers small pure and fresh and PPT</a:t>
            </a:r>
            <a:endParaRPr lang="zh-CN" altLang="en-US" sz="2400" dirty="0">
              <a:solidFill>
                <a:schemeClr val="bg1"/>
              </a:solidFill>
              <a:cs typeface="Arial" panose="020B0604020202020204" pitchFamily="34" charset="0"/>
            </a:endParaRPr>
          </a:p>
        </p:txBody>
      </p:sp>
      <p:sp>
        <p:nvSpPr>
          <p:cNvPr id="12" name="椭圆 11"/>
          <p:cNvSpPr/>
          <p:nvPr/>
        </p:nvSpPr>
        <p:spPr>
          <a:xfrm>
            <a:off x="1028700" y="-1784350"/>
            <a:ext cx="10801350" cy="1080135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70900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250" fill="hold"/>
                                        <p:tgtEl>
                                          <p:spTgt spid="12"/>
                                        </p:tgtEl>
                                        <p:attrNameLst>
                                          <p:attrName>ppt_w</p:attrName>
                                        </p:attrNameLst>
                                      </p:cBhvr>
                                      <p:tavLst>
                                        <p:tav tm="0">
                                          <p:val>
                                            <p:fltVal val="0"/>
                                          </p:val>
                                        </p:tav>
                                        <p:tav tm="100000">
                                          <p:val>
                                            <p:strVal val="#ppt_w"/>
                                          </p:val>
                                        </p:tav>
                                      </p:tavLst>
                                    </p:anim>
                                    <p:anim calcmode="lin" valueType="num">
                                      <p:cBhvr>
                                        <p:cTn id="13" dur="1250" fill="hold"/>
                                        <p:tgtEl>
                                          <p:spTgt spid="12"/>
                                        </p:tgtEl>
                                        <p:attrNameLst>
                                          <p:attrName>ppt_h</p:attrName>
                                        </p:attrNameLst>
                                      </p:cBhvr>
                                      <p:tavLst>
                                        <p:tav tm="0">
                                          <p:val>
                                            <p:fltVal val="0"/>
                                          </p:val>
                                        </p:tav>
                                        <p:tav tm="100000">
                                          <p:val>
                                            <p:strVal val="#ppt_h"/>
                                          </p:val>
                                        </p:tav>
                                      </p:tavLst>
                                    </p:anim>
                                    <p:animEffect transition="in" filter="fade">
                                      <p:cBhvr>
                                        <p:cTn id="14" dur="125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250" fill="hold"/>
                                        <p:tgtEl>
                                          <p:spTgt spid="2"/>
                                        </p:tgtEl>
                                        <p:attrNameLst>
                                          <p:attrName>ppt_w</p:attrName>
                                        </p:attrNameLst>
                                      </p:cBhvr>
                                      <p:tavLst>
                                        <p:tav tm="0">
                                          <p:val>
                                            <p:fltVal val="0"/>
                                          </p:val>
                                        </p:tav>
                                        <p:tav tm="100000">
                                          <p:val>
                                            <p:strVal val="#ppt_w"/>
                                          </p:val>
                                        </p:tav>
                                      </p:tavLst>
                                    </p:anim>
                                    <p:anim calcmode="lin" valueType="num">
                                      <p:cBhvr>
                                        <p:cTn id="20" dur="1250" fill="hold"/>
                                        <p:tgtEl>
                                          <p:spTgt spid="2"/>
                                        </p:tgtEl>
                                        <p:attrNameLst>
                                          <p:attrName>ppt_h</p:attrName>
                                        </p:attrNameLst>
                                      </p:cBhvr>
                                      <p:tavLst>
                                        <p:tav tm="0">
                                          <p:val>
                                            <p:fltVal val="0"/>
                                          </p:val>
                                        </p:tav>
                                        <p:tav tm="100000">
                                          <p:val>
                                            <p:strVal val="#ppt_h"/>
                                          </p:val>
                                        </p:tav>
                                      </p:tavLst>
                                    </p:anim>
                                    <p:animEffect transition="in" filter="fade">
                                      <p:cBhvr>
                                        <p:cTn id="21" dur="1250"/>
                                        <p:tgtEl>
                                          <p:spTgt spid="2"/>
                                        </p:tgtEl>
                                      </p:cBhvr>
                                    </p:animEffect>
                                  </p:childTnLst>
                                </p:cTn>
                              </p:par>
                            </p:childTnLst>
                          </p:cTn>
                        </p:par>
                        <p:par>
                          <p:cTn id="22" fill="hold">
                            <p:stCondLst>
                              <p:cond delay="12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anim calcmode="lin" valueType="num">
                                      <p:cBhvr>
                                        <p:cTn id="2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7"/>
                                        </p:tgtEl>
                                      </p:cBhvr>
                                    </p:animEffect>
                                  </p:childTnLst>
                                </p:cTn>
                              </p:par>
                            </p:childTnLst>
                          </p:cTn>
                        </p:par>
                        <p:par>
                          <p:cTn id="30" fill="hold">
                            <p:stCondLst>
                              <p:cond delay="365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7"/>
                                        </p:tgtEl>
                                      </p:cBhvr>
                                    </p:animEffect>
                                    <p:animScale>
                                      <p:cBhvr>
                                        <p:cTn id="33" dur="250" autoRev="1" fill="hold"/>
                                        <p:tgtEl>
                                          <p:spTgt spid="7"/>
                                        </p:tgtEl>
                                      </p:cBhvr>
                                      <p:by x="105000" y="105000"/>
                                    </p:animScale>
                                  </p:childTnLst>
                                </p:cTn>
                              </p:par>
                            </p:childTnLst>
                          </p:cTn>
                        </p:par>
                        <p:par>
                          <p:cTn id="34" fill="hold">
                            <p:stCondLst>
                              <p:cond delay="41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3"/>
                                        </p:tgtEl>
                                        <p:attrNameLst>
                                          <p:attrName>ppt_y</p:attrName>
                                        </p:attrNameLst>
                                      </p:cBhvr>
                                      <p:tavLst>
                                        <p:tav tm="0">
                                          <p:val>
                                            <p:strVal val="#ppt_y"/>
                                          </p:val>
                                        </p:tav>
                                        <p:tav tm="100000">
                                          <p:val>
                                            <p:strVal val="#ppt_y"/>
                                          </p:val>
                                        </p:tav>
                                      </p:tavLst>
                                    </p:anim>
                                    <p:anim calcmode="lin" valueType="num">
                                      <p:cBhvr>
                                        <p:cTn id="3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3"/>
                                        </p:tgtEl>
                                      </p:cBhvr>
                                    </p:animEffect>
                                  </p:childTnLst>
                                </p:cTn>
                              </p:par>
                            </p:childTnLst>
                          </p:cTn>
                        </p:par>
                        <p:par>
                          <p:cTn id="42" fill="hold">
                            <p:stCondLst>
                              <p:cond delay="510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3"/>
                                        </p:tgtEl>
                                      </p:cBhvr>
                                    </p:animEffect>
                                    <p:animScale>
                                      <p:cBhvr>
                                        <p:cTn id="45" dur="250" autoRev="1" fill="hold"/>
                                        <p:tgtEl>
                                          <p:spTgt spid="3"/>
                                        </p:tgtEl>
                                      </p:cBhvr>
                                      <p:by x="105000" y="105000"/>
                                    </p:animScale>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childTnLst>
                                </p:cTn>
                              </p:par>
                            </p:childTnLst>
                          </p:cTn>
                        </p:par>
                        <p:par>
                          <p:cTn id="51" fill="hold">
                            <p:stCondLst>
                              <p:cond delay="1000"/>
                            </p:stCondLst>
                            <p:childTnLst>
                              <p:par>
                                <p:cTn id="52" presetID="53" presetClass="entr" presetSubtype="16"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childTnLst>
                          </p:cTn>
                        </p:par>
                        <p:par>
                          <p:cTn id="57" fill="hold">
                            <p:stCondLst>
                              <p:cond delay="1500"/>
                            </p:stCondLst>
                            <p:childTnLst>
                              <p:par>
                                <p:cTn id="58" presetID="53" presetClass="entr" presetSubtype="16"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p:cTn id="60" dur="500" fill="hold"/>
                                        <p:tgtEl>
                                          <p:spTgt spid="6"/>
                                        </p:tgtEl>
                                        <p:attrNameLst>
                                          <p:attrName>ppt_w</p:attrName>
                                        </p:attrNameLst>
                                      </p:cBhvr>
                                      <p:tavLst>
                                        <p:tav tm="0">
                                          <p:val>
                                            <p:fltVal val="0"/>
                                          </p:val>
                                        </p:tav>
                                        <p:tav tm="100000">
                                          <p:val>
                                            <p:strVal val="#ppt_w"/>
                                          </p:val>
                                        </p:tav>
                                      </p:tavLst>
                                    </p:anim>
                                    <p:anim calcmode="lin" valueType="num">
                                      <p:cBhvr>
                                        <p:cTn id="61" dur="500" fill="hold"/>
                                        <p:tgtEl>
                                          <p:spTgt spid="6"/>
                                        </p:tgtEl>
                                        <p:attrNameLst>
                                          <p:attrName>ppt_h</p:attrName>
                                        </p:attrNameLst>
                                      </p:cBhvr>
                                      <p:tavLst>
                                        <p:tav tm="0">
                                          <p:val>
                                            <p:fltVal val="0"/>
                                          </p:val>
                                        </p:tav>
                                        <p:tav tm="100000">
                                          <p:val>
                                            <p:strVal val="#ppt_h"/>
                                          </p:val>
                                        </p:tav>
                                      </p:tavLst>
                                    </p:anim>
                                    <p:animEffect transition="in" filter="fade">
                                      <p:cBhvr>
                                        <p:cTn id="6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3" grpId="0"/>
      <p:bldP spid="3" grpId="1"/>
      <p:bldP spid="4" grpId="0"/>
      <p:bldP spid="5" grpId="0" animBg="1"/>
      <p:bldP spid="6" grpId="0" animBg="1"/>
      <p:bldP spid="7" grpId="0"/>
      <p:bldP spid="7" grpId="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66296530"/>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4780192" y="2351314"/>
            <a:ext cx="3298368" cy="4118306"/>
            <a:chOff x="4731074" y="3558159"/>
            <a:chExt cx="2569838" cy="3208672"/>
          </a:xfrm>
        </p:grpSpPr>
        <p:grpSp>
          <p:nvGrpSpPr>
            <p:cNvPr id="28" name="组合 72"/>
            <p:cNvGrpSpPr/>
            <p:nvPr/>
          </p:nvGrpSpPr>
          <p:grpSpPr>
            <a:xfrm>
              <a:off x="6096000" y="4175841"/>
              <a:ext cx="1204912" cy="2428808"/>
              <a:chOff x="4281488" y="2009843"/>
              <a:chExt cx="1204912" cy="2428808"/>
            </a:xfrm>
          </p:grpSpPr>
          <p:sp>
            <p:nvSpPr>
              <p:cNvPr id="29" name="Freeform 59"/>
              <p:cNvSpPr>
                <a:spLocks/>
              </p:cNvSpPr>
              <p:nvPr/>
            </p:nvSpPr>
            <p:spPr bwMode="auto">
              <a:xfrm>
                <a:off x="4728043" y="2583169"/>
                <a:ext cx="378730" cy="448633"/>
              </a:xfrm>
              <a:custGeom>
                <a:avLst/>
                <a:gdLst>
                  <a:gd name="T0" fmla="*/ 102 w 154"/>
                  <a:gd name="T1" fmla="*/ 109 h 182"/>
                  <a:gd name="T2" fmla="*/ 154 w 154"/>
                  <a:gd name="T3" fmla="*/ 46 h 182"/>
                  <a:gd name="T4" fmla="*/ 69 w 154"/>
                  <a:gd name="T5" fmla="*/ 0 h 182"/>
                  <a:gd name="T6" fmla="*/ 18 w 154"/>
                  <a:gd name="T7" fmla="*/ 63 h 182"/>
                  <a:gd name="T8" fmla="*/ 17 w 154"/>
                  <a:gd name="T9" fmla="*/ 131 h 182"/>
                  <a:gd name="T10" fmla="*/ 25 w 154"/>
                  <a:gd name="T11" fmla="*/ 136 h 182"/>
                  <a:gd name="T12" fmla="*/ 110 w 154"/>
                  <a:gd name="T13" fmla="*/ 182 h 182"/>
                  <a:gd name="T14" fmla="*/ 102 w 154"/>
                  <a:gd name="T15" fmla="*/ 177 h 182"/>
                  <a:gd name="T16" fmla="*/ 102 w 154"/>
                  <a:gd name="T17" fmla="*/ 10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82">
                    <a:moveTo>
                      <a:pt x="102" y="109"/>
                    </a:moveTo>
                    <a:cubicBezTo>
                      <a:pt x="154" y="46"/>
                      <a:pt x="154" y="46"/>
                      <a:pt x="154" y="46"/>
                    </a:cubicBezTo>
                    <a:cubicBezTo>
                      <a:pt x="69" y="0"/>
                      <a:pt x="69" y="0"/>
                      <a:pt x="69" y="0"/>
                    </a:cubicBezTo>
                    <a:cubicBezTo>
                      <a:pt x="18" y="63"/>
                      <a:pt x="18" y="63"/>
                      <a:pt x="18" y="63"/>
                    </a:cubicBezTo>
                    <a:cubicBezTo>
                      <a:pt x="0" y="84"/>
                      <a:pt x="0" y="114"/>
                      <a:pt x="17" y="131"/>
                    </a:cubicBezTo>
                    <a:cubicBezTo>
                      <a:pt x="20" y="133"/>
                      <a:pt x="22" y="135"/>
                      <a:pt x="25" y="136"/>
                    </a:cubicBezTo>
                    <a:cubicBezTo>
                      <a:pt x="110" y="182"/>
                      <a:pt x="110" y="182"/>
                      <a:pt x="110" y="182"/>
                    </a:cubicBezTo>
                    <a:cubicBezTo>
                      <a:pt x="107" y="181"/>
                      <a:pt x="105" y="179"/>
                      <a:pt x="102" y="177"/>
                    </a:cubicBezTo>
                    <a:cubicBezTo>
                      <a:pt x="85" y="160"/>
                      <a:pt x="85" y="130"/>
                      <a:pt x="102" y="109"/>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4"/>
              <p:cNvSpPr>
                <a:spLocks/>
              </p:cNvSpPr>
              <p:nvPr/>
            </p:nvSpPr>
            <p:spPr bwMode="auto">
              <a:xfrm>
                <a:off x="4755829" y="2009843"/>
                <a:ext cx="387076" cy="450720"/>
              </a:xfrm>
              <a:custGeom>
                <a:avLst/>
                <a:gdLst>
                  <a:gd name="T0" fmla="*/ 102 w 157"/>
                  <a:gd name="T1" fmla="*/ 65 h 183"/>
                  <a:gd name="T2" fmla="*/ 133 w 157"/>
                  <a:gd name="T3" fmla="*/ 47 h 183"/>
                  <a:gd name="T4" fmla="*/ 157 w 157"/>
                  <a:gd name="T5" fmla="*/ 51 h 183"/>
                  <a:gd name="T6" fmla="*/ 72 w 157"/>
                  <a:gd name="T7" fmla="*/ 5 h 183"/>
                  <a:gd name="T8" fmla="*/ 49 w 157"/>
                  <a:gd name="T9" fmla="*/ 1 h 183"/>
                  <a:gd name="T10" fmla="*/ 17 w 157"/>
                  <a:gd name="T11" fmla="*/ 19 h 183"/>
                  <a:gd name="T12" fmla="*/ 17 w 157"/>
                  <a:gd name="T13" fmla="*/ 87 h 183"/>
                  <a:gd name="T14" fmla="*/ 70 w 157"/>
                  <a:gd name="T15" fmla="*/ 137 h 183"/>
                  <a:gd name="T16" fmla="*/ 155 w 157"/>
                  <a:gd name="T17" fmla="*/ 183 h 183"/>
                  <a:gd name="T18" fmla="*/ 102 w 157"/>
                  <a:gd name="T19" fmla="*/ 133 h 183"/>
                  <a:gd name="T20" fmla="*/ 102 w 157"/>
                  <a:gd name="T21" fmla="*/ 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183">
                    <a:moveTo>
                      <a:pt x="102" y="65"/>
                    </a:moveTo>
                    <a:cubicBezTo>
                      <a:pt x="111" y="55"/>
                      <a:pt x="122" y="48"/>
                      <a:pt x="133" y="47"/>
                    </a:cubicBezTo>
                    <a:cubicBezTo>
                      <a:pt x="142" y="46"/>
                      <a:pt x="150" y="47"/>
                      <a:pt x="157" y="51"/>
                    </a:cubicBezTo>
                    <a:cubicBezTo>
                      <a:pt x="129" y="36"/>
                      <a:pt x="101" y="20"/>
                      <a:pt x="72" y="5"/>
                    </a:cubicBezTo>
                    <a:cubicBezTo>
                      <a:pt x="65" y="1"/>
                      <a:pt x="57" y="0"/>
                      <a:pt x="49" y="1"/>
                    </a:cubicBezTo>
                    <a:cubicBezTo>
                      <a:pt x="37" y="2"/>
                      <a:pt x="26" y="9"/>
                      <a:pt x="17" y="19"/>
                    </a:cubicBezTo>
                    <a:cubicBezTo>
                      <a:pt x="0" y="40"/>
                      <a:pt x="0" y="71"/>
                      <a:pt x="17" y="87"/>
                    </a:cubicBezTo>
                    <a:cubicBezTo>
                      <a:pt x="70" y="137"/>
                      <a:pt x="70" y="137"/>
                      <a:pt x="70" y="137"/>
                    </a:cubicBezTo>
                    <a:cubicBezTo>
                      <a:pt x="155" y="183"/>
                      <a:pt x="155" y="183"/>
                      <a:pt x="155" y="183"/>
                    </a:cubicBezTo>
                    <a:cubicBezTo>
                      <a:pt x="102" y="133"/>
                      <a:pt x="102" y="133"/>
                      <a:pt x="102" y="133"/>
                    </a:cubicBezTo>
                    <a:cubicBezTo>
                      <a:pt x="85" y="117"/>
                      <a:pt x="85" y="86"/>
                      <a:pt x="102" y="65"/>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71"/>
              <p:cNvSpPr>
                <a:spLocks/>
              </p:cNvSpPr>
              <p:nvPr/>
            </p:nvSpPr>
            <p:spPr bwMode="auto">
              <a:xfrm>
                <a:off x="4475163" y="2103438"/>
                <a:ext cx="1011237" cy="2335213"/>
              </a:xfrm>
              <a:custGeom>
                <a:avLst/>
                <a:gdLst>
                  <a:gd name="T0" fmla="*/ 232 w 410"/>
                  <a:gd name="T1" fmla="*/ 1 h 948"/>
                  <a:gd name="T2" fmla="*/ 264 w 410"/>
                  <a:gd name="T3" fmla="*/ 11 h 948"/>
                  <a:gd name="T4" fmla="*/ 394 w 410"/>
                  <a:gd name="T5" fmla="*/ 134 h 948"/>
                  <a:gd name="T6" fmla="*/ 399 w 410"/>
                  <a:gd name="T7" fmla="*/ 139 h 948"/>
                  <a:gd name="T8" fmla="*/ 402 w 410"/>
                  <a:gd name="T9" fmla="*/ 188 h 948"/>
                  <a:gd name="T10" fmla="*/ 394 w 410"/>
                  <a:gd name="T11" fmla="*/ 201 h 948"/>
                  <a:gd name="T12" fmla="*/ 263 w 410"/>
                  <a:gd name="T13" fmla="*/ 361 h 948"/>
                  <a:gd name="T14" fmla="*/ 232 w 410"/>
                  <a:gd name="T15" fmla="*/ 380 h 948"/>
                  <a:gd name="T16" fmla="*/ 200 w 410"/>
                  <a:gd name="T17" fmla="*/ 370 h 948"/>
                  <a:gd name="T18" fmla="*/ 200 w 410"/>
                  <a:gd name="T19" fmla="*/ 302 h 948"/>
                  <a:gd name="T20" fmla="*/ 252 w 410"/>
                  <a:gd name="T21" fmla="*/ 240 h 948"/>
                  <a:gd name="T22" fmla="*/ 223 w 410"/>
                  <a:gd name="T23" fmla="*/ 244 h 948"/>
                  <a:gd name="T24" fmla="*/ 96 w 410"/>
                  <a:gd name="T25" fmla="*/ 398 h 948"/>
                  <a:gd name="T26" fmla="*/ 95 w 410"/>
                  <a:gd name="T27" fmla="*/ 887 h 948"/>
                  <a:gd name="T28" fmla="*/ 48 w 410"/>
                  <a:gd name="T29" fmla="*/ 945 h 948"/>
                  <a:gd name="T30" fmla="*/ 0 w 410"/>
                  <a:gd name="T31" fmla="*/ 900 h 948"/>
                  <a:gd name="T32" fmla="*/ 1 w 410"/>
                  <a:gd name="T33" fmla="*/ 411 h 948"/>
                  <a:gd name="T34" fmla="*/ 223 w 410"/>
                  <a:gd name="T35" fmla="*/ 141 h 948"/>
                  <a:gd name="T36" fmla="*/ 254 w 410"/>
                  <a:gd name="T37" fmla="*/ 137 h 948"/>
                  <a:gd name="T38" fmla="*/ 201 w 410"/>
                  <a:gd name="T39" fmla="*/ 87 h 948"/>
                  <a:gd name="T40" fmla="*/ 201 w 410"/>
                  <a:gd name="T41" fmla="*/ 20 h 948"/>
                  <a:gd name="T42" fmla="*/ 232 w 410"/>
                  <a:gd name="T43" fmla="*/ 1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0" h="948">
                    <a:moveTo>
                      <a:pt x="232" y="1"/>
                    </a:moveTo>
                    <a:cubicBezTo>
                      <a:pt x="244" y="0"/>
                      <a:pt x="255" y="3"/>
                      <a:pt x="264" y="11"/>
                    </a:cubicBezTo>
                    <a:cubicBezTo>
                      <a:pt x="394" y="134"/>
                      <a:pt x="394" y="134"/>
                      <a:pt x="394" y="134"/>
                    </a:cubicBezTo>
                    <a:cubicBezTo>
                      <a:pt x="396" y="135"/>
                      <a:pt x="398" y="137"/>
                      <a:pt x="399" y="139"/>
                    </a:cubicBezTo>
                    <a:cubicBezTo>
                      <a:pt x="409" y="154"/>
                      <a:pt x="410" y="172"/>
                      <a:pt x="402" y="188"/>
                    </a:cubicBezTo>
                    <a:cubicBezTo>
                      <a:pt x="400" y="193"/>
                      <a:pt x="398" y="198"/>
                      <a:pt x="394" y="201"/>
                    </a:cubicBezTo>
                    <a:cubicBezTo>
                      <a:pt x="263" y="361"/>
                      <a:pt x="263" y="361"/>
                      <a:pt x="263" y="361"/>
                    </a:cubicBezTo>
                    <a:cubicBezTo>
                      <a:pt x="254" y="372"/>
                      <a:pt x="243" y="378"/>
                      <a:pt x="232" y="380"/>
                    </a:cubicBezTo>
                    <a:cubicBezTo>
                      <a:pt x="220" y="381"/>
                      <a:pt x="209" y="378"/>
                      <a:pt x="200" y="370"/>
                    </a:cubicBezTo>
                    <a:cubicBezTo>
                      <a:pt x="183" y="354"/>
                      <a:pt x="183" y="323"/>
                      <a:pt x="200" y="302"/>
                    </a:cubicBezTo>
                    <a:cubicBezTo>
                      <a:pt x="252" y="240"/>
                      <a:pt x="252" y="240"/>
                      <a:pt x="252" y="240"/>
                    </a:cubicBezTo>
                    <a:cubicBezTo>
                      <a:pt x="223" y="244"/>
                      <a:pt x="223" y="244"/>
                      <a:pt x="223" y="244"/>
                    </a:cubicBezTo>
                    <a:cubicBezTo>
                      <a:pt x="153" y="254"/>
                      <a:pt x="96" y="323"/>
                      <a:pt x="96" y="398"/>
                    </a:cubicBezTo>
                    <a:cubicBezTo>
                      <a:pt x="95" y="887"/>
                      <a:pt x="95" y="887"/>
                      <a:pt x="95" y="887"/>
                    </a:cubicBezTo>
                    <a:cubicBezTo>
                      <a:pt x="95" y="915"/>
                      <a:pt x="74" y="941"/>
                      <a:pt x="48" y="945"/>
                    </a:cubicBezTo>
                    <a:cubicBezTo>
                      <a:pt x="22" y="948"/>
                      <a:pt x="0" y="929"/>
                      <a:pt x="0" y="900"/>
                    </a:cubicBezTo>
                    <a:cubicBezTo>
                      <a:pt x="1" y="411"/>
                      <a:pt x="1" y="411"/>
                      <a:pt x="1" y="411"/>
                    </a:cubicBezTo>
                    <a:cubicBezTo>
                      <a:pt x="2" y="279"/>
                      <a:pt x="101" y="159"/>
                      <a:pt x="223" y="141"/>
                    </a:cubicBezTo>
                    <a:cubicBezTo>
                      <a:pt x="254" y="137"/>
                      <a:pt x="254" y="137"/>
                      <a:pt x="254" y="137"/>
                    </a:cubicBezTo>
                    <a:cubicBezTo>
                      <a:pt x="201" y="87"/>
                      <a:pt x="201" y="87"/>
                      <a:pt x="201" y="87"/>
                    </a:cubicBezTo>
                    <a:cubicBezTo>
                      <a:pt x="184" y="71"/>
                      <a:pt x="184" y="41"/>
                      <a:pt x="201" y="20"/>
                    </a:cubicBezTo>
                    <a:cubicBezTo>
                      <a:pt x="210" y="9"/>
                      <a:pt x="221" y="3"/>
                      <a:pt x="232" y="1"/>
                    </a:cubicBezTo>
                    <a:close/>
                  </a:path>
                </a:pathLst>
              </a:custGeom>
              <a:solidFill>
                <a:schemeClr val="accent2"/>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75"/>
              <p:cNvSpPr>
                <a:spLocks/>
              </p:cNvSpPr>
              <p:nvPr/>
            </p:nvSpPr>
            <p:spPr bwMode="auto">
              <a:xfrm>
                <a:off x="4281488" y="2332038"/>
                <a:ext cx="831850" cy="2093912"/>
              </a:xfrm>
              <a:custGeom>
                <a:avLst/>
                <a:gdLst>
                  <a:gd name="T0" fmla="*/ 253 w 338"/>
                  <a:gd name="T1" fmla="*/ 0 h 849"/>
                  <a:gd name="T2" fmla="*/ 222 w 338"/>
                  <a:gd name="T3" fmla="*/ 4 h 849"/>
                  <a:gd name="T4" fmla="*/ 0 w 338"/>
                  <a:gd name="T5" fmla="*/ 273 h 849"/>
                  <a:gd name="T6" fmla="*/ 0 w 338"/>
                  <a:gd name="T7" fmla="*/ 763 h 849"/>
                  <a:gd name="T8" fmla="*/ 22 w 338"/>
                  <a:gd name="T9" fmla="*/ 803 h 849"/>
                  <a:gd name="T10" fmla="*/ 106 w 338"/>
                  <a:gd name="T11" fmla="*/ 849 h 849"/>
                  <a:gd name="T12" fmla="*/ 84 w 338"/>
                  <a:gd name="T13" fmla="*/ 809 h 849"/>
                  <a:gd name="T14" fmla="*/ 85 w 338"/>
                  <a:gd name="T15" fmla="*/ 320 h 849"/>
                  <a:gd name="T16" fmla="*/ 307 w 338"/>
                  <a:gd name="T17" fmla="*/ 50 h 849"/>
                  <a:gd name="T18" fmla="*/ 338 w 338"/>
                  <a:gd name="T19" fmla="*/ 46 h 849"/>
                  <a:gd name="T20" fmla="*/ 253 w 338"/>
                  <a:gd name="T21" fmla="*/ 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849">
                    <a:moveTo>
                      <a:pt x="253" y="0"/>
                    </a:moveTo>
                    <a:cubicBezTo>
                      <a:pt x="222" y="4"/>
                      <a:pt x="222" y="4"/>
                      <a:pt x="222" y="4"/>
                    </a:cubicBezTo>
                    <a:cubicBezTo>
                      <a:pt x="100" y="21"/>
                      <a:pt x="1" y="142"/>
                      <a:pt x="0" y="273"/>
                    </a:cubicBezTo>
                    <a:cubicBezTo>
                      <a:pt x="0" y="763"/>
                      <a:pt x="0" y="763"/>
                      <a:pt x="0" y="763"/>
                    </a:cubicBezTo>
                    <a:cubicBezTo>
                      <a:pt x="0" y="781"/>
                      <a:pt x="8" y="796"/>
                      <a:pt x="22" y="803"/>
                    </a:cubicBezTo>
                    <a:cubicBezTo>
                      <a:pt x="106" y="849"/>
                      <a:pt x="106" y="849"/>
                      <a:pt x="106" y="849"/>
                    </a:cubicBezTo>
                    <a:cubicBezTo>
                      <a:pt x="93" y="842"/>
                      <a:pt x="84" y="827"/>
                      <a:pt x="84" y="809"/>
                    </a:cubicBezTo>
                    <a:cubicBezTo>
                      <a:pt x="85" y="320"/>
                      <a:pt x="85" y="320"/>
                      <a:pt x="85" y="320"/>
                    </a:cubicBezTo>
                    <a:cubicBezTo>
                      <a:pt x="86" y="188"/>
                      <a:pt x="185" y="67"/>
                      <a:pt x="307" y="50"/>
                    </a:cubicBezTo>
                    <a:cubicBezTo>
                      <a:pt x="338" y="46"/>
                      <a:pt x="338" y="46"/>
                      <a:pt x="338" y="46"/>
                    </a:cubicBezTo>
                    <a:lnTo>
                      <a:pt x="253" y="0"/>
                    </a:ln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207"/>
            <p:cNvGrpSpPr/>
            <p:nvPr/>
          </p:nvGrpSpPr>
          <p:grpSpPr>
            <a:xfrm>
              <a:off x="5472339" y="3558159"/>
              <a:ext cx="1084733" cy="3208672"/>
              <a:chOff x="4089129" y="1275606"/>
              <a:chExt cx="1084733" cy="3208672"/>
            </a:xfrm>
          </p:grpSpPr>
          <p:sp>
            <p:nvSpPr>
              <p:cNvPr id="34" name="Freeform 27"/>
              <p:cNvSpPr>
                <a:spLocks/>
              </p:cNvSpPr>
              <p:nvPr/>
            </p:nvSpPr>
            <p:spPr bwMode="auto">
              <a:xfrm>
                <a:off x="4402839" y="1717360"/>
                <a:ext cx="263963" cy="2752310"/>
              </a:xfrm>
              <a:custGeom>
                <a:avLst/>
                <a:gdLst>
                  <a:gd name="T0" fmla="*/ 85 w 107"/>
                  <a:gd name="T1" fmla="*/ 1077 h 1117"/>
                  <a:gd name="T2" fmla="*/ 87 w 107"/>
                  <a:gd name="T3" fmla="*/ 46 h 1117"/>
                  <a:gd name="T4" fmla="*/ 2 w 107"/>
                  <a:gd name="T5" fmla="*/ 0 h 1117"/>
                  <a:gd name="T6" fmla="*/ 0 w 107"/>
                  <a:gd name="T7" fmla="*/ 1031 h 1117"/>
                  <a:gd name="T8" fmla="*/ 22 w 107"/>
                  <a:gd name="T9" fmla="*/ 1071 h 1117"/>
                  <a:gd name="T10" fmla="*/ 107 w 107"/>
                  <a:gd name="T11" fmla="*/ 1117 h 1117"/>
                  <a:gd name="T12" fmla="*/ 85 w 107"/>
                  <a:gd name="T13" fmla="*/ 1077 h 1117"/>
                </a:gdLst>
                <a:ahLst/>
                <a:cxnLst>
                  <a:cxn ang="0">
                    <a:pos x="T0" y="T1"/>
                  </a:cxn>
                  <a:cxn ang="0">
                    <a:pos x="T2" y="T3"/>
                  </a:cxn>
                  <a:cxn ang="0">
                    <a:pos x="T4" y="T5"/>
                  </a:cxn>
                  <a:cxn ang="0">
                    <a:pos x="T6" y="T7"/>
                  </a:cxn>
                  <a:cxn ang="0">
                    <a:pos x="T8" y="T9"/>
                  </a:cxn>
                  <a:cxn ang="0">
                    <a:pos x="T10" y="T11"/>
                  </a:cxn>
                  <a:cxn ang="0">
                    <a:pos x="T12" y="T13"/>
                  </a:cxn>
                </a:cxnLst>
                <a:rect l="0" t="0" r="r" b="b"/>
                <a:pathLst>
                  <a:path w="107" h="1117">
                    <a:moveTo>
                      <a:pt x="85" y="1077"/>
                    </a:moveTo>
                    <a:cubicBezTo>
                      <a:pt x="87" y="46"/>
                      <a:pt x="87" y="46"/>
                      <a:pt x="87" y="46"/>
                    </a:cubicBezTo>
                    <a:cubicBezTo>
                      <a:pt x="2" y="0"/>
                      <a:pt x="2" y="0"/>
                      <a:pt x="2" y="0"/>
                    </a:cubicBezTo>
                    <a:cubicBezTo>
                      <a:pt x="0" y="1031"/>
                      <a:pt x="0" y="1031"/>
                      <a:pt x="0" y="1031"/>
                    </a:cubicBezTo>
                    <a:cubicBezTo>
                      <a:pt x="0" y="1049"/>
                      <a:pt x="9" y="1064"/>
                      <a:pt x="22" y="1071"/>
                    </a:cubicBezTo>
                    <a:cubicBezTo>
                      <a:pt x="107" y="1117"/>
                      <a:pt x="107" y="1117"/>
                      <a:pt x="107" y="1117"/>
                    </a:cubicBezTo>
                    <a:cubicBezTo>
                      <a:pt x="94" y="1110"/>
                      <a:pt x="85" y="1095"/>
                      <a:pt x="85" y="1077"/>
                    </a:cubicBez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3"/>
              <p:cNvSpPr>
                <a:spLocks/>
              </p:cNvSpPr>
              <p:nvPr/>
            </p:nvSpPr>
            <p:spPr bwMode="auto">
              <a:xfrm>
                <a:off x="4290160" y="1381408"/>
                <a:ext cx="883702" cy="3102870"/>
              </a:xfrm>
              <a:custGeom>
                <a:avLst/>
                <a:gdLst>
                  <a:gd name="T0" fmla="*/ 180 w 359"/>
                  <a:gd name="T1" fmla="*/ 1 h 1259"/>
                  <a:gd name="T2" fmla="*/ 205 w 359"/>
                  <a:gd name="T3" fmla="*/ 5 h 1259"/>
                  <a:gd name="T4" fmla="*/ 212 w 359"/>
                  <a:gd name="T5" fmla="*/ 11 h 1259"/>
                  <a:gd name="T6" fmla="*/ 342 w 359"/>
                  <a:gd name="T7" fmla="*/ 134 h 1259"/>
                  <a:gd name="T8" fmla="*/ 342 w 359"/>
                  <a:gd name="T9" fmla="*/ 201 h 1259"/>
                  <a:gd name="T10" fmla="*/ 311 w 359"/>
                  <a:gd name="T11" fmla="*/ 220 h 1259"/>
                  <a:gd name="T12" fmla="*/ 279 w 359"/>
                  <a:gd name="T13" fmla="*/ 210 h 1259"/>
                  <a:gd name="T14" fmla="*/ 223 w 359"/>
                  <a:gd name="T15" fmla="*/ 157 h 1259"/>
                  <a:gd name="T16" fmla="*/ 221 w 359"/>
                  <a:gd name="T17" fmla="*/ 1198 h 1259"/>
                  <a:gd name="T18" fmla="*/ 173 w 359"/>
                  <a:gd name="T19" fmla="*/ 1256 h 1259"/>
                  <a:gd name="T20" fmla="*/ 126 w 359"/>
                  <a:gd name="T21" fmla="*/ 1211 h 1259"/>
                  <a:gd name="T22" fmla="*/ 128 w 359"/>
                  <a:gd name="T23" fmla="*/ 180 h 1259"/>
                  <a:gd name="T24" fmla="*/ 80 w 359"/>
                  <a:gd name="T25" fmla="*/ 238 h 1259"/>
                  <a:gd name="T26" fmla="*/ 49 w 359"/>
                  <a:gd name="T27" fmla="*/ 257 h 1259"/>
                  <a:gd name="T28" fmla="*/ 17 w 359"/>
                  <a:gd name="T29" fmla="*/ 247 h 1259"/>
                  <a:gd name="T30" fmla="*/ 18 w 359"/>
                  <a:gd name="T31" fmla="*/ 179 h 1259"/>
                  <a:gd name="T32" fmla="*/ 149 w 359"/>
                  <a:gd name="T33" fmla="*/ 19 h 1259"/>
                  <a:gd name="T34" fmla="*/ 160 w 359"/>
                  <a:gd name="T35" fmla="*/ 9 h 1259"/>
                  <a:gd name="T36" fmla="*/ 180 w 359"/>
                  <a:gd name="T37" fmla="*/ 1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9" h="1259">
                    <a:moveTo>
                      <a:pt x="180" y="1"/>
                    </a:moveTo>
                    <a:cubicBezTo>
                      <a:pt x="189" y="0"/>
                      <a:pt x="197" y="1"/>
                      <a:pt x="205" y="5"/>
                    </a:cubicBezTo>
                    <a:cubicBezTo>
                      <a:pt x="208" y="8"/>
                      <a:pt x="210" y="9"/>
                      <a:pt x="212" y="11"/>
                    </a:cubicBezTo>
                    <a:cubicBezTo>
                      <a:pt x="342" y="134"/>
                      <a:pt x="342" y="134"/>
                      <a:pt x="342" y="134"/>
                    </a:cubicBezTo>
                    <a:cubicBezTo>
                      <a:pt x="359" y="150"/>
                      <a:pt x="359" y="180"/>
                      <a:pt x="342" y="201"/>
                    </a:cubicBezTo>
                    <a:cubicBezTo>
                      <a:pt x="333" y="212"/>
                      <a:pt x="322" y="218"/>
                      <a:pt x="311" y="220"/>
                    </a:cubicBezTo>
                    <a:cubicBezTo>
                      <a:pt x="299" y="221"/>
                      <a:pt x="288" y="218"/>
                      <a:pt x="279" y="210"/>
                    </a:cubicBezTo>
                    <a:cubicBezTo>
                      <a:pt x="223" y="157"/>
                      <a:pt x="223" y="157"/>
                      <a:pt x="223" y="157"/>
                    </a:cubicBezTo>
                    <a:cubicBezTo>
                      <a:pt x="221" y="1198"/>
                      <a:pt x="221" y="1198"/>
                      <a:pt x="221" y="1198"/>
                    </a:cubicBezTo>
                    <a:cubicBezTo>
                      <a:pt x="221" y="1226"/>
                      <a:pt x="200" y="1252"/>
                      <a:pt x="173" y="1256"/>
                    </a:cubicBezTo>
                    <a:cubicBezTo>
                      <a:pt x="147" y="1259"/>
                      <a:pt x="126" y="1239"/>
                      <a:pt x="126" y="1211"/>
                    </a:cubicBezTo>
                    <a:cubicBezTo>
                      <a:pt x="128" y="180"/>
                      <a:pt x="128" y="180"/>
                      <a:pt x="128" y="180"/>
                    </a:cubicBezTo>
                    <a:cubicBezTo>
                      <a:pt x="80" y="238"/>
                      <a:pt x="80" y="238"/>
                      <a:pt x="80" y="238"/>
                    </a:cubicBezTo>
                    <a:cubicBezTo>
                      <a:pt x="72" y="249"/>
                      <a:pt x="60" y="255"/>
                      <a:pt x="49" y="257"/>
                    </a:cubicBezTo>
                    <a:cubicBezTo>
                      <a:pt x="37" y="258"/>
                      <a:pt x="26" y="255"/>
                      <a:pt x="17" y="247"/>
                    </a:cubicBezTo>
                    <a:cubicBezTo>
                      <a:pt x="0" y="231"/>
                      <a:pt x="0" y="200"/>
                      <a:pt x="18" y="179"/>
                    </a:cubicBezTo>
                    <a:cubicBezTo>
                      <a:pt x="149" y="19"/>
                      <a:pt x="149" y="19"/>
                      <a:pt x="149" y="19"/>
                    </a:cubicBezTo>
                    <a:cubicBezTo>
                      <a:pt x="152" y="15"/>
                      <a:pt x="156" y="12"/>
                      <a:pt x="160" y="9"/>
                    </a:cubicBezTo>
                    <a:cubicBezTo>
                      <a:pt x="166" y="5"/>
                      <a:pt x="173" y="2"/>
                      <a:pt x="180" y="1"/>
                    </a:cubicBezTo>
                    <a:close/>
                  </a:path>
                </a:pathLst>
              </a:custGeom>
              <a:solidFill>
                <a:schemeClr val="accent1"/>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2"/>
              <p:cNvSpPr>
                <a:spLocks/>
              </p:cNvSpPr>
              <p:nvPr/>
            </p:nvSpPr>
            <p:spPr bwMode="auto">
              <a:xfrm>
                <a:off x="4089129" y="1275606"/>
                <a:ext cx="712595" cy="734506"/>
              </a:xfrm>
              <a:custGeom>
                <a:avLst/>
                <a:gdLst>
                  <a:gd name="T0" fmla="*/ 204 w 289"/>
                  <a:gd name="T1" fmla="*/ 5 h 298"/>
                  <a:gd name="T2" fmla="*/ 180 w 289"/>
                  <a:gd name="T3" fmla="*/ 1 h 298"/>
                  <a:gd name="T4" fmla="*/ 160 w 289"/>
                  <a:gd name="T5" fmla="*/ 9 h 298"/>
                  <a:gd name="T6" fmla="*/ 149 w 289"/>
                  <a:gd name="T7" fmla="*/ 19 h 298"/>
                  <a:gd name="T8" fmla="*/ 18 w 289"/>
                  <a:gd name="T9" fmla="*/ 179 h 298"/>
                  <a:gd name="T10" fmla="*/ 18 w 289"/>
                  <a:gd name="T11" fmla="*/ 247 h 298"/>
                  <a:gd name="T12" fmla="*/ 25 w 289"/>
                  <a:gd name="T13" fmla="*/ 252 h 298"/>
                  <a:gd name="T14" fmla="*/ 106 w 289"/>
                  <a:gd name="T15" fmla="*/ 296 h 298"/>
                  <a:gd name="T16" fmla="*/ 110 w 289"/>
                  <a:gd name="T17" fmla="*/ 298 h 298"/>
                  <a:gd name="T18" fmla="*/ 102 w 289"/>
                  <a:gd name="T19" fmla="*/ 293 h 298"/>
                  <a:gd name="T20" fmla="*/ 103 w 289"/>
                  <a:gd name="T21" fmla="*/ 225 h 298"/>
                  <a:gd name="T22" fmla="*/ 234 w 289"/>
                  <a:gd name="T23" fmla="*/ 65 h 298"/>
                  <a:gd name="T24" fmla="*/ 245 w 289"/>
                  <a:gd name="T25" fmla="*/ 55 h 298"/>
                  <a:gd name="T26" fmla="*/ 265 w 289"/>
                  <a:gd name="T27" fmla="*/ 47 h 298"/>
                  <a:gd name="T28" fmla="*/ 289 w 289"/>
                  <a:gd name="T29" fmla="*/ 51 h 298"/>
                  <a:gd name="T30" fmla="*/ 204 w 289"/>
                  <a:gd name="T31"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298">
                    <a:moveTo>
                      <a:pt x="204" y="5"/>
                    </a:moveTo>
                    <a:cubicBezTo>
                      <a:pt x="197" y="1"/>
                      <a:pt x="189" y="0"/>
                      <a:pt x="180" y="1"/>
                    </a:cubicBezTo>
                    <a:cubicBezTo>
                      <a:pt x="173" y="2"/>
                      <a:pt x="166" y="5"/>
                      <a:pt x="160" y="9"/>
                    </a:cubicBezTo>
                    <a:cubicBezTo>
                      <a:pt x="156" y="12"/>
                      <a:pt x="152" y="15"/>
                      <a:pt x="149" y="19"/>
                    </a:cubicBezTo>
                    <a:cubicBezTo>
                      <a:pt x="18" y="179"/>
                      <a:pt x="18" y="179"/>
                      <a:pt x="18" y="179"/>
                    </a:cubicBezTo>
                    <a:cubicBezTo>
                      <a:pt x="0" y="200"/>
                      <a:pt x="0" y="230"/>
                      <a:pt x="18" y="247"/>
                    </a:cubicBezTo>
                    <a:cubicBezTo>
                      <a:pt x="20" y="249"/>
                      <a:pt x="23" y="251"/>
                      <a:pt x="25" y="252"/>
                    </a:cubicBezTo>
                    <a:cubicBezTo>
                      <a:pt x="52" y="267"/>
                      <a:pt x="79" y="282"/>
                      <a:pt x="106" y="296"/>
                    </a:cubicBezTo>
                    <a:cubicBezTo>
                      <a:pt x="107" y="297"/>
                      <a:pt x="109" y="298"/>
                      <a:pt x="110" y="298"/>
                    </a:cubicBezTo>
                    <a:cubicBezTo>
                      <a:pt x="107" y="297"/>
                      <a:pt x="105" y="295"/>
                      <a:pt x="102" y="293"/>
                    </a:cubicBezTo>
                    <a:cubicBezTo>
                      <a:pt x="85" y="277"/>
                      <a:pt x="85" y="246"/>
                      <a:pt x="103" y="225"/>
                    </a:cubicBezTo>
                    <a:cubicBezTo>
                      <a:pt x="234" y="65"/>
                      <a:pt x="234" y="65"/>
                      <a:pt x="234" y="65"/>
                    </a:cubicBezTo>
                    <a:cubicBezTo>
                      <a:pt x="237" y="61"/>
                      <a:pt x="241" y="58"/>
                      <a:pt x="245" y="55"/>
                    </a:cubicBezTo>
                    <a:cubicBezTo>
                      <a:pt x="251" y="51"/>
                      <a:pt x="258" y="48"/>
                      <a:pt x="265" y="47"/>
                    </a:cubicBezTo>
                    <a:cubicBezTo>
                      <a:pt x="273" y="46"/>
                      <a:pt x="282" y="47"/>
                      <a:pt x="289" y="51"/>
                    </a:cubicBezTo>
                    <a:lnTo>
                      <a:pt x="204" y="5"/>
                    </a:ln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组合 208"/>
            <p:cNvGrpSpPr/>
            <p:nvPr/>
          </p:nvGrpSpPr>
          <p:grpSpPr>
            <a:xfrm>
              <a:off x="4731074" y="4973788"/>
              <a:ext cx="1185392" cy="1769046"/>
              <a:chOff x="3347864" y="2691235"/>
              <a:chExt cx="1185392" cy="1769046"/>
            </a:xfrm>
          </p:grpSpPr>
          <p:sp>
            <p:nvSpPr>
              <p:cNvPr id="38" name="Freeform 67"/>
              <p:cNvSpPr>
                <a:spLocks/>
              </p:cNvSpPr>
              <p:nvPr/>
            </p:nvSpPr>
            <p:spPr bwMode="auto">
              <a:xfrm>
                <a:off x="3732038" y="3029373"/>
                <a:ext cx="552450" cy="166687"/>
              </a:xfrm>
              <a:custGeom>
                <a:avLst/>
                <a:gdLst>
                  <a:gd name="T0" fmla="*/ 22 w 224"/>
                  <a:gd name="T1" fmla="*/ 0 h 67"/>
                  <a:gd name="T2" fmla="*/ 0 w 224"/>
                  <a:gd name="T3" fmla="*/ 3 h 67"/>
                  <a:gd name="T4" fmla="*/ 85 w 224"/>
                  <a:gd name="T5" fmla="*/ 49 h 67"/>
                  <a:gd name="T6" fmla="*/ 107 w 224"/>
                  <a:gd name="T7" fmla="*/ 46 h 67"/>
                  <a:gd name="T8" fmla="*/ 224 w 224"/>
                  <a:gd name="T9" fmla="*/ 67 h 67"/>
                </a:gdLst>
                <a:ahLst/>
                <a:cxnLst>
                  <a:cxn ang="0">
                    <a:pos x="T0" y="T1"/>
                  </a:cxn>
                  <a:cxn ang="0">
                    <a:pos x="T2" y="T3"/>
                  </a:cxn>
                  <a:cxn ang="0">
                    <a:pos x="T4" y="T5"/>
                  </a:cxn>
                  <a:cxn ang="0">
                    <a:pos x="T6" y="T7"/>
                  </a:cxn>
                  <a:cxn ang="0">
                    <a:pos x="T8" y="T9"/>
                  </a:cxn>
                </a:cxnLst>
                <a:rect l="0" t="0" r="r" b="b"/>
                <a:pathLst>
                  <a:path w="224" h="67">
                    <a:moveTo>
                      <a:pt x="22" y="0"/>
                    </a:moveTo>
                    <a:cubicBezTo>
                      <a:pt x="0" y="3"/>
                      <a:pt x="0" y="3"/>
                      <a:pt x="0" y="3"/>
                    </a:cubicBezTo>
                    <a:cubicBezTo>
                      <a:pt x="85" y="49"/>
                      <a:pt x="85" y="49"/>
                      <a:pt x="85" y="49"/>
                    </a:cubicBezTo>
                    <a:cubicBezTo>
                      <a:pt x="107" y="46"/>
                      <a:pt x="107" y="46"/>
                      <a:pt x="107" y="46"/>
                    </a:cubicBezTo>
                    <a:cubicBezTo>
                      <a:pt x="150" y="40"/>
                      <a:pt x="190" y="48"/>
                      <a:pt x="224" y="67"/>
                    </a:cubicBezTo>
                  </a:path>
                </a:pathLst>
              </a:custGeom>
              <a:gradFill flip="none" rotWithShape="1">
                <a:gsLst>
                  <a:gs pos="37000">
                    <a:srgbClr val="FECE02"/>
                  </a:gs>
                  <a:gs pos="98000">
                    <a:srgbClr val="C73E01"/>
                  </a:gs>
                </a:gsLst>
                <a:lin ang="19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2"/>
              <p:cNvSpPr>
                <a:spLocks/>
              </p:cNvSpPr>
              <p:nvPr/>
            </p:nvSpPr>
            <p:spPr bwMode="auto">
              <a:xfrm>
                <a:off x="3947947" y="3309811"/>
                <a:ext cx="404813" cy="1130972"/>
              </a:xfrm>
              <a:custGeom>
                <a:avLst/>
                <a:gdLst>
                  <a:gd name="T0" fmla="*/ 142 w 164"/>
                  <a:gd name="T1" fmla="*/ 419 h 459"/>
                  <a:gd name="T2" fmla="*/ 143 w 164"/>
                  <a:gd name="T3" fmla="*/ 153 h 459"/>
                  <a:gd name="T4" fmla="*/ 84 w 164"/>
                  <a:gd name="T5" fmla="*/ 46 h 459"/>
                  <a:gd name="T6" fmla="*/ 0 w 164"/>
                  <a:gd name="T7" fmla="*/ 0 h 459"/>
                  <a:gd name="T8" fmla="*/ 58 w 164"/>
                  <a:gd name="T9" fmla="*/ 107 h 459"/>
                  <a:gd name="T10" fmla="*/ 58 w 164"/>
                  <a:gd name="T11" fmla="*/ 373 h 459"/>
                  <a:gd name="T12" fmla="*/ 80 w 164"/>
                  <a:gd name="T13" fmla="*/ 413 h 459"/>
                  <a:gd name="T14" fmla="*/ 122 w 164"/>
                  <a:gd name="T15" fmla="*/ 436 h 459"/>
                  <a:gd name="T16" fmla="*/ 164 w 164"/>
                  <a:gd name="T17" fmla="*/ 459 h 459"/>
                  <a:gd name="T18" fmla="*/ 142 w 164"/>
                  <a:gd name="T19" fmla="*/ 41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459">
                    <a:moveTo>
                      <a:pt x="142" y="419"/>
                    </a:moveTo>
                    <a:cubicBezTo>
                      <a:pt x="143" y="153"/>
                      <a:pt x="143" y="153"/>
                      <a:pt x="143" y="153"/>
                    </a:cubicBezTo>
                    <a:cubicBezTo>
                      <a:pt x="143" y="104"/>
                      <a:pt x="120" y="65"/>
                      <a:pt x="84" y="46"/>
                    </a:cubicBezTo>
                    <a:cubicBezTo>
                      <a:pt x="56" y="31"/>
                      <a:pt x="28" y="15"/>
                      <a:pt x="0" y="0"/>
                    </a:cubicBezTo>
                    <a:cubicBezTo>
                      <a:pt x="35" y="19"/>
                      <a:pt x="58" y="58"/>
                      <a:pt x="58" y="107"/>
                    </a:cubicBezTo>
                    <a:cubicBezTo>
                      <a:pt x="58" y="373"/>
                      <a:pt x="58" y="373"/>
                      <a:pt x="58" y="373"/>
                    </a:cubicBezTo>
                    <a:cubicBezTo>
                      <a:pt x="58" y="391"/>
                      <a:pt x="66" y="406"/>
                      <a:pt x="80" y="413"/>
                    </a:cubicBezTo>
                    <a:cubicBezTo>
                      <a:pt x="94" y="421"/>
                      <a:pt x="108" y="428"/>
                      <a:pt x="122" y="436"/>
                    </a:cubicBezTo>
                    <a:cubicBezTo>
                      <a:pt x="136" y="444"/>
                      <a:pt x="150" y="452"/>
                      <a:pt x="164" y="459"/>
                    </a:cubicBezTo>
                    <a:cubicBezTo>
                      <a:pt x="151" y="452"/>
                      <a:pt x="142" y="437"/>
                      <a:pt x="142" y="419"/>
                    </a:cubicBez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8"/>
              <p:cNvSpPr>
                <a:spLocks/>
              </p:cNvSpPr>
              <p:nvPr/>
            </p:nvSpPr>
            <p:spPr bwMode="auto">
              <a:xfrm>
                <a:off x="3548351" y="2795123"/>
                <a:ext cx="984905" cy="1665158"/>
              </a:xfrm>
              <a:custGeom>
                <a:avLst/>
                <a:gdLst>
                  <a:gd name="T0" fmla="*/ 178 w 399"/>
                  <a:gd name="T1" fmla="*/ 2 h 676"/>
                  <a:gd name="T2" fmla="*/ 210 w 399"/>
                  <a:gd name="T3" fmla="*/ 12 h 676"/>
                  <a:gd name="T4" fmla="*/ 210 w 399"/>
                  <a:gd name="T5" fmla="*/ 79 h 676"/>
                  <a:gd name="T6" fmla="*/ 157 w 399"/>
                  <a:gd name="T7" fmla="*/ 144 h 676"/>
                  <a:gd name="T8" fmla="*/ 178 w 399"/>
                  <a:gd name="T9" fmla="*/ 141 h 676"/>
                  <a:gd name="T10" fmla="*/ 399 w 399"/>
                  <a:gd name="T11" fmla="*/ 348 h 676"/>
                  <a:gd name="T12" fmla="*/ 398 w 399"/>
                  <a:gd name="T13" fmla="*/ 615 h 676"/>
                  <a:gd name="T14" fmla="*/ 351 w 399"/>
                  <a:gd name="T15" fmla="*/ 673 h 676"/>
                  <a:gd name="T16" fmla="*/ 303 w 399"/>
                  <a:gd name="T17" fmla="*/ 628 h 676"/>
                  <a:gd name="T18" fmla="*/ 304 w 399"/>
                  <a:gd name="T19" fmla="*/ 362 h 676"/>
                  <a:gd name="T20" fmla="*/ 178 w 399"/>
                  <a:gd name="T21" fmla="*/ 243 h 676"/>
                  <a:gd name="T22" fmla="*/ 158 w 399"/>
                  <a:gd name="T23" fmla="*/ 246 h 676"/>
                  <a:gd name="T24" fmla="*/ 209 w 399"/>
                  <a:gd name="T25" fmla="*/ 294 h 676"/>
                  <a:gd name="T26" fmla="*/ 209 w 399"/>
                  <a:gd name="T27" fmla="*/ 362 h 676"/>
                  <a:gd name="T28" fmla="*/ 178 w 399"/>
                  <a:gd name="T29" fmla="*/ 381 h 676"/>
                  <a:gd name="T30" fmla="*/ 146 w 399"/>
                  <a:gd name="T31" fmla="*/ 371 h 676"/>
                  <a:gd name="T32" fmla="*/ 16 w 399"/>
                  <a:gd name="T33" fmla="*/ 248 h 676"/>
                  <a:gd name="T34" fmla="*/ 8 w 399"/>
                  <a:gd name="T35" fmla="*/ 238 h 676"/>
                  <a:gd name="T36" fmla="*/ 10 w 399"/>
                  <a:gd name="T37" fmla="*/ 189 h 676"/>
                  <a:gd name="T38" fmla="*/ 11 w 399"/>
                  <a:gd name="T39" fmla="*/ 187 h 676"/>
                  <a:gd name="T40" fmla="*/ 16 w 399"/>
                  <a:gd name="T41" fmla="*/ 180 h 676"/>
                  <a:gd name="T42" fmla="*/ 147 w 399"/>
                  <a:gd name="T43" fmla="*/ 21 h 676"/>
                  <a:gd name="T44" fmla="*/ 178 w 399"/>
                  <a:gd name="T45" fmla="*/ 2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9" h="676">
                    <a:moveTo>
                      <a:pt x="178" y="2"/>
                    </a:moveTo>
                    <a:cubicBezTo>
                      <a:pt x="190" y="0"/>
                      <a:pt x="201" y="4"/>
                      <a:pt x="210" y="12"/>
                    </a:cubicBezTo>
                    <a:cubicBezTo>
                      <a:pt x="227" y="28"/>
                      <a:pt x="227" y="58"/>
                      <a:pt x="210" y="79"/>
                    </a:cubicBezTo>
                    <a:cubicBezTo>
                      <a:pt x="157" y="144"/>
                      <a:pt x="157" y="144"/>
                      <a:pt x="157" y="144"/>
                    </a:cubicBezTo>
                    <a:cubicBezTo>
                      <a:pt x="178" y="141"/>
                      <a:pt x="178" y="141"/>
                      <a:pt x="178" y="141"/>
                    </a:cubicBezTo>
                    <a:cubicBezTo>
                      <a:pt x="300" y="124"/>
                      <a:pt x="399" y="217"/>
                      <a:pt x="399" y="348"/>
                    </a:cubicBezTo>
                    <a:cubicBezTo>
                      <a:pt x="398" y="615"/>
                      <a:pt x="398" y="615"/>
                      <a:pt x="398" y="615"/>
                    </a:cubicBezTo>
                    <a:cubicBezTo>
                      <a:pt x="398" y="643"/>
                      <a:pt x="377" y="669"/>
                      <a:pt x="351" y="673"/>
                    </a:cubicBezTo>
                    <a:cubicBezTo>
                      <a:pt x="325" y="676"/>
                      <a:pt x="303" y="656"/>
                      <a:pt x="303" y="628"/>
                    </a:cubicBezTo>
                    <a:cubicBezTo>
                      <a:pt x="304" y="362"/>
                      <a:pt x="304" y="362"/>
                      <a:pt x="304" y="362"/>
                    </a:cubicBezTo>
                    <a:cubicBezTo>
                      <a:pt x="304" y="287"/>
                      <a:pt x="248" y="234"/>
                      <a:pt x="178" y="243"/>
                    </a:cubicBezTo>
                    <a:cubicBezTo>
                      <a:pt x="158" y="246"/>
                      <a:pt x="158" y="246"/>
                      <a:pt x="158" y="246"/>
                    </a:cubicBezTo>
                    <a:cubicBezTo>
                      <a:pt x="209" y="294"/>
                      <a:pt x="209" y="294"/>
                      <a:pt x="209" y="294"/>
                    </a:cubicBezTo>
                    <a:cubicBezTo>
                      <a:pt x="227" y="311"/>
                      <a:pt x="226" y="341"/>
                      <a:pt x="209" y="362"/>
                    </a:cubicBezTo>
                    <a:cubicBezTo>
                      <a:pt x="200" y="373"/>
                      <a:pt x="189" y="379"/>
                      <a:pt x="178" y="381"/>
                    </a:cubicBezTo>
                    <a:cubicBezTo>
                      <a:pt x="166" y="382"/>
                      <a:pt x="155" y="379"/>
                      <a:pt x="146" y="371"/>
                    </a:cubicBezTo>
                    <a:cubicBezTo>
                      <a:pt x="16" y="248"/>
                      <a:pt x="16" y="248"/>
                      <a:pt x="16" y="248"/>
                    </a:cubicBezTo>
                    <a:cubicBezTo>
                      <a:pt x="12" y="245"/>
                      <a:pt x="10" y="241"/>
                      <a:pt x="8" y="238"/>
                    </a:cubicBezTo>
                    <a:cubicBezTo>
                      <a:pt x="0" y="223"/>
                      <a:pt x="1" y="204"/>
                      <a:pt x="10" y="189"/>
                    </a:cubicBezTo>
                    <a:cubicBezTo>
                      <a:pt x="10" y="188"/>
                      <a:pt x="11" y="187"/>
                      <a:pt x="11" y="187"/>
                    </a:cubicBezTo>
                    <a:cubicBezTo>
                      <a:pt x="13" y="184"/>
                      <a:pt x="14" y="182"/>
                      <a:pt x="16" y="180"/>
                    </a:cubicBezTo>
                    <a:cubicBezTo>
                      <a:pt x="147" y="21"/>
                      <a:pt x="147" y="21"/>
                      <a:pt x="147" y="21"/>
                    </a:cubicBezTo>
                    <a:cubicBezTo>
                      <a:pt x="156" y="10"/>
                      <a:pt x="167" y="4"/>
                      <a:pt x="178" y="2"/>
                    </a:cubicBezTo>
                    <a:close/>
                  </a:path>
                </a:pathLst>
              </a:custGeom>
              <a:solidFill>
                <a:schemeClr val="accent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63"/>
              <p:cNvSpPr>
                <a:spLocks/>
              </p:cNvSpPr>
              <p:nvPr/>
            </p:nvSpPr>
            <p:spPr bwMode="auto">
              <a:xfrm>
                <a:off x="3347864" y="2691235"/>
                <a:ext cx="706438" cy="1038225"/>
              </a:xfrm>
              <a:custGeom>
                <a:avLst/>
                <a:gdLst>
                  <a:gd name="T0" fmla="*/ 202 w 287"/>
                  <a:gd name="T1" fmla="*/ 5 h 421"/>
                  <a:gd name="T2" fmla="*/ 179 w 287"/>
                  <a:gd name="T3" fmla="*/ 1 h 421"/>
                  <a:gd name="T4" fmla="*/ 147 w 287"/>
                  <a:gd name="T5" fmla="*/ 19 h 421"/>
                  <a:gd name="T6" fmla="*/ 16 w 287"/>
                  <a:gd name="T7" fmla="*/ 179 h 421"/>
                  <a:gd name="T8" fmla="*/ 11 w 287"/>
                  <a:gd name="T9" fmla="*/ 185 h 421"/>
                  <a:gd name="T10" fmla="*/ 10 w 287"/>
                  <a:gd name="T11" fmla="*/ 187 h 421"/>
                  <a:gd name="T12" fmla="*/ 8 w 287"/>
                  <a:gd name="T13" fmla="*/ 236 h 421"/>
                  <a:gd name="T14" fmla="*/ 16 w 287"/>
                  <a:gd name="T15" fmla="*/ 247 h 421"/>
                  <a:gd name="T16" fmla="*/ 146 w 287"/>
                  <a:gd name="T17" fmla="*/ 370 h 421"/>
                  <a:gd name="T18" fmla="*/ 154 w 287"/>
                  <a:gd name="T19" fmla="*/ 375 h 421"/>
                  <a:gd name="T20" fmla="*/ 235 w 287"/>
                  <a:gd name="T21" fmla="*/ 419 h 421"/>
                  <a:gd name="T22" fmla="*/ 239 w 287"/>
                  <a:gd name="T23" fmla="*/ 421 h 421"/>
                  <a:gd name="T24" fmla="*/ 231 w 287"/>
                  <a:gd name="T25" fmla="*/ 416 h 421"/>
                  <a:gd name="T26" fmla="*/ 101 w 287"/>
                  <a:gd name="T27" fmla="*/ 293 h 421"/>
                  <a:gd name="T28" fmla="*/ 93 w 287"/>
                  <a:gd name="T29" fmla="*/ 283 h 421"/>
                  <a:gd name="T30" fmla="*/ 95 w 287"/>
                  <a:gd name="T31" fmla="*/ 234 h 421"/>
                  <a:gd name="T32" fmla="*/ 96 w 287"/>
                  <a:gd name="T33" fmla="*/ 232 h 421"/>
                  <a:gd name="T34" fmla="*/ 101 w 287"/>
                  <a:gd name="T35" fmla="*/ 225 h 421"/>
                  <a:gd name="T36" fmla="*/ 232 w 287"/>
                  <a:gd name="T37" fmla="*/ 66 h 421"/>
                  <a:gd name="T38" fmla="*/ 263 w 287"/>
                  <a:gd name="T39" fmla="*/ 47 h 421"/>
                  <a:gd name="T40" fmla="*/ 287 w 287"/>
                  <a:gd name="T41" fmla="*/ 51 h 421"/>
                  <a:gd name="T42" fmla="*/ 202 w 287"/>
                  <a:gd name="T43" fmla="*/ 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421">
                    <a:moveTo>
                      <a:pt x="202" y="5"/>
                    </a:moveTo>
                    <a:cubicBezTo>
                      <a:pt x="195" y="1"/>
                      <a:pt x="187" y="0"/>
                      <a:pt x="179" y="1"/>
                    </a:cubicBezTo>
                    <a:cubicBezTo>
                      <a:pt x="167" y="3"/>
                      <a:pt x="156" y="9"/>
                      <a:pt x="147" y="19"/>
                    </a:cubicBezTo>
                    <a:cubicBezTo>
                      <a:pt x="16" y="179"/>
                      <a:pt x="16" y="179"/>
                      <a:pt x="16" y="179"/>
                    </a:cubicBezTo>
                    <a:cubicBezTo>
                      <a:pt x="14" y="181"/>
                      <a:pt x="13" y="183"/>
                      <a:pt x="11" y="185"/>
                    </a:cubicBezTo>
                    <a:cubicBezTo>
                      <a:pt x="11" y="186"/>
                      <a:pt x="11" y="187"/>
                      <a:pt x="10" y="187"/>
                    </a:cubicBezTo>
                    <a:cubicBezTo>
                      <a:pt x="1" y="203"/>
                      <a:pt x="0" y="222"/>
                      <a:pt x="8" y="236"/>
                    </a:cubicBezTo>
                    <a:cubicBezTo>
                      <a:pt x="10" y="240"/>
                      <a:pt x="13" y="244"/>
                      <a:pt x="16" y="247"/>
                    </a:cubicBezTo>
                    <a:cubicBezTo>
                      <a:pt x="146" y="370"/>
                      <a:pt x="146" y="370"/>
                      <a:pt x="146" y="370"/>
                    </a:cubicBezTo>
                    <a:cubicBezTo>
                      <a:pt x="149" y="372"/>
                      <a:pt x="151" y="374"/>
                      <a:pt x="154" y="375"/>
                    </a:cubicBezTo>
                    <a:cubicBezTo>
                      <a:pt x="181" y="390"/>
                      <a:pt x="208" y="405"/>
                      <a:pt x="235" y="419"/>
                    </a:cubicBezTo>
                    <a:cubicBezTo>
                      <a:pt x="236" y="420"/>
                      <a:pt x="238" y="421"/>
                      <a:pt x="239" y="421"/>
                    </a:cubicBezTo>
                    <a:cubicBezTo>
                      <a:pt x="236" y="420"/>
                      <a:pt x="234" y="418"/>
                      <a:pt x="231" y="416"/>
                    </a:cubicBezTo>
                    <a:cubicBezTo>
                      <a:pt x="101" y="293"/>
                      <a:pt x="101" y="293"/>
                      <a:pt x="101" y="293"/>
                    </a:cubicBezTo>
                    <a:cubicBezTo>
                      <a:pt x="97" y="290"/>
                      <a:pt x="95" y="286"/>
                      <a:pt x="93" y="283"/>
                    </a:cubicBezTo>
                    <a:cubicBezTo>
                      <a:pt x="85" y="268"/>
                      <a:pt x="86" y="249"/>
                      <a:pt x="95" y="234"/>
                    </a:cubicBezTo>
                    <a:cubicBezTo>
                      <a:pt x="95" y="233"/>
                      <a:pt x="96" y="232"/>
                      <a:pt x="96" y="232"/>
                    </a:cubicBezTo>
                    <a:cubicBezTo>
                      <a:pt x="98" y="229"/>
                      <a:pt x="99" y="227"/>
                      <a:pt x="101" y="225"/>
                    </a:cubicBezTo>
                    <a:cubicBezTo>
                      <a:pt x="232" y="66"/>
                      <a:pt x="232" y="66"/>
                      <a:pt x="232" y="66"/>
                    </a:cubicBezTo>
                    <a:cubicBezTo>
                      <a:pt x="241" y="55"/>
                      <a:pt x="252" y="49"/>
                      <a:pt x="263" y="47"/>
                    </a:cubicBezTo>
                    <a:cubicBezTo>
                      <a:pt x="272" y="46"/>
                      <a:pt x="280" y="47"/>
                      <a:pt x="287" y="51"/>
                    </a:cubicBezTo>
                    <a:lnTo>
                      <a:pt x="202" y="5"/>
                    </a:ln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Group 3"/>
          <p:cNvGrpSpPr/>
          <p:nvPr/>
        </p:nvGrpSpPr>
        <p:grpSpPr>
          <a:xfrm>
            <a:off x="8230728" y="3124666"/>
            <a:ext cx="2862461" cy="739953"/>
            <a:chOff x="8130600" y="2810798"/>
            <a:chExt cx="3856715" cy="701626"/>
          </a:xfrm>
        </p:grpSpPr>
        <p:sp>
          <p:nvSpPr>
            <p:cNvPr id="47" name="TextBox 46"/>
            <p:cNvSpPr txBox="1"/>
            <p:nvPr/>
          </p:nvSpPr>
          <p:spPr>
            <a:xfrm>
              <a:off x="8130600" y="2810798"/>
              <a:ext cx="1942086"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8130600" y="3156750"/>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1756705" y="4111295"/>
            <a:ext cx="2880524" cy="739953"/>
            <a:chOff x="163141" y="3887744"/>
            <a:chExt cx="3881053" cy="701626"/>
          </a:xfrm>
        </p:grpSpPr>
        <p:sp>
          <p:nvSpPr>
            <p:cNvPr id="49" name="TextBox 48"/>
            <p:cNvSpPr txBox="1"/>
            <p:nvPr/>
          </p:nvSpPr>
          <p:spPr>
            <a:xfrm>
              <a:off x="163141" y="3887744"/>
              <a:ext cx="1942087"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187479" y="4233696"/>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2851062" y="1835480"/>
            <a:ext cx="2862459" cy="739954"/>
            <a:chOff x="1251208" y="1633722"/>
            <a:chExt cx="3856715" cy="701623"/>
          </a:xfrm>
        </p:grpSpPr>
        <p:sp>
          <p:nvSpPr>
            <p:cNvPr id="52" name="TextBox 51"/>
            <p:cNvSpPr txBox="1"/>
            <p:nvPr/>
          </p:nvSpPr>
          <p:spPr>
            <a:xfrm>
              <a:off x="1251208" y="1633722"/>
              <a:ext cx="1942088" cy="311532"/>
            </a:xfrm>
            <a:prstGeom prst="rect">
              <a:avLst/>
            </a:prstGeom>
            <a:noFill/>
          </p:spPr>
          <p:txBody>
            <a:bodyPr wrap="none"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1251208" y="1979673"/>
              <a:ext cx="3856715" cy="355672"/>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38918951"/>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
          <p:cNvGrpSpPr/>
          <p:nvPr/>
        </p:nvGrpSpPr>
        <p:grpSpPr>
          <a:xfrm rot="9900000">
            <a:off x="7611898" y="5093760"/>
            <a:ext cx="951441" cy="813426"/>
            <a:chOff x="2208213" y="4308475"/>
            <a:chExt cx="1313851" cy="1123184"/>
          </a:xfrm>
          <a:solidFill>
            <a:schemeClr val="accent4"/>
          </a:solidFill>
        </p:grpSpPr>
        <p:sp>
          <p:nvSpPr>
            <p:cNvPr id="19"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1"/>
          <p:cNvGrpSpPr/>
          <p:nvPr/>
        </p:nvGrpSpPr>
        <p:grpSpPr>
          <a:xfrm rot="17100000">
            <a:off x="4173320" y="5044968"/>
            <a:ext cx="951515" cy="813366"/>
            <a:chOff x="2208213" y="4308475"/>
            <a:chExt cx="1313851" cy="1123184"/>
          </a:xfrm>
          <a:solidFill>
            <a:schemeClr val="accent3"/>
          </a:solidFill>
        </p:grpSpPr>
        <p:sp>
          <p:nvSpPr>
            <p:cNvPr id="22"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8"/>
          <p:cNvGrpSpPr/>
          <p:nvPr/>
        </p:nvGrpSpPr>
        <p:grpSpPr>
          <a:xfrm flipH="1">
            <a:off x="7522842" y="2496044"/>
            <a:ext cx="951440" cy="813426"/>
            <a:chOff x="2208213" y="4308475"/>
            <a:chExt cx="1313851" cy="1123184"/>
          </a:xfrm>
          <a:solidFill>
            <a:schemeClr val="accent2"/>
          </a:solidFill>
        </p:grpSpPr>
        <p:sp>
          <p:nvSpPr>
            <p:cNvPr id="25"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14"/>
          <p:cNvGrpSpPr/>
          <p:nvPr/>
        </p:nvGrpSpPr>
        <p:grpSpPr>
          <a:xfrm>
            <a:off x="4263273" y="2496044"/>
            <a:ext cx="951441" cy="813426"/>
            <a:chOff x="2208213" y="4308475"/>
            <a:chExt cx="1313851" cy="1123184"/>
          </a:xfrm>
        </p:grpSpPr>
        <p:sp>
          <p:nvSpPr>
            <p:cNvPr id="42" name="Oval 18"/>
            <p:cNvSpPr>
              <a:spLocks noChangeArrowheads="1"/>
            </p:cNvSpPr>
            <p:nvPr/>
          </p:nvSpPr>
          <p:spPr bwMode="auto">
            <a:xfrm>
              <a:off x="2208213" y="4308475"/>
              <a:ext cx="885825" cy="889000"/>
            </a:xfrm>
            <a:prstGeom prst="ellipse">
              <a:avLst/>
            </a:pr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 Placeholder 7"/>
          <p:cNvSpPr txBox="1">
            <a:spLocks/>
          </p:cNvSpPr>
          <p:nvPr/>
        </p:nvSpPr>
        <p:spPr>
          <a:xfrm>
            <a:off x="4254035"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ln>
                  <a:noFill/>
                </a:ln>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01</a:t>
            </a:r>
          </a:p>
        </p:txBody>
      </p:sp>
      <p:sp>
        <p:nvSpPr>
          <p:cNvPr id="45" name="Text Placeholder 2"/>
          <p:cNvSpPr txBox="1">
            <a:spLocks/>
          </p:cNvSpPr>
          <p:nvPr/>
        </p:nvSpPr>
        <p:spPr>
          <a:xfrm>
            <a:off x="1964879" y="2524373"/>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7"/>
          <p:cNvSpPr txBox="1">
            <a:spLocks/>
          </p:cNvSpPr>
          <p:nvPr/>
        </p:nvSpPr>
        <p:spPr>
          <a:xfrm>
            <a:off x="4212515" y="5330420"/>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Text Placeholder 2"/>
          <p:cNvSpPr txBox="1">
            <a:spLocks/>
          </p:cNvSpPr>
          <p:nvPr/>
        </p:nvSpPr>
        <p:spPr>
          <a:xfrm>
            <a:off x="1964879" y="5274660"/>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7"/>
          <p:cNvSpPr txBox="1">
            <a:spLocks/>
          </p:cNvSpPr>
          <p:nvPr/>
        </p:nvSpPr>
        <p:spPr>
          <a:xfrm>
            <a:off x="7849723"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02</a:t>
            </a:r>
          </a:p>
        </p:txBody>
      </p:sp>
      <p:sp>
        <p:nvSpPr>
          <p:cNvPr id="49" name="Text Placeholder 2"/>
          <p:cNvSpPr txBox="1">
            <a:spLocks/>
          </p:cNvSpPr>
          <p:nvPr/>
        </p:nvSpPr>
        <p:spPr>
          <a:xfrm>
            <a:off x="8760114" y="2518843"/>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7"/>
          <p:cNvSpPr txBox="1">
            <a:spLocks/>
          </p:cNvSpPr>
          <p:nvPr/>
        </p:nvSpPr>
        <p:spPr>
          <a:xfrm>
            <a:off x="7932663" y="5297155"/>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04</a:t>
            </a:r>
          </a:p>
        </p:txBody>
      </p:sp>
      <p:sp>
        <p:nvSpPr>
          <p:cNvPr id="51" name="Text Placeholder 2"/>
          <p:cNvSpPr txBox="1">
            <a:spLocks/>
          </p:cNvSpPr>
          <p:nvPr/>
        </p:nvSpPr>
        <p:spPr>
          <a:xfrm>
            <a:off x="8760114" y="5274660"/>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19"/>
          <p:cNvSpPr/>
          <p:nvPr/>
        </p:nvSpPr>
        <p:spPr>
          <a:xfrm>
            <a:off x="4796125" y="3874359"/>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544" y="21600"/>
                </a:moveTo>
                <a:lnTo>
                  <a:pt x="17863" y="16372"/>
                </a:lnTo>
                <a:lnTo>
                  <a:pt x="21600" y="11064"/>
                </a:lnTo>
                <a:cubicBezTo>
                  <a:pt x="16705" y="10632"/>
                  <a:pt x="12832" y="7246"/>
                  <a:pt x="12619" y="3093"/>
                </a:cubicBezTo>
                <a:lnTo>
                  <a:pt x="6294" y="0"/>
                </a:lnTo>
                <a:lnTo>
                  <a:pt x="0" y="3080"/>
                </a:lnTo>
                <a:cubicBezTo>
                  <a:pt x="216" y="13022"/>
                  <a:pt x="9708" y="21118"/>
                  <a:pt x="21544" y="21600"/>
                </a:cubicBezTo>
                <a:close/>
              </a:path>
            </a:pathLst>
          </a:custGeom>
          <a:solidFill>
            <a:schemeClr val="accent3"/>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0"/>
          <p:cNvSpPr/>
          <p:nvPr/>
        </p:nvSpPr>
        <p:spPr>
          <a:xfrm>
            <a:off x="6166927" y="4188007"/>
            <a:ext cx="1870348" cy="1559044"/>
          </a:xfrm>
          <a:custGeom>
            <a:avLst/>
            <a:gdLst/>
            <a:ahLst/>
            <a:cxnLst>
              <a:cxn ang="0">
                <a:pos x="wd2" y="hd2"/>
              </a:cxn>
              <a:cxn ang="5400000">
                <a:pos x="wd2" y="hd2"/>
              </a:cxn>
              <a:cxn ang="10800000">
                <a:pos x="wd2" y="hd2"/>
              </a:cxn>
              <a:cxn ang="16200000">
                <a:pos x="wd2" y="hd2"/>
              </a:cxn>
            </a:cxnLst>
            <a:rect l="0" t="0" r="r" b="b"/>
            <a:pathLst>
              <a:path w="21600" h="21600" extrusionOk="0">
                <a:moveTo>
                  <a:pt x="0" y="15305"/>
                </a:moveTo>
                <a:lnTo>
                  <a:pt x="3079" y="21600"/>
                </a:lnTo>
                <a:cubicBezTo>
                  <a:pt x="13022" y="21383"/>
                  <a:pt x="21117" y="11891"/>
                  <a:pt x="21600" y="57"/>
                </a:cubicBezTo>
                <a:lnTo>
                  <a:pt x="16372" y="3738"/>
                </a:lnTo>
                <a:lnTo>
                  <a:pt x="11063" y="0"/>
                </a:lnTo>
                <a:cubicBezTo>
                  <a:pt x="10631" y="4895"/>
                  <a:pt x="7245" y="8768"/>
                  <a:pt x="3093" y="8981"/>
                </a:cubicBezTo>
                <a:cubicBezTo>
                  <a:pt x="3093" y="8981"/>
                  <a:pt x="0" y="15305"/>
                  <a:pt x="0" y="15305"/>
                </a:cubicBezTo>
                <a:close/>
              </a:path>
            </a:pathLst>
          </a:custGeom>
          <a:solidFill>
            <a:schemeClr val="accent4"/>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1"/>
          <p:cNvSpPr/>
          <p:nvPr/>
        </p:nvSpPr>
        <p:spPr>
          <a:xfrm>
            <a:off x="6468922" y="2520901"/>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600" y="18521"/>
                </a:moveTo>
                <a:cubicBezTo>
                  <a:pt x="21384" y="8578"/>
                  <a:pt x="11891" y="483"/>
                  <a:pt x="56" y="0"/>
                </a:cubicBezTo>
                <a:lnTo>
                  <a:pt x="3737" y="5228"/>
                </a:lnTo>
                <a:lnTo>
                  <a:pt x="0" y="10536"/>
                </a:lnTo>
                <a:cubicBezTo>
                  <a:pt x="4895" y="10968"/>
                  <a:pt x="8767" y="14353"/>
                  <a:pt x="8981" y="18507"/>
                </a:cubicBezTo>
                <a:lnTo>
                  <a:pt x="15305" y="21600"/>
                </a:lnTo>
                <a:cubicBezTo>
                  <a:pt x="15305" y="21600"/>
                  <a:pt x="21600" y="18521"/>
                  <a:pt x="21600" y="18521"/>
                </a:cubicBezTo>
                <a:close/>
              </a:path>
            </a:pathLst>
          </a:custGeom>
          <a:solidFill>
            <a:schemeClr val="accent2"/>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22"/>
          <p:cNvSpPr/>
          <p:nvPr/>
        </p:nvSpPr>
        <p:spPr>
          <a:xfrm>
            <a:off x="4796124" y="2520903"/>
            <a:ext cx="1870348" cy="1558961"/>
          </a:xfrm>
          <a:custGeom>
            <a:avLst/>
            <a:gdLst/>
            <a:ahLst/>
            <a:cxnLst>
              <a:cxn ang="0">
                <a:pos x="wd2" y="hd2"/>
              </a:cxn>
              <a:cxn ang="5400000">
                <a:pos x="wd2" y="hd2"/>
              </a:cxn>
              <a:cxn ang="10800000">
                <a:pos x="wd2" y="hd2"/>
              </a:cxn>
              <a:cxn ang="16200000">
                <a:pos x="wd2" y="hd2"/>
              </a:cxn>
            </a:cxnLst>
            <a:rect l="0" t="0" r="r" b="b"/>
            <a:pathLst>
              <a:path w="21600" h="21600" extrusionOk="0">
                <a:moveTo>
                  <a:pt x="21600" y="6294"/>
                </a:moveTo>
                <a:lnTo>
                  <a:pt x="18521" y="0"/>
                </a:lnTo>
                <a:cubicBezTo>
                  <a:pt x="8577" y="216"/>
                  <a:pt x="483" y="9708"/>
                  <a:pt x="0" y="21544"/>
                </a:cubicBezTo>
                <a:lnTo>
                  <a:pt x="5227" y="17863"/>
                </a:lnTo>
                <a:lnTo>
                  <a:pt x="10537" y="21600"/>
                </a:lnTo>
                <a:cubicBezTo>
                  <a:pt x="10969" y="16705"/>
                  <a:pt x="14354" y="12832"/>
                  <a:pt x="18507" y="12619"/>
                </a:cubicBezTo>
                <a:cubicBezTo>
                  <a:pt x="18507" y="12619"/>
                  <a:pt x="21600" y="6294"/>
                  <a:pt x="21600" y="6294"/>
                </a:cubicBezTo>
                <a:close/>
              </a:path>
            </a:pathLst>
          </a:custGeom>
          <a:solidFill>
            <a:schemeClr val="accent1"/>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5460257" y="2946309"/>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215688" y="4418415"/>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118389" y="3236217"/>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6874397" y="4650801"/>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255571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400"/>
                                        <p:tgtEl>
                                          <p:spTgt spid="44">
                                            <p:txEl>
                                              <p:pRg st="0" end="0"/>
                                            </p:txEl>
                                          </p:spTgt>
                                        </p:tgtEl>
                                      </p:cBhvr>
                                    </p:animEffect>
                                    <p:anim calcmode="lin" valueType="num">
                                      <p:cBhvr>
                                        <p:cTn id="8" dur="4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4">
                                            <p:txEl>
                                              <p:pRg st="0" end="0"/>
                                            </p:txEl>
                                          </p:spTgt>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200"/>
                                  </p:stCondLst>
                                  <p:childTnLst>
                                    <p:set>
                                      <p:cBhvr>
                                        <p:cTn id="11" dur="1" fill="hold">
                                          <p:stCondLst>
                                            <p:cond delay="0"/>
                                          </p:stCondLst>
                                        </p:cTn>
                                        <p:tgtEl>
                                          <p:spTgt spid="45">
                                            <p:txEl>
                                              <p:pRg st="0" end="0"/>
                                            </p:txEl>
                                          </p:spTgt>
                                        </p:tgtEl>
                                        <p:attrNameLst>
                                          <p:attrName>style.visibility</p:attrName>
                                        </p:attrNameLst>
                                      </p:cBhvr>
                                      <p:to>
                                        <p:strVal val="visible"/>
                                      </p:to>
                                    </p:set>
                                    <p:anim calcmode="lin" valueType="num">
                                      <p:cBhvr>
                                        <p:cTn id="12"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5">
                                            <p:txEl>
                                              <p:pRg st="0" end="0"/>
                                            </p:txEl>
                                          </p:spTgt>
                                        </p:tgtEl>
                                        <p:attrNameLst>
                                          <p:attrName>ppt_h</p:attrName>
                                        </p:attrNameLst>
                                      </p:cBhvr>
                                      <p:tavLst>
                                        <p:tav tm="0">
                                          <p:val>
                                            <p:fltVal val="0"/>
                                          </p:val>
                                        </p:tav>
                                        <p:tav tm="100000">
                                          <p:val>
                                            <p:strVal val="#ppt_h"/>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46">
                                            <p:txEl>
                                              <p:pRg st="0" end="0"/>
                                            </p:txEl>
                                          </p:spTgt>
                                        </p:tgtEl>
                                        <p:attrNameLst>
                                          <p:attrName>style.visibility</p:attrName>
                                        </p:attrNameLst>
                                      </p:cBhvr>
                                      <p:to>
                                        <p:strVal val="visible"/>
                                      </p:to>
                                    </p:set>
                                    <p:animEffect transition="in" filter="fade">
                                      <p:cBhvr>
                                        <p:cTn id="16" dur="400"/>
                                        <p:tgtEl>
                                          <p:spTgt spid="46">
                                            <p:txEl>
                                              <p:pRg st="0" end="0"/>
                                            </p:txEl>
                                          </p:spTgt>
                                        </p:tgtEl>
                                      </p:cBhvr>
                                    </p:animEffect>
                                    <p:anim calcmode="lin" valueType="num">
                                      <p:cBhvr>
                                        <p:cTn id="17"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6">
                                            <p:txEl>
                                              <p:pRg st="0" end="0"/>
                                            </p:txEl>
                                          </p:spTgt>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47">
                                            <p:txEl>
                                              <p:pRg st="0" end="0"/>
                                            </p:txEl>
                                          </p:spTgt>
                                        </p:tgtEl>
                                        <p:attrNameLst>
                                          <p:attrName>style.visibility</p:attrName>
                                        </p:attrNameLst>
                                      </p:cBhvr>
                                      <p:to>
                                        <p:strVal val="visible"/>
                                      </p:to>
                                    </p:set>
                                    <p:anim calcmode="lin" valueType="num">
                                      <p:cBhvr>
                                        <p:cTn id="21"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47">
                                            <p:txEl>
                                              <p:pRg st="0" end="0"/>
                                            </p:txEl>
                                          </p:spTgt>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48">
                                            <p:txEl>
                                              <p:pRg st="0" end="0"/>
                                            </p:txEl>
                                          </p:spTgt>
                                        </p:tgtEl>
                                        <p:attrNameLst>
                                          <p:attrName>style.visibility</p:attrName>
                                        </p:attrNameLst>
                                      </p:cBhvr>
                                      <p:to>
                                        <p:strVal val="visible"/>
                                      </p:to>
                                    </p:set>
                                    <p:animEffect transition="in" filter="fade">
                                      <p:cBhvr>
                                        <p:cTn id="25" dur="400"/>
                                        <p:tgtEl>
                                          <p:spTgt spid="48">
                                            <p:txEl>
                                              <p:pRg st="0" end="0"/>
                                            </p:txEl>
                                          </p:spTgt>
                                        </p:tgtEl>
                                      </p:cBhvr>
                                    </p:animEffect>
                                    <p:anim calcmode="lin" valueType="num">
                                      <p:cBhvr>
                                        <p:cTn id="26" dur="4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48">
                                            <p:txEl>
                                              <p:pRg st="0" end="0"/>
                                            </p:txEl>
                                          </p:spTgt>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200"/>
                                  </p:stCondLst>
                                  <p:childTnLst>
                                    <p:set>
                                      <p:cBhvr>
                                        <p:cTn id="29" dur="1" fill="hold">
                                          <p:stCondLst>
                                            <p:cond delay="0"/>
                                          </p:stCondLst>
                                        </p:cTn>
                                        <p:tgtEl>
                                          <p:spTgt spid="49">
                                            <p:txEl>
                                              <p:pRg st="0" end="0"/>
                                            </p:txEl>
                                          </p:spTgt>
                                        </p:tgtEl>
                                        <p:attrNameLst>
                                          <p:attrName>style.visibility</p:attrName>
                                        </p:attrNameLst>
                                      </p:cBhvr>
                                      <p:to>
                                        <p:strVal val="visible"/>
                                      </p:to>
                                    </p:set>
                                    <p:anim calcmode="lin" valueType="num">
                                      <p:cBhvr>
                                        <p:cTn id="30"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49">
                                            <p:txEl>
                                              <p:pRg st="0" end="0"/>
                                            </p:txEl>
                                          </p:spTgt>
                                        </p:tgtEl>
                                        <p:attrNameLst>
                                          <p:attrName>ppt_h</p:attrName>
                                        </p:attrNameLst>
                                      </p:cBhvr>
                                      <p:tavLst>
                                        <p:tav tm="0">
                                          <p:val>
                                            <p:fltVal val="0"/>
                                          </p:val>
                                        </p:tav>
                                        <p:tav tm="100000">
                                          <p:val>
                                            <p:strVal val="#ppt_h"/>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fade">
                                      <p:cBhvr>
                                        <p:cTn id="34" dur="400"/>
                                        <p:tgtEl>
                                          <p:spTgt spid="50">
                                            <p:txEl>
                                              <p:pRg st="0" end="0"/>
                                            </p:txEl>
                                          </p:spTgt>
                                        </p:tgtEl>
                                      </p:cBhvr>
                                    </p:animEffect>
                                    <p:anim calcmode="lin" valueType="num">
                                      <p:cBhvr>
                                        <p:cTn id="35" dur="400" fill="hold"/>
                                        <p:tgtEl>
                                          <p:spTgt spid="5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50">
                                            <p:txEl>
                                              <p:pRg st="0" end="0"/>
                                            </p:txEl>
                                          </p:spTgt>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51">
                                            <p:txEl>
                                              <p:pRg st="0" end="0"/>
                                            </p:txEl>
                                          </p:spTgt>
                                        </p:tgtEl>
                                        <p:attrNameLst>
                                          <p:attrName>style.visibility</p:attrName>
                                        </p:attrNameLst>
                                      </p:cBhvr>
                                      <p:to>
                                        <p:strVal val="visible"/>
                                      </p:to>
                                    </p:set>
                                    <p:anim calcmode="lin" valueType="num">
                                      <p:cBhvr>
                                        <p:cTn id="39"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51">
                                            <p:txEl>
                                              <p:pRg st="0" end="0"/>
                                            </p:txEl>
                                          </p:spTgt>
                                        </p:tgtEl>
                                        <p:attrNameLst>
                                          <p:attrName>ppt_h</p:attrName>
                                        </p:attrNameLst>
                                      </p:cBhvr>
                                      <p:tavLst>
                                        <p:tav tm="0">
                                          <p:val>
                                            <p:fltVal val="0"/>
                                          </p:val>
                                        </p:tav>
                                        <p:tav tm="100000">
                                          <p:val>
                                            <p:strVal val="#ppt_h"/>
                                          </p:val>
                                        </p:tav>
                                      </p:tavLst>
                                    </p:anim>
                                  </p:childTnLst>
                                </p:cTn>
                              </p:par>
                            </p:childTnLst>
                          </p:cTn>
                        </p:par>
                        <p:par>
                          <p:cTn id="41" fill="hold">
                            <p:stCondLst>
                              <p:cond delay="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1200"/>
                            </p:stCondLst>
                            <p:childTnLst>
                              <p:par>
                                <p:cTn id="46" presetID="10" presetClass="entr" presetSubtype="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17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2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2700"/>
                            </p:stCondLst>
                            <p:childTnLst>
                              <p:par>
                                <p:cTn id="58" presetID="9" presetClass="entr" presetSubtype="16" fill="hold" grpId="0" nodeType="afterEffect">
                                  <p:stCondLst>
                                    <p:cond delay="100"/>
                                  </p:stCondLst>
                                  <p:iterate>
                                    <p:tmAbs val="0"/>
                                  </p:iterate>
                                  <p:childTnLst>
                                    <p:set>
                                      <p:cBhvr>
                                        <p:cTn id="59" fill="hold"/>
                                        <p:tgtEl>
                                          <p:spTgt spid="55"/>
                                        </p:tgtEl>
                                        <p:attrNameLst>
                                          <p:attrName>style.visibility</p:attrName>
                                        </p:attrNameLst>
                                      </p:cBhvr>
                                      <p:to>
                                        <p:strVal val="visible"/>
                                      </p:to>
                                    </p:set>
                                    <p:animEffect transition="in" filter="dissolve(in)">
                                      <p:cBhvr>
                                        <p:cTn id="60" dur="750"/>
                                        <p:tgtEl>
                                          <p:spTgt spid="55"/>
                                        </p:tgtEl>
                                      </p:cBhvr>
                                    </p:animEffect>
                                  </p:childTnLst>
                                </p:cTn>
                              </p:par>
                            </p:childTnLst>
                          </p:cTn>
                        </p:par>
                        <p:par>
                          <p:cTn id="61" fill="hold">
                            <p:stCondLst>
                              <p:cond delay="3550"/>
                            </p:stCondLst>
                            <p:childTnLst>
                              <p:par>
                                <p:cTn id="62" presetID="9" presetClass="entr" presetSubtype="16" fill="hold" grpId="0" nodeType="afterEffect">
                                  <p:stCondLst>
                                    <p:cond delay="100"/>
                                  </p:stCondLst>
                                  <p:iterate>
                                    <p:tmAbs val="0"/>
                                  </p:iterate>
                                  <p:childTnLst>
                                    <p:set>
                                      <p:cBhvr>
                                        <p:cTn id="63" fill="hold"/>
                                        <p:tgtEl>
                                          <p:spTgt spid="54"/>
                                        </p:tgtEl>
                                        <p:attrNameLst>
                                          <p:attrName>style.visibility</p:attrName>
                                        </p:attrNameLst>
                                      </p:cBhvr>
                                      <p:to>
                                        <p:strVal val="visible"/>
                                      </p:to>
                                    </p:set>
                                    <p:animEffect transition="in" filter="dissolve(in)">
                                      <p:cBhvr>
                                        <p:cTn id="64" dur="750"/>
                                        <p:tgtEl>
                                          <p:spTgt spid="54"/>
                                        </p:tgtEl>
                                      </p:cBhvr>
                                    </p:animEffect>
                                  </p:childTnLst>
                                </p:cTn>
                              </p:par>
                            </p:childTnLst>
                          </p:cTn>
                        </p:par>
                        <p:par>
                          <p:cTn id="65" fill="hold">
                            <p:stCondLst>
                              <p:cond delay="4400"/>
                            </p:stCondLst>
                            <p:childTnLst>
                              <p:par>
                                <p:cTn id="66" presetID="9" presetClass="entr" presetSubtype="16" fill="hold" grpId="0" nodeType="afterEffect">
                                  <p:stCondLst>
                                    <p:cond delay="100"/>
                                  </p:stCondLst>
                                  <p:iterate>
                                    <p:tmAbs val="0"/>
                                  </p:iterate>
                                  <p:childTnLst>
                                    <p:set>
                                      <p:cBhvr>
                                        <p:cTn id="67" fill="hold"/>
                                        <p:tgtEl>
                                          <p:spTgt spid="52"/>
                                        </p:tgtEl>
                                        <p:attrNameLst>
                                          <p:attrName>style.visibility</p:attrName>
                                        </p:attrNameLst>
                                      </p:cBhvr>
                                      <p:to>
                                        <p:strVal val="visible"/>
                                      </p:to>
                                    </p:set>
                                    <p:animEffect transition="in" filter="dissolve(in)">
                                      <p:cBhvr>
                                        <p:cTn id="68" dur="750"/>
                                        <p:tgtEl>
                                          <p:spTgt spid="52"/>
                                        </p:tgtEl>
                                      </p:cBhvr>
                                    </p:animEffect>
                                  </p:childTnLst>
                                </p:cTn>
                              </p:par>
                            </p:childTnLst>
                          </p:cTn>
                        </p:par>
                        <p:par>
                          <p:cTn id="69" fill="hold">
                            <p:stCondLst>
                              <p:cond delay="5250"/>
                            </p:stCondLst>
                            <p:childTnLst>
                              <p:par>
                                <p:cTn id="70" presetID="9" presetClass="entr" presetSubtype="16" fill="hold" grpId="0" nodeType="afterEffect">
                                  <p:stCondLst>
                                    <p:cond delay="100"/>
                                  </p:stCondLst>
                                  <p:iterate>
                                    <p:tmAbs val="0"/>
                                  </p:iterate>
                                  <p:childTnLst>
                                    <p:set>
                                      <p:cBhvr>
                                        <p:cTn id="71" fill="hold"/>
                                        <p:tgtEl>
                                          <p:spTgt spid="53"/>
                                        </p:tgtEl>
                                        <p:attrNameLst>
                                          <p:attrName>style.visibility</p:attrName>
                                        </p:attrNameLst>
                                      </p:cBhvr>
                                      <p:to>
                                        <p:strVal val="visible"/>
                                      </p:to>
                                    </p:set>
                                    <p:animEffect transition="in" filter="dissolve(in)">
                                      <p:cBhvr>
                                        <p:cTn id="72" dur="750"/>
                                        <p:tgtEl>
                                          <p:spTgt spid="53"/>
                                        </p:tgtEl>
                                      </p:cBhvr>
                                    </p:animEffect>
                                  </p:childTnLst>
                                </p:cTn>
                              </p:par>
                            </p:childTnLst>
                          </p:cTn>
                        </p:par>
                        <p:par>
                          <p:cTn id="73" fill="hold">
                            <p:stCondLst>
                              <p:cond delay="6100"/>
                            </p:stCondLst>
                            <p:childTnLst>
                              <p:par>
                                <p:cTn id="74" presetID="53" presetClass="entr" presetSubtype="16" fill="hold" grpId="0" nodeType="afterEffect">
                                  <p:stCondLst>
                                    <p:cond delay="0"/>
                                  </p:stCondLst>
                                  <p:childTnLst>
                                    <p:set>
                                      <p:cBhvr>
                                        <p:cTn id="75" dur="1" fill="hold">
                                          <p:stCondLst>
                                            <p:cond delay="0"/>
                                          </p:stCondLst>
                                        </p:cTn>
                                        <p:tgtEl>
                                          <p:spTgt spid="56">
                                            <p:txEl>
                                              <p:pRg st="0" end="0"/>
                                            </p:txEl>
                                          </p:spTgt>
                                        </p:tgtEl>
                                        <p:attrNameLst>
                                          <p:attrName>style.visibility</p:attrName>
                                        </p:attrNameLst>
                                      </p:cBhvr>
                                      <p:to>
                                        <p:strVal val="visible"/>
                                      </p:to>
                                    </p:set>
                                    <p:anim calcmode="lin" valueType="num">
                                      <p:cBhvr>
                                        <p:cTn id="76"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56">
                                            <p:txEl>
                                              <p:pRg st="0" end="0"/>
                                            </p:txEl>
                                          </p:spTgt>
                                        </p:tgtEl>
                                      </p:cBhvr>
                                    </p:animEffect>
                                  </p:childTnLst>
                                </p:cTn>
                              </p:par>
                            </p:childTnLst>
                          </p:cTn>
                        </p:par>
                        <p:par>
                          <p:cTn id="79" fill="hold">
                            <p:stCondLst>
                              <p:cond delay="6600"/>
                            </p:stCondLst>
                            <p:childTnLst>
                              <p:par>
                                <p:cTn id="80" presetID="53" presetClass="entr" presetSubtype="16" fill="hold" grpId="0" nodeType="afterEffect">
                                  <p:stCondLst>
                                    <p:cond delay="0"/>
                                  </p:stCondLst>
                                  <p:childTnLst>
                                    <p:set>
                                      <p:cBhvr>
                                        <p:cTn id="81" dur="1" fill="hold">
                                          <p:stCondLst>
                                            <p:cond delay="0"/>
                                          </p:stCondLst>
                                        </p:cTn>
                                        <p:tgtEl>
                                          <p:spTgt spid="57">
                                            <p:txEl>
                                              <p:pRg st="0" end="0"/>
                                            </p:txEl>
                                          </p:spTgt>
                                        </p:tgtEl>
                                        <p:attrNameLst>
                                          <p:attrName>style.visibility</p:attrName>
                                        </p:attrNameLst>
                                      </p:cBhvr>
                                      <p:to>
                                        <p:strVal val="visible"/>
                                      </p:to>
                                    </p:set>
                                    <p:anim calcmode="lin" valueType="num">
                                      <p:cBhvr>
                                        <p:cTn id="8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57">
                                            <p:txEl>
                                              <p:pRg st="0" end="0"/>
                                            </p:txEl>
                                          </p:spTgt>
                                        </p:tgtEl>
                                      </p:cBhvr>
                                    </p:animEffect>
                                  </p:childTnLst>
                                </p:cTn>
                              </p:par>
                            </p:childTnLst>
                          </p:cTn>
                        </p:par>
                        <p:par>
                          <p:cTn id="85" fill="hold">
                            <p:stCondLst>
                              <p:cond delay="7100"/>
                            </p:stCondLst>
                            <p:childTnLst>
                              <p:par>
                                <p:cTn id="86" presetID="53" presetClass="entr" presetSubtype="16" fill="hold" grpId="0" nodeType="afterEffect">
                                  <p:stCondLst>
                                    <p:cond delay="0"/>
                                  </p:stCondLst>
                                  <p:childTnLst>
                                    <p:set>
                                      <p:cBhvr>
                                        <p:cTn id="87" dur="1" fill="hold">
                                          <p:stCondLst>
                                            <p:cond delay="0"/>
                                          </p:stCondLst>
                                        </p:cTn>
                                        <p:tgtEl>
                                          <p:spTgt spid="58">
                                            <p:txEl>
                                              <p:pRg st="0" end="0"/>
                                            </p:txEl>
                                          </p:spTgt>
                                        </p:tgtEl>
                                        <p:attrNameLst>
                                          <p:attrName>style.visibility</p:attrName>
                                        </p:attrNameLst>
                                      </p:cBhvr>
                                      <p:to>
                                        <p:strVal val="visible"/>
                                      </p:to>
                                    </p:set>
                                    <p:anim calcmode="lin" valueType="num">
                                      <p:cBhvr>
                                        <p:cTn id="88"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0" dur="500"/>
                                        <p:tgtEl>
                                          <p:spTgt spid="58">
                                            <p:txEl>
                                              <p:pRg st="0" end="0"/>
                                            </p:txEl>
                                          </p:spTgt>
                                        </p:tgtEl>
                                      </p:cBhvr>
                                    </p:animEffect>
                                  </p:childTnLst>
                                </p:cTn>
                              </p:par>
                            </p:childTnLst>
                          </p:cTn>
                        </p:par>
                        <p:par>
                          <p:cTn id="91" fill="hold">
                            <p:stCondLst>
                              <p:cond delay="7600"/>
                            </p:stCondLst>
                            <p:childTnLst>
                              <p:par>
                                <p:cTn id="92" presetID="53" presetClass="entr" presetSubtype="16" fill="hold" grpId="0" nodeType="afterEffect">
                                  <p:stCondLst>
                                    <p:cond delay="0"/>
                                  </p:stCondLst>
                                  <p:childTnLst>
                                    <p:set>
                                      <p:cBhvr>
                                        <p:cTn id="93" dur="1" fill="hold">
                                          <p:stCondLst>
                                            <p:cond delay="0"/>
                                          </p:stCondLst>
                                        </p:cTn>
                                        <p:tgtEl>
                                          <p:spTgt spid="59">
                                            <p:txEl>
                                              <p:pRg st="0" end="0"/>
                                            </p:txEl>
                                          </p:spTgt>
                                        </p:tgtEl>
                                        <p:attrNameLst>
                                          <p:attrName>style.visibility</p:attrName>
                                        </p:attrNameLst>
                                      </p:cBhvr>
                                      <p:to>
                                        <p:strVal val="visible"/>
                                      </p:to>
                                    </p:set>
                                    <p:anim calcmode="lin" valueType="num">
                                      <p:cBhvr>
                                        <p:cTn id="94"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400"/>
                        <p:tgtEl>
                          <p:spTgt spid="44"/>
                        </p:tgtEl>
                      </p:cBhvr>
                    </p:animEffect>
                    <p:anim calcmode="lin" valueType="num">
                      <p:cBhvr>
                        <p:cTn dur="400" fill="hold"/>
                        <p:tgtEl>
                          <p:spTgt spid="44"/>
                        </p:tgtEl>
                        <p:attrNameLst>
                          <p:attrName>ppt_x</p:attrName>
                        </p:attrNameLst>
                      </p:cBhvr>
                      <p:tavLst>
                        <p:tav tm="0">
                          <p:val>
                            <p:strVal val="#ppt_x"/>
                          </p:val>
                        </p:tav>
                        <p:tav tm="100000">
                          <p:val>
                            <p:strVal val="#ppt_x"/>
                          </p:val>
                        </p:tav>
                      </p:tavLst>
                    </p:anim>
                    <p:anim calcmode="lin" valueType="num">
                      <p:cBhvr>
                        <p:cTn dur="4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400"/>
                        <p:tgtEl>
                          <p:spTgt spid="48"/>
                        </p:tgtEl>
                      </p:cBhvr>
                    </p:animEffect>
                    <p:anim calcmode="lin" valueType="num">
                      <p:cBhvr>
                        <p:cTn dur="400" fill="hold"/>
                        <p:tgtEl>
                          <p:spTgt spid="48"/>
                        </p:tgtEl>
                        <p:attrNameLst>
                          <p:attrName>ppt_x</p:attrName>
                        </p:attrNameLst>
                      </p:cBhvr>
                      <p:tavLst>
                        <p:tav tm="0">
                          <p:val>
                            <p:strVal val="#ppt_x"/>
                          </p:val>
                        </p:tav>
                        <p:tav tm="100000">
                          <p:val>
                            <p:strVal val="#ppt_x"/>
                          </p:val>
                        </p:tav>
                      </p:tavLst>
                    </p:anim>
                    <p:anim calcmode="lin" valueType="num">
                      <p:cBhvr>
                        <p:cTn dur="4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2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childTnLst>
                </p:cTn>
              </p:par>
            </p:tnLst>
          </p:tmpl>
        </p:tmplLst>
      </p:bldP>
      <p:bldP spid="50" grpId="0" build="p">
        <p:tmplLst>
          <p:tmpl lvl="1">
            <p:tnLst>
              <p:par>
                <p:cTn presetID="42"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400"/>
                        <p:tgtEl>
                          <p:spTgt spid="50"/>
                        </p:tgtEl>
                      </p:cBhvr>
                    </p:animEffect>
                    <p:anim calcmode="lin" valueType="num">
                      <p:cBhvr>
                        <p:cTn dur="400" fill="hold"/>
                        <p:tgtEl>
                          <p:spTgt spid="50"/>
                        </p:tgtEl>
                        <p:attrNameLst>
                          <p:attrName>ppt_x</p:attrName>
                        </p:attrNameLst>
                      </p:cBhvr>
                      <p:tavLst>
                        <p:tav tm="0">
                          <p:val>
                            <p:strVal val="#ppt_x"/>
                          </p:val>
                        </p:tav>
                        <p:tav tm="100000">
                          <p:val>
                            <p:strVal val="#ppt_x"/>
                          </p:val>
                        </p:tav>
                      </p:tavLst>
                    </p:anim>
                    <p:anim calcmode="lin" valueType="num">
                      <p:cBhvr>
                        <p:cTn dur="400" fill="hold"/>
                        <p:tgtEl>
                          <p:spTgt spid="50"/>
                        </p:tgtEl>
                        <p:attrNameLst>
                          <p:attrName>ppt_y</p:attrName>
                        </p:attrNameLst>
                      </p:cBhvr>
                      <p:tavLst>
                        <p:tav tm="0">
                          <p:val>
                            <p:strVal val="#ppt_y+.1"/>
                          </p:val>
                        </p:tav>
                        <p:tav tm="100000">
                          <p:val>
                            <p:strVal val="#ppt_y"/>
                          </p:val>
                        </p:tav>
                      </p:tavLst>
                    </p:anim>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advAuto="0"/>
      <p:bldP spid="53" grpId="0" animBg="1" advAuto="0"/>
      <p:bldP spid="54" grpId="0" animBg="1" advAuto="0"/>
      <p:bldP spid="55" grpId="0" animBg="1" advAuto="0"/>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323975" y="-1489075"/>
            <a:ext cx="10210800" cy="10210800"/>
          </a:xfrm>
          <a:prstGeom prst="ellipse">
            <a:avLst/>
          </a:prstGeom>
          <a:solidFill>
            <a:srgbClr val="F6939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28700" y="-1784350"/>
            <a:ext cx="10801350" cy="1080135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4238595" y="3493237"/>
            <a:ext cx="4381561" cy="970076"/>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5919107" y="2214740"/>
            <a:ext cx="1020536" cy="10205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Entry_1"/>
          <p:cNvSpPr/>
          <p:nvPr>
            <p:custDataLst>
              <p:tags r:id="rId1"/>
            </p:custDataLst>
          </p:nvPr>
        </p:nvSpPr>
        <p:spPr>
          <a:xfrm>
            <a:off x="5161330" y="3624330"/>
            <a:ext cx="2536091" cy="70788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6508612" y="464697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4737868" y="464697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6508612" y="491662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p:cNvSpPr txBox="1"/>
          <p:nvPr/>
        </p:nvSpPr>
        <p:spPr>
          <a:xfrm>
            <a:off x="4737868" y="491662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454073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250" fill="hold"/>
                                        <p:tgtEl>
                                          <p:spTgt spid="12"/>
                                        </p:tgtEl>
                                        <p:attrNameLst>
                                          <p:attrName>ppt_w</p:attrName>
                                        </p:attrNameLst>
                                      </p:cBhvr>
                                      <p:tavLst>
                                        <p:tav tm="0">
                                          <p:val>
                                            <p:fltVal val="0"/>
                                          </p:val>
                                        </p:tav>
                                        <p:tav tm="100000">
                                          <p:val>
                                            <p:strVal val="#ppt_w"/>
                                          </p:val>
                                        </p:tav>
                                      </p:tavLst>
                                    </p:anim>
                                    <p:anim calcmode="lin" valueType="num">
                                      <p:cBhvr>
                                        <p:cTn id="13" dur="1250" fill="hold"/>
                                        <p:tgtEl>
                                          <p:spTgt spid="12"/>
                                        </p:tgtEl>
                                        <p:attrNameLst>
                                          <p:attrName>ppt_h</p:attrName>
                                        </p:attrNameLst>
                                      </p:cBhvr>
                                      <p:tavLst>
                                        <p:tav tm="0">
                                          <p:val>
                                            <p:fltVal val="0"/>
                                          </p:val>
                                        </p:tav>
                                        <p:tav tm="100000">
                                          <p:val>
                                            <p:strVal val="#ppt_h"/>
                                          </p:val>
                                        </p:tav>
                                      </p:tavLst>
                                    </p:anim>
                                    <p:animEffect transition="in" filter="fade">
                                      <p:cBhvr>
                                        <p:cTn id="14" dur="125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250" fill="hold"/>
                                        <p:tgtEl>
                                          <p:spTgt spid="2"/>
                                        </p:tgtEl>
                                        <p:attrNameLst>
                                          <p:attrName>ppt_w</p:attrName>
                                        </p:attrNameLst>
                                      </p:cBhvr>
                                      <p:tavLst>
                                        <p:tav tm="0">
                                          <p:val>
                                            <p:fltVal val="0"/>
                                          </p:val>
                                        </p:tav>
                                        <p:tav tm="100000">
                                          <p:val>
                                            <p:strVal val="#ppt_w"/>
                                          </p:val>
                                        </p:tav>
                                      </p:tavLst>
                                    </p:anim>
                                    <p:anim calcmode="lin" valueType="num">
                                      <p:cBhvr>
                                        <p:cTn id="20" dur="1250" fill="hold"/>
                                        <p:tgtEl>
                                          <p:spTgt spid="2"/>
                                        </p:tgtEl>
                                        <p:attrNameLst>
                                          <p:attrName>ppt_h</p:attrName>
                                        </p:attrNameLst>
                                      </p:cBhvr>
                                      <p:tavLst>
                                        <p:tav tm="0">
                                          <p:val>
                                            <p:fltVal val="0"/>
                                          </p:val>
                                        </p:tav>
                                        <p:tav tm="100000">
                                          <p:val>
                                            <p:strVal val="#ppt_h"/>
                                          </p:val>
                                        </p:tav>
                                      </p:tavLst>
                                    </p:anim>
                                    <p:animEffect transition="in" filter="fade">
                                      <p:cBhvr>
                                        <p:cTn id="21" dur="125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12" grpId="0" animBg="1"/>
      <p:bldP spid="10" grpId="0" animBg="1"/>
      <p:bldP spid="11" grpId="0" animBg="1"/>
      <p:bldP spid="13" grpId="0"/>
      <p:bldP spid="14" grpId="0"/>
      <p:bldP spid="15"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9524" y="1960141"/>
            <a:ext cx="6438899"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nvGrpSpPr>
          <p:cNvPr id="18" name="组合 19"/>
          <p:cNvGrpSpPr>
            <a:grpSpLocks/>
          </p:cNvGrpSpPr>
          <p:nvPr/>
        </p:nvGrpSpPr>
        <p:grpSpPr bwMode="auto">
          <a:xfrm>
            <a:off x="812800" y="5343108"/>
            <a:ext cx="11233150" cy="871014"/>
            <a:chOff x="1160463" y="2907288"/>
            <a:chExt cx="9421420" cy="619317"/>
          </a:xfrm>
        </p:grpSpPr>
        <p:sp>
          <p:nvSpPr>
            <p:cNvPr id="19" name="Text Box 11"/>
            <p:cNvSpPr txBox="1">
              <a:spLocks noChangeArrowheads="1"/>
            </p:cNvSpPr>
            <p:nvPr/>
          </p:nvSpPr>
          <p:spPr bwMode="auto">
            <a:xfrm>
              <a:off x="1160463" y="2907288"/>
              <a:ext cx="1833524" cy="17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8"/>
            <p:cNvSpPr>
              <a:spLocks noChangeArrowheads="1"/>
            </p:cNvSpPr>
            <p:nvPr/>
          </p:nvSpPr>
          <p:spPr bwMode="auto">
            <a:xfrm>
              <a:off x="1160463" y="3132696"/>
              <a:ext cx="9421420" cy="39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15"/>
          <p:cNvSpPr txBox="1"/>
          <p:nvPr/>
        </p:nvSpPr>
        <p:spPr>
          <a:xfrm>
            <a:off x="812799" y="2966843"/>
            <a:ext cx="5256535" cy="1107996"/>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
          <p:cNvSpPr>
            <a:spLocks/>
          </p:cNvSpPr>
          <p:nvPr/>
        </p:nvSpPr>
        <p:spPr bwMode="auto">
          <a:xfrm>
            <a:off x="6429375" y="1960141"/>
            <a:ext cx="6429376"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65857458"/>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1+#ppt_w/2"/>
                                          </p:val>
                                        </p:tav>
                                        <p:tav tm="100000">
                                          <p:val>
                                            <p:strVal val="#ppt_x"/>
                                          </p:val>
                                        </p:tav>
                                      </p:tavLst>
                                    </p:anim>
                                    <p:anim calcmode="lin" valueType="num">
                                      <p:cBhvr additive="base">
                                        <p:cTn id="8" dur="500" fill="hold"/>
                                        <p:tgtEl>
                                          <p:spTgt spid="143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430105" y="2447748"/>
            <a:ext cx="3998543" cy="3850364"/>
            <a:chOff x="4200186" y="2320894"/>
            <a:chExt cx="3791627" cy="3651116"/>
          </a:xfrm>
        </p:grpSpPr>
        <p:sp>
          <p:nvSpPr>
            <p:cNvPr id="7" name="Rounded Rectangle 6"/>
            <p:cNvSpPr/>
            <p:nvPr/>
          </p:nvSpPr>
          <p:spPr>
            <a:xfrm flipH="1">
              <a:off x="4214254" y="4850056"/>
              <a:ext cx="3777559"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ounded Rectangle 5"/>
            <p:cNvSpPr/>
            <p:nvPr/>
          </p:nvSpPr>
          <p:spPr>
            <a:xfrm rot="3492391" flipH="1">
              <a:off x="4991307" y="3689252"/>
              <a:ext cx="3651116" cy="9144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Rounded Rectangle 3"/>
            <p:cNvSpPr/>
            <p:nvPr/>
          </p:nvSpPr>
          <p:spPr>
            <a:xfrm rot="18107609">
              <a:off x="3556490" y="3689252"/>
              <a:ext cx="3651116" cy="9144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9"/>
            <p:cNvSpPr/>
            <p:nvPr/>
          </p:nvSpPr>
          <p:spPr>
            <a:xfrm flipH="1">
              <a:off x="4200186" y="4850056"/>
              <a:ext cx="1948760"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725181" y="2613073"/>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p:nvPr/>
          </p:nvSpPr>
          <p:spPr>
            <a:xfrm>
              <a:off x="4297730" y="492940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7164059" y="493093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657142" y="4998617"/>
            <a:ext cx="2452753" cy="842529"/>
            <a:chOff x="8512415" y="2327889"/>
            <a:chExt cx="3256083" cy="798929"/>
          </a:xfrm>
        </p:grpSpPr>
        <p:sp>
          <p:nvSpPr>
            <p:cNvPr id="25" name="TextBox 24"/>
            <p:cNvSpPr txBox="1"/>
            <p:nvPr/>
          </p:nvSpPr>
          <p:spPr>
            <a:xfrm>
              <a:off x="8512415" y="2327889"/>
              <a:ext cx="1951008"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8512415" y="2631890"/>
              <a:ext cx="3256083"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flipH="1">
            <a:off x="3160100" y="2356862"/>
            <a:ext cx="2365966" cy="842530"/>
            <a:chOff x="8512415" y="2327889"/>
            <a:chExt cx="3256083" cy="798930"/>
          </a:xfrm>
        </p:grpSpPr>
        <p:sp>
          <p:nvSpPr>
            <p:cNvPr id="28" name="TextBox 27"/>
            <p:cNvSpPr txBox="1"/>
            <p:nvPr/>
          </p:nvSpPr>
          <p:spPr>
            <a:xfrm>
              <a:off x="8519745" y="2327889"/>
              <a:ext cx="2035173"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flipH="1">
            <a:off x="1892162" y="5166460"/>
            <a:ext cx="2365966" cy="842530"/>
            <a:chOff x="8512415" y="2327889"/>
            <a:chExt cx="3256083" cy="798930"/>
          </a:xfrm>
        </p:grpSpPr>
        <p:sp>
          <p:nvSpPr>
            <p:cNvPr id="32" name="TextBox 31"/>
            <p:cNvSpPr txBox="1"/>
            <p:nvPr/>
          </p:nvSpPr>
          <p:spPr>
            <a:xfrm>
              <a:off x="8519742" y="2327889"/>
              <a:ext cx="2256792"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2353046396"/>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2871158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21429943"/>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323975" y="-1489075"/>
            <a:ext cx="10210800" cy="10210800"/>
          </a:xfrm>
          <a:prstGeom prst="ellipse">
            <a:avLst/>
          </a:prstGeom>
          <a:solidFill>
            <a:srgbClr val="F6939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28700" y="-1784350"/>
            <a:ext cx="10801350" cy="1080135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4238595" y="3493237"/>
            <a:ext cx="4381561" cy="970076"/>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5919107" y="2214740"/>
            <a:ext cx="1020536" cy="10205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Entry_1"/>
          <p:cNvSpPr/>
          <p:nvPr>
            <p:custDataLst>
              <p:tags r:id="rId1"/>
            </p:custDataLst>
          </p:nvPr>
        </p:nvSpPr>
        <p:spPr>
          <a:xfrm>
            <a:off x="5161330" y="3624330"/>
            <a:ext cx="2536091" cy="70788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r>
              <a:rPr lang="en-US" altLang="zh-CN"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6508612" y="464697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4737868" y="464697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6508612" y="491662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p:cNvSpPr txBox="1"/>
          <p:nvPr/>
        </p:nvSpPr>
        <p:spPr>
          <a:xfrm>
            <a:off x="4737868" y="491662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276337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250" fill="hold"/>
                                        <p:tgtEl>
                                          <p:spTgt spid="12"/>
                                        </p:tgtEl>
                                        <p:attrNameLst>
                                          <p:attrName>ppt_w</p:attrName>
                                        </p:attrNameLst>
                                      </p:cBhvr>
                                      <p:tavLst>
                                        <p:tav tm="0">
                                          <p:val>
                                            <p:fltVal val="0"/>
                                          </p:val>
                                        </p:tav>
                                        <p:tav tm="100000">
                                          <p:val>
                                            <p:strVal val="#ppt_w"/>
                                          </p:val>
                                        </p:tav>
                                      </p:tavLst>
                                    </p:anim>
                                    <p:anim calcmode="lin" valueType="num">
                                      <p:cBhvr>
                                        <p:cTn id="13" dur="1250" fill="hold"/>
                                        <p:tgtEl>
                                          <p:spTgt spid="12"/>
                                        </p:tgtEl>
                                        <p:attrNameLst>
                                          <p:attrName>ppt_h</p:attrName>
                                        </p:attrNameLst>
                                      </p:cBhvr>
                                      <p:tavLst>
                                        <p:tav tm="0">
                                          <p:val>
                                            <p:fltVal val="0"/>
                                          </p:val>
                                        </p:tav>
                                        <p:tav tm="100000">
                                          <p:val>
                                            <p:strVal val="#ppt_h"/>
                                          </p:val>
                                        </p:tav>
                                      </p:tavLst>
                                    </p:anim>
                                    <p:animEffect transition="in" filter="fade">
                                      <p:cBhvr>
                                        <p:cTn id="14" dur="125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250" fill="hold"/>
                                        <p:tgtEl>
                                          <p:spTgt spid="2"/>
                                        </p:tgtEl>
                                        <p:attrNameLst>
                                          <p:attrName>ppt_w</p:attrName>
                                        </p:attrNameLst>
                                      </p:cBhvr>
                                      <p:tavLst>
                                        <p:tav tm="0">
                                          <p:val>
                                            <p:fltVal val="0"/>
                                          </p:val>
                                        </p:tav>
                                        <p:tav tm="100000">
                                          <p:val>
                                            <p:strVal val="#ppt_w"/>
                                          </p:val>
                                        </p:tav>
                                      </p:tavLst>
                                    </p:anim>
                                    <p:anim calcmode="lin" valueType="num">
                                      <p:cBhvr>
                                        <p:cTn id="20" dur="1250" fill="hold"/>
                                        <p:tgtEl>
                                          <p:spTgt spid="2"/>
                                        </p:tgtEl>
                                        <p:attrNameLst>
                                          <p:attrName>ppt_h</p:attrName>
                                        </p:attrNameLst>
                                      </p:cBhvr>
                                      <p:tavLst>
                                        <p:tav tm="0">
                                          <p:val>
                                            <p:fltVal val="0"/>
                                          </p:val>
                                        </p:tav>
                                        <p:tav tm="100000">
                                          <p:val>
                                            <p:strVal val="#ppt_h"/>
                                          </p:val>
                                        </p:tav>
                                      </p:tavLst>
                                    </p:anim>
                                    <p:animEffect transition="in" filter="fade">
                                      <p:cBhvr>
                                        <p:cTn id="21" dur="125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12" grpId="0" animBg="1"/>
      <p:bldP spid="10" grpId="0" animBg="1"/>
      <p:bldP spid="11" grpId="0" animBg="1"/>
      <p:bldP spid="13" grpId="0"/>
      <p:bldP spid="14" grpId="0"/>
      <p:bldP spid="15" grpId="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1319809" y="1960141"/>
            <a:ext cx="2176457"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5" name="TextBox 34"/>
          <p:cNvSpPr txBox="1"/>
          <p:nvPr/>
        </p:nvSpPr>
        <p:spPr>
          <a:xfrm>
            <a:off x="1347312" y="3635862"/>
            <a:ext cx="2126561"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6" name="TextBox 35"/>
          <p:cNvSpPr txBox="1"/>
          <p:nvPr/>
        </p:nvSpPr>
        <p:spPr>
          <a:xfrm>
            <a:off x="1347312" y="5311583"/>
            <a:ext cx="2126561"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nvGrpSpPr>
          <p:cNvPr id="12" name="Group 11"/>
          <p:cNvGrpSpPr>
            <a:grpSpLocks noChangeAspect="1"/>
          </p:cNvGrpSpPr>
          <p:nvPr/>
        </p:nvGrpSpPr>
        <p:grpSpPr>
          <a:xfrm>
            <a:off x="817468" y="3752884"/>
            <a:ext cx="432000" cy="372415"/>
            <a:chOff x="1118748" y="2344153"/>
            <a:chExt cx="693685" cy="598005"/>
          </a:xfrm>
        </p:grpSpPr>
        <p:sp>
          <p:nvSpPr>
            <p:cNvPr id="153" name="Hexagon 152"/>
            <p:cNvSpPr/>
            <p:nvPr/>
          </p:nvSpPr>
          <p:spPr>
            <a:xfrm>
              <a:off x="1118748" y="2344153"/>
              <a:ext cx="693685" cy="598005"/>
            </a:xfrm>
            <a:prstGeom prst="hexag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56"/>
            <p:cNvSpPr>
              <a:spLocks/>
            </p:cNvSpPr>
            <p:nvPr/>
          </p:nvSpPr>
          <p:spPr bwMode="auto">
            <a:xfrm>
              <a:off x="1270408" y="2457934"/>
              <a:ext cx="352518" cy="370442"/>
            </a:xfrm>
            <a:custGeom>
              <a:avLst/>
              <a:gdLst>
                <a:gd name="T0" fmla="*/ 218 w 260"/>
                <a:gd name="T1" fmla="*/ 189 h 274"/>
                <a:gd name="T2" fmla="*/ 185 w 260"/>
                <a:gd name="T3" fmla="*/ 203 h 274"/>
                <a:gd name="T4" fmla="*/ 84 w 260"/>
                <a:gd name="T5" fmla="*/ 149 h 274"/>
                <a:gd name="T6" fmla="*/ 85 w 260"/>
                <a:gd name="T7" fmla="*/ 137 h 274"/>
                <a:gd name="T8" fmla="*/ 84 w 260"/>
                <a:gd name="T9" fmla="*/ 125 h 274"/>
                <a:gd name="T10" fmla="*/ 185 w 260"/>
                <a:gd name="T11" fmla="*/ 71 h 274"/>
                <a:gd name="T12" fmla="*/ 218 w 260"/>
                <a:gd name="T13" fmla="*/ 85 h 274"/>
                <a:gd name="T14" fmla="*/ 260 w 260"/>
                <a:gd name="T15" fmla="*/ 43 h 274"/>
                <a:gd name="T16" fmla="*/ 218 w 260"/>
                <a:gd name="T17" fmla="*/ 0 h 274"/>
                <a:gd name="T18" fmla="*/ 175 w 260"/>
                <a:gd name="T19" fmla="*/ 43 h 274"/>
                <a:gd name="T20" fmla="*/ 177 w 260"/>
                <a:gd name="T21" fmla="*/ 54 h 274"/>
                <a:gd name="T22" fmla="*/ 75 w 260"/>
                <a:gd name="T23" fmla="*/ 109 h 274"/>
                <a:gd name="T24" fmla="*/ 42 w 260"/>
                <a:gd name="T25" fmla="*/ 94 h 274"/>
                <a:gd name="T26" fmla="*/ 0 w 260"/>
                <a:gd name="T27" fmla="*/ 137 h 274"/>
                <a:gd name="T28" fmla="*/ 42 w 260"/>
                <a:gd name="T29" fmla="*/ 180 h 274"/>
                <a:gd name="T30" fmla="*/ 75 w 260"/>
                <a:gd name="T31" fmla="*/ 165 h 274"/>
                <a:gd name="T32" fmla="*/ 177 w 260"/>
                <a:gd name="T33" fmla="*/ 220 h 274"/>
                <a:gd name="T34" fmla="*/ 175 w 260"/>
                <a:gd name="T35" fmla="*/ 231 h 274"/>
                <a:gd name="T36" fmla="*/ 218 w 260"/>
                <a:gd name="T37" fmla="*/ 274 h 274"/>
                <a:gd name="T38" fmla="*/ 260 w 260"/>
                <a:gd name="T39" fmla="*/ 231 h 274"/>
                <a:gd name="T40" fmla="*/ 218 w 260"/>
                <a:gd name="T41" fmla="*/ 18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0" h="274">
                  <a:moveTo>
                    <a:pt x="218" y="189"/>
                  </a:moveTo>
                  <a:cubicBezTo>
                    <a:pt x="205" y="189"/>
                    <a:pt x="193" y="194"/>
                    <a:pt x="185" y="203"/>
                  </a:cubicBezTo>
                  <a:cubicBezTo>
                    <a:pt x="84" y="149"/>
                    <a:pt x="84" y="149"/>
                    <a:pt x="84" y="149"/>
                  </a:cubicBezTo>
                  <a:cubicBezTo>
                    <a:pt x="85" y="145"/>
                    <a:pt x="85" y="141"/>
                    <a:pt x="85" y="137"/>
                  </a:cubicBezTo>
                  <a:cubicBezTo>
                    <a:pt x="85" y="133"/>
                    <a:pt x="85" y="129"/>
                    <a:pt x="84" y="125"/>
                  </a:cubicBezTo>
                  <a:cubicBezTo>
                    <a:pt x="185" y="71"/>
                    <a:pt x="185" y="71"/>
                    <a:pt x="185" y="71"/>
                  </a:cubicBezTo>
                  <a:cubicBezTo>
                    <a:pt x="193" y="80"/>
                    <a:pt x="205" y="85"/>
                    <a:pt x="218" y="85"/>
                  </a:cubicBezTo>
                  <a:cubicBezTo>
                    <a:pt x="241" y="85"/>
                    <a:pt x="260" y="66"/>
                    <a:pt x="260" y="43"/>
                  </a:cubicBezTo>
                  <a:cubicBezTo>
                    <a:pt x="260" y="19"/>
                    <a:pt x="241" y="0"/>
                    <a:pt x="218" y="0"/>
                  </a:cubicBezTo>
                  <a:cubicBezTo>
                    <a:pt x="194" y="0"/>
                    <a:pt x="175" y="19"/>
                    <a:pt x="175" y="43"/>
                  </a:cubicBezTo>
                  <a:cubicBezTo>
                    <a:pt x="175" y="47"/>
                    <a:pt x="175" y="51"/>
                    <a:pt x="177" y="54"/>
                  </a:cubicBezTo>
                  <a:cubicBezTo>
                    <a:pt x="75" y="109"/>
                    <a:pt x="75" y="109"/>
                    <a:pt x="75" y="109"/>
                  </a:cubicBezTo>
                  <a:cubicBezTo>
                    <a:pt x="67" y="100"/>
                    <a:pt x="55" y="94"/>
                    <a:pt x="42" y="94"/>
                  </a:cubicBezTo>
                  <a:cubicBezTo>
                    <a:pt x="19" y="94"/>
                    <a:pt x="0" y="113"/>
                    <a:pt x="0" y="137"/>
                  </a:cubicBezTo>
                  <a:cubicBezTo>
                    <a:pt x="0" y="161"/>
                    <a:pt x="19" y="180"/>
                    <a:pt x="42" y="180"/>
                  </a:cubicBezTo>
                  <a:cubicBezTo>
                    <a:pt x="55" y="180"/>
                    <a:pt x="67" y="174"/>
                    <a:pt x="75" y="165"/>
                  </a:cubicBezTo>
                  <a:cubicBezTo>
                    <a:pt x="177" y="220"/>
                    <a:pt x="177" y="220"/>
                    <a:pt x="177" y="220"/>
                  </a:cubicBezTo>
                  <a:cubicBezTo>
                    <a:pt x="175" y="223"/>
                    <a:pt x="175" y="227"/>
                    <a:pt x="175" y="231"/>
                  </a:cubicBezTo>
                  <a:cubicBezTo>
                    <a:pt x="175" y="255"/>
                    <a:pt x="194" y="274"/>
                    <a:pt x="218" y="274"/>
                  </a:cubicBezTo>
                  <a:cubicBezTo>
                    <a:pt x="241" y="274"/>
                    <a:pt x="260" y="255"/>
                    <a:pt x="260" y="231"/>
                  </a:cubicBezTo>
                  <a:cubicBezTo>
                    <a:pt x="260" y="208"/>
                    <a:pt x="241" y="189"/>
                    <a:pt x="218" y="189"/>
                  </a:cubicBezTo>
                  <a:close/>
                </a:path>
              </a:pathLst>
            </a:custGeom>
            <a:solidFill>
              <a:schemeClr val="bg1"/>
            </a:solid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13"/>
          <p:cNvGrpSpPr>
            <a:grpSpLocks noChangeAspect="1"/>
          </p:cNvGrpSpPr>
          <p:nvPr/>
        </p:nvGrpSpPr>
        <p:grpSpPr>
          <a:xfrm>
            <a:off x="817468" y="5465203"/>
            <a:ext cx="432000" cy="372415"/>
            <a:chOff x="1118748" y="3692902"/>
            <a:chExt cx="693685" cy="598005"/>
          </a:xfrm>
        </p:grpSpPr>
        <p:sp>
          <p:nvSpPr>
            <p:cNvPr id="154" name="Hexagon 153"/>
            <p:cNvSpPr/>
            <p:nvPr/>
          </p:nvSpPr>
          <p:spPr>
            <a:xfrm>
              <a:off x="1118748" y="3692902"/>
              <a:ext cx="693685" cy="598005"/>
            </a:xfrm>
            <a:prstGeom prst="hexagon">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1281864" y="3791491"/>
              <a:ext cx="400827" cy="400827"/>
              <a:chOff x="2443163" y="3615531"/>
              <a:chExt cx="320675" cy="319088"/>
            </a:xfrm>
            <a:solidFill>
              <a:schemeClr val="bg1"/>
            </a:solidFill>
          </p:grpSpPr>
          <p:sp>
            <p:nvSpPr>
              <p:cNvPr id="45" name="Freeform 112"/>
              <p:cNvSpPr>
                <a:spLocks/>
              </p:cNvSpPr>
              <p:nvPr/>
            </p:nvSpPr>
            <p:spPr bwMode="auto">
              <a:xfrm>
                <a:off x="2552700" y="3699668"/>
                <a:ext cx="133350" cy="153988"/>
              </a:xfrm>
              <a:custGeom>
                <a:avLst/>
                <a:gdLst>
                  <a:gd name="T0" fmla="*/ 0 w 84"/>
                  <a:gd name="T1" fmla="*/ 0 h 97"/>
                  <a:gd name="T2" fmla="*/ 0 w 84"/>
                  <a:gd name="T3" fmla="*/ 97 h 97"/>
                  <a:gd name="T4" fmla="*/ 84 w 84"/>
                  <a:gd name="T5" fmla="*/ 48 h 97"/>
                  <a:gd name="T6" fmla="*/ 0 w 84"/>
                  <a:gd name="T7" fmla="*/ 0 h 97"/>
                </a:gdLst>
                <a:ahLst/>
                <a:cxnLst>
                  <a:cxn ang="0">
                    <a:pos x="T0" y="T1"/>
                  </a:cxn>
                  <a:cxn ang="0">
                    <a:pos x="T2" y="T3"/>
                  </a:cxn>
                  <a:cxn ang="0">
                    <a:pos x="T4" y="T5"/>
                  </a:cxn>
                  <a:cxn ang="0">
                    <a:pos x="T6" y="T7"/>
                  </a:cxn>
                </a:cxnLst>
                <a:rect l="0" t="0" r="r" b="b"/>
                <a:pathLst>
                  <a:path w="84" h="97">
                    <a:moveTo>
                      <a:pt x="0" y="0"/>
                    </a:moveTo>
                    <a:lnTo>
                      <a:pt x="0" y="97"/>
                    </a:lnTo>
                    <a:lnTo>
                      <a:pt x="84" y="4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13"/>
              <p:cNvSpPr>
                <a:spLocks noEditPoints="1"/>
              </p:cNvSpPr>
              <p:nvPr/>
            </p:nvSpPr>
            <p:spPr bwMode="auto">
              <a:xfrm>
                <a:off x="2443163" y="3615531"/>
                <a:ext cx="320675" cy="319088"/>
              </a:xfrm>
              <a:custGeom>
                <a:avLst/>
                <a:gdLst>
                  <a:gd name="T0" fmla="*/ 148 w 296"/>
                  <a:gd name="T1" fmla="*/ 0 h 296"/>
                  <a:gd name="T2" fmla="*/ 0 w 296"/>
                  <a:gd name="T3" fmla="*/ 148 h 296"/>
                  <a:gd name="T4" fmla="*/ 148 w 296"/>
                  <a:gd name="T5" fmla="*/ 296 h 296"/>
                  <a:gd name="T6" fmla="*/ 296 w 296"/>
                  <a:gd name="T7" fmla="*/ 148 h 296"/>
                  <a:gd name="T8" fmla="*/ 148 w 296"/>
                  <a:gd name="T9" fmla="*/ 0 h 296"/>
                  <a:gd name="T10" fmla="*/ 148 w 296"/>
                  <a:gd name="T11" fmla="*/ 281 h 296"/>
                  <a:gd name="T12" fmla="*/ 15 w 296"/>
                  <a:gd name="T13" fmla="*/ 148 h 296"/>
                  <a:gd name="T14" fmla="*/ 148 w 296"/>
                  <a:gd name="T15" fmla="*/ 15 h 296"/>
                  <a:gd name="T16" fmla="*/ 281 w 296"/>
                  <a:gd name="T17" fmla="*/ 148 h 296"/>
                  <a:gd name="T18" fmla="*/ 148 w 296"/>
                  <a:gd name="T19" fmla="*/ 28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6" h="296">
                    <a:moveTo>
                      <a:pt x="148" y="0"/>
                    </a:moveTo>
                    <a:cubicBezTo>
                      <a:pt x="66" y="0"/>
                      <a:pt x="0" y="66"/>
                      <a:pt x="0" y="148"/>
                    </a:cubicBezTo>
                    <a:cubicBezTo>
                      <a:pt x="0" y="230"/>
                      <a:pt x="66" y="296"/>
                      <a:pt x="148" y="296"/>
                    </a:cubicBezTo>
                    <a:cubicBezTo>
                      <a:pt x="230" y="296"/>
                      <a:pt x="296" y="230"/>
                      <a:pt x="296" y="148"/>
                    </a:cubicBezTo>
                    <a:cubicBezTo>
                      <a:pt x="296" y="66"/>
                      <a:pt x="230" y="0"/>
                      <a:pt x="148" y="0"/>
                    </a:cubicBezTo>
                    <a:close/>
                    <a:moveTo>
                      <a:pt x="148" y="281"/>
                    </a:moveTo>
                    <a:cubicBezTo>
                      <a:pt x="75" y="281"/>
                      <a:pt x="15" y="221"/>
                      <a:pt x="15" y="148"/>
                    </a:cubicBezTo>
                    <a:cubicBezTo>
                      <a:pt x="15" y="75"/>
                      <a:pt x="75" y="15"/>
                      <a:pt x="148" y="15"/>
                    </a:cubicBezTo>
                    <a:cubicBezTo>
                      <a:pt x="221" y="15"/>
                      <a:pt x="281" y="75"/>
                      <a:pt x="281" y="148"/>
                    </a:cubicBezTo>
                    <a:cubicBezTo>
                      <a:pt x="281" y="221"/>
                      <a:pt x="221" y="281"/>
                      <a:pt x="148" y="2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0" name="Group 9"/>
          <p:cNvGrpSpPr>
            <a:grpSpLocks noChangeAspect="1"/>
          </p:cNvGrpSpPr>
          <p:nvPr/>
        </p:nvGrpSpPr>
        <p:grpSpPr>
          <a:xfrm>
            <a:off x="817468" y="2040565"/>
            <a:ext cx="432000" cy="372415"/>
            <a:chOff x="1118748" y="960485"/>
            <a:chExt cx="693685" cy="598005"/>
          </a:xfrm>
        </p:grpSpPr>
        <p:sp>
          <p:nvSpPr>
            <p:cNvPr id="152" name="Hexagon 151"/>
            <p:cNvSpPr/>
            <p:nvPr/>
          </p:nvSpPr>
          <p:spPr>
            <a:xfrm>
              <a:off x="1118748" y="960485"/>
              <a:ext cx="693685" cy="598005"/>
            </a:xfrm>
            <a:prstGeom prst="hexagon">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9" name="Group 48"/>
            <p:cNvGrpSpPr/>
            <p:nvPr/>
          </p:nvGrpSpPr>
          <p:grpSpPr>
            <a:xfrm>
              <a:off x="1258956" y="1096382"/>
              <a:ext cx="411090" cy="351092"/>
              <a:chOff x="2875829" y="825500"/>
              <a:chExt cx="587375" cy="501650"/>
            </a:xfrm>
            <a:solidFill>
              <a:schemeClr val="bg1"/>
            </a:solidFill>
          </p:grpSpPr>
          <p:sp>
            <p:nvSpPr>
              <p:cNvPr id="50" name="Freeform 6"/>
              <p:cNvSpPr>
                <a:spLocks noEditPoints="1"/>
              </p:cNvSpPr>
              <p:nvPr/>
            </p:nvSpPr>
            <p:spPr bwMode="auto">
              <a:xfrm>
                <a:off x="2926629" y="869950"/>
                <a:ext cx="536575" cy="292100"/>
              </a:xfrm>
              <a:custGeom>
                <a:avLst/>
                <a:gdLst>
                  <a:gd name="T0" fmla="*/ 77 w 84"/>
                  <a:gd name="T1" fmla="*/ 37 h 46"/>
                  <a:gd name="T2" fmla="*/ 73 w 84"/>
                  <a:gd name="T3" fmla="*/ 40 h 46"/>
                  <a:gd name="T4" fmla="*/ 26 w 84"/>
                  <a:gd name="T5" fmla="*/ 42 h 46"/>
                  <a:gd name="T6" fmla="*/ 18 w 84"/>
                  <a:gd name="T7" fmla="*/ 37 h 46"/>
                  <a:gd name="T8" fmla="*/ 5 w 84"/>
                  <a:gd name="T9" fmla="*/ 5 h 46"/>
                  <a:gd name="T10" fmla="*/ 80 w 84"/>
                  <a:gd name="T11" fmla="*/ 10 h 46"/>
                  <a:gd name="T12" fmla="*/ 77 w 84"/>
                  <a:gd name="T13" fmla="*/ 37 h 46"/>
                  <a:gd name="T14" fmla="*/ 83 w 84"/>
                  <a:gd name="T15" fmla="*/ 6 h 46"/>
                  <a:gd name="T16" fmla="*/ 82 w 84"/>
                  <a:gd name="T17" fmla="*/ 5 h 46"/>
                  <a:gd name="T18" fmla="*/ 2 w 84"/>
                  <a:gd name="T19" fmla="*/ 0 h 46"/>
                  <a:gd name="T20" fmla="*/ 0 w 84"/>
                  <a:gd name="T21" fmla="*/ 1 h 46"/>
                  <a:gd name="T22" fmla="*/ 0 w 84"/>
                  <a:gd name="T23" fmla="*/ 3 h 46"/>
                  <a:gd name="T24" fmla="*/ 15 w 84"/>
                  <a:gd name="T25" fmla="*/ 38 h 46"/>
                  <a:gd name="T26" fmla="*/ 26 w 84"/>
                  <a:gd name="T27" fmla="*/ 46 h 46"/>
                  <a:gd name="T28" fmla="*/ 73 w 84"/>
                  <a:gd name="T29" fmla="*/ 43 h 46"/>
                  <a:gd name="T30" fmla="*/ 81 w 84"/>
                  <a:gd name="T31" fmla="*/ 37 h 46"/>
                  <a:gd name="T32" fmla="*/ 84 w 84"/>
                  <a:gd name="T33" fmla="*/ 7 h 46"/>
                  <a:gd name="T34" fmla="*/ 83 w 84"/>
                  <a:gd name="T35"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46">
                    <a:moveTo>
                      <a:pt x="77" y="37"/>
                    </a:moveTo>
                    <a:cubicBezTo>
                      <a:pt x="77" y="38"/>
                      <a:pt x="75" y="40"/>
                      <a:pt x="73" y="40"/>
                    </a:cubicBezTo>
                    <a:cubicBezTo>
                      <a:pt x="72" y="40"/>
                      <a:pt x="28" y="42"/>
                      <a:pt x="26" y="42"/>
                    </a:cubicBezTo>
                    <a:cubicBezTo>
                      <a:pt x="23" y="42"/>
                      <a:pt x="20" y="41"/>
                      <a:pt x="18" y="37"/>
                    </a:cubicBezTo>
                    <a:cubicBezTo>
                      <a:pt x="5" y="5"/>
                      <a:pt x="5" y="5"/>
                      <a:pt x="5" y="5"/>
                    </a:cubicBezTo>
                    <a:cubicBezTo>
                      <a:pt x="80" y="10"/>
                      <a:pt x="80" y="10"/>
                      <a:pt x="80" y="10"/>
                    </a:cubicBezTo>
                    <a:cubicBezTo>
                      <a:pt x="79" y="17"/>
                      <a:pt x="77" y="35"/>
                      <a:pt x="77" y="37"/>
                    </a:cubicBezTo>
                    <a:close/>
                    <a:moveTo>
                      <a:pt x="83" y="6"/>
                    </a:moveTo>
                    <a:cubicBezTo>
                      <a:pt x="83" y="5"/>
                      <a:pt x="83" y="5"/>
                      <a:pt x="82" y="5"/>
                    </a:cubicBezTo>
                    <a:cubicBezTo>
                      <a:pt x="2" y="0"/>
                      <a:pt x="2" y="0"/>
                      <a:pt x="2" y="0"/>
                    </a:cubicBezTo>
                    <a:cubicBezTo>
                      <a:pt x="1" y="0"/>
                      <a:pt x="1" y="0"/>
                      <a:pt x="0" y="1"/>
                    </a:cubicBezTo>
                    <a:cubicBezTo>
                      <a:pt x="0" y="1"/>
                      <a:pt x="0" y="2"/>
                      <a:pt x="0" y="3"/>
                    </a:cubicBezTo>
                    <a:cubicBezTo>
                      <a:pt x="15" y="38"/>
                      <a:pt x="15" y="38"/>
                      <a:pt x="15" y="38"/>
                    </a:cubicBezTo>
                    <a:cubicBezTo>
                      <a:pt x="17" y="43"/>
                      <a:pt x="21" y="46"/>
                      <a:pt x="26" y="46"/>
                    </a:cubicBezTo>
                    <a:cubicBezTo>
                      <a:pt x="28" y="46"/>
                      <a:pt x="71" y="44"/>
                      <a:pt x="73" y="43"/>
                    </a:cubicBezTo>
                    <a:cubicBezTo>
                      <a:pt x="77" y="43"/>
                      <a:pt x="80" y="41"/>
                      <a:pt x="81" y="37"/>
                    </a:cubicBezTo>
                    <a:cubicBezTo>
                      <a:pt x="81" y="35"/>
                      <a:pt x="84" y="8"/>
                      <a:pt x="84" y="7"/>
                    </a:cubicBezTo>
                    <a:cubicBezTo>
                      <a:pt x="84" y="7"/>
                      <a:pt x="84" y="6"/>
                      <a:pt x="83" y="6"/>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7"/>
              <p:cNvSpPr>
                <a:spLocks/>
              </p:cNvSpPr>
              <p:nvPr/>
            </p:nvSpPr>
            <p:spPr bwMode="auto">
              <a:xfrm>
                <a:off x="2996479" y="895350"/>
                <a:ext cx="134938" cy="247650"/>
              </a:xfrm>
              <a:custGeom>
                <a:avLst/>
                <a:gdLst>
                  <a:gd name="T0" fmla="*/ 69 w 85"/>
                  <a:gd name="T1" fmla="*/ 156 h 156"/>
                  <a:gd name="T2" fmla="*/ 0 w 85"/>
                  <a:gd name="T3" fmla="*/ 0 h 156"/>
                  <a:gd name="T4" fmla="*/ 21 w 85"/>
                  <a:gd name="T5" fmla="*/ 0 h 156"/>
                  <a:gd name="T6" fmla="*/ 85 w 85"/>
                  <a:gd name="T7" fmla="*/ 156 h 156"/>
                  <a:gd name="T8" fmla="*/ 69 w 85"/>
                  <a:gd name="T9" fmla="*/ 156 h 156"/>
                </a:gdLst>
                <a:ahLst/>
                <a:cxnLst>
                  <a:cxn ang="0">
                    <a:pos x="T0" y="T1"/>
                  </a:cxn>
                  <a:cxn ang="0">
                    <a:pos x="T2" y="T3"/>
                  </a:cxn>
                  <a:cxn ang="0">
                    <a:pos x="T4" y="T5"/>
                  </a:cxn>
                  <a:cxn ang="0">
                    <a:pos x="T6" y="T7"/>
                  </a:cxn>
                  <a:cxn ang="0">
                    <a:pos x="T8" y="T9"/>
                  </a:cxn>
                </a:cxnLst>
                <a:rect l="0" t="0" r="r" b="b"/>
                <a:pathLst>
                  <a:path w="85" h="156">
                    <a:moveTo>
                      <a:pt x="69" y="156"/>
                    </a:moveTo>
                    <a:lnTo>
                      <a:pt x="0" y="0"/>
                    </a:lnTo>
                    <a:lnTo>
                      <a:pt x="21" y="0"/>
                    </a:lnTo>
                    <a:lnTo>
                      <a:pt x="85" y="156"/>
                    </a:lnTo>
                    <a:lnTo>
                      <a:pt x="69"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8"/>
              <p:cNvSpPr>
                <a:spLocks/>
              </p:cNvSpPr>
              <p:nvPr/>
            </p:nvSpPr>
            <p:spPr bwMode="auto">
              <a:xfrm>
                <a:off x="3002829" y="901700"/>
                <a:ext cx="122238" cy="241300"/>
              </a:xfrm>
              <a:custGeom>
                <a:avLst/>
                <a:gdLst>
                  <a:gd name="T0" fmla="*/ 77 w 77"/>
                  <a:gd name="T1" fmla="*/ 152 h 152"/>
                  <a:gd name="T2" fmla="*/ 17 w 77"/>
                  <a:gd name="T3" fmla="*/ 0 h 152"/>
                  <a:gd name="T4" fmla="*/ 0 w 77"/>
                  <a:gd name="T5" fmla="*/ 0 h 152"/>
                  <a:gd name="T6" fmla="*/ 65 w 77"/>
                  <a:gd name="T7" fmla="*/ 152 h 152"/>
                  <a:gd name="T8" fmla="*/ 77 w 77"/>
                  <a:gd name="T9" fmla="*/ 152 h 152"/>
                </a:gdLst>
                <a:ahLst/>
                <a:cxnLst>
                  <a:cxn ang="0">
                    <a:pos x="T0" y="T1"/>
                  </a:cxn>
                  <a:cxn ang="0">
                    <a:pos x="T2" y="T3"/>
                  </a:cxn>
                  <a:cxn ang="0">
                    <a:pos x="T4" y="T5"/>
                  </a:cxn>
                  <a:cxn ang="0">
                    <a:pos x="T6" y="T7"/>
                  </a:cxn>
                  <a:cxn ang="0">
                    <a:pos x="T8" y="T9"/>
                  </a:cxn>
                </a:cxnLst>
                <a:rect l="0" t="0" r="r" b="b"/>
                <a:pathLst>
                  <a:path w="77" h="152">
                    <a:moveTo>
                      <a:pt x="77" y="152"/>
                    </a:moveTo>
                    <a:lnTo>
                      <a:pt x="17" y="0"/>
                    </a:lnTo>
                    <a:lnTo>
                      <a:pt x="0" y="0"/>
                    </a:lnTo>
                    <a:lnTo>
                      <a:pt x="65" y="152"/>
                    </a:lnTo>
                    <a:lnTo>
                      <a:pt x="77"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9"/>
              <p:cNvSpPr>
                <a:spLocks/>
              </p:cNvSpPr>
              <p:nvPr/>
            </p:nvSpPr>
            <p:spPr bwMode="auto">
              <a:xfrm>
                <a:off x="3067917" y="895350"/>
                <a:ext cx="133350" cy="247650"/>
              </a:xfrm>
              <a:custGeom>
                <a:avLst/>
                <a:gdLst>
                  <a:gd name="T0" fmla="*/ 64 w 84"/>
                  <a:gd name="T1" fmla="*/ 156 h 156"/>
                  <a:gd name="T2" fmla="*/ 0 w 84"/>
                  <a:gd name="T3" fmla="*/ 0 h 156"/>
                  <a:gd name="T4" fmla="*/ 20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20"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0"/>
              <p:cNvSpPr>
                <a:spLocks/>
              </p:cNvSpPr>
              <p:nvPr/>
            </p:nvSpPr>
            <p:spPr bwMode="auto">
              <a:xfrm>
                <a:off x="3074267" y="901700"/>
                <a:ext cx="120650" cy="241300"/>
              </a:xfrm>
              <a:custGeom>
                <a:avLst/>
                <a:gdLst>
                  <a:gd name="T0" fmla="*/ 76 w 76"/>
                  <a:gd name="T1" fmla="*/ 152 h 152"/>
                  <a:gd name="T2" fmla="*/ 12 w 76"/>
                  <a:gd name="T3" fmla="*/ 0 h 152"/>
                  <a:gd name="T4" fmla="*/ 0 w 76"/>
                  <a:gd name="T5" fmla="*/ 0 h 152"/>
                  <a:gd name="T6" fmla="*/ 64 w 76"/>
                  <a:gd name="T7" fmla="*/ 152 h 152"/>
                  <a:gd name="T8" fmla="*/ 76 w 76"/>
                  <a:gd name="T9" fmla="*/ 152 h 152"/>
                </a:gdLst>
                <a:ahLst/>
                <a:cxnLst>
                  <a:cxn ang="0">
                    <a:pos x="T0" y="T1"/>
                  </a:cxn>
                  <a:cxn ang="0">
                    <a:pos x="T2" y="T3"/>
                  </a:cxn>
                  <a:cxn ang="0">
                    <a:pos x="T4" y="T5"/>
                  </a:cxn>
                  <a:cxn ang="0">
                    <a:pos x="T6" y="T7"/>
                  </a:cxn>
                  <a:cxn ang="0">
                    <a:pos x="T8" y="T9"/>
                  </a:cxn>
                </a:cxnLst>
                <a:rect l="0" t="0" r="r" b="b"/>
                <a:pathLst>
                  <a:path w="76" h="152">
                    <a:moveTo>
                      <a:pt x="76" y="152"/>
                    </a:moveTo>
                    <a:lnTo>
                      <a:pt x="12" y="0"/>
                    </a:lnTo>
                    <a:lnTo>
                      <a:pt x="0" y="0"/>
                    </a:lnTo>
                    <a:lnTo>
                      <a:pt x="64" y="152"/>
                    </a:lnTo>
                    <a:lnTo>
                      <a:pt x="76"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11"/>
              <p:cNvSpPr>
                <a:spLocks/>
              </p:cNvSpPr>
              <p:nvPr/>
            </p:nvSpPr>
            <p:spPr bwMode="auto">
              <a:xfrm>
                <a:off x="3137767" y="895350"/>
                <a:ext cx="133350" cy="247650"/>
              </a:xfrm>
              <a:custGeom>
                <a:avLst/>
                <a:gdLst>
                  <a:gd name="T0" fmla="*/ 64 w 84"/>
                  <a:gd name="T1" fmla="*/ 156 h 156"/>
                  <a:gd name="T2" fmla="*/ 0 w 84"/>
                  <a:gd name="T3" fmla="*/ 0 h 156"/>
                  <a:gd name="T4" fmla="*/ 16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16"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12"/>
              <p:cNvSpPr>
                <a:spLocks/>
              </p:cNvSpPr>
              <p:nvPr/>
            </p:nvSpPr>
            <p:spPr bwMode="auto">
              <a:xfrm>
                <a:off x="3137767" y="901700"/>
                <a:ext cx="127000" cy="241300"/>
              </a:xfrm>
              <a:custGeom>
                <a:avLst/>
                <a:gdLst>
                  <a:gd name="T0" fmla="*/ 80 w 80"/>
                  <a:gd name="T1" fmla="*/ 152 h 152"/>
                  <a:gd name="T2" fmla="*/ 16 w 80"/>
                  <a:gd name="T3" fmla="*/ 0 h 152"/>
                  <a:gd name="T4" fmla="*/ 0 w 80"/>
                  <a:gd name="T5" fmla="*/ 0 h 152"/>
                  <a:gd name="T6" fmla="*/ 64 w 80"/>
                  <a:gd name="T7" fmla="*/ 152 h 152"/>
                  <a:gd name="T8" fmla="*/ 80 w 80"/>
                  <a:gd name="T9" fmla="*/ 152 h 152"/>
                </a:gdLst>
                <a:ahLst/>
                <a:cxnLst>
                  <a:cxn ang="0">
                    <a:pos x="T0" y="T1"/>
                  </a:cxn>
                  <a:cxn ang="0">
                    <a:pos x="T2" y="T3"/>
                  </a:cxn>
                  <a:cxn ang="0">
                    <a:pos x="T4" y="T5"/>
                  </a:cxn>
                  <a:cxn ang="0">
                    <a:pos x="T6" y="T7"/>
                  </a:cxn>
                  <a:cxn ang="0">
                    <a:pos x="T8" y="T9"/>
                  </a:cxn>
                </a:cxnLst>
                <a:rect l="0" t="0" r="r" b="b"/>
                <a:pathLst>
                  <a:path w="80" h="152">
                    <a:moveTo>
                      <a:pt x="80" y="152"/>
                    </a:moveTo>
                    <a:lnTo>
                      <a:pt x="16" y="0"/>
                    </a:lnTo>
                    <a:lnTo>
                      <a:pt x="0" y="0"/>
                    </a:lnTo>
                    <a:lnTo>
                      <a:pt x="64" y="152"/>
                    </a:lnTo>
                    <a:lnTo>
                      <a:pt x="80"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13"/>
              <p:cNvSpPr>
                <a:spLocks/>
              </p:cNvSpPr>
              <p:nvPr/>
            </p:nvSpPr>
            <p:spPr bwMode="auto">
              <a:xfrm>
                <a:off x="3201267" y="895350"/>
                <a:ext cx="134938" cy="247650"/>
              </a:xfrm>
              <a:custGeom>
                <a:avLst/>
                <a:gdLst>
                  <a:gd name="T0" fmla="*/ 68 w 85"/>
                  <a:gd name="T1" fmla="*/ 156 h 156"/>
                  <a:gd name="T2" fmla="*/ 0 w 85"/>
                  <a:gd name="T3" fmla="*/ 0 h 156"/>
                  <a:gd name="T4" fmla="*/ 20 w 85"/>
                  <a:gd name="T5" fmla="*/ 0 h 156"/>
                  <a:gd name="T6" fmla="*/ 85 w 85"/>
                  <a:gd name="T7" fmla="*/ 156 h 156"/>
                  <a:gd name="T8" fmla="*/ 68 w 85"/>
                  <a:gd name="T9" fmla="*/ 156 h 156"/>
                </a:gdLst>
                <a:ahLst/>
                <a:cxnLst>
                  <a:cxn ang="0">
                    <a:pos x="T0" y="T1"/>
                  </a:cxn>
                  <a:cxn ang="0">
                    <a:pos x="T2" y="T3"/>
                  </a:cxn>
                  <a:cxn ang="0">
                    <a:pos x="T4" y="T5"/>
                  </a:cxn>
                  <a:cxn ang="0">
                    <a:pos x="T6" y="T7"/>
                  </a:cxn>
                  <a:cxn ang="0">
                    <a:pos x="T8" y="T9"/>
                  </a:cxn>
                </a:cxnLst>
                <a:rect l="0" t="0" r="r" b="b"/>
                <a:pathLst>
                  <a:path w="85" h="156">
                    <a:moveTo>
                      <a:pt x="68" y="156"/>
                    </a:moveTo>
                    <a:lnTo>
                      <a:pt x="0" y="0"/>
                    </a:lnTo>
                    <a:lnTo>
                      <a:pt x="20" y="0"/>
                    </a:lnTo>
                    <a:lnTo>
                      <a:pt x="85" y="156"/>
                    </a:lnTo>
                    <a:lnTo>
                      <a:pt x="68"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14"/>
              <p:cNvSpPr>
                <a:spLocks/>
              </p:cNvSpPr>
              <p:nvPr/>
            </p:nvSpPr>
            <p:spPr bwMode="auto">
              <a:xfrm>
                <a:off x="3207617" y="901700"/>
                <a:ext cx="128588" cy="241300"/>
              </a:xfrm>
              <a:custGeom>
                <a:avLst/>
                <a:gdLst>
                  <a:gd name="T0" fmla="*/ 81 w 81"/>
                  <a:gd name="T1" fmla="*/ 152 h 152"/>
                  <a:gd name="T2" fmla="*/ 16 w 81"/>
                  <a:gd name="T3" fmla="*/ 0 h 152"/>
                  <a:gd name="T4" fmla="*/ 0 w 81"/>
                  <a:gd name="T5" fmla="*/ 0 h 152"/>
                  <a:gd name="T6" fmla="*/ 64 w 81"/>
                  <a:gd name="T7" fmla="*/ 152 h 152"/>
                  <a:gd name="T8" fmla="*/ 81 w 81"/>
                  <a:gd name="T9" fmla="*/ 152 h 152"/>
                </a:gdLst>
                <a:ahLst/>
                <a:cxnLst>
                  <a:cxn ang="0">
                    <a:pos x="T0" y="T1"/>
                  </a:cxn>
                  <a:cxn ang="0">
                    <a:pos x="T2" y="T3"/>
                  </a:cxn>
                  <a:cxn ang="0">
                    <a:pos x="T4" y="T5"/>
                  </a:cxn>
                  <a:cxn ang="0">
                    <a:pos x="T6" y="T7"/>
                  </a:cxn>
                  <a:cxn ang="0">
                    <a:pos x="T8" y="T9"/>
                  </a:cxn>
                </a:cxnLst>
                <a:rect l="0" t="0" r="r" b="b"/>
                <a:pathLst>
                  <a:path w="81" h="152">
                    <a:moveTo>
                      <a:pt x="81" y="152"/>
                    </a:moveTo>
                    <a:lnTo>
                      <a:pt x="16" y="0"/>
                    </a:lnTo>
                    <a:lnTo>
                      <a:pt x="0" y="0"/>
                    </a:lnTo>
                    <a:lnTo>
                      <a:pt x="64" y="152"/>
                    </a:lnTo>
                    <a:lnTo>
                      <a:pt x="81"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15"/>
              <p:cNvSpPr>
                <a:spLocks/>
              </p:cNvSpPr>
              <p:nvPr/>
            </p:nvSpPr>
            <p:spPr bwMode="auto">
              <a:xfrm>
                <a:off x="3271117" y="895350"/>
                <a:ext cx="134938" cy="247650"/>
              </a:xfrm>
              <a:custGeom>
                <a:avLst/>
                <a:gdLst>
                  <a:gd name="T0" fmla="*/ 65 w 85"/>
                  <a:gd name="T1" fmla="*/ 156 h 156"/>
                  <a:gd name="T2" fmla="*/ 0 w 85"/>
                  <a:gd name="T3" fmla="*/ 0 h 156"/>
                  <a:gd name="T4" fmla="*/ 20 w 85"/>
                  <a:gd name="T5" fmla="*/ 0 h 156"/>
                  <a:gd name="T6" fmla="*/ 85 w 85"/>
                  <a:gd name="T7" fmla="*/ 156 h 156"/>
                  <a:gd name="T8" fmla="*/ 65 w 85"/>
                  <a:gd name="T9" fmla="*/ 156 h 156"/>
                </a:gdLst>
                <a:ahLst/>
                <a:cxnLst>
                  <a:cxn ang="0">
                    <a:pos x="T0" y="T1"/>
                  </a:cxn>
                  <a:cxn ang="0">
                    <a:pos x="T2" y="T3"/>
                  </a:cxn>
                  <a:cxn ang="0">
                    <a:pos x="T4" y="T5"/>
                  </a:cxn>
                  <a:cxn ang="0">
                    <a:pos x="T6" y="T7"/>
                  </a:cxn>
                  <a:cxn ang="0">
                    <a:pos x="T8" y="T9"/>
                  </a:cxn>
                </a:cxnLst>
                <a:rect l="0" t="0" r="r" b="b"/>
                <a:pathLst>
                  <a:path w="85" h="156">
                    <a:moveTo>
                      <a:pt x="65" y="156"/>
                    </a:moveTo>
                    <a:lnTo>
                      <a:pt x="0" y="0"/>
                    </a:lnTo>
                    <a:lnTo>
                      <a:pt x="20" y="0"/>
                    </a:lnTo>
                    <a:lnTo>
                      <a:pt x="85" y="156"/>
                    </a:lnTo>
                    <a:lnTo>
                      <a:pt x="65"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6"/>
              <p:cNvSpPr>
                <a:spLocks/>
              </p:cNvSpPr>
              <p:nvPr/>
            </p:nvSpPr>
            <p:spPr bwMode="auto">
              <a:xfrm>
                <a:off x="3342554" y="895350"/>
                <a:ext cx="95250" cy="215900"/>
              </a:xfrm>
              <a:custGeom>
                <a:avLst/>
                <a:gdLst>
                  <a:gd name="T0" fmla="*/ 0 w 60"/>
                  <a:gd name="T1" fmla="*/ 0 h 136"/>
                  <a:gd name="T2" fmla="*/ 16 w 60"/>
                  <a:gd name="T3" fmla="*/ 0 h 136"/>
                  <a:gd name="T4" fmla="*/ 60 w 60"/>
                  <a:gd name="T5" fmla="*/ 104 h 136"/>
                  <a:gd name="T6" fmla="*/ 56 w 60"/>
                  <a:gd name="T7" fmla="*/ 136 h 136"/>
                  <a:gd name="T8" fmla="*/ 0 w 60"/>
                  <a:gd name="T9" fmla="*/ 0 h 136"/>
                </a:gdLst>
                <a:ahLst/>
                <a:cxnLst>
                  <a:cxn ang="0">
                    <a:pos x="T0" y="T1"/>
                  </a:cxn>
                  <a:cxn ang="0">
                    <a:pos x="T2" y="T3"/>
                  </a:cxn>
                  <a:cxn ang="0">
                    <a:pos x="T4" y="T5"/>
                  </a:cxn>
                  <a:cxn ang="0">
                    <a:pos x="T6" y="T7"/>
                  </a:cxn>
                  <a:cxn ang="0">
                    <a:pos x="T8" y="T9"/>
                  </a:cxn>
                </a:cxnLst>
                <a:rect l="0" t="0" r="r" b="b"/>
                <a:pathLst>
                  <a:path w="60" h="136">
                    <a:moveTo>
                      <a:pt x="0" y="0"/>
                    </a:moveTo>
                    <a:lnTo>
                      <a:pt x="16" y="0"/>
                    </a:lnTo>
                    <a:lnTo>
                      <a:pt x="60" y="104"/>
                    </a:lnTo>
                    <a:lnTo>
                      <a:pt x="56" y="136"/>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1" name="Oval 17"/>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2" name="Oval 18"/>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3" name="Oval 19"/>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 name="Oval 20"/>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5" name="Oval 21"/>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6" name="Oval 22"/>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7" name="Oval 23"/>
              <p:cNvSpPr>
                <a:spLocks noChangeArrowheads="1"/>
              </p:cNvSpPr>
              <p:nvPr/>
            </p:nvSpPr>
            <p:spPr bwMode="auto">
              <a:xfrm>
                <a:off x="3023467" y="1257300"/>
                <a:ext cx="69850"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8" name="Oval 24"/>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9" name="Oval 25"/>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0" name="Oval 26"/>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1" name="Oval 27"/>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2" name="Oval 28"/>
              <p:cNvSpPr>
                <a:spLocks noChangeArrowheads="1"/>
              </p:cNvSpPr>
              <p:nvPr/>
            </p:nvSpPr>
            <p:spPr bwMode="auto">
              <a:xfrm>
                <a:off x="3309217" y="1250950"/>
                <a:ext cx="7143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3" name="Oval 29"/>
              <p:cNvSpPr>
                <a:spLocks noChangeArrowheads="1"/>
              </p:cNvSpPr>
              <p:nvPr/>
            </p:nvSpPr>
            <p:spPr bwMode="auto">
              <a:xfrm>
                <a:off x="3315567" y="1250950"/>
                <a:ext cx="6508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4" name="Oval 30"/>
              <p:cNvSpPr>
                <a:spLocks noChangeArrowheads="1"/>
              </p:cNvSpPr>
              <p:nvPr/>
            </p:nvSpPr>
            <p:spPr bwMode="auto">
              <a:xfrm>
                <a:off x="3315567" y="1257300"/>
                <a:ext cx="65088"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31"/>
              <p:cNvSpPr>
                <a:spLocks/>
              </p:cNvSpPr>
              <p:nvPr/>
            </p:nvSpPr>
            <p:spPr bwMode="auto">
              <a:xfrm>
                <a:off x="3036167" y="1212850"/>
                <a:ext cx="44450" cy="95250"/>
              </a:xfrm>
              <a:custGeom>
                <a:avLst/>
                <a:gdLst>
                  <a:gd name="T0" fmla="*/ 7 w 7"/>
                  <a:gd name="T1" fmla="*/ 13 h 15"/>
                  <a:gd name="T2" fmla="*/ 4 w 7"/>
                  <a:gd name="T3" fmla="*/ 15 h 15"/>
                  <a:gd name="T4" fmla="*/ 3 w 7"/>
                  <a:gd name="T5" fmla="*/ 15 h 15"/>
                  <a:gd name="T6" fmla="*/ 0 w 7"/>
                  <a:gd name="T7" fmla="*/ 13 h 15"/>
                  <a:gd name="T8" fmla="*/ 0 w 7"/>
                  <a:gd name="T9" fmla="*/ 3 h 15"/>
                  <a:gd name="T10" fmla="*/ 3 w 7"/>
                  <a:gd name="T11" fmla="*/ 0 h 15"/>
                  <a:gd name="T12" fmla="*/ 4 w 7"/>
                  <a:gd name="T13" fmla="*/ 0 h 15"/>
                  <a:gd name="T14" fmla="*/ 7 w 7"/>
                  <a:gd name="T15" fmla="*/ 3 h 15"/>
                  <a:gd name="T16" fmla="*/ 7 w 7"/>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5">
                    <a:moveTo>
                      <a:pt x="7" y="13"/>
                    </a:moveTo>
                    <a:cubicBezTo>
                      <a:pt x="7" y="14"/>
                      <a:pt x="6" y="15"/>
                      <a:pt x="4" y="15"/>
                    </a:cubicBezTo>
                    <a:cubicBezTo>
                      <a:pt x="3" y="15"/>
                      <a:pt x="3" y="15"/>
                      <a:pt x="3" y="15"/>
                    </a:cubicBezTo>
                    <a:cubicBezTo>
                      <a:pt x="1" y="15"/>
                      <a:pt x="0" y="14"/>
                      <a:pt x="0" y="13"/>
                    </a:cubicBezTo>
                    <a:cubicBezTo>
                      <a:pt x="0" y="3"/>
                      <a:pt x="0" y="3"/>
                      <a:pt x="0" y="3"/>
                    </a:cubicBezTo>
                    <a:cubicBezTo>
                      <a:pt x="0" y="1"/>
                      <a:pt x="1" y="0"/>
                      <a:pt x="3" y="0"/>
                    </a:cubicBezTo>
                    <a:cubicBezTo>
                      <a:pt x="4" y="0"/>
                      <a:pt x="4" y="0"/>
                      <a:pt x="4" y="0"/>
                    </a:cubicBezTo>
                    <a:cubicBezTo>
                      <a:pt x="6" y="0"/>
                      <a:pt x="7" y="1"/>
                      <a:pt x="7" y="3"/>
                    </a:cubicBezTo>
                    <a:lnTo>
                      <a:pt x="7"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32"/>
              <p:cNvSpPr>
                <a:spLocks/>
              </p:cNvSpPr>
              <p:nvPr/>
            </p:nvSpPr>
            <p:spPr bwMode="auto">
              <a:xfrm>
                <a:off x="3042517" y="1219200"/>
                <a:ext cx="31750" cy="88900"/>
              </a:xfrm>
              <a:custGeom>
                <a:avLst/>
                <a:gdLst>
                  <a:gd name="T0" fmla="*/ 2 w 5"/>
                  <a:gd name="T1" fmla="*/ 14 h 14"/>
                  <a:gd name="T2" fmla="*/ 0 w 5"/>
                  <a:gd name="T3" fmla="*/ 12 h 14"/>
                  <a:gd name="T4" fmla="*/ 0 w 5"/>
                  <a:gd name="T5" fmla="*/ 2 h 14"/>
                  <a:gd name="T6" fmla="*/ 2 w 5"/>
                  <a:gd name="T7" fmla="*/ 0 h 14"/>
                  <a:gd name="T8" fmla="*/ 3 w 5"/>
                  <a:gd name="T9" fmla="*/ 0 h 14"/>
                  <a:gd name="T10" fmla="*/ 5 w 5"/>
                  <a:gd name="T11" fmla="*/ 2 h 14"/>
                  <a:gd name="T12" fmla="*/ 5 w 5"/>
                  <a:gd name="T13" fmla="*/ 12 h 14"/>
                  <a:gd name="T14" fmla="*/ 3 w 5"/>
                  <a:gd name="T15" fmla="*/ 14 h 14"/>
                  <a:gd name="T16" fmla="*/ 2 w 5"/>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4">
                    <a:moveTo>
                      <a:pt x="2" y="14"/>
                    </a:moveTo>
                    <a:cubicBezTo>
                      <a:pt x="0" y="14"/>
                      <a:pt x="0" y="13"/>
                      <a:pt x="0" y="12"/>
                    </a:cubicBezTo>
                    <a:cubicBezTo>
                      <a:pt x="0" y="2"/>
                      <a:pt x="0" y="2"/>
                      <a:pt x="0" y="2"/>
                    </a:cubicBezTo>
                    <a:cubicBezTo>
                      <a:pt x="0" y="1"/>
                      <a:pt x="0" y="0"/>
                      <a:pt x="2" y="0"/>
                    </a:cubicBezTo>
                    <a:cubicBezTo>
                      <a:pt x="3" y="0"/>
                      <a:pt x="3" y="0"/>
                      <a:pt x="3" y="0"/>
                    </a:cubicBezTo>
                    <a:cubicBezTo>
                      <a:pt x="5" y="0"/>
                      <a:pt x="5" y="1"/>
                      <a:pt x="5" y="2"/>
                    </a:cubicBezTo>
                    <a:cubicBezTo>
                      <a:pt x="5" y="12"/>
                      <a:pt x="5" y="12"/>
                      <a:pt x="5" y="12"/>
                    </a:cubicBezTo>
                    <a:cubicBezTo>
                      <a:pt x="5" y="13"/>
                      <a:pt x="5" y="14"/>
                      <a:pt x="3"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33"/>
              <p:cNvSpPr>
                <a:spLocks/>
              </p:cNvSpPr>
              <p:nvPr/>
            </p:nvSpPr>
            <p:spPr bwMode="auto">
              <a:xfrm>
                <a:off x="3329854" y="1212850"/>
                <a:ext cx="38100" cy="95250"/>
              </a:xfrm>
              <a:custGeom>
                <a:avLst/>
                <a:gdLst>
                  <a:gd name="T0" fmla="*/ 6 w 6"/>
                  <a:gd name="T1" fmla="*/ 13 h 15"/>
                  <a:gd name="T2" fmla="*/ 4 w 6"/>
                  <a:gd name="T3" fmla="*/ 15 h 15"/>
                  <a:gd name="T4" fmla="*/ 2 w 6"/>
                  <a:gd name="T5" fmla="*/ 15 h 15"/>
                  <a:gd name="T6" fmla="*/ 0 w 6"/>
                  <a:gd name="T7" fmla="*/ 13 h 15"/>
                  <a:gd name="T8" fmla="*/ 0 w 6"/>
                  <a:gd name="T9" fmla="*/ 3 h 15"/>
                  <a:gd name="T10" fmla="*/ 2 w 6"/>
                  <a:gd name="T11" fmla="*/ 0 h 15"/>
                  <a:gd name="T12" fmla="*/ 4 w 6"/>
                  <a:gd name="T13" fmla="*/ 0 h 15"/>
                  <a:gd name="T14" fmla="*/ 6 w 6"/>
                  <a:gd name="T15" fmla="*/ 3 h 15"/>
                  <a:gd name="T16" fmla="*/ 6 w 6"/>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5">
                    <a:moveTo>
                      <a:pt x="6" y="13"/>
                    </a:moveTo>
                    <a:cubicBezTo>
                      <a:pt x="6" y="14"/>
                      <a:pt x="5" y="15"/>
                      <a:pt x="4" y="15"/>
                    </a:cubicBezTo>
                    <a:cubicBezTo>
                      <a:pt x="2" y="15"/>
                      <a:pt x="2" y="15"/>
                      <a:pt x="2" y="15"/>
                    </a:cubicBezTo>
                    <a:cubicBezTo>
                      <a:pt x="1" y="15"/>
                      <a:pt x="0" y="14"/>
                      <a:pt x="0" y="13"/>
                    </a:cubicBezTo>
                    <a:cubicBezTo>
                      <a:pt x="0" y="3"/>
                      <a:pt x="0" y="3"/>
                      <a:pt x="0" y="3"/>
                    </a:cubicBezTo>
                    <a:cubicBezTo>
                      <a:pt x="0" y="1"/>
                      <a:pt x="1" y="0"/>
                      <a:pt x="2" y="0"/>
                    </a:cubicBezTo>
                    <a:cubicBezTo>
                      <a:pt x="4" y="0"/>
                      <a:pt x="4" y="0"/>
                      <a:pt x="4" y="0"/>
                    </a:cubicBezTo>
                    <a:cubicBezTo>
                      <a:pt x="5" y="0"/>
                      <a:pt x="6" y="1"/>
                      <a:pt x="6" y="3"/>
                    </a:cubicBezTo>
                    <a:lnTo>
                      <a:pt x="6"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34"/>
              <p:cNvSpPr>
                <a:spLocks/>
              </p:cNvSpPr>
              <p:nvPr/>
            </p:nvSpPr>
            <p:spPr bwMode="auto">
              <a:xfrm>
                <a:off x="3329854" y="1219200"/>
                <a:ext cx="38100" cy="88900"/>
              </a:xfrm>
              <a:custGeom>
                <a:avLst/>
                <a:gdLst>
                  <a:gd name="T0" fmla="*/ 2 w 6"/>
                  <a:gd name="T1" fmla="*/ 14 h 14"/>
                  <a:gd name="T2" fmla="*/ 0 w 6"/>
                  <a:gd name="T3" fmla="*/ 12 h 14"/>
                  <a:gd name="T4" fmla="*/ 0 w 6"/>
                  <a:gd name="T5" fmla="*/ 2 h 14"/>
                  <a:gd name="T6" fmla="*/ 2 w 6"/>
                  <a:gd name="T7" fmla="*/ 0 h 14"/>
                  <a:gd name="T8" fmla="*/ 4 w 6"/>
                  <a:gd name="T9" fmla="*/ 0 h 14"/>
                  <a:gd name="T10" fmla="*/ 6 w 6"/>
                  <a:gd name="T11" fmla="*/ 2 h 14"/>
                  <a:gd name="T12" fmla="*/ 6 w 6"/>
                  <a:gd name="T13" fmla="*/ 12 h 14"/>
                  <a:gd name="T14" fmla="*/ 4 w 6"/>
                  <a:gd name="T15" fmla="*/ 14 h 14"/>
                  <a:gd name="T16" fmla="*/ 2 w 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4">
                    <a:moveTo>
                      <a:pt x="2" y="14"/>
                    </a:moveTo>
                    <a:cubicBezTo>
                      <a:pt x="1" y="14"/>
                      <a:pt x="0" y="13"/>
                      <a:pt x="0" y="12"/>
                    </a:cubicBezTo>
                    <a:cubicBezTo>
                      <a:pt x="0" y="2"/>
                      <a:pt x="0" y="2"/>
                      <a:pt x="0" y="2"/>
                    </a:cubicBezTo>
                    <a:cubicBezTo>
                      <a:pt x="0" y="1"/>
                      <a:pt x="1" y="0"/>
                      <a:pt x="2" y="0"/>
                    </a:cubicBezTo>
                    <a:cubicBezTo>
                      <a:pt x="4" y="0"/>
                      <a:pt x="4" y="0"/>
                      <a:pt x="4" y="0"/>
                    </a:cubicBezTo>
                    <a:cubicBezTo>
                      <a:pt x="5" y="0"/>
                      <a:pt x="6" y="1"/>
                      <a:pt x="6" y="2"/>
                    </a:cubicBezTo>
                    <a:cubicBezTo>
                      <a:pt x="6" y="12"/>
                      <a:pt x="6" y="12"/>
                      <a:pt x="6" y="12"/>
                    </a:cubicBezTo>
                    <a:cubicBezTo>
                      <a:pt x="6" y="13"/>
                      <a:pt x="5" y="14"/>
                      <a:pt x="4"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79" name="Rectangle 35"/>
              <p:cNvSpPr>
                <a:spLocks noChangeArrowheads="1"/>
              </p:cNvSpPr>
              <p:nvPr/>
            </p:nvSpPr>
            <p:spPr bwMode="auto">
              <a:xfrm>
                <a:off x="3042517" y="1231900"/>
                <a:ext cx="3175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0" name="Rectangle 36"/>
              <p:cNvSpPr>
                <a:spLocks noChangeArrowheads="1"/>
              </p:cNvSpPr>
              <p:nvPr/>
            </p:nvSpPr>
            <p:spPr bwMode="auto">
              <a:xfrm>
                <a:off x="3329854" y="1231900"/>
                <a:ext cx="3810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37"/>
              <p:cNvSpPr>
                <a:spLocks/>
              </p:cNvSpPr>
              <p:nvPr/>
            </p:nvSpPr>
            <p:spPr bwMode="auto">
              <a:xfrm>
                <a:off x="2875829" y="825500"/>
                <a:ext cx="542925" cy="412750"/>
              </a:xfrm>
              <a:custGeom>
                <a:avLst/>
                <a:gdLst>
                  <a:gd name="T0" fmla="*/ 23 w 85"/>
                  <a:gd name="T1" fmla="*/ 61 h 65"/>
                  <a:gd name="T2" fmla="*/ 22 w 85"/>
                  <a:gd name="T3" fmla="*/ 59 h 65"/>
                  <a:gd name="T4" fmla="*/ 25 w 85"/>
                  <a:gd name="T5" fmla="*/ 55 h 65"/>
                  <a:gd name="T6" fmla="*/ 25 w 85"/>
                  <a:gd name="T7" fmla="*/ 51 h 65"/>
                  <a:gd name="T8" fmla="*/ 15 w 85"/>
                  <a:gd name="T9" fmla="*/ 26 h 65"/>
                  <a:gd name="T10" fmla="*/ 5 w 85"/>
                  <a:gd name="T11" fmla="*/ 1 h 65"/>
                  <a:gd name="T12" fmla="*/ 2 w 85"/>
                  <a:gd name="T13" fmla="*/ 0 h 65"/>
                  <a:gd name="T14" fmla="*/ 2 w 85"/>
                  <a:gd name="T15" fmla="*/ 0 h 65"/>
                  <a:gd name="T16" fmla="*/ 1 w 85"/>
                  <a:gd name="T17" fmla="*/ 3 h 65"/>
                  <a:gd name="T18" fmla="*/ 10 w 85"/>
                  <a:gd name="T19" fmla="*/ 27 h 65"/>
                  <a:gd name="T20" fmla="*/ 20 w 85"/>
                  <a:gd name="T21" fmla="*/ 50 h 65"/>
                  <a:gd name="T22" fmla="*/ 20 w 85"/>
                  <a:gd name="T23" fmla="*/ 54 h 65"/>
                  <a:gd name="T24" fmla="*/ 14 w 85"/>
                  <a:gd name="T25" fmla="*/ 63 h 65"/>
                  <a:gd name="T26" fmla="*/ 15 w 85"/>
                  <a:gd name="T27" fmla="*/ 65 h 65"/>
                  <a:gd name="T28" fmla="*/ 49 w 85"/>
                  <a:gd name="T29" fmla="*/ 65 h 65"/>
                  <a:gd name="T30" fmla="*/ 83 w 85"/>
                  <a:gd name="T31" fmla="*/ 65 h 65"/>
                  <a:gd name="T32" fmla="*/ 85 w 85"/>
                  <a:gd name="T33" fmla="*/ 63 h 65"/>
                  <a:gd name="T34" fmla="*/ 83 w 85"/>
                  <a:gd name="T35" fmla="*/ 61 h 65"/>
                  <a:gd name="T36" fmla="*/ 53 w 85"/>
                  <a:gd name="T37" fmla="*/ 61 h 65"/>
                  <a:gd name="T38" fmla="*/ 23 w 85"/>
                  <a:gd name="T39"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65">
                    <a:moveTo>
                      <a:pt x="23" y="61"/>
                    </a:moveTo>
                    <a:cubicBezTo>
                      <a:pt x="22" y="61"/>
                      <a:pt x="22" y="60"/>
                      <a:pt x="22" y="59"/>
                    </a:cubicBezTo>
                    <a:cubicBezTo>
                      <a:pt x="25" y="55"/>
                      <a:pt x="25" y="55"/>
                      <a:pt x="25" y="55"/>
                    </a:cubicBezTo>
                    <a:cubicBezTo>
                      <a:pt x="25" y="54"/>
                      <a:pt x="25" y="52"/>
                      <a:pt x="25" y="51"/>
                    </a:cubicBezTo>
                    <a:cubicBezTo>
                      <a:pt x="15" y="26"/>
                      <a:pt x="15" y="26"/>
                      <a:pt x="15" y="26"/>
                    </a:cubicBezTo>
                    <a:cubicBezTo>
                      <a:pt x="5" y="1"/>
                      <a:pt x="5" y="1"/>
                      <a:pt x="5" y="1"/>
                    </a:cubicBezTo>
                    <a:cubicBezTo>
                      <a:pt x="4" y="0"/>
                      <a:pt x="3" y="0"/>
                      <a:pt x="2" y="0"/>
                    </a:cubicBezTo>
                    <a:cubicBezTo>
                      <a:pt x="2" y="0"/>
                      <a:pt x="2" y="0"/>
                      <a:pt x="2" y="0"/>
                    </a:cubicBezTo>
                    <a:cubicBezTo>
                      <a:pt x="1" y="1"/>
                      <a:pt x="0" y="2"/>
                      <a:pt x="1" y="3"/>
                    </a:cubicBezTo>
                    <a:cubicBezTo>
                      <a:pt x="10" y="27"/>
                      <a:pt x="10" y="27"/>
                      <a:pt x="10" y="27"/>
                    </a:cubicBezTo>
                    <a:cubicBezTo>
                      <a:pt x="20" y="50"/>
                      <a:pt x="20" y="50"/>
                      <a:pt x="20" y="50"/>
                    </a:cubicBezTo>
                    <a:cubicBezTo>
                      <a:pt x="20" y="51"/>
                      <a:pt x="20" y="53"/>
                      <a:pt x="20" y="54"/>
                    </a:cubicBezTo>
                    <a:cubicBezTo>
                      <a:pt x="14" y="63"/>
                      <a:pt x="14" y="63"/>
                      <a:pt x="14" y="63"/>
                    </a:cubicBezTo>
                    <a:cubicBezTo>
                      <a:pt x="14" y="64"/>
                      <a:pt x="14" y="65"/>
                      <a:pt x="15" y="65"/>
                    </a:cubicBezTo>
                    <a:cubicBezTo>
                      <a:pt x="49" y="65"/>
                      <a:pt x="49" y="65"/>
                      <a:pt x="49" y="65"/>
                    </a:cubicBezTo>
                    <a:cubicBezTo>
                      <a:pt x="83" y="65"/>
                      <a:pt x="83" y="65"/>
                      <a:pt x="83" y="65"/>
                    </a:cubicBezTo>
                    <a:cubicBezTo>
                      <a:pt x="84" y="65"/>
                      <a:pt x="85" y="64"/>
                      <a:pt x="85" y="63"/>
                    </a:cubicBezTo>
                    <a:cubicBezTo>
                      <a:pt x="85" y="62"/>
                      <a:pt x="84" y="61"/>
                      <a:pt x="83" y="61"/>
                    </a:cubicBezTo>
                    <a:cubicBezTo>
                      <a:pt x="53" y="61"/>
                      <a:pt x="53" y="61"/>
                      <a:pt x="53" y="61"/>
                    </a:cubicBezTo>
                    <a:lnTo>
                      <a:pt x="23" y="61"/>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38"/>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2 h 65"/>
                  <a:gd name="T42" fmla="*/ 20 w 85"/>
                  <a:gd name="T43" fmla="*/ 54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3"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2"/>
                      <a:pt x="15" y="62"/>
                    </a:cubicBezTo>
                    <a:cubicBezTo>
                      <a:pt x="20" y="54"/>
                      <a:pt x="20" y="54"/>
                      <a:pt x="20" y="54"/>
                    </a:cubicBezTo>
                    <a:cubicBezTo>
                      <a:pt x="20" y="54"/>
                      <a:pt x="20" y="54"/>
                      <a:pt x="20" y="54"/>
                    </a:cubicBezTo>
                    <a:cubicBezTo>
                      <a:pt x="20" y="53"/>
                      <a:pt x="20" y="51"/>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39"/>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3 h 65"/>
                  <a:gd name="T42" fmla="*/ 20 w 85"/>
                  <a:gd name="T43" fmla="*/ 55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3"/>
                      <a:pt x="15" y="63"/>
                    </a:cubicBezTo>
                    <a:cubicBezTo>
                      <a:pt x="20" y="55"/>
                      <a:pt x="20" y="55"/>
                      <a:pt x="20" y="55"/>
                    </a:cubicBezTo>
                    <a:cubicBezTo>
                      <a:pt x="20" y="54"/>
                      <a:pt x="20" y="54"/>
                      <a:pt x="20" y="54"/>
                    </a:cubicBezTo>
                    <a:cubicBezTo>
                      <a:pt x="20" y="53"/>
                      <a:pt x="20" y="52"/>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40"/>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0"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41"/>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4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4" y="55"/>
                    </a:cubicBezTo>
                    <a:cubicBezTo>
                      <a:pt x="22" y="59"/>
                      <a:pt x="22" y="59"/>
                      <a:pt x="22" y="59"/>
                    </a:cubicBezTo>
                    <a:cubicBezTo>
                      <a:pt x="22" y="59"/>
                      <a:pt x="22" y="60"/>
                      <a:pt x="22" y="60"/>
                    </a:cubicBezTo>
                    <a:cubicBezTo>
                      <a:pt x="22" y="61"/>
                      <a:pt x="22"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42"/>
              <p:cNvSpPr>
                <a:spLocks/>
              </p:cNvSpPr>
              <p:nvPr/>
            </p:nvSpPr>
            <p:spPr bwMode="auto">
              <a:xfrm>
                <a:off x="2875829" y="825500"/>
                <a:ext cx="542925" cy="412750"/>
              </a:xfrm>
              <a:custGeom>
                <a:avLst/>
                <a:gdLst>
                  <a:gd name="T0" fmla="*/ 2 w 85"/>
                  <a:gd name="T1" fmla="*/ 0 h 65"/>
                  <a:gd name="T2" fmla="*/ 3 w 85"/>
                  <a:gd name="T3" fmla="*/ 0 h 65"/>
                  <a:gd name="T4" fmla="*/ 4 w 85"/>
                  <a:gd name="T5" fmla="*/ 1 h 65"/>
                  <a:gd name="T6" fmla="*/ 15 w 85"/>
                  <a:gd name="T7" fmla="*/ 26 h 65"/>
                  <a:gd name="T8" fmla="*/ 25 w 85"/>
                  <a:gd name="T9" fmla="*/ 51 h 65"/>
                  <a:gd name="T10" fmla="*/ 24 w 85"/>
                  <a:gd name="T11" fmla="*/ 54 h 65"/>
                  <a:gd name="T12" fmla="*/ 22 w 85"/>
                  <a:gd name="T13" fmla="*/ 59 h 65"/>
                  <a:gd name="T14" fmla="*/ 22 w 85"/>
                  <a:gd name="T15" fmla="*/ 60 h 65"/>
                  <a:gd name="T16" fmla="*/ 23 w 85"/>
                  <a:gd name="T17" fmla="*/ 61 h 65"/>
                  <a:gd name="T18" fmla="*/ 23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7 w 85"/>
                  <a:gd name="T35" fmla="*/ 65 h 65"/>
                  <a:gd name="T36" fmla="*/ 15 w 85"/>
                  <a:gd name="T37" fmla="*/ 65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1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4" y="1"/>
                    </a:cubicBezTo>
                    <a:cubicBezTo>
                      <a:pt x="15" y="26"/>
                      <a:pt x="15" y="26"/>
                      <a:pt x="15" y="26"/>
                    </a:cubicBezTo>
                    <a:cubicBezTo>
                      <a:pt x="25" y="51"/>
                      <a:pt x="25" y="51"/>
                      <a:pt x="25" y="51"/>
                    </a:cubicBezTo>
                    <a:cubicBezTo>
                      <a:pt x="25" y="52"/>
                      <a:pt x="25" y="54"/>
                      <a:pt x="24" y="54"/>
                    </a:cubicBezTo>
                    <a:cubicBezTo>
                      <a:pt x="22" y="59"/>
                      <a:pt x="22" y="59"/>
                      <a:pt x="22" y="59"/>
                    </a:cubicBezTo>
                    <a:cubicBezTo>
                      <a:pt x="22" y="59"/>
                      <a:pt x="22" y="60"/>
                      <a:pt x="22" y="60"/>
                    </a:cubicBezTo>
                    <a:cubicBezTo>
                      <a:pt x="22" y="61"/>
                      <a:pt x="22" y="61"/>
                      <a:pt x="23" y="61"/>
                    </a:cubicBezTo>
                    <a:cubicBezTo>
                      <a:pt x="23" y="61"/>
                      <a:pt x="23" y="61"/>
                      <a:pt x="23"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7" y="65"/>
                      <a:pt x="17" y="65"/>
                      <a:pt x="17" y="65"/>
                    </a:cubicBezTo>
                    <a:cubicBezTo>
                      <a:pt x="17" y="65"/>
                      <a:pt x="15" y="65"/>
                      <a:pt x="15" y="65"/>
                    </a:cubicBezTo>
                    <a:cubicBezTo>
                      <a:pt x="15" y="65"/>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1"/>
                      <a:pt x="20" y="50"/>
                      <a:pt x="20" y="50"/>
                    </a:cubicBezTo>
                    <a:cubicBezTo>
                      <a:pt x="11" y="27"/>
                      <a:pt x="11" y="27"/>
                      <a:pt x="11"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43"/>
              <p:cNvSpPr>
                <a:spLocks/>
              </p:cNvSpPr>
              <p:nvPr/>
            </p:nvSpPr>
            <p:spPr bwMode="auto">
              <a:xfrm>
                <a:off x="2875829" y="825500"/>
                <a:ext cx="536575" cy="412750"/>
              </a:xfrm>
              <a:custGeom>
                <a:avLst/>
                <a:gdLst>
                  <a:gd name="T0" fmla="*/ 15 w 84"/>
                  <a:gd name="T1" fmla="*/ 65 h 65"/>
                  <a:gd name="T2" fmla="*/ 14 w 84"/>
                  <a:gd name="T3" fmla="*/ 64 h 65"/>
                  <a:gd name="T4" fmla="*/ 14 w 84"/>
                  <a:gd name="T5" fmla="*/ 63 h 65"/>
                  <a:gd name="T6" fmla="*/ 20 w 84"/>
                  <a:gd name="T7" fmla="*/ 54 h 65"/>
                  <a:gd name="T8" fmla="*/ 20 w 84"/>
                  <a:gd name="T9" fmla="*/ 50 h 65"/>
                  <a:gd name="T10" fmla="*/ 11 w 84"/>
                  <a:gd name="T11" fmla="*/ 26 h 65"/>
                  <a:gd name="T12" fmla="*/ 1 w 84"/>
                  <a:gd name="T13" fmla="*/ 3 h 65"/>
                  <a:gd name="T14" fmla="*/ 2 w 84"/>
                  <a:gd name="T15" fmla="*/ 0 h 65"/>
                  <a:gd name="T16" fmla="*/ 3 w 84"/>
                  <a:gd name="T17" fmla="*/ 0 h 65"/>
                  <a:gd name="T18" fmla="*/ 4 w 84"/>
                  <a:gd name="T19" fmla="*/ 1 h 65"/>
                  <a:gd name="T20" fmla="*/ 15 w 84"/>
                  <a:gd name="T21" fmla="*/ 26 h 65"/>
                  <a:gd name="T22" fmla="*/ 25 w 84"/>
                  <a:gd name="T23" fmla="*/ 51 h 65"/>
                  <a:gd name="T24" fmla="*/ 24 w 84"/>
                  <a:gd name="T25" fmla="*/ 54 h 65"/>
                  <a:gd name="T26" fmla="*/ 22 w 84"/>
                  <a:gd name="T27" fmla="*/ 59 h 65"/>
                  <a:gd name="T28" fmla="*/ 22 w 84"/>
                  <a:gd name="T29" fmla="*/ 60 h 65"/>
                  <a:gd name="T30" fmla="*/ 23 w 84"/>
                  <a:gd name="T31" fmla="*/ 61 h 65"/>
                  <a:gd name="T32" fmla="*/ 53 w 84"/>
                  <a:gd name="T33" fmla="*/ 61 h 65"/>
                  <a:gd name="T34" fmla="*/ 83 w 84"/>
                  <a:gd name="T35" fmla="*/ 61 h 65"/>
                  <a:gd name="T36" fmla="*/ 84 w 84"/>
                  <a:gd name="T37" fmla="*/ 63 h 65"/>
                  <a:gd name="T38" fmla="*/ 83 w 84"/>
                  <a:gd name="T39" fmla="*/ 65 h 65"/>
                  <a:gd name="T40" fmla="*/ 49 w 84"/>
                  <a:gd name="T41" fmla="*/ 65 h 65"/>
                  <a:gd name="T42" fmla="*/ 15 w 84"/>
                  <a:gd name="T43"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 h="65">
                    <a:moveTo>
                      <a:pt x="15" y="65"/>
                    </a:moveTo>
                    <a:cubicBezTo>
                      <a:pt x="15" y="65"/>
                      <a:pt x="14" y="64"/>
                      <a:pt x="14" y="64"/>
                    </a:cubicBezTo>
                    <a:cubicBezTo>
                      <a:pt x="14" y="64"/>
                      <a:pt x="14" y="64"/>
                      <a:pt x="14" y="63"/>
                    </a:cubicBezTo>
                    <a:cubicBezTo>
                      <a:pt x="20" y="54"/>
                      <a:pt x="20" y="54"/>
                      <a:pt x="20" y="54"/>
                    </a:cubicBezTo>
                    <a:cubicBezTo>
                      <a:pt x="21" y="53"/>
                      <a:pt x="21" y="51"/>
                      <a:pt x="20" y="50"/>
                    </a:cubicBezTo>
                    <a:cubicBezTo>
                      <a:pt x="11" y="26"/>
                      <a:pt x="11" y="26"/>
                      <a:pt x="11" y="26"/>
                    </a:cubicBezTo>
                    <a:cubicBezTo>
                      <a:pt x="1" y="3"/>
                      <a:pt x="1" y="3"/>
                      <a:pt x="1" y="3"/>
                    </a:cubicBezTo>
                    <a:cubicBezTo>
                      <a:pt x="0" y="2"/>
                      <a:pt x="1" y="1"/>
                      <a:pt x="2" y="0"/>
                    </a:cubicBezTo>
                    <a:cubicBezTo>
                      <a:pt x="2" y="0"/>
                      <a:pt x="2" y="0"/>
                      <a:pt x="3" y="0"/>
                    </a:cubicBezTo>
                    <a:cubicBezTo>
                      <a:pt x="3" y="0"/>
                      <a:pt x="4" y="1"/>
                      <a:pt x="4" y="1"/>
                    </a:cubicBezTo>
                    <a:cubicBezTo>
                      <a:pt x="15" y="26"/>
                      <a:pt x="15" y="26"/>
                      <a:pt x="15" y="26"/>
                    </a:cubicBezTo>
                    <a:cubicBezTo>
                      <a:pt x="25" y="51"/>
                      <a:pt x="25" y="51"/>
                      <a:pt x="25" y="51"/>
                    </a:cubicBezTo>
                    <a:cubicBezTo>
                      <a:pt x="25" y="52"/>
                      <a:pt x="25" y="53"/>
                      <a:pt x="24" y="54"/>
                    </a:cubicBezTo>
                    <a:cubicBezTo>
                      <a:pt x="22" y="59"/>
                      <a:pt x="22" y="59"/>
                      <a:pt x="22" y="59"/>
                    </a:cubicBezTo>
                    <a:cubicBezTo>
                      <a:pt x="22" y="59"/>
                      <a:pt x="21" y="60"/>
                      <a:pt x="22" y="60"/>
                    </a:cubicBezTo>
                    <a:cubicBezTo>
                      <a:pt x="22" y="61"/>
                      <a:pt x="23" y="61"/>
                      <a:pt x="23" y="61"/>
                    </a:cubicBezTo>
                    <a:cubicBezTo>
                      <a:pt x="53" y="61"/>
                      <a:pt x="53" y="61"/>
                      <a:pt x="53" y="61"/>
                    </a:cubicBezTo>
                    <a:cubicBezTo>
                      <a:pt x="83" y="61"/>
                      <a:pt x="83" y="61"/>
                      <a:pt x="83" y="61"/>
                    </a:cubicBezTo>
                    <a:cubicBezTo>
                      <a:pt x="84" y="61"/>
                      <a:pt x="84" y="62"/>
                      <a:pt x="84" y="63"/>
                    </a:cubicBezTo>
                    <a:cubicBezTo>
                      <a:pt x="84" y="64"/>
                      <a:pt x="84" y="65"/>
                      <a:pt x="83" y="65"/>
                    </a:cubicBezTo>
                    <a:cubicBezTo>
                      <a:pt x="49" y="65"/>
                      <a:pt x="49" y="65"/>
                      <a:pt x="49" y="65"/>
                    </a:cubicBezTo>
                    <a:lnTo>
                      <a:pt x="15" y="65"/>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44"/>
              <p:cNvSpPr>
                <a:spLocks/>
              </p:cNvSpPr>
              <p:nvPr/>
            </p:nvSpPr>
            <p:spPr bwMode="auto">
              <a:xfrm>
                <a:off x="3048867" y="1276350"/>
                <a:ext cx="19050" cy="25400"/>
              </a:xfrm>
              <a:custGeom>
                <a:avLst/>
                <a:gdLst>
                  <a:gd name="T0" fmla="*/ 3 w 3"/>
                  <a:gd name="T1" fmla="*/ 3 h 4"/>
                  <a:gd name="T2" fmla="*/ 0 w 3"/>
                  <a:gd name="T3" fmla="*/ 3 h 4"/>
                  <a:gd name="T4" fmla="*/ 0 w 3"/>
                  <a:gd name="T5" fmla="*/ 1 h 4"/>
                  <a:gd name="T6" fmla="*/ 3 w 3"/>
                  <a:gd name="T7" fmla="*/ 1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2" y="4"/>
                      <a:pt x="1" y="4"/>
                      <a:pt x="0" y="3"/>
                    </a:cubicBezTo>
                    <a:cubicBezTo>
                      <a:pt x="0" y="3"/>
                      <a:pt x="0" y="2"/>
                      <a:pt x="0" y="1"/>
                    </a:cubicBezTo>
                    <a:cubicBezTo>
                      <a:pt x="1" y="0"/>
                      <a:pt x="2" y="0"/>
                      <a:pt x="3" y="1"/>
                    </a:cubicBezTo>
                    <a:cubicBezTo>
                      <a:pt x="3" y="2"/>
                      <a:pt x="3"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9" name="Oval 45"/>
              <p:cNvSpPr>
                <a:spLocks noChangeArrowheads="1"/>
              </p:cNvSpPr>
              <p:nvPr/>
            </p:nvSpPr>
            <p:spPr bwMode="auto">
              <a:xfrm>
                <a:off x="3055217" y="1282700"/>
                <a:ext cx="635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46"/>
              <p:cNvSpPr>
                <a:spLocks/>
              </p:cNvSpPr>
              <p:nvPr/>
            </p:nvSpPr>
            <p:spPr bwMode="auto">
              <a:xfrm>
                <a:off x="3336204" y="1276350"/>
                <a:ext cx="25400" cy="25400"/>
              </a:xfrm>
              <a:custGeom>
                <a:avLst/>
                <a:gdLst>
                  <a:gd name="T0" fmla="*/ 3 w 4"/>
                  <a:gd name="T1" fmla="*/ 3 h 4"/>
                  <a:gd name="T2" fmla="*/ 1 w 4"/>
                  <a:gd name="T3" fmla="*/ 3 h 4"/>
                  <a:gd name="T4" fmla="*/ 1 w 4"/>
                  <a:gd name="T5" fmla="*/ 1 h 4"/>
                  <a:gd name="T6" fmla="*/ 3 w 4"/>
                  <a:gd name="T7" fmla="*/ 1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3" y="4"/>
                      <a:pt x="1" y="4"/>
                      <a:pt x="1" y="3"/>
                    </a:cubicBezTo>
                    <a:cubicBezTo>
                      <a:pt x="0" y="3"/>
                      <a:pt x="0" y="2"/>
                      <a:pt x="1" y="1"/>
                    </a:cubicBezTo>
                    <a:cubicBezTo>
                      <a:pt x="1" y="0"/>
                      <a:pt x="3" y="0"/>
                      <a:pt x="3" y="1"/>
                    </a:cubicBezTo>
                    <a:cubicBezTo>
                      <a:pt x="4" y="2"/>
                      <a:pt x="4"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1" name="Oval 47"/>
              <p:cNvSpPr>
                <a:spLocks noChangeArrowheads="1"/>
              </p:cNvSpPr>
              <p:nvPr/>
            </p:nvSpPr>
            <p:spPr bwMode="auto">
              <a:xfrm>
                <a:off x="3342554" y="1282700"/>
                <a:ext cx="1270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48"/>
              <p:cNvSpPr>
                <a:spLocks/>
              </p:cNvSpPr>
              <p:nvPr/>
            </p:nvSpPr>
            <p:spPr bwMode="auto">
              <a:xfrm>
                <a:off x="2907579" y="850900"/>
                <a:ext cx="122238" cy="292100"/>
              </a:xfrm>
              <a:custGeom>
                <a:avLst/>
                <a:gdLst>
                  <a:gd name="T0" fmla="*/ 10 w 19"/>
                  <a:gd name="T1" fmla="*/ 23 h 46"/>
                  <a:gd name="T2" fmla="*/ 0 w 19"/>
                  <a:gd name="T3" fmla="*/ 0 h 46"/>
                  <a:gd name="T4" fmla="*/ 9 w 19"/>
                  <a:gd name="T5" fmla="*/ 23 h 46"/>
                  <a:gd name="T6" fmla="*/ 19 w 19"/>
                  <a:gd name="T7" fmla="*/ 46 h 46"/>
                  <a:gd name="T8" fmla="*/ 10 w 19"/>
                  <a:gd name="T9" fmla="*/ 23 h 46"/>
                </a:gdLst>
                <a:ahLst/>
                <a:cxnLst>
                  <a:cxn ang="0">
                    <a:pos x="T0" y="T1"/>
                  </a:cxn>
                  <a:cxn ang="0">
                    <a:pos x="T2" y="T3"/>
                  </a:cxn>
                  <a:cxn ang="0">
                    <a:pos x="T4" y="T5"/>
                  </a:cxn>
                  <a:cxn ang="0">
                    <a:pos x="T6" y="T7"/>
                  </a:cxn>
                  <a:cxn ang="0">
                    <a:pos x="T8" y="T9"/>
                  </a:cxn>
                </a:cxnLst>
                <a:rect l="0" t="0" r="r" b="b"/>
                <a:pathLst>
                  <a:path w="19" h="46">
                    <a:moveTo>
                      <a:pt x="10" y="23"/>
                    </a:moveTo>
                    <a:cubicBezTo>
                      <a:pt x="5" y="10"/>
                      <a:pt x="0" y="0"/>
                      <a:pt x="0" y="0"/>
                    </a:cubicBezTo>
                    <a:cubicBezTo>
                      <a:pt x="0" y="0"/>
                      <a:pt x="4" y="10"/>
                      <a:pt x="9" y="23"/>
                    </a:cubicBezTo>
                    <a:cubicBezTo>
                      <a:pt x="15" y="36"/>
                      <a:pt x="19" y="46"/>
                      <a:pt x="19" y="46"/>
                    </a:cubicBezTo>
                    <a:cubicBezTo>
                      <a:pt x="19" y="46"/>
                      <a:pt x="15" y="36"/>
                      <a:pt x="10" y="2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49"/>
              <p:cNvSpPr>
                <a:spLocks/>
              </p:cNvSpPr>
              <p:nvPr/>
            </p:nvSpPr>
            <p:spPr bwMode="auto">
              <a:xfrm>
                <a:off x="3023467" y="1212850"/>
                <a:ext cx="376238" cy="6350"/>
              </a:xfrm>
              <a:custGeom>
                <a:avLst/>
                <a:gdLst>
                  <a:gd name="T0" fmla="*/ 29 w 59"/>
                  <a:gd name="T1" fmla="*/ 0 h 1"/>
                  <a:gd name="T2" fmla="*/ 0 w 59"/>
                  <a:gd name="T3" fmla="*/ 0 h 1"/>
                  <a:gd name="T4" fmla="*/ 29 w 59"/>
                  <a:gd name="T5" fmla="*/ 1 h 1"/>
                  <a:gd name="T6" fmla="*/ 59 w 59"/>
                  <a:gd name="T7" fmla="*/ 0 h 1"/>
                  <a:gd name="T8" fmla="*/ 29 w 59"/>
                  <a:gd name="T9" fmla="*/ 0 h 1"/>
                </a:gdLst>
                <a:ahLst/>
                <a:cxnLst>
                  <a:cxn ang="0">
                    <a:pos x="T0" y="T1"/>
                  </a:cxn>
                  <a:cxn ang="0">
                    <a:pos x="T2" y="T3"/>
                  </a:cxn>
                  <a:cxn ang="0">
                    <a:pos x="T4" y="T5"/>
                  </a:cxn>
                  <a:cxn ang="0">
                    <a:pos x="T6" y="T7"/>
                  </a:cxn>
                  <a:cxn ang="0">
                    <a:pos x="T8" y="T9"/>
                  </a:cxn>
                </a:cxnLst>
                <a:rect l="0" t="0" r="r" b="b"/>
                <a:pathLst>
                  <a:path w="59" h="1">
                    <a:moveTo>
                      <a:pt x="29" y="0"/>
                    </a:moveTo>
                    <a:cubicBezTo>
                      <a:pt x="13" y="0"/>
                      <a:pt x="0" y="0"/>
                      <a:pt x="0" y="0"/>
                    </a:cubicBezTo>
                    <a:cubicBezTo>
                      <a:pt x="0" y="0"/>
                      <a:pt x="13" y="1"/>
                      <a:pt x="29" y="1"/>
                    </a:cubicBezTo>
                    <a:cubicBezTo>
                      <a:pt x="45" y="1"/>
                      <a:pt x="59" y="0"/>
                      <a:pt x="59" y="0"/>
                    </a:cubicBezTo>
                    <a:cubicBezTo>
                      <a:pt x="59" y="0"/>
                      <a:pt x="46" y="0"/>
                      <a:pt x="29"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50"/>
              <p:cNvSpPr>
                <a:spLocks/>
              </p:cNvSpPr>
              <p:nvPr/>
            </p:nvSpPr>
            <p:spPr bwMode="auto">
              <a:xfrm>
                <a:off x="2926629" y="869950"/>
                <a:ext cx="523875" cy="44450"/>
              </a:xfrm>
              <a:custGeom>
                <a:avLst/>
                <a:gdLst>
                  <a:gd name="T0" fmla="*/ 59 w 82"/>
                  <a:gd name="T1" fmla="*/ 4 h 7"/>
                  <a:gd name="T2" fmla="*/ 82 w 82"/>
                  <a:gd name="T3" fmla="*/ 6 h 7"/>
                  <a:gd name="T4" fmla="*/ 60 w 82"/>
                  <a:gd name="T5" fmla="*/ 5 h 7"/>
                  <a:gd name="T6" fmla="*/ 23 w 82"/>
                  <a:gd name="T7" fmla="*/ 3 h 7"/>
                  <a:gd name="T8" fmla="*/ 2 w 82"/>
                  <a:gd name="T9" fmla="*/ 1 h 7"/>
                  <a:gd name="T10" fmla="*/ 23 w 82"/>
                  <a:gd name="T11" fmla="*/ 2 h 7"/>
                  <a:gd name="T12" fmla="*/ 59 w 8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59" y="4"/>
                    </a:moveTo>
                    <a:cubicBezTo>
                      <a:pt x="81" y="6"/>
                      <a:pt x="82" y="6"/>
                      <a:pt x="82" y="6"/>
                    </a:cubicBezTo>
                    <a:cubicBezTo>
                      <a:pt x="82" y="6"/>
                      <a:pt x="81" y="7"/>
                      <a:pt x="60" y="5"/>
                    </a:cubicBezTo>
                    <a:cubicBezTo>
                      <a:pt x="59" y="5"/>
                      <a:pt x="23" y="3"/>
                      <a:pt x="23" y="3"/>
                    </a:cubicBezTo>
                    <a:cubicBezTo>
                      <a:pt x="0" y="1"/>
                      <a:pt x="2" y="1"/>
                      <a:pt x="2" y="1"/>
                    </a:cubicBezTo>
                    <a:cubicBezTo>
                      <a:pt x="2" y="1"/>
                      <a:pt x="1" y="0"/>
                      <a:pt x="23" y="2"/>
                    </a:cubicBezTo>
                    <a:cubicBezTo>
                      <a:pt x="23" y="2"/>
                      <a:pt x="59" y="4"/>
                      <a:pt x="59" y="4"/>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51"/>
              <p:cNvSpPr>
                <a:spLocks/>
              </p:cNvSpPr>
              <p:nvPr/>
            </p:nvSpPr>
            <p:spPr bwMode="auto">
              <a:xfrm>
                <a:off x="3080617" y="1123950"/>
                <a:ext cx="319088" cy="12700"/>
              </a:xfrm>
              <a:custGeom>
                <a:avLst/>
                <a:gdLst>
                  <a:gd name="T0" fmla="*/ 25 w 50"/>
                  <a:gd name="T1" fmla="*/ 1 h 2"/>
                  <a:gd name="T2" fmla="*/ 0 w 50"/>
                  <a:gd name="T3" fmla="*/ 2 h 2"/>
                  <a:gd name="T4" fmla="*/ 25 w 50"/>
                  <a:gd name="T5" fmla="*/ 1 h 2"/>
                  <a:gd name="T6" fmla="*/ 50 w 50"/>
                  <a:gd name="T7" fmla="*/ 0 h 2"/>
                  <a:gd name="T8" fmla="*/ 25 w 50"/>
                  <a:gd name="T9" fmla="*/ 1 h 2"/>
                </a:gdLst>
                <a:ahLst/>
                <a:cxnLst>
                  <a:cxn ang="0">
                    <a:pos x="T0" y="T1"/>
                  </a:cxn>
                  <a:cxn ang="0">
                    <a:pos x="T2" y="T3"/>
                  </a:cxn>
                  <a:cxn ang="0">
                    <a:pos x="T4" y="T5"/>
                  </a:cxn>
                  <a:cxn ang="0">
                    <a:pos x="T6" y="T7"/>
                  </a:cxn>
                  <a:cxn ang="0">
                    <a:pos x="T8" y="T9"/>
                  </a:cxn>
                </a:cxnLst>
                <a:rect l="0" t="0" r="r" b="b"/>
                <a:pathLst>
                  <a:path w="50" h="2">
                    <a:moveTo>
                      <a:pt x="25" y="1"/>
                    </a:moveTo>
                    <a:cubicBezTo>
                      <a:pt x="11" y="1"/>
                      <a:pt x="0" y="2"/>
                      <a:pt x="0" y="2"/>
                    </a:cubicBezTo>
                    <a:cubicBezTo>
                      <a:pt x="0" y="2"/>
                      <a:pt x="11" y="2"/>
                      <a:pt x="25" y="1"/>
                    </a:cubicBezTo>
                    <a:cubicBezTo>
                      <a:pt x="39" y="1"/>
                      <a:pt x="50" y="0"/>
                      <a:pt x="50" y="0"/>
                    </a:cubicBezTo>
                    <a:cubicBezTo>
                      <a:pt x="50" y="0"/>
                      <a:pt x="39" y="0"/>
                      <a:pt x="25" y="1"/>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58" name="TextBox 157"/>
          <p:cNvSpPr txBox="1"/>
          <p:nvPr/>
        </p:nvSpPr>
        <p:spPr>
          <a:xfrm>
            <a:off x="9885761" y="1960141"/>
            <a:ext cx="2160190"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59" name="TextBox 158"/>
          <p:cNvSpPr txBox="1"/>
          <p:nvPr/>
        </p:nvSpPr>
        <p:spPr>
          <a:xfrm>
            <a:off x="9885761" y="3712070"/>
            <a:ext cx="2160190"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60" name="TextBox 159"/>
          <p:cNvSpPr txBox="1"/>
          <p:nvPr/>
        </p:nvSpPr>
        <p:spPr>
          <a:xfrm>
            <a:off x="9886621" y="5463998"/>
            <a:ext cx="2158605"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nvGrpSpPr>
          <p:cNvPr id="13" name="Group 12"/>
          <p:cNvGrpSpPr>
            <a:grpSpLocks noChangeAspect="1"/>
          </p:cNvGrpSpPr>
          <p:nvPr/>
        </p:nvGrpSpPr>
        <p:grpSpPr>
          <a:xfrm>
            <a:off x="9356825" y="3752884"/>
            <a:ext cx="432000" cy="372415"/>
            <a:chOff x="7182348" y="2344153"/>
            <a:chExt cx="693685" cy="598005"/>
          </a:xfrm>
        </p:grpSpPr>
        <p:sp>
          <p:nvSpPr>
            <p:cNvPr id="156" name="Hexagon 155"/>
            <p:cNvSpPr/>
            <p:nvPr/>
          </p:nvSpPr>
          <p:spPr>
            <a:xfrm>
              <a:off x="7182348" y="2344153"/>
              <a:ext cx="693685" cy="598005"/>
            </a:xfrm>
            <a:prstGeom prst="hexag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61" name="Freeform 156"/>
            <p:cNvSpPr>
              <a:spLocks/>
            </p:cNvSpPr>
            <p:nvPr/>
          </p:nvSpPr>
          <p:spPr bwMode="auto">
            <a:xfrm>
              <a:off x="7334008" y="2457934"/>
              <a:ext cx="352518" cy="370442"/>
            </a:xfrm>
            <a:custGeom>
              <a:avLst/>
              <a:gdLst>
                <a:gd name="T0" fmla="*/ 218 w 260"/>
                <a:gd name="T1" fmla="*/ 189 h 274"/>
                <a:gd name="T2" fmla="*/ 185 w 260"/>
                <a:gd name="T3" fmla="*/ 203 h 274"/>
                <a:gd name="T4" fmla="*/ 84 w 260"/>
                <a:gd name="T5" fmla="*/ 149 h 274"/>
                <a:gd name="T6" fmla="*/ 85 w 260"/>
                <a:gd name="T7" fmla="*/ 137 h 274"/>
                <a:gd name="T8" fmla="*/ 84 w 260"/>
                <a:gd name="T9" fmla="*/ 125 h 274"/>
                <a:gd name="T10" fmla="*/ 185 w 260"/>
                <a:gd name="T11" fmla="*/ 71 h 274"/>
                <a:gd name="T12" fmla="*/ 218 w 260"/>
                <a:gd name="T13" fmla="*/ 85 h 274"/>
                <a:gd name="T14" fmla="*/ 260 w 260"/>
                <a:gd name="T15" fmla="*/ 43 h 274"/>
                <a:gd name="T16" fmla="*/ 218 w 260"/>
                <a:gd name="T17" fmla="*/ 0 h 274"/>
                <a:gd name="T18" fmla="*/ 175 w 260"/>
                <a:gd name="T19" fmla="*/ 43 h 274"/>
                <a:gd name="T20" fmla="*/ 177 w 260"/>
                <a:gd name="T21" fmla="*/ 54 h 274"/>
                <a:gd name="T22" fmla="*/ 75 w 260"/>
                <a:gd name="T23" fmla="*/ 109 h 274"/>
                <a:gd name="T24" fmla="*/ 42 w 260"/>
                <a:gd name="T25" fmla="*/ 94 h 274"/>
                <a:gd name="T26" fmla="*/ 0 w 260"/>
                <a:gd name="T27" fmla="*/ 137 h 274"/>
                <a:gd name="T28" fmla="*/ 42 w 260"/>
                <a:gd name="T29" fmla="*/ 180 h 274"/>
                <a:gd name="T30" fmla="*/ 75 w 260"/>
                <a:gd name="T31" fmla="*/ 165 h 274"/>
                <a:gd name="T32" fmla="*/ 177 w 260"/>
                <a:gd name="T33" fmla="*/ 220 h 274"/>
                <a:gd name="T34" fmla="*/ 175 w 260"/>
                <a:gd name="T35" fmla="*/ 231 h 274"/>
                <a:gd name="T36" fmla="*/ 218 w 260"/>
                <a:gd name="T37" fmla="*/ 274 h 274"/>
                <a:gd name="T38" fmla="*/ 260 w 260"/>
                <a:gd name="T39" fmla="*/ 231 h 274"/>
                <a:gd name="T40" fmla="*/ 218 w 260"/>
                <a:gd name="T41" fmla="*/ 18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0" h="274">
                  <a:moveTo>
                    <a:pt x="218" y="189"/>
                  </a:moveTo>
                  <a:cubicBezTo>
                    <a:pt x="205" y="189"/>
                    <a:pt x="193" y="194"/>
                    <a:pt x="185" y="203"/>
                  </a:cubicBezTo>
                  <a:cubicBezTo>
                    <a:pt x="84" y="149"/>
                    <a:pt x="84" y="149"/>
                    <a:pt x="84" y="149"/>
                  </a:cubicBezTo>
                  <a:cubicBezTo>
                    <a:pt x="85" y="145"/>
                    <a:pt x="85" y="141"/>
                    <a:pt x="85" y="137"/>
                  </a:cubicBezTo>
                  <a:cubicBezTo>
                    <a:pt x="85" y="133"/>
                    <a:pt x="85" y="129"/>
                    <a:pt x="84" y="125"/>
                  </a:cubicBezTo>
                  <a:cubicBezTo>
                    <a:pt x="185" y="71"/>
                    <a:pt x="185" y="71"/>
                    <a:pt x="185" y="71"/>
                  </a:cubicBezTo>
                  <a:cubicBezTo>
                    <a:pt x="193" y="80"/>
                    <a:pt x="205" y="85"/>
                    <a:pt x="218" y="85"/>
                  </a:cubicBezTo>
                  <a:cubicBezTo>
                    <a:pt x="241" y="85"/>
                    <a:pt x="260" y="66"/>
                    <a:pt x="260" y="43"/>
                  </a:cubicBezTo>
                  <a:cubicBezTo>
                    <a:pt x="260" y="19"/>
                    <a:pt x="241" y="0"/>
                    <a:pt x="218" y="0"/>
                  </a:cubicBezTo>
                  <a:cubicBezTo>
                    <a:pt x="194" y="0"/>
                    <a:pt x="175" y="19"/>
                    <a:pt x="175" y="43"/>
                  </a:cubicBezTo>
                  <a:cubicBezTo>
                    <a:pt x="175" y="47"/>
                    <a:pt x="175" y="51"/>
                    <a:pt x="177" y="54"/>
                  </a:cubicBezTo>
                  <a:cubicBezTo>
                    <a:pt x="75" y="109"/>
                    <a:pt x="75" y="109"/>
                    <a:pt x="75" y="109"/>
                  </a:cubicBezTo>
                  <a:cubicBezTo>
                    <a:pt x="67" y="100"/>
                    <a:pt x="55" y="94"/>
                    <a:pt x="42" y="94"/>
                  </a:cubicBezTo>
                  <a:cubicBezTo>
                    <a:pt x="19" y="94"/>
                    <a:pt x="0" y="113"/>
                    <a:pt x="0" y="137"/>
                  </a:cubicBezTo>
                  <a:cubicBezTo>
                    <a:pt x="0" y="161"/>
                    <a:pt x="19" y="180"/>
                    <a:pt x="42" y="180"/>
                  </a:cubicBezTo>
                  <a:cubicBezTo>
                    <a:pt x="55" y="180"/>
                    <a:pt x="67" y="174"/>
                    <a:pt x="75" y="165"/>
                  </a:cubicBezTo>
                  <a:cubicBezTo>
                    <a:pt x="177" y="220"/>
                    <a:pt x="177" y="220"/>
                    <a:pt x="177" y="220"/>
                  </a:cubicBezTo>
                  <a:cubicBezTo>
                    <a:pt x="175" y="223"/>
                    <a:pt x="175" y="227"/>
                    <a:pt x="175" y="231"/>
                  </a:cubicBezTo>
                  <a:cubicBezTo>
                    <a:pt x="175" y="255"/>
                    <a:pt x="194" y="274"/>
                    <a:pt x="218" y="274"/>
                  </a:cubicBezTo>
                  <a:cubicBezTo>
                    <a:pt x="241" y="274"/>
                    <a:pt x="260" y="255"/>
                    <a:pt x="260" y="231"/>
                  </a:cubicBezTo>
                  <a:cubicBezTo>
                    <a:pt x="260" y="208"/>
                    <a:pt x="241" y="189"/>
                    <a:pt x="218" y="189"/>
                  </a:cubicBezTo>
                  <a:close/>
                </a:path>
              </a:pathLst>
            </a:custGeom>
            <a:solidFill>
              <a:schemeClr val="bg1"/>
            </a:solid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14"/>
          <p:cNvGrpSpPr>
            <a:grpSpLocks noChangeAspect="1"/>
          </p:cNvGrpSpPr>
          <p:nvPr/>
        </p:nvGrpSpPr>
        <p:grpSpPr>
          <a:xfrm>
            <a:off x="9356825" y="5465203"/>
            <a:ext cx="432000" cy="372415"/>
            <a:chOff x="7182348" y="3692902"/>
            <a:chExt cx="693685" cy="598005"/>
          </a:xfrm>
        </p:grpSpPr>
        <p:sp>
          <p:nvSpPr>
            <p:cNvPr id="155" name="Hexagon 154"/>
            <p:cNvSpPr/>
            <p:nvPr/>
          </p:nvSpPr>
          <p:spPr>
            <a:xfrm>
              <a:off x="7182348" y="3692902"/>
              <a:ext cx="693685" cy="598005"/>
            </a:xfrm>
            <a:prstGeom prst="hexagon">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62" name="Group 161"/>
            <p:cNvGrpSpPr/>
            <p:nvPr/>
          </p:nvGrpSpPr>
          <p:grpSpPr>
            <a:xfrm>
              <a:off x="7345464" y="3791491"/>
              <a:ext cx="400827" cy="400827"/>
              <a:chOff x="2443163" y="3615531"/>
              <a:chExt cx="320675" cy="319088"/>
            </a:xfrm>
            <a:solidFill>
              <a:schemeClr val="bg1"/>
            </a:solidFill>
          </p:grpSpPr>
          <p:sp>
            <p:nvSpPr>
              <p:cNvPr id="163" name="Freeform 112"/>
              <p:cNvSpPr>
                <a:spLocks/>
              </p:cNvSpPr>
              <p:nvPr/>
            </p:nvSpPr>
            <p:spPr bwMode="auto">
              <a:xfrm>
                <a:off x="2552700" y="3699668"/>
                <a:ext cx="133350" cy="153988"/>
              </a:xfrm>
              <a:custGeom>
                <a:avLst/>
                <a:gdLst>
                  <a:gd name="T0" fmla="*/ 0 w 84"/>
                  <a:gd name="T1" fmla="*/ 0 h 97"/>
                  <a:gd name="T2" fmla="*/ 0 w 84"/>
                  <a:gd name="T3" fmla="*/ 97 h 97"/>
                  <a:gd name="T4" fmla="*/ 84 w 84"/>
                  <a:gd name="T5" fmla="*/ 48 h 97"/>
                  <a:gd name="T6" fmla="*/ 0 w 84"/>
                  <a:gd name="T7" fmla="*/ 0 h 97"/>
                </a:gdLst>
                <a:ahLst/>
                <a:cxnLst>
                  <a:cxn ang="0">
                    <a:pos x="T0" y="T1"/>
                  </a:cxn>
                  <a:cxn ang="0">
                    <a:pos x="T2" y="T3"/>
                  </a:cxn>
                  <a:cxn ang="0">
                    <a:pos x="T4" y="T5"/>
                  </a:cxn>
                  <a:cxn ang="0">
                    <a:pos x="T6" y="T7"/>
                  </a:cxn>
                </a:cxnLst>
                <a:rect l="0" t="0" r="r" b="b"/>
                <a:pathLst>
                  <a:path w="84" h="97">
                    <a:moveTo>
                      <a:pt x="0" y="0"/>
                    </a:moveTo>
                    <a:lnTo>
                      <a:pt x="0" y="97"/>
                    </a:lnTo>
                    <a:lnTo>
                      <a:pt x="84" y="4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4" name="Freeform 113"/>
              <p:cNvSpPr>
                <a:spLocks noEditPoints="1"/>
              </p:cNvSpPr>
              <p:nvPr/>
            </p:nvSpPr>
            <p:spPr bwMode="auto">
              <a:xfrm>
                <a:off x="2443163" y="3615531"/>
                <a:ext cx="320675" cy="319088"/>
              </a:xfrm>
              <a:custGeom>
                <a:avLst/>
                <a:gdLst>
                  <a:gd name="T0" fmla="*/ 148 w 296"/>
                  <a:gd name="T1" fmla="*/ 0 h 296"/>
                  <a:gd name="T2" fmla="*/ 0 w 296"/>
                  <a:gd name="T3" fmla="*/ 148 h 296"/>
                  <a:gd name="T4" fmla="*/ 148 w 296"/>
                  <a:gd name="T5" fmla="*/ 296 h 296"/>
                  <a:gd name="T6" fmla="*/ 296 w 296"/>
                  <a:gd name="T7" fmla="*/ 148 h 296"/>
                  <a:gd name="T8" fmla="*/ 148 w 296"/>
                  <a:gd name="T9" fmla="*/ 0 h 296"/>
                  <a:gd name="T10" fmla="*/ 148 w 296"/>
                  <a:gd name="T11" fmla="*/ 281 h 296"/>
                  <a:gd name="T12" fmla="*/ 15 w 296"/>
                  <a:gd name="T13" fmla="*/ 148 h 296"/>
                  <a:gd name="T14" fmla="*/ 148 w 296"/>
                  <a:gd name="T15" fmla="*/ 15 h 296"/>
                  <a:gd name="T16" fmla="*/ 281 w 296"/>
                  <a:gd name="T17" fmla="*/ 148 h 296"/>
                  <a:gd name="T18" fmla="*/ 148 w 296"/>
                  <a:gd name="T19" fmla="*/ 28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6" h="296">
                    <a:moveTo>
                      <a:pt x="148" y="0"/>
                    </a:moveTo>
                    <a:cubicBezTo>
                      <a:pt x="66" y="0"/>
                      <a:pt x="0" y="66"/>
                      <a:pt x="0" y="148"/>
                    </a:cubicBezTo>
                    <a:cubicBezTo>
                      <a:pt x="0" y="230"/>
                      <a:pt x="66" y="296"/>
                      <a:pt x="148" y="296"/>
                    </a:cubicBezTo>
                    <a:cubicBezTo>
                      <a:pt x="230" y="296"/>
                      <a:pt x="296" y="230"/>
                      <a:pt x="296" y="148"/>
                    </a:cubicBezTo>
                    <a:cubicBezTo>
                      <a:pt x="296" y="66"/>
                      <a:pt x="230" y="0"/>
                      <a:pt x="148" y="0"/>
                    </a:cubicBezTo>
                    <a:close/>
                    <a:moveTo>
                      <a:pt x="148" y="281"/>
                    </a:moveTo>
                    <a:cubicBezTo>
                      <a:pt x="75" y="281"/>
                      <a:pt x="15" y="221"/>
                      <a:pt x="15" y="148"/>
                    </a:cubicBezTo>
                    <a:cubicBezTo>
                      <a:pt x="15" y="75"/>
                      <a:pt x="75" y="15"/>
                      <a:pt x="148" y="15"/>
                    </a:cubicBezTo>
                    <a:cubicBezTo>
                      <a:pt x="221" y="15"/>
                      <a:pt x="281" y="75"/>
                      <a:pt x="281" y="148"/>
                    </a:cubicBezTo>
                    <a:cubicBezTo>
                      <a:pt x="281" y="221"/>
                      <a:pt x="221" y="281"/>
                      <a:pt x="148" y="2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1" name="Group 10"/>
          <p:cNvGrpSpPr>
            <a:grpSpLocks noChangeAspect="1"/>
          </p:cNvGrpSpPr>
          <p:nvPr/>
        </p:nvGrpSpPr>
        <p:grpSpPr>
          <a:xfrm>
            <a:off x="9356825" y="2040565"/>
            <a:ext cx="432000" cy="372415"/>
            <a:chOff x="7182348" y="960485"/>
            <a:chExt cx="693685" cy="598005"/>
          </a:xfrm>
        </p:grpSpPr>
        <p:sp>
          <p:nvSpPr>
            <p:cNvPr id="157" name="Hexagon 156"/>
            <p:cNvSpPr/>
            <p:nvPr/>
          </p:nvSpPr>
          <p:spPr>
            <a:xfrm>
              <a:off x="7182348" y="960485"/>
              <a:ext cx="693685" cy="598005"/>
            </a:xfrm>
            <a:prstGeom prst="hexagon">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4605" tIns="57303" rIns="114605" bIns="57303" numCol="1" spcCol="0" rtlCol="0" fromWordArt="0" anchor="ctr" anchorCtr="0" forceAA="0" compatLnSpc="1">
              <a:prstTxWarp prst="textNoShape">
                <a:avLst/>
              </a:prstTxWarp>
              <a:noAutofit/>
            </a:bodyPr>
            <a:lstStyle/>
            <a:p>
              <a:pPr algn="ctr">
                <a:lnSpc>
                  <a:spcPct val="150000"/>
                </a:lnSpc>
              </a:pPr>
              <a:endParaRPr lang="en-US" sz="1605">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65" name="Group 164"/>
            <p:cNvGrpSpPr/>
            <p:nvPr/>
          </p:nvGrpSpPr>
          <p:grpSpPr>
            <a:xfrm>
              <a:off x="7322556" y="1096382"/>
              <a:ext cx="411090" cy="351092"/>
              <a:chOff x="2875829" y="825500"/>
              <a:chExt cx="587375" cy="501650"/>
            </a:xfrm>
            <a:solidFill>
              <a:schemeClr val="bg1"/>
            </a:solidFill>
          </p:grpSpPr>
          <p:sp>
            <p:nvSpPr>
              <p:cNvPr id="166" name="Freeform 6"/>
              <p:cNvSpPr>
                <a:spLocks noEditPoints="1"/>
              </p:cNvSpPr>
              <p:nvPr/>
            </p:nvSpPr>
            <p:spPr bwMode="auto">
              <a:xfrm>
                <a:off x="2926629" y="869950"/>
                <a:ext cx="536575" cy="292100"/>
              </a:xfrm>
              <a:custGeom>
                <a:avLst/>
                <a:gdLst>
                  <a:gd name="T0" fmla="*/ 77 w 84"/>
                  <a:gd name="T1" fmla="*/ 37 h 46"/>
                  <a:gd name="T2" fmla="*/ 73 w 84"/>
                  <a:gd name="T3" fmla="*/ 40 h 46"/>
                  <a:gd name="T4" fmla="*/ 26 w 84"/>
                  <a:gd name="T5" fmla="*/ 42 h 46"/>
                  <a:gd name="T6" fmla="*/ 18 w 84"/>
                  <a:gd name="T7" fmla="*/ 37 h 46"/>
                  <a:gd name="T8" fmla="*/ 5 w 84"/>
                  <a:gd name="T9" fmla="*/ 5 h 46"/>
                  <a:gd name="T10" fmla="*/ 80 w 84"/>
                  <a:gd name="T11" fmla="*/ 10 h 46"/>
                  <a:gd name="T12" fmla="*/ 77 w 84"/>
                  <a:gd name="T13" fmla="*/ 37 h 46"/>
                  <a:gd name="T14" fmla="*/ 83 w 84"/>
                  <a:gd name="T15" fmla="*/ 6 h 46"/>
                  <a:gd name="T16" fmla="*/ 82 w 84"/>
                  <a:gd name="T17" fmla="*/ 5 h 46"/>
                  <a:gd name="T18" fmla="*/ 2 w 84"/>
                  <a:gd name="T19" fmla="*/ 0 h 46"/>
                  <a:gd name="T20" fmla="*/ 0 w 84"/>
                  <a:gd name="T21" fmla="*/ 1 h 46"/>
                  <a:gd name="T22" fmla="*/ 0 w 84"/>
                  <a:gd name="T23" fmla="*/ 3 h 46"/>
                  <a:gd name="T24" fmla="*/ 15 w 84"/>
                  <a:gd name="T25" fmla="*/ 38 h 46"/>
                  <a:gd name="T26" fmla="*/ 26 w 84"/>
                  <a:gd name="T27" fmla="*/ 46 h 46"/>
                  <a:gd name="T28" fmla="*/ 73 w 84"/>
                  <a:gd name="T29" fmla="*/ 43 h 46"/>
                  <a:gd name="T30" fmla="*/ 81 w 84"/>
                  <a:gd name="T31" fmla="*/ 37 h 46"/>
                  <a:gd name="T32" fmla="*/ 84 w 84"/>
                  <a:gd name="T33" fmla="*/ 7 h 46"/>
                  <a:gd name="T34" fmla="*/ 83 w 84"/>
                  <a:gd name="T35"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46">
                    <a:moveTo>
                      <a:pt x="77" y="37"/>
                    </a:moveTo>
                    <a:cubicBezTo>
                      <a:pt x="77" y="38"/>
                      <a:pt x="75" y="40"/>
                      <a:pt x="73" y="40"/>
                    </a:cubicBezTo>
                    <a:cubicBezTo>
                      <a:pt x="72" y="40"/>
                      <a:pt x="28" y="42"/>
                      <a:pt x="26" y="42"/>
                    </a:cubicBezTo>
                    <a:cubicBezTo>
                      <a:pt x="23" y="42"/>
                      <a:pt x="20" y="41"/>
                      <a:pt x="18" y="37"/>
                    </a:cubicBezTo>
                    <a:cubicBezTo>
                      <a:pt x="5" y="5"/>
                      <a:pt x="5" y="5"/>
                      <a:pt x="5" y="5"/>
                    </a:cubicBezTo>
                    <a:cubicBezTo>
                      <a:pt x="80" y="10"/>
                      <a:pt x="80" y="10"/>
                      <a:pt x="80" y="10"/>
                    </a:cubicBezTo>
                    <a:cubicBezTo>
                      <a:pt x="79" y="17"/>
                      <a:pt x="77" y="35"/>
                      <a:pt x="77" y="37"/>
                    </a:cubicBezTo>
                    <a:close/>
                    <a:moveTo>
                      <a:pt x="83" y="6"/>
                    </a:moveTo>
                    <a:cubicBezTo>
                      <a:pt x="83" y="5"/>
                      <a:pt x="83" y="5"/>
                      <a:pt x="82" y="5"/>
                    </a:cubicBezTo>
                    <a:cubicBezTo>
                      <a:pt x="2" y="0"/>
                      <a:pt x="2" y="0"/>
                      <a:pt x="2" y="0"/>
                    </a:cubicBezTo>
                    <a:cubicBezTo>
                      <a:pt x="1" y="0"/>
                      <a:pt x="1" y="0"/>
                      <a:pt x="0" y="1"/>
                    </a:cubicBezTo>
                    <a:cubicBezTo>
                      <a:pt x="0" y="1"/>
                      <a:pt x="0" y="2"/>
                      <a:pt x="0" y="3"/>
                    </a:cubicBezTo>
                    <a:cubicBezTo>
                      <a:pt x="15" y="38"/>
                      <a:pt x="15" y="38"/>
                      <a:pt x="15" y="38"/>
                    </a:cubicBezTo>
                    <a:cubicBezTo>
                      <a:pt x="17" y="43"/>
                      <a:pt x="21" y="46"/>
                      <a:pt x="26" y="46"/>
                    </a:cubicBezTo>
                    <a:cubicBezTo>
                      <a:pt x="28" y="46"/>
                      <a:pt x="71" y="44"/>
                      <a:pt x="73" y="43"/>
                    </a:cubicBezTo>
                    <a:cubicBezTo>
                      <a:pt x="77" y="43"/>
                      <a:pt x="80" y="41"/>
                      <a:pt x="81" y="37"/>
                    </a:cubicBezTo>
                    <a:cubicBezTo>
                      <a:pt x="81" y="35"/>
                      <a:pt x="84" y="8"/>
                      <a:pt x="84" y="7"/>
                    </a:cubicBezTo>
                    <a:cubicBezTo>
                      <a:pt x="84" y="7"/>
                      <a:pt x="84" y="6"/>
                      <a:pt x="83" y="6"/>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7" name="Freeform 7"/>
              <p:cNvSpPr>
                <a:spLocks/>
              </p:cNvSpPr>
              <p:nvPr/>
            </p:nvSpPr>
            <p:spPr bwMode="auto">
              <a:xfrm>
                <a:off x="2996479" y="895350"/>
                <a:ext cx="134938" cy="247650"/>
              </a:xfrm>
              <a:custGeom>
                <a:avLst/>
                <a:gdLst>
                  <a:gd name="T0" fmla="*/ 69 w 85"/>
                  <a:gd name="T1" fmla="*/ 156 h 156"/>
                  <a:gd name="T2" fmla="*/ 0 w 85"/>
                  <a:gd name="T3" fmla="*/ 0 h 156"/>
                  <a:gd name="T4" fmla="*/ 21 w 85"/>
                  <a:gd name="T5" fmla="*/ 0 h 156"/>
                  <a:gd name="T6" fmla="*/ 85 w 85"/>
                  <a:gd name="T7" fmla="*/ 156 h 156"/>
                  <a:gd name="T8" fmla="*/ 69 w 85"/>
                  <a:gd name="T9" fmla="*/ 156 h 156"/>
                </a:gdLst>
                <a:ahLst/>
                <a:cxnLst>
                  <a:cxn ang="0">
                    <a:pos x="T0" y="T1"/>
                  </a:cxn>
                  <a:cxn ang="0">
                    <a:pos x="T2" y="T3"/>
                  </a:cxn>
                  <a:cxn ang="0">
                    <a:pos x="T4" y="T5"/>
                  </a:cxn>
                  <a:cxn ang="0">
                    <a:pos x="T6" y="T7"/>
                  </a:cxn>
                  <a:cxn ang="0">
                    <a:pos x="T8" y="T9"/>
                  </a:cxn>
                </a:cxnLst>
                <a:rect l="0" t="0" r="r" b="b"/>
                <a:pathLst>
                  <a:path w="85" h="156">
                    <a:moveTo>
                      <a:pt x="69" y="156"/>
                    </a:moveTo>
                    <a:lnTo>
                      <a:pt x="0" y="0"/>
                    </a:lnTo>
                    <a:lnTo>
                      <a:pt x="21" y="0"/>
                    </a:lnTo>
                    <a:lnTo>
                      <a:pt x="85" y="156"/>
                    </a:lnTo>
                    <a:lnTo>
                      <a:pt x="69"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8" name="Freeform 8"/>
              <p:cNvSpPr>
                <a:spLocks/>
              </p:cNvSpPr>
              <p:nvPr/>
            </p:nvSpPr>
            <p:spPr bwMode="auto">
              <a:xfrm>
                <a:off x="3002829" y="901700"/>
                <a:ext cx="122238" cy="241300"/>
              </a:xfrm>
              <a:custGeom>
                <a:avLst/>
                <a:gdLst>
                  <a:gd name="T0" fmla="*/ 77 w 77"/>
                  <a:gd name="T1" fmla="*/ 152 h 152"/>
                  <a:gd name="T2" fmla="*/ 17 w 77"/>
                  <a:gd name="T3" fmla="*/ 0 h 152"/>
                  <a:gd name="T4" fmla="*/ 0 w 77"/>
                  <a:gd name="T5" fmla="*/ 0 h 152"/>
                  <a:gd name="T6" fmla="*/ 65 w 77"/>
                  <a:gd name="T7" fmla="*/ 152 h 152"/>
                  <a:gd name="T8" fmla="*/ 77 w 77"/>
                  <a:gd name="T9" fmla="*/ 152 h 152"/>
                </a:gdLst>
                <a:ahLst/>
                <a:cxnLst>
                  <a:cxn ang="0">
                    <a:pos x="T0" y="T1"/>
                  </a:cxn>
                  <a:cxn ang="0">
                    <a:pos x="T2" y="T3"/>
                  </a:cxn>
                  <a:cxn ang="0">
                    <a:pos x="T4" y="T5"/>
                  </a:cxn>
                  <a:cxn ang="0">
                    <a:pos x="T6" y="T7"/>
                  </a:cxn>
                  <a:cxn ang="0">
                    <a:pos x="T8" y="T9"/>
                  </a:cxn>
                </a:cxnLst>
                <a:rect l="0" t="0" r="r" b="b"/>
                <a:pathLst>
                  <a:path w="77" h="152">
                    <a:moveTo>
                      <a:pt x="77" y="152"/>
                    </a:moveTo>
                    <a:lnTo>
                      <a:pt x="17" y="0"/>
                    </a:lnTo>
                    <a:lnTo>
                      <a:pt x="0" y="0"/>
                    </a:lnTo>
                    <a:lnTo>
                      <a:pt x="65" y="152"/>
                    </a:lnTo>
                    <a:lnTo>
                      <a:pt x="77"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69" name="Freeform 9"/>
              <p:cNvSpPr>
                <a:spLocks/>
              </p:cNvSpPr>
              <p:nvPr/>
            </p:nvSpPr>
            <p:spPr bwMode="auto">
              <a:xfrm>
                <a:off x="3067917" y="895350"/>
                <a:ext cx="133350" cy="247650"/>
              </a:xfrm>
              <a:custGeom>
                <a:avLst/>
                <a:gdLst>
                  <a:gd name="T0" fmla="*/ 64 w 84"/>
                  <a:gd name="T1" fmla="*/ 156 h 156"/>
                  <a:gd name="T2" fmla="*/ 0 w 84"/>
                  <a:gd name="T3" fmla="*/ 0 h 156"/>
                  <a:gd name="T4" fmla="*/ 20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20"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0" name="Freeform 10"/>
              <p:cNvSpPr>
                <a:spLocks/>
              </p:cNvSpPr>
              <p:nvPr/>
            </p:nvSpPr>
            <p:spPr bwMode="auto">
              <a:xfrm>
                <a:off x="3074267" y="901700"/>
                <a:ext cx="120650" cy="241300"/>
              </a:xfrm>
              <a:custGeom>
                <a:avLst/>
                <a:gdLst>
                  <a:gd name="T0" fmla="*/ 76 w 76"/>
                  <a:gd name="T1" fmla="*/ 152 h 152"/>
                  <a:gd name="T2" fmla="*/ 12 w 76"/>
                  <a:gd name="T3" fmla="*/ 0 h 152"/>
                  <a:gd name="T4" fmla="*/ 0 w 76"/>
                  <a:gd name="T5" fmla="*/ 0 h 152"/>
                  <a:gd name="T6" fmla="*/ 64 w 76"/>
                  <a:gd name="T7" fmla="*/ 152 h 152"/>
                  <a:gd name="T8" fmla="*/ 76 w 76"/>
                  <a:gd name="T9" fmla="*/ 152 h 152"/>
                </a:gdLst>
                <a:ahLst/>
                <a:cxnLst>
                  <a:cxn ang="0">
                    <a:pos x="T0" y="T1"/>
                  </a:cxn>
                  <a:cxn ang="0">
                    <a:pos x="T2" y="T3"/>
                  </a:cxn>
                  <a:cxn ang="0">
                    <a:pos x="T4" y="T5"/>
                  </a:cxn>
                  <a:cxn ang="0">
                    <a:pos x="T6" y="T7"/>
                  </a:cxn>
                  <a:cxn ang="0">
                    <a:pos x="T8" y="T9"/>
                  </a:cxn>
                </a:cxnLst>
                <a:rect l="0" t="0" r="r" b="b"/>
                <a:pathLst>
                  <a:path w="76" h="152">
                    <a:moveTo>
                      <a:pt x="76" y="152"/>
                    </a:moveTo>
                    <a:lnTo>
                      <a:pt x="12" y="0"/>
                    </a:lnTo>
                    <a:lnTo>
                      <a:pt x="0" y="0"/>
                    </a:lnTo>
                    <a:lnTo>
                      <a:pt x="64" y="152"/>
                    </a:lnTo>
                    <a:lnTo>
                      <a:pt x="76"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1" name="Freeform 11"/>
              <p:cNvSpPr>
                <a:spLocks/>
              </p:cNvSpPr>
              <p:nvPr/>
            </p:nvSpPr>
            <p:spPr bwMode="auto">
              <a:xfrm>
                <a:off x="3137767" y="895350"/>
                <a:ext cx="133350" cy="247650"/>
              </a:xfrm>
              <a:custGeom>
                <a:avLst/>
                <a:gdLst>
                  <a:gd name="T0" fmla="*/ 64 w 84"/>
                  <a:gd name="T1" fmla="*/ 156 h 156"/>
                  <a:gd name="T2" fmla="*/ 0 w 84"/>
                  <a:gd name="T3" fmla="*/ 0 h 156"/>
                  <a:gd name="T4" fmla="*/ 16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16" y="0"/>
                    </a:lnTo>
                    <a:lnTo>
                      <a:pt x="84" y="156"/>
                    </a:lnTo>
                    <a:lnTo>
                      <a:pt x="64"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2" name="Freeform 12"/>
              <p:cNvSpPr>
                <a:spLocks/>
              </p:cNvSpPr>
              <p:nvPr/>
            </p:nvSpPr>
            <p:spPr bwMode="auto">
              <a:xfrm>
                <a:off x="3137767" y="901700"/>
                <a:ext cx="127000" cy="241300"/>
              </a:xfrm>
              <a:custGeom>
                <a:avLst/>
                <a:gdLst>
                  <a:gd name="T0" fmla="*/ 80 w 80"/>
                  <a:gd name="T1" fmla="*/ 152 h 152"/>
                  <a:gd name="T2" fmla="*/ 16 w 80"/>
                  <a:gd name="T3" fmla="*/ 0 h 152"/>
                  <a:gd name="T4" fmla="*/ 0 w 80"/>
                  <a:gd name="T5" fmla="*/ 0 h 152"/>
                  <a:gd name="T6" fmla="*/ 64 w 80"/>
                  <a:gd name="T7" fmla="*/ 152 h 152"/>
                  <a:gd name="T8" fmla="*/ 80 w 80"/>
                  <a:gd name="T9" fmla="*/ 152 h 152"/>
                </a:gdLst>
                <a:ahLst/>
                <a:cxnLst>
                  <a:cxn ang="0">
                    <a:pos x="T0" y="T1"/>
                  </a:cxn>
                  <a:cxn ang="0">
                    <a:pos x="T2" y="T3"/>
                  </a:cxn>
                  <a:cxn ang="0">
                    <a:pos x="T4" y="T5"/>
                  </a:cxn>
                  <a:cxn ang="0">
                    <a:pos x="T6" y="T7"/>
                  </a:cxn>
                  <a:cxn ang="0">
                    <a:pos x="T8" y="T9"/>
                  </a:cxn>
                </a:cxnLst>
                <a:rect l="0" t="0" r="r" b="b"/>
                <a:pathLst>
                  <a:path w="80" h="152">
                    <a:moveTo>
                      <a:pt x="80" y="152"/>
                    </a:moveTo>
                    <a:lnTo>
                      <a:pt x="16" y="0"/>
                    </a:lnTo>
                    <a:lnTo>
                      <a:pt x="0" y="0"/>
                    </a:lnTo>
                    <a:lnTo>
                      <a:pt x="64" y="152"/>
                    </a:lnTo>
                    <a:lnTo>
                      <a:pt x="80"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3" name="Freeform 13"/>
              <p:cNvSpPr>
                <a:spLocks/>
              </p:cNvSpPr>
              <p:nvPr/>
            </p:nvSpPr>
            <p:spPr bwMode="auto">
              <a:xfrm>
                <a:off x="3201267" y="895350"/>
                <a:ext cx="134938" cy="247650"/>
              </a:xfrm>
              <a:custGeom>
                <a:avLst/>
                <a:gdLst>
                  <a:gd name="T0" fmla="*/ 68 w 85"/>
                  <a:gd name="T1" fmla="*/ 156 h 156"/>
                  <a:gd name="T2" fmla="*/ 0 w 85"/>
                  <a:gd name="T3" fmla="*/ 0 h 156"/>
                  <a:gd name="T4" fmla="*/ 20 w 85"/>
                  <a:gd name="T5" fmla="*/ 0 h 156"/>
                  <a:gd name="T6" fmla="*/ 85 w 85"/>
                  <a:gd name="T7" fmla="*/ 156 h 156"/>
                  <a:gd name="T8" fmla="*/ 68 w 85"/>
                  <a:gd name="T9" fmla="*/ 156 h 156"/>
                </a:gdLst>
                <a:ahLst/>
                <a:cxnLst>
                  <a:cxn ang="0">
                    <a:pos x="T0" y="T1"/>
                  </a:cxn>
                  <a:cxn ang="0">
                    <a:pos x="T2" y="T3"/>
                  </a:cxn>
                  <a:cxn ang="0">
                    <a:pos x="T4" y="T5"/>
                  </a:cxn>
                  <a:cxn ang="0">
                    <a:pos x="T6" y="T7"/>
                  </a:cxn>
                  <a:cxn ang="0">
                    <a:pos x="T8" y="T9"/>
                  </a:cxn>
                </a:cxnLst>
                <a:rect l="0" t="0" r="r" b="b"/>
                <a:pathLst>
                  <a:path w="85" h="156">
                    <a:moveTo>
                      <a:pt x="68" y="156"/>
                    </a:moveTo>
                    <a:lnTo>
                      <a:pt x="0" y="0"/>
                    </a:lnTo>
                    <a:lnTo>
                      <a:pt x="20" y="0"/>
                    </a:lnTo>
                    <a:lnTo>
                      <a:pt x="85" y="156"/>
                    </a:lnTo>
                    <a:lnTo>
                      <a:pt x="68"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4" name="Freeform 14"/>
              <p:cNvSpPr>
                <a:spLocks/>
              </p:cNvSpPr>
              <p:nvPr/>
            </p:nvSpPr>
            <p:spPr bwMode="auto">
              <a:xfrm>
                <a:off x="3207617" y="901700"/>
                <a:ext cx="128588" cy="241300"/>
              </a:xfrm>
              <a:custGeom>
                <a:avLst/>
                <a:gdLst>
                  <a:gd name="T0" fmla="*/ 81 w 81"/>
                  <a:gd name="T1" fmla="*/ 152 h 152"/>
                  <a:gd name="T2" fmla="*/ 16 w 81"/>
                  <a:gd name="T3" fmla="*/ 0 h 152"/>
                  <a:gd name="T4" fmla="*/ 0 w 81"/>
                  <a:gd name="T5" fmla="*/ 0 h 152"/>
                  <a:gd name="T6" fmla="*/ 64 w 81"/>
                  <a:gd name="T7" fmla="*/ 152 h 152"/>
                  <a:gd name="T8" fmla="*/ 81 w 81"/>
                  <a:gd name="T9" fmla="*/ 152 h 152"/>
                </a:gdLst>
                <a:ahLst/>
                <a:cxnLst>
                  <a:cxn ang="0">
                    <a:pos x="T0" y="T1"/>
                  </a:cxn>
                  <a:cxn ang="0">
                    <a:pos x="T2" y="T3"/>
                  </a:cxn>
                  <a:cxn ang="0">
                    <a:pos x="T4" y="T5"/>
                  </a:cxn>
                  <a:cxn ang="0">
                    <a:pos x="T6" y="T7"/>
                  </a:cxn>
                  <a:cxn ang="0">
                    <a:pos x="T8" y="T9"/>
                  </a:cxn>
                </a:cxnLst>
                <a:rect l="0" t="0" r="r" b="b"/>
                <a:pathLst>
                  <a:path w="81" h="152">
                    <a:moveTo>
                      <a:pt x="81" y="152"/>
                    </a:moveTo>
                    <a:lnTo>
                      <a:pt x="16" y="0"/>
                    </a:lnTo>
                    <a:lnTo>
                      <a:pt x="0" y="0"/>
                    </a:lnTo>
                    <a:lnTo>
                      <a:pt x="64" y="152"/>
                    </a:lnTo>
                    <a:lnTo>
                      <a:pt x="81" y="152"/>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15"/>
              <p:cNvSpPr>
                <a:spLocks/>
              </p:cNvSpPr>
              <p:nvPr/>
            </p:nvSpPr>
            <p:spPr bwMode="auto">
              <a:xfrm>
                <a:off x="3271117" y="895350"/>
                <a:ext cx="134938" cy="247650"/>
              </a:xfrm>
              <a:custGeom>
                <a:avLst/>
                <a:gdLst>
                  <a:gd name="T0" fmla="*/ 65 w 85"/>
                  <a:gd name="T1" fmla="*/ 156 h 156"/>
                  <a:gd name="T2" fmla="*/ 0 w 85"/>
                  <a:gd name="T3" fmla="*/ 0 h 156"/>
                  <a:gd name="T4" fmla="*/ 20 w 85"/>
                  <a:gd name="T5" fmla="*/ 0 h 156"/>
                  <a:gd name="T6" fmla="*/ 85 w 85"/>
                  <a:gd name="T7" fmla="*/ 156 h 156"/>
                  <a:gd name="T8" fmla="*/ 65 w 85"/>
                  <a:gd name="T9" fmla="*/ 156 h 156"/>
                </a:gdLst>
                <a:ahLst/>
                <a:cxnLst>
                  <a:cxn ang="0">
                    <a:pos x="T0" y="T1"/>
                  </a:cxn>
                  <a:cxn ang="0">
                    <a:pos x="T2" y="T3"/>
                  </a:cxn>
                  <a:cxn ang="0">
                    <a:pos x="T4" y="T5"/>
                  </a:cxn>
                  <a:cxn ang="0">
                    <a:pos x="T6" y="T7"/>
                  </a:cxn>
                  <a:cxn ang="0">
                    <a:pos x="T8" y="T9"/>
                  </a:cxn>
                </a:cxnLst>
                <a:rect l="0" t="0" r="r" b="b"/>
                <a:pathLst>
                  <a:path w="85" h="156">
                    <a:moveTo>
                      <a:pt x="65" y="156"/>
                    </a:moveTo>
                    <a:lnTo>
                      <a:pt x="0" y="0"/>
                    </a:lnTo>
                    <a:lnTo>
                      <a:pt x="20" y="0"/>
                    </a:lnTo>
                    <a:lnTo>
                      <a:pt x="85" y="156"/>
                    </a:lnTo>
                    <a:lnTo>
                      <a:pt x="65" y="156"/>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16"/>
              <p:cNvSpPr>
                <a:spLocks/>
              </p:cNvSpPr>
              <p:nvPr/>
            </p:nvSpPr>
            <p:spPr bwMode="auto">
              <a:xfrm>
                <a:off x="3342554" y="895350"/>
                <a:ext cx="95250" cy="215900"/>
              </a:xfrm>
              <a:custGeom>
                <a:avLst/>
                <a:gdLst>
                  <a:gd name="T0" fmla="*/ 0 w 60"/>
                  <a:gd name="T1" fmla="*/ 0 h 136"/>
                  <a:gd name="T2" fmla="*/ 16 w 60"/>
                  <a:gd name="T3" fmla="*/ 0 h 136"/>
                  <a:gd name="T4" fmla="*/ 60 w 60"/>
                  <a:gd name="T5" fmla="*/ 104 h 136"/>
                  <a:gd name="T6" fmla="*/ 56 w 60"/>
                  <a:gd name="T7" fmla="*/ 136 h 136"/>
                  <a:gd name="T8" fmla="*/ 0 w 60"/>
                  <a:gd name="T9" fmla="*/ 0 h 136"/>
                </a:gdLst>
                <a:ahLst/>
                <a:cxnLst>
                  <a:cxn ang="0">
                    <a:pos x="T0" y="T1"/>
                  </a:cxn>
                  <a:cxn ang="0">
                    <a:pos x="T2" y="T3"/>
                  </a:cxn>
                  <a:cxn ang="0">
                    <a:pos x="T4" y="T5"/>
                  </a:cxn>
                  <a:cxn ang="0">
                    <a:pos x="T6" y="T7"/>
                  </a:cxn>
                  <a:cxn ang="0">
                    <a:pos x="T8" y="T9"/>
                  </a:cxn>
                </a:cxnLst>
                <a:rect l="0" t="0" r="r" b="b"/>
                <a:pathLst>
                  <a:path w="60" h="136">
                    <a:moveTo>
                      <a:pt x="0" y="0"/>
                    </a:moveTo>
                    <a:lnTo>
                      <a:pt x="16" y="0"/>
                    </a:lnTo>
                    <a:lnTo>
                      <a:pt x="60" y="104"/>
                    </a:lnTo>
                    <a:lnTo>
                      <a:pt x="56" y="136"/>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7" name="Oval 17"/>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8" name="Oval 18"/>
              <p:cNvSpPr>
                <a:spLocks noChangeArrowheads="1"/>
              </p:cNvSpPr>
              <p:nvPr/>
            </p:nvSpPr>
            <p:spPr bwMode="auto">
              <a:xfrm>
                <a:off x="3017117" y="1250950"/>
                <a:ext cx="825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79" name="Oval 19"/>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0" name="Oval 20"/>
              <p:cNvSpPr>
                <a:spLocks noChangeArrowheads="1"/>
              </p:cNvSpPr>
              <p:nvPr/>
            </p:nvSpPr>
            <p:spPr bwMode="auto">
              <a:xfrm>
                <a:off x="3023467" y="1250950"/>
                <a:ext cx="69850"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1" name="Oval 21"/>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2" name="Oval 22"/>
              <p:cNvSpPr>
                <a:spLocks noChangeArrowheads="1"/>
              </p:cNvSpPr>
              <p:nvPr/>
            </p:nvSpPr>
            <p:spPr bwMode="auto">
              <a:xfrm>
                <a:off x="3023467" y="1250950"/>
                <a:ext cx="69850"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3" name="Oval 23"/>
              <p:cNvSpPr>
                <a:spLocks noChangeArrowheads="1"/>
              </p:cNvSpPr>
              <p:nvPr/>
            </p:nvSpPr>
            <p:spPr bwMode="auto">
              <a:xfrm>
                <a:off x="3023467" y="1257300"/>
                <a:ext cx="69850"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4" name="Oval 24"/>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5" name="Oval 25"/>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6" name="Oval 26"/>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7" name="Oval 27"/>
              <p:cNvSpPr>
                <a:spLocks noChangeArrowheads="1"/>
              </p:cNvSpPr>
              <p:nvPr/>
            </p:nvSpPr>
            <p:spPr bwMode="auto">
              <a:xfrm>
                <a:off x="3309217" y="1250950"/>
                <a:ext cx="77788"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8" name="Oval 28"/>
              <p:cNvSpPr>
                <a:spLocks noChangeArrowheads="1"/>
              </p:cNvSpPr>
              <p:nvPr/>
            </p:nvSpPr>
            <p:spPr bwMode="auto">
              <a:xfrm>
                <a:off x="3309217" y="1250950"/>
                <a:ext cx="7143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89" name="Oval 29"/>
              <p:cNvSpPr>
                <a:spLocks noChangeArrowheads="1"/>
              </p:cNvSpPr>
              <p:nvPr/>
            </p:nvSpPr>
            <p:spPr bwMode="auto">
              <a:xfrm>
                <a:off x="3315567" y="1250950"/>
                <a:ext cx="65088" cy="698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0" name="Oval 30"/>
              <p:cNvSpPr>
                <a:spLocks noChangeArrowheads="1"/>
              </p:cNvSpPr>
              <p:nvPr/>
            </p:nvSpPr>
            <p:spPr bwMode="auto">
              <a:xfrm>
                <a:off x="3315567" y="1257300"/>
                <a:ext cx="65088" cy="635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1" name="Freeform 31"/>
              <p:cNvSpPr>
                <a:spLocks/>
              </p:cNvSpPr>
              <p:nvPr/>
            </p:nvSpPr>
            <p:spPr bwMode="auto">
              <a:xfrm>
                <a:off x="3036167" y="1212850"/>
                <a:ext cx="44450" cy="95250"/>
              </a:xfrm>
              <a:custGeom>
                <a:avLst/>
                <a:gdLst>
                  <a:gd name="T0" fmla="*/ 7 w 7"/>
                  <a:gd name="T1" fmla="*/ 13 h 15"/>
                  <a:gd name="T2" fmla="*/ 4 w 7"/>
                  <a:gd name="T3" fmla="*/ 15 h 15"/>
                  <a:gd name="T4" fmla="*/ 3 w 7"/>
                  <a:gd name="T5" fmla="*/ 15 h 15"/>
                  <a:gd name="T6" fmla="*/ 0 w 7"/>
                  <a:gd name="T7" fmla="*/ 13 h 15"/>
                  <a:gd name="T8" fmla="*/ 0 w 7"/>
                  <a:gd name="T9" fmla="*/ 3 h 15"/>
                  <a:gd name="T10" fmla="*/ 3 w 7"/>
                  <a:gd name="T11" fmla="*/ 0 h 15"/>
                  <a:gd name="T12" fmla="*/ 4 w 7"/>
                  <a:gd name="T13" fmla="*/ 0 h 15"/>
                  <a:gd name="T14" fmla="*/ 7 w 7"/>
                  <a:gd name="T15" fmla="*/ 3 h 15"/>
                  <a:gd name="T16" fmla="*/ 7 w 7"/>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5">
                    <a:moveTo>
                      <a:pt x="7" y="13"/>
                    </a:moveTo>
                    <a:cubicBezTo>
                      <a:pt x="7" y="14"/>
                      <a:pt x="6" y="15"/>
                      <a:pt x="4" y="15"/>
                    </a:cubicBezTo>
                    <a:cubicBezTo>
                      <a:pt x="3" y="15"/>
                      <a:pt x="3" y="15"/>
                      <a:pt x="3" y="15"/>
                    </a:cubicBezTo>
                    <a:cubicBezTo>
                      <a:pt x="1" y="15"/>
                      <a:pt x="0" y="14"/>
                      <a:pt x="0" y="13"/>
                    </a:cubicBezTo>
                    <a:cubicBezTo>
                      <a:pt x="0" y="3"/>
                      <a:pt x="0" y="3"/>
                      <a:pt x="0" y="3"/>
                    </a:cubicBezTo>
                    <a:cubicBezTo>
                      <a:pt x="0" y="1"/>
                      <a:pt x="1" y="0"/>
                      <a:pt x="3" y="0"/>
                    </a:cubicBezTo>
                    <a:cubicBezTo>
                      <a:pt x="4" y="0"/>
                      <a:pt x="4" y="0"/>
                      <a:pt x="4" y="0"/>
                    </a:cubicBezTo>
                    <a:cubicBezTo>
                      <a:pt x="6" y="0"/>
                      <a:pt x="7" y="1"/>
                      <a:pt x="7" y="3"/>
                    </a:cubicBezTo>
                    <a:lnTo>
                      <a:pt x="7"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2" name="Freeform 32"/>
              <p:cNvSpPr>
                <a:spLocks/>
              </p:cNvSpPr>
              <p:nvPr/>
            </p:nvSpPr>
            <p:spPr bwMode="auto">
              <a:xfrm>
                <a:off x="3042517" y="1219200"/>
                <a:ext cx="31750" cy="88900"/>
              </a:xfrm>
              <a:custGeom>
                <a:avLst/>
                <a:gdLst>
                  <a:gd name="T0" fmla="*/ 2 w 5"/>
                  <a:gd name="T1" fmla="*/ 14 h 14"/>
                  <a:gd name="T2" fmla="*/ 0 w 5"/>
                  <a:gd name="T3" fmla="*/ 12 h 14"/>
                  <a:gd name="T4" fmla="*/ 0 w 5"/>
                  <a:gd name="T5" fmla="*/ 2 h 14"/>
                  <a:gd name="T6" fmla="*/ 2 w 5"/>
                  <a:gd name="T7" fmla="*/ 0 h 14"/>
                  <a:gd name="T8" fmla="*/ 3 w 5"/>
                  <a:gd name="T9" fmla="*/ 0 h 14"/>
                  <a:gd name="T10" fmla="*/ 5 w 5"/>
                  <a:gd name="T11" fmla="*/ 2 h 14"/>
                  <a:gd name="T12" fmla="*/ 5 w 5"/>
                  <a:gd name="T13" fmla="*/ 12 h 14"/>
                  <a:gd name="T14" fmla="*/ 3 w 5"/>
                  <a:gd name="T15" fmla="*/ 14 h 14"/>
                  <a:gd name="T16" fmla="*/ 2 w 5"/>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4">
                    <a:moveTo>
                      <a:pt x="2" y="14"/>
                    </a:moveTo>
                    <a:cubicBezTo>
                      <a:pt x="0" y="14"/>
                      <a:pt x="0" y="13"/>
                      <a:pt x="0" y="12"/>
                    </a:cubicBezTo>
                    <a:cubicBezTo>
                      <a:pt x="0" y="2"/>
                      <a:pt x="0" y="2"/>
                      <a:pt x="0" y="2"/>
                    </a:cubicBezTo>
                    <a:cubicBezTo>
                      <a:pt x="0" y="1"/>
                      <a:pt x="0" y="0"/>
                      <a:pt x="2" y="0"/>
                    </a:cubicBezTo>
                    <a:cubicBezTo>
                      <a:pt x="3" y="0"/>
                      <a:pt x="3" y="0"/>
                      <a:pt x="3" y="0"/>
                    </a:cubicBezTo>
                    <a:cubicBezTo>
                      <a:pt x="5" y="0"/>
                      <a:pt x="5" y="1"/>
                      <a:pt x="5" y="2"/>
                    </a:cubicBezTo>
                    <a:cubicBezTo>
                      <a:pt x="5" y="12"/>
                      <a:pt x="5" y="12"/>
                      <a:pt x="5" y="12"/>
                    </a:cubicBezTo>
                    <a:cubicBezTo>
                      <a:pt x="5" y="13"/>
                      <a:pt x="5" y="14"/>
                      <a:pt x="3"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3" name="Freeform 33"/>
              <p:cNvSpPr>
                <a:spLocks/>
              </p:cNvSpPr>
              <p:nvPr/>
            </p:nvSpPr>
            <p:spPr bwMode="auto">
              <a:xfrm>
                <a:off x="3329854" y="1212850"/>
                <a:ext cx="38100" cy="95250"/>
              </a:xfrm>
              <a:custGeom>
                <a:avLst/>
                <a:gdLst>
                  <a:gd name="T0" fmla="*/ 6 w 6"/>
                  <a:gd name="T1" fmla="*/ 13 h 15"/>
                  <a:gd name="T2" fmla="*/ 4 w 6"/>
                  <a:gd name="T3" fmla="*/ 15 h 15"/>
                  <a:gd name="T4" fmla="*/ 2 w 6"/>
                  <a:gd name="T5" fmla="*/ 15 h 15"/>
                  <a:gd name="T6" fmla="*/ 0 w 6"/>
                  <a:gd name="T7" fmla="*/ 13 h 15"/>
                  <a:gd name="T8" fmla="*/ 0 w 6"/>
                  <a:gd name="T9" fmla="*/ 3 h 15"/>
                  <a:gd name="T10" fmla="*/ 2 w 6"/>
                  <a:gd name="T11" fmla="*/ 0 h 15"/>
                  <a:gd name="T12" fmla="*/ 4 w 6"/>
                  <a:gd name="T13" fmla="*/ 0 h 15"/>
                  <a:gd name="T14" fmla="*/ 6 w 6"/>
                  <a:gd name="T15" fmla="*/ 3 h 15"/>
                  <a:gd name="T16" fmla="*/ 6 w 6"/>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5">
                    <a:moveTo>
                      <a:pt x="6" y="13"/>
                    </a:moveTo>
                    <a:cubicBezTo>
                      <a:pt x="6" y="14"/>
                      <a:pt x="5" y="15"/>
                      <a:pt x="4" y="15"/>
                    </a:cubicBezTo>
                    <a:cubicBezTo>
                      <a:pt x="2" y="15"/>
                      <a:pt x="2" y="15"/>
                      <a:pt x="2" y="15"/>
                    </a:cubicBezTo>
                    <a:cubicBezTo>
                      <a:pt x="1" y="15"/>
                      <a:pt x="0" y="14"/>
                      <a:pt x="0" y="13"/>
                    </a:cubicBezTo>
                    <a:cubicBezTo>
                      <a:pt x="0" y="3"/>
                      <a:pt x="0" y="3"/>
                      <a:pt x="0" y="3"/>
                    </a:cubicBezTo>
                    <a:cubicBezTo>
                      <a:pt x="0" y="1"/>
                      <a:pt x="1" y="0"/>
                      <a:pt x="2" y="0"/>
                    </a:cubicBezTo>
                    <a:cubicBezTo>
                      <a:pt x="4" y="0"/>
                      <a:pt x="4" y="0"/>
                      <a:pt x="4" y="0"/>
                    </a:cubicBezTo>
                    <a:cubicBezTo>
                      <a:pt x="5" y="0"/>
                      <a:pt x="6" y="1"/>
                      <a:pt x="6" y="3"/>
                    </a:cubicBezTo>
                    <a:lnTo>
                      <a:pt x="6" y="13"/>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4" name="Freeform 34"/>
              <p:cNvSpPr>
                <a:spLocks/>
              </p:cNvSpPr>
              <p:nvPr/>
            </p:nvSpPr>
            <p:spPr bwMode="auto">
              <a:xfrm>
                <a:off x="3329854" y="1219200"/>
                <a:ext cx="38100" cy="88900"/>
              </a:xfrm>
              <a:custGeom>
                <a:avLst/>
                <a:gdLst>
                  <a:gd name="T0" fmla="*/ 2 w 6"/>
                  <a:gd name="T1" fmla="*/ 14 h 14"/>
                  <a:gd name="T2" fmla="*/ 0 w 6"/>
                  <a:gd name="T3" fmla="*/ 12 h 14"/>
                  <a:gd name="T4" fmla="*/ 0 w 6"/>
                  <a:gd name="T5" fmla="*/ 2 h 14"/>
                  <a:gd name="T6" fmla="*/ 2 w 6"/>
                  <a:gd name="T7" fmla="*/ 0 h 14"/>
                  <a:gd name="T8" fmla="*/ 4 w 6"/>
                  <a:gd name="T9" fmla="*/ 0 h 14"/>
                  <a:gd name="T10" fmla="*/ 6 w 6"/>
                  <a:gd name="T11" fmla="*/ 2 h 14"/>
                  <a:gd name="T12" fmla="*/ 6 w 6"/>
                  <a:gd name="T13" fmla="*/ 12 h 14"/>
                  <a:gd name="T14" fmla="*/ 4 w 6"/>
                  <a:gd name="T15" fmla="*/ 14 h 14"/>
                  <a:gd name="T16" fmla="*/ 2 w 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4">
                    <a:moveTo>
                      <a:pt x="2" y="14"/>
                    </a:moveTo>
                    <a:cubicBezTo>
                      <a:pt x="1" y="14"/>
                      <a:pt x="0" y="13"/>
                      <a:pt x="0" y="12"/>
                    </a:cubicBezTo>
                    <a:cubicBezTo>
                      <a:pt x="0" y="2"/>
                      <a:pt x="0" y="2"/>
                      <a:pt x="0" y="2"/>
                    </a:cubicBezTo>
                    <a:cubicBezTo>
                      <a:pt x="0" y="1"/>
                      <a:pt x="1" y="0"/>
                      <a:pt x="2" y="0"/>
                    </a:cubicBezTo>
                    <a:cubicBezTo>
                      <a:pt x="4" y="0"/>
                      <a:pt x="4" y="0"/>
                      <a:pt x="4" y="0"/>
                    </a:cubicBezTo>
                    <a:cubicBezTo>
                      <a:pt x="5" y="0"/>
                      <a:pt x="6" y="1"/>
                      <a:pt x="6" y="2"/>
                    </a:cubicBezTo>
                    <a:cubicBezTo>
                      <a:pt x="6" y="12"/>
                      <a:pt x="6" y="12"/>
                      <a:pt x="6" y="12"/>
                    </a:cubicBezTo>
                    <a:cubicBezTo>
                      <a:pt x="6" y="13"/>
                      <a:pt x="5" y="14"/>
                      <a:pt x="4" y="14"/>
                    </a:cubicBezTo>
                    <a:lnTo>
                      <a:pt x="2" y="14"/>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5" name="Rectangle 35"/>
              <p:cNvSpPr>
                <a:spLocks noChangeArrowheads="1"/>
              </p:cNvSpPr>
              <p:nvPr/>
            </p:nvSpPr>
            <p:spPr bwMode="auto">
              <a:xfrm>
                <a:off x="3042517" y="1231900"/>
                <a:ext cx="3175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6" name="Rectangle 36"/>
              <p:cNvSpPr>
                <a:spLocks noChangeArrowheads="1"/>
              </p:cNvSpPr>
              <p:nvPr/>
            </p:nvSpPr>
            <p:spPr bwMode="auto">
              <a:xfrm>
                <a:off x="3329854" y="1231900"/>
                <a:ext cx="38100" cy="12700"/>
              </a:xfrm>
              <a:prstGeom prst="rect">
                <a:avLst/>
              </a:prstGeom>
              <a:grpFill/>
              <a:ln w="9525">
                <a:noFill/>
                <a:miter lim="800000"/>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7" name="Freeform 37"/>
              <p:cNvSpPr>
                <a:spLocks/>
              </p:cNvSpPr>
              <p:nvPr/>
            </p:nvSpPr>
            <p:spPr bwMode="auto">
              <a:xfrm>
                <a:off x="2875829" y="825500"/>
                <a:ext cx="542925" cy="412750"/>
              </a:xfrm>
              <a:custGeom>
                <a:avLst/>
                <a:gdLst>
                  <a:gd name="T0" fmla="*/ 23 w 85"/>
                  <a:gd name="T1" fmla="*/ 61 h 65"/>
                  <a:gd name="T2" fmla="*/ 22 w 85"/>
                  <a:gd name="T3" fmla="*/ 59 h 65"/>
                  <a:gd name="T4" fmla="*/ 25 w 85"/>
                  <a:gd name="T5" fmla="*/ 55 h 65"/>
                  <a:gd name="T6" fmla="*/ 25 w 85"/>
                  <a:gd name="T7" fmla="*/ 51 h 65"/>
                  <a:gd name="T8" fmla="*/ 15 w 85"/>
                  <a:gd name="T9" fmla="*/ 26 h 65"/>
                  <a:gd name="T10" fmla="*/ 5 w 85"/>
                  <a:gd name="T11" fmla="*/ 1 h 65"/>
                  <a:gd name="T12" fmla="*/ 2 w 85"/>
                  <a:gd name="T13" fmla="*/ 0 h 65"/>
                  <a:gd name="T14" fmla="*/ 2 w 85"/>
                  <a:gd name="T15" fmla="*/ 0 h 65"/>
                  <a:gd name="T16" fmla="*/ 1 w 85"/>
                  <a:gd name="T17" fmla="*/ 3 h 65"/>
                  <a:gd name="T18" fmla="*/ 10 w 85"/>
                  <a:gd name="T19" fmla="*/ 27 h 65"/>
                  <a:gd name="T20" fmla="*/ 20 w 85"/>
                  <a:gd name="T21" fmla="*/ 50 h 65"/>
                  <a:gd name="T22" fmla="*/ 20 w 85"/>
                  <a:gd name="T23" fmla="*/ 54 h 65"/>
                  <a:gd name="T24" fmla="*/ 14 w 85"/>
                  <a:gd name="T25" fmla="*/ 63 h 65"/>
                  <a:gd name="T26" fmla="*/ 15 w 85"/>
                  <a:gd name="T27" fmla="*/ 65 h 65"/>
                  <a:gd name="T28" fmla="*/ 49 w 85"/>
                  <a:gd name="T29" fmla="*/ 65 h 65"/>
                  <a:gd name="T30" fmla="*/ 83 w 85"/>
                  <a:gd name="T31" fmla="*/ 65 h 65"/>
                  <a:gd name="T32" fmla="*/ 85 w 85"/>
                  <a:gd name="T33" fmla="*/ 63 h 65"/>
                  <a:gd name="T34" fmla="*/ 83 w 85"/>
                  <a:gd name="T35" fmla="*/ 61 h 65"/>
                  <a:gd name="T36" fmla="*/ 53 w 85"/>
                  <a:gd name="T37" fmla="*/ 61 h 65"/>
                  <a:gd name="T38" fmla="*/ 23 w 85"/>
                  <a:gd name="T39"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65">
                    <a:moveTo>
                      <a:pt x="23" y="61"/>
                    </a:moveTo>
                    <a:cubicBezTo>
                      <a:pt x="22" y="61"/>
                      <a:pt x="22" y="60"/>
                      <a:pt x="22" y="59"/>
                    </a:cubicBezTo>
                    <a:cubicBezTo>
                      <a:pt x="25" y="55"/>
                      <a:pt x="25" y="55"/>
                      <a:pt x="25" y="55"/>
                    </a:cubicBezTo>
                    <a:cubicBezTo>
                      <a:pt x="25" y="54"/>
                      <a:pt x="25" y="52"/>
                      <a:pt x="25" y="51"/>
                    </a:cubicBezTo>
                    <a:cubicBezTo>
                      <a:pt x="15" y="26"/>
                      <a:pt x="15" y="26"/>
                      <a:pt x="15" y="26"/>
                    </a:cubicBezTo>
                    <a:cubicBezTo>
                      <a:pt x="5" y="1"/>
                      <a:pt x="5" y="1"/>
                      <a:pt x="5" y="1"/>
                    </a:cubicBezTo>
                    <a:cubicBezTo>
                      <a:pt x="4" y="0"/>
                      <a:pt x="3" y="0"/>
                      <a:pt x="2" y="0"/>
                    </a:cubicBezTo>
                    <a:cubicBezTo>
                      <a:pt x="2" y="0"/>
                      <a:pt x="2" y="0"/>
                      <a:pt x="2" y="0"/>
                    </a:cubicBezTo>
                    <a:cubicBezTo>
                      <a:pt x="1" y="1"/>
                      <a:pt x="0" y="2"/>
                      <a:pt x="1" y="3"/>
                    </a:cubicBezTo>
                    <a:cubicBezTo>
                      <a:pt x="10" y="27"/>
                      <a:pt x="10" y="27"/>
                      <a:pt x="10" y="27"/>
                    </a:cubicBezTo>
                    <a:cubicBezTo>
                      <a:pt x="20" y="50"/>
                      <a:pt x="20" y="50"/>
                      <a:pt x="20" y="50"/>
                    </a:cubicBezTo>
                    <a:cubicBezTo>
                      <a:pt x="20" y="51"/>
                      <a:pt x="20" y="53"/>
                      <a:pt x="20" y="54"/>
                    </a:cubicBezTo>
                    <a:cubicBezTo>
                      <a:pt x="14" y="63"/>
                      <a:pt x="14" y="63"/>
                      <a:pt x="14" y="63"/>
                    </a:cubicBezTo>
                    <a:cubicBezTo>
                      <a:pt x="14" y="64"/>
                      <a:pt x="14" y="65"/>
                      <a:pt x="15" y="65"/>
                    </a:cubicBezTo>
                    <a:cubicBezTo>
                      <a:pt x="49" y="65"/>
                      <a:pt x="49" y="65"/>
                      <a:pt x="49" y="65"/>
                    </a:cubicBezTo>
                    <a:cubicBezTo>
                      <a:pt x="83" y="65"/>
                      <a:pt x="83" y="65"/>
                      <a:pt x="83" y="65"/>
                    </a:cubicBezTo>
                    <a:cubicBezTo>
                      <a:pt x="84" y="65"/>
                      <a:pt x="85" y="64"/>
                      <a:pt x="85" y="63"/>
                    </a:cubicBezTo>
                    <a:cubicBezTo>
                      <a:pt x="85" y="62"/>
                      <a:pt x="84" y="61"/>
                      <a:pt x="83" y="61"/>
                    </a:cubicBezTo>
                    <a:cubicBezTo>
                      <a:pt x="53" y="61"/>
                      <a:pt x="53" y="61"/>
                      <a:pt x="53" y="61"/>
                    </a:cubicBezTo>
                    <a:lnTo>
                      <a:pt x="23" y="61"/>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8" name="Freeform 38"/>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2 h 65"/>
                  <a:gd name="T42" fmla="*/ 20 w 85"/>
                  <a:gd name="T43" fmla="*/ 54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3"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2"/>
                      <a:pt x="15" y="62"/>
                    </a:cubicBezTo>
                    <a:cubicBezTo>
                      <a:pt x="20" y="54"/>
                      <a:pt x="20" y="54"/>
                      <a:pt x="20" y="54"/>
                    </a:cubicBezTo>
                    <a:cubicBezTo>
                      <a:pt x="20" y="54"/>
                      <a:pt x="20" y="54"/>
                      <a:pt x="20" y="54"/>
                    </a:cubicBezTo>
                    <a:cubicBezTo>
                      <a:pt x="20" y="53"/>
                      <a:pt x="20" y="51"/>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99" name="Freeform 39"/>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3 h 65"/>
                  <a:gd name="T42" fmla="*/ 20 w 85"/>
                  <a:gd name="T43" fmla="*/ 55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3"/>
                      <a:pt x="15" y="63"/>
                    </a:cubicBezTo>
                    <a:cubicBezTo>
                      <a:pt x="20" y="55"/>
                      <a:pt x="20" y="55"/>
                      <a:pt x="20" y="55"/>
                    </a:cubicBezTo>
                    <a:cubicBezTo>
                      <a:pt x="20" y="54"/>
                      <a:pt x="20" y="54"/>
                      <a:pt x="20" y="54"/>
                    </a:cubicBezTo>
                    <a:cubicBezTo>
                      <a:pt x="20" y="53"/>
                      <a:pt x="20" y="52"/>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0" name="Freeform 40"/>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0"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41"/>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4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4" y="55"/>
                    </a:cubicBezTo>
                    <a:cubicBezTo>
                      <a:pt x="22" y="59"/>
                      <a:pt x="22" y="59"/>
                      <a:pt x="22" y="59"/>
                    </a:cubicBezTo>
                    <a:cubicBezTo>
                      <a:pt x="22" y="59"/>
                      <a:pt x="22" y="60"/>
                      <a:pt x="22" y="60"/>
                    </a:cubicBezTo>
                    <a:cubicBezTo>
                      <a:pt x="22" y="61"/>
                      <a:pt x="22"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2" name="Freeform 42"/>
              <p:cNvSpPr>
                <a:spLocks/>
              </p:cNvSpPr>
              <p:nvPr/>
            </p:nvSpPr>
            <p:spPr bwMode="auto">
              <a:xfrm>
                <a:off x="2875829" y="825500"/>
                <a:ext cx="542925" cy="412750"/>
              </a:xfrm>
              <a:custGeom>
                <a:avLst/>
                <a:gdLst>
                  <a:gd name="T0" fmla="*/ 2 w 85"/>
                  <a:gd name="T1" fmla="*/ 0 h 65"/>
                  <a:gd name="T2" fmla="*/ 3 w 85"/>
                  <a:gd name="T3" fmla="*/ 0 h 65"/>
                  <a:gd name="T4" fmla="*/ 4 w 85"/>
                  <a:gd name="T5" fmla="*/ 1 h 65"/>
                  <a:gd name="T6" fmla="*/ 15 w 85"/>
                  <a:gd name="T7" fmla="*/ 26 h 65"/>
                  <a:gd name="T8" fmla="*/ 25 w 85"/>
                  <a:gd name="T9" fmla="*/ 51 h 65"/>
                  <a:gd name="T10" fmla="*/ 24 w 85"/>
                  <a:gd name="T11" fmla="*/ 54 h 65"/>
                  <a:gd name="T12" fmla="*/ 22 w 85"/>
                  <a:gd name="T13" fmla="*/ 59 h 65"/>
                  <a:gd name="T14" fmla="*/ 22 w 85"/>
                  <a:gd name="T15" fmla="*/ 60 h 65"/>
                  <a:gd name="T16" fmla="*/ 23 w 85"/>
                  <a:gd name="T17" fmla="*/ 61 h 65"/>
                  <a:gd name="T18" fmla="*/ 23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7 w 85"/>
                  <a:gd name="T35" fmla="*/ 65 h 65"/>
                  <a:gd name="T36" fmla="*/ 15 w 85"/>
                  <a:gd name="T37" fmla="*/ 65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1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4" y="1"/>
                    </a:cubicBezTo>
                    <a:cubicBezTo>
                      <a:pt x="15" y="26"/>
                      <a:pt x="15" y="26"/>
                      <a:pt x="15" y="26"/>
                    </a:cubicBezTo>
                    <a:cubicBezTo>
                      <a:pt x="25" y="51"/>
                      <a:pt x="25" y="51"/>
                      <a:pt x="25" y="51"/>
                    </a:cubicBezTo>
                    <a:cubicBezTo>
                      <a:pt x="25" y="52"/>
                      <a:pt x="25" y="54"/>
                      <a:pt x="24" y="54"/>
                    </a:cubicBezTo>
                    <a:cubicBezTo>
                      <a:pt x="22" y="59"/>
                      <a:pt x="22" y="59"/>
                      <a:pt x="22" y="59"/>
                    </a:cubicBezTo>
                    <a:cubicBezTo>
                      <a:pt x="22" y="59"/>
                      <a:pt x="22" y="60"/>
                      <a:pt x="22" y="60"/>
                    </a:cubicBezTo>
                    <a:cubicBezTo>
                      <a:pt x="22" y="61"/>
                      <a:pt x="22" y="61"/>
                      <a:pt x="23" y="61"/>
                    </a:cubicBezTo>
                    <a:cubicBezTo>
                      <a:pt x="23" y="61"/>
                      <a:pt x="23" y="61"/>
                      <a:pt x="23"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7" y="65"/>
                      <a:pt x="17" y="65"/>
                      <a:pt x="17" y="65"/>
                    </a:cubicBezTo>
                    <a:cubicBezTo>
                      <a:pt x="17" y="65"/>
                      <a:pt x="15" y="65"/>
                      <a:pt x="15" y="65"/>
                    </a:cubicBezTo>
                    <a:cubicBezTo>
                      <a:pt x="15" y="65"/>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1"/>
                      <a:pt x="20" y="50"/>
                      <a:pt x="20" y="50"/>
                    </a:cubicBezTo>
                    <a:cubicBezTo>
                      <a:pt x="11" y="27"/>
                      <a:pt x="11" y="27"/>
                      <a:pt x="11" y="27"/>
                    </a:cubicBezTo>
                    <a:cubicBezTo>
                      <a:pt x="1" y="3"/>
                      <a:pt x="1" y="3"/>
                      <a:pt x="1" y="3"/>
                    </a:cubicBezTo>
                    <a:cubicBezTo>
                      <a:pt x="1" y="3"/>
                      <a:pt x="1" y="3"/>
                      <a:pt x="1" y="3"/>
                    </a:cubicBezTo>
                    <a:cubicBezTo>
                      <a:pt x="0" y="2"/>
                      <a:pt x="1" y="1"/>
                      <a:pt x="2"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3" name="Freeform 43"/>
              <p:cNvSpPr>
                <a:spLocks/>
              </p:cNvSpPr>
              <p:nvPr/>
            </p:nvSpPr>
            <p:spPr bwMode="auto">
              <a:xfrm>
                <a:off x="2875829" y="825500"/>
                <a:ext cx="536575" cy="412750"/>
              </a:xfrm>
              <a:custGeom>
                <a:avLst/>
                <a:gdLst>
                  <a:gd name="T0" fmla="*/ 15 w 84"/>
                  <a:gd name="T1" fmla="*/ 65 h 65"/>
                  <a:gd name="T2" fmla="*/ 14 w 84"/>
                  <a:gd name="T3" fmla="*/ 64 h 65"/>
                  <a:gd name="T4" fmla="*/ 14 w 84"/>
                  <a:gd name="T5" fmla="*/ 63 h 65"/>
                  <a:gd name="T6" fmla="*/ 20 w 84"/>
                  <a:gd name="T7" fmla="*/ 54 h 65"/>
                  <a:gd name="T8" fmla="*/ 20 w 84"/>
                  <a:gd name="T9" fmla="*/ 50 h 65"/>
                  <a:gd name="T10" fmla="*/ 11 w 84"/>
                  <a:gd name="T11" fmla="*/ 26 h 65"/>
                  <a:gd name="T12" fmla="*/ 1 w 84"/>
                  <a:gd name="T13" fmla="*/ 3 h 65"/>
                  <a:gd name="T14" fmla="*/ 2 w 84"/>
                  <a:gd name="T15" fmla="*/ 0 h 65"/>
                  <a:gd name="T16" fmla="*/ 3 w 84"/>
                  <a:gd name="T17" fmla="*/ 0 h 65"/>
                  <a:gd name="T18" fmla="*/ 4 w 84"/>
                  <a:gd name="T19" fmla="*/ 1 h 65"/>
                  <a:gd name="T20" fmla="*/ 15 w 84"/>
                  <a:gd name="T21" fmla="*/ 26 h 65"/>
                  <a:gd name="T22" fmla="*/ 25 w 84"/>
                  <a:gd name="T23" fmla="*/ 51 h 65"/>
                  <a:gd name="T24" fmla="*/ 24 w 84"/>
                  <a:gd name="T25" fmla="*/ 54 h 65"/>
                  <a:gd name="T26" fmla="*/ 22 w 84"/>
                  <a:gd name="T27" fmla="*/ 59 h 65"/>
                  <a:gd name="T28" fmla="*/ 22 w 84"/>
                  <a:gd name="T29" fmla="*/ 60 h 65"/>
                  <a:gd name="T30" fmla="*/ 23 w 84"/>
                  <a:gd name="T31" fmla="*/ 61 h 65"/>
                  <a:gd name="T32" fmla="*/ 53 w 84"/>
                  <a:gd name="T33" fmla="*/ 61 h 65"/>
                  <a:gd name="T34" fmla="*/ 83 w 84"/>
                  <a:gd name="T35" fmla="*/ 61 h 65"/>
                  <a:gd name="T36" fmla="*/ 84 w 84"/>
                  <a:gd name="T37" fmla="*/ 63 h 65"/>
                  <a:gd name="T38" fmla="*/ 83 w 84"/>
                  <a:gd name="T39" fmla="*/ 65 h 65"/>
                  <a:gd name="T40" fmla="*/ 49 w 84"/>
                  <a:gd name="T41" fmla="*/ 65 h 65"/>
                  <a:gd name="T42" fmla="*/ 15 w 84"/>
                  <a:gd name="T43"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 h="65">
                    <a:moveTo>
                      <a:pt x="15" y="65"/>
                    </a:moveTo>
                    <a:cubicBezTo>
                      <a:pt x="15" y="65"/>
                      <a:pt x="14" y="64"/>
                      <a:pt x="14" y="64"/>
                    </a:cubicBezTo>
                    <a:cubicBezTo>
                      <a:pt x="14" y="64"/>
                      <a:pt x="14" y="64"/>
                      <a:pt x="14" y="63"/>
                    </a:cubicBezTo>
                    <a:cubicBezTo>
                      <a:pt x="20" y="54"/>
                      <a:pt x="20" y="54"/>
                      <a:pt x="20" y="54"/>
                    </a:cubicBezTo>
                    <a:cubicBezTo>
                      <a:pt x="21" y="53"/>
                      <a:pt x="21" y="51"/>
                      <a:pt x="20" y="50"/>
                    </a:cubicBezTo>
                    <a:cubicBezTo>
                      <a:pt x="11" y="26"/>
                      <a:pt x="11" y="26"/>
                      <a:pt x="11" y="26"/>
                    </a:cubicBezTo>
                    <a:cubicBezTo>
                      <a:pt x="1" y="3"/>
                      <a:pt x="1" y="3"/>
                      <a:pt x="1" y="3"/>
                    </a:cubicBezTo>
                    <a:cubicBezTo>
                      <a:pt x="0" y="2"/>
                      <a:pt x="1" y="1"/>
                      <a:pt x="2" y="0"/>
                    </a:cubicBezTo>
                    <a:cubicBezTo>
                      <a:pt x="2" y="0"/>
                      <a:pt x="2" y="0"/>
                      <a:pt x="3" y="0"/>
                    </a:cubicBezTo>
                    <a:cubicBezTo>
                      <a:pt x="3" y="0"/>
                      <a:pt x="4" y="1"/>
                      <a:pt x="4" y="1"/>
                    </a:cubicBezTo>
                    <a:cubicBezTo>
                      <a:pt x="15" y="26"/>
                      <a:pt x="15" y="26"/>
                      <a:pt x="15" y="26"/>
                    </a:cubicBezTo>
                    <a:cubicBezTo>
                      <a:pt x="25" y="51"/>
                      <a:pt x="25" y="51"/>
                      <a:pt x="25" y="51"/>
                    </a:cubicBezTo>
                    <a:cubicBezTo>
                      <a:pt x="25" y="52"/>
                      <a:pt x="25" y="53"/>
                      <a:pt x="24" y="54"/>
                    </a:cubicBezTo>
                    <a:cubicBezTo>
                      <a:pt x="22" y="59"/>
                      <a:pt x="22" y="59"/>
                      <a:pt x="22" y="59"/>
                    </a:cubicBezTo>
                    <a:cubicBezTo>
                      <a:pt x="22" y="59"/>
                      <a:pt x="21" y="60"/>
                      <a:pt x="22" y="60"/>
                    </a:cubicBezTo>
                    <a:cubicBezTo>
                      <a:pt x="22" y="61"/>
                      <a:pt x="23" y="61"/>
                      <a:pt x="23" y="61"/>
                    </a:cubicBezTo>
                    <a:cubicBezTo>
                      <a:pt x="53" y="61"/>
                      <a:pt x="53" y="61"/>
                      <a:pt x="53" y="61"/>
                    </a:cubicBezTo>
                    <a:cubicBezTo>
                      <a:pt x="83" y="61"/>
                      <a:pt x="83" y="61"/>
                      <a:pt x="83" y="61"/>
                    </a:cubicBezTo>
                    <a:cubicBezTo>
                      <a:pt x="84" y="61"/>
                      <a:pt x="84" y="62"/>
                      <a:pt x="84" y="63"/>
                    </a:cubicBezTo>
                    <a:cubicBezTo>
                      <a:pt x="84" y="64"/>
                      <a:pt x="84" y="65"/>
                      <a:pt x="83" y="65"/>
                    </a:cubicBezTo>
                    <a:cubicBezTo>
                      <a:pt x="49" y="65"/>
                      <a:pt x="49" y="65"/>
                      <a:pt x="49" y="65"/>
                    </a:cubicBezTo>
                    <a:lnTo>
                      <a:pt x="15" y="65"/>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4" name="Freeform 44"/>
              <p:cNvSpPr>
                <a:spLocks/>
              </p:cNvSpPr>
              <p:nvPr/>
            </p:nvSpPr>
            <p:spPr bwMode="auto">
              <a:xfrm>
                <a:off x="3048867" y="1276350"/>
                <a:ext cx="19050" cy="25400"/>
              </a:xfrm>
              <a:custGeom>
                <a:avLst/>
                <a:gdLst>
                  <a:gd name="T0" fmla="*/ 3 w 3"/>
                  <a:gd name="T1" fmla="*/ 3 h 4"/>
                  <a:gd name="T2" fmla="*/ 0 w 3"/>
                  <a:gd name="T3" fmla="*/ 3 h 4"/>
                  <a:gd name="T4" fmla="*/ 0 w 3"/>
                  <a:gd name="T5" fmla="*/ 1 h 4"/>
                  <a:gd name="T6" fmla="*/ 3 w 3"/>
                  <a:gd name="T7" fmla="*/ 1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2" y="4"/>
                      <a:pt x="1" y="4"/>
                      <a:pt x="0" y="3"/>
                    </a:cubicBezTo>
                    <a:cubicBezTo>
                      <a:pt x="0" y="3"/>
                      <a:pt x="0" y="2"/>
                      <a:pt x="0" y="1"/>
                    </a:cubicBezTo>
                    <a:cubicBezTo>
                      <a:pt x="1" y="0"/>
                      <a:pt x="2" y="0"/>
                      <a:pt x="3" y="1"/>
                    </a:cubicBezTo>
                    <a:cubicBezTo>
                      <a:pt x="3" y="2"/>
                      <a:pt x="3"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 name="Oval 45"/>
              <p:cNvSpPr>
                <a:spLocks noChangeArrowheads="1"/>
              </p:cNvSpPr>
              <p:nvPr/>
            </p:nvSpPr>
            <p:spPr bwMode="auto">
              <a:xfrm>
                <a:off x="3055217" y="1282700"/>
                <a:ext cx="635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 name="Freeform 46"/>
              <p:cNvSpPr>
                <a:spLocks/>
              </p:cNvSpPr>
              <p:nvPr/>
            </p:nvSpPr>
            <p:spPr bwMode="auto">
              <a:xfrm>
                <a:off x="3336204" y="1276350"/>
                <a:ext cx="25400" cy="25400"/>
              </a:xfrm>
              <a:custGeom>
                <a:avLst/>
                <a:gdLst>
                  <a:gd name="T0" fmla="*/ 3 w 4"/>
                  <a:gd name="T1" fmla="*/ 3 h 4"/>
                  <a:gd name="T2" fmla="*/ 1 w 4"/>
                  <a:gd name="T3" fmla="*/ 3 h 4"/>
                  <a:gd name="T4" fmla="*/ 1 w 4"/>
                  <a:gd name="T5" fmla="*/ 1 h 4"/>
                  <a:gd name="T6" fmla="*/ 3 w 4"/>
                  <a:gd name="T7" fmla="*/ 1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3" y="4"/>
                      <a:pt x="1" y="4"/>
                      <a:pt x="1" y="3"/>
                    </a:cubicBezTo>
                    <a:cubicBezTo>
                      <a:pt x="0" y="3"/>
                      <a:pt x="0" y="2"/>
                      <a:pt x="1" y="1"/>
                    </a:cubicBezTo>
                    <a:cubicBezTo>
                      <a:pt x="1" y="0"/>
                      <a:pt x="3" y="0"/>
                      <a:pt x="3" y="1"/>
                    </a:cubicBezTo>
                    <a:cubicBezTo>
                      <a:pt x="4" y="2"/>
                      <a:pt x="4" y="3"/>
                      <a:pt x="3" y="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7" name="Oval 47"/>
              <p:cNvSpPr>
                <a:spLocks noChangeArrowheads="1"/>
              </p:cNvSpPr>
              <p:nvPr/>
            </p:nvSpPr>
            <p:spPr bwMode="auto">
              <a:xfrm>
                <a:off x="3342554" y="1282700"/>
                <a:ext cx="12700" cy="127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8" name="Freeform 48"/>
              <p:cNvSpPr>
                <a:spLocks/>
              </p:cNvSpPr>
              <p:nvPr/>
            </p:nvSpPr>
            <p:spPr bwMode="auto">
              <a:xfrm>
                <a:off x="2907579" y="850900"/>
                <a:ext cx="122238" cy="292100"/>
              </a:xfrm>
              <a:custGeom>
                <a:avLst/>
                <a:gdLst>
                  <a:gd name="T0" fmla="*/ 10 w 19"/>
                  <a:gd name="T1" fmla="*/ 23 h 46"/>
                  <a:gd name="T2" fmla="*/ 0 w 19"/>
                  <a:gd name="T3" fmla="*/ 0 h 46"/>
                  <a:gd name="T4" fmla="*/ 9 w 19"/>
                  <a:gd name="T5" fmla="*/ 23 h 46"/>
                  <a:gd name="T6" fmla="*/ 19 w 19"/>
                  <a:gd name="T7" fmla="*/ 46 h 46"/>
                  <a:gd name="T8" fmla="*/ 10 w 19"/>
                  <a:gd name="T9" fmla="*/ 23 h 46"/>
                </a:gdLst>
                <a:ahLst/>
                <a:cxnLst>
                  <a:cxn ang="0">
                    <a:pos x="T0" y="T1"/>
                  </a:cxn>
                  <a:cxn ang="0">
                    <a:pos x="T2" y="T3"/>
                  </a:cxn>
                  <a:cxn ang="0">
                    <a:pos x="T4" y="T5"/>
                  </a:cxn>
                  <a:cxn ang="0">
                    <a:pos x="T6" y="T7"/>
                  </a:cxn>
                  <a:cxn ang="0">
                    <a:pos x="T8" y="T9"/>
                  </a:cxn>
                </a:cxnLst>
                <a:rect l="0" t="0" r="r" b="b"/>
                <a:pathLst>
                  <a:path w="19" h="46">
                    <a:moveTo>
                      <a:pt x="10" y="23"/>
                    </a:moveTo>
                    <a:cubicBezTo>
                      <a:pt x="5" y="10"/>
                      <a:pt x="0" y="0"/>
                      <a:pt x="0" y="0"/>
                    </a:cubicBezTo>
                    <a:cubicBezTo>
                      <a:pt x="0" y="0"/>
                      <a:pt x="4" y="10"/>
                      <a:pt x="9" y="23"/>
                    </a:cubicBezTo>
                    <a:cubicBezTo>
                      <a:pt x="15" y="36"/>
                      <a:pt x="19" y="46"/>
                      <a:pt x="19" y="46"/>
                    </a:cubicBezTo>
                    <a:cubicBezTo>
                      <a:pt x="19" y="46"/>
                      <a:pt x="15" y="36"/>
                      <a:pt x="10" y="23"/>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9" name="Freeform 49"/>
              <p:cNvSpPr>
                <a:spLocks/>
              </p:cNvSpPr>
              <p:nvPr/>
            </p:nvSpPr>
            <p:spPr bwMode="auto">
              <a:xfrm>
                <a:off x="3023467" y="1212850"/>
                <a:ext cx="376238" cy="6350"/>
              </a:xfrm>
              <a:custGeom>
                <a:avLst/>
                <a:gdLst>
                  <a:gd name="T0" fmla="*/ 29 w 59"/>
                  <a:gd name="T1" fmla="*/ 0 h 1"/>
                  <a:gd name="T2" fmla="*/ 0 w 59"/>
                  <a:gd name="T3" fmla="*/ 0 h 1"/>
                  <a:gd name="T4" fmla="*/ 29 w 59"/>
                  <a:gd name="T5" fmla="*/ 1 h 1"/>
                  <a:gd name="T6" fmla="*/ 59 w 59"/>
                  <a:gd name="T7" fmla="*/ 0 h 1"/>
                  <a:gd name="T8" fmla="*/ 29 w 59"/>
                  <a:gd name="T9" fmla="*/ 0 h 1"/>
                </a:gdLst>
                <a:ahLst/>
                <a:cxnLst>
                  <a:cxn ang="0">
                    <a:pos x="T0" y="T1"/>
                  </a:cxn>
                  <a:cxn ang="0">
                    <a:pos x="T2" y="T3"/>
                  </a:cxn>
                  <a:cxn ang="0">
                    <a:pos x="T4" y="T5"/>
                  </a:cxn>
                  <a:cxn ang="0">
                    <a:pos x="T6" y="T7"/>
                  </a:cxn>
                  <a:cxn ang="0">
                    <a:pos x="T8" y="T9"/>
                  </a:cxn>
                </a:cxnLst>
                <a:rect l="0" t="0" r="r" b="b"/>
                <a:pathLst>
                  <a:path w="59" h="1">
                    <a:moveTo>
                      <a:pt x="29" y="0"/>
                    </a:moveTo>
                    <a:cubicBezTo>
                      <a:pt x="13" y="0"/>
                      <a:pt x="0" y="0"/>
                      <a:pt x="0" y="0"/>
                    </a:cubicBezTo>
                    <a:cubicBezTo>
                      <a:pt x="0" y="0"/>
                      <a:pt x="13" y="1"/>
                      <a:pt x="29" y="1"/>
                    </a:cubicBezTo>
                    <a:cubicBezTo>
                      <a:pt x="45" y="1"/>
                      <a:pt x="59" y="0"/>
                      <a:pt x="59" y="0"/>
                    </a:cubicBezTo>
                    <a:cubicBezTo>
                      <a:pt x="59" y="0"/>
                      <a:pt x="46" y="0"/>
                      <a:pt x="29" y="0"/>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0" name="Freeform 50"/>
              <p:cNvSpPr>
                <a:spLocks/>
              </p:cNvSpPr>
              <p:nvPr/>
            </p:nvSpPr>
            <p:spPr bwMode="auto">
              <a:xfrm>
                <a:off x="2926629" y="869950"/>
                <a:ext cx="523875" cy="44450"/>
              </a:xfrm>
              <a:custGeom>
                <a:avLst/>
                <a:gdLst>
                  <a:gd name="T0" fmla="*/ 59 w 82"/>
                  <a:gd name="T1" fmla="*/ 4 h 7"/>
                  <a:gd name="T2" fmla="*/ 82 w 82"/>
                  <a:gd name="T3" fmla="*/ 6 h 7"/>
                  <a:gd name="T4" fmla="*/ 60 w 82"/>
                  <a:gd name="T5" fmla="*/ 5 h 7"/>
                  <a:gd name="T6" fmla="*/ 23 w 82"/>
                  <a:gd name="T7" fmla="*/ 3 h 7"/>
                  <a:gd name="T8" fmla="*/ 2 w 82"/>
                  <a:gd name="T9" fmla="*/ 1 h 7"/>
                  <a:gd name="T10" fmla="*/ 23 w 82"/>
                  <a:gd name="T11" fmla="*/ 2 h 7"/>
                  <a:gd name="T12" fmla="*/ 59 w 8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59" y="4"/>
                    </a:moveTo>
                    <a:cubicBezTo>
                      <a:pt x="81" y="6"/>
                      <a:pt x="82" y="6"/>
                      <a:pt x="82" y="6"/>
                    </a:cubicBezTo>
                    <a:cubicBezTo>
                      <a:pt x="82" y="6"/>
                      <a:pt x="81" y="7"/>
                      <a:pt x="60" y="5"/>
                    </a:cubicBezTo>
                    <a:cubicBezTo>
                      <a:pt x="59" y="5"/>
                      <a:pt x="23" y="3"/>
                      <a:pt x="23" y="3"/>
                    </a:cubicBezTo>
                    <a:cubicBezTo>
                      <a:pt x="0" y="1"/>
                      <a:pt x="2" y="1"/>
                      <a:pt x="2" y="1"/>
                    </a:cubicBezTo>
                    <a:cubicBezTo>
                      <a:pt x="2" y="1"/>
                      <a:pt x="1" y="0"/>
                      <a:pt x="23" y="2"/>
                    </a:cubicBezTo>
                    <a:cubicBezTo>
                      <a:pt x="23" y="2"/>
                      <a:pt x="59" y="4"/>
                      <a:pt x="59" y="4"/>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1" name="Freeform 51"/>
              <p:cNvSpPr>
                <a:spLocks/>
              </p:cNvSpPr>
              <p:nvPr/>
            </p:nvSpPr>
            <p:spPr bwMode="auto">
              <a:xfrm>
                <a:off x="3080617" y="1123950"/>
                <a:ext cx="319088" cy="12700"/>
              </a:xfrm>
              <a:custGeom>
                <a:avLst/>
                <a:gdLst>
                  <a:gd name="T0" fmla="*/ 25 w 50"/>
                  <a:gd name="T1" fmla="*/ 1 h 2"/>
                  <a:gd name="T2" fmla="*/ 0 w 50"/>
                  <a:gd name="T3" fmla="*/ 2 h 2"/>
                  <a:gd name="T4" fmla="*/ 25 w 50"/>
                  <a:gd name="T5" fmla="*/ 1 h 2"/>
                  <a:gd name="T6" fmla="*/ 50 w 50"/>
                  <a:gd name="T7" fmla="*/ 0 h 2"/>
                  <a:gd name="T8" fmla="*/ 25 w 50"/>
                  <a:gd name="T9" fmla="*/ 1 h 2"/>
                </a:gdLst>
                <a:ahLst/>
                <a:cxnLst>
                  <a:cxn ang="0">
                    <a:pos x="T0" y="T1"/>
                  </a:cxn>
                  <a:cxn ang="0">
                    <a:pos x="T2" y="T3"/>
                  </a:cxn>
                  <a:cxn ang="0">
                    <a:pos x="T4" y="T5"/>
                  </a:cxn>
                  <a:cxn ang="0">
                    <a:pos x="T6" y="T7"/>
                  </a:cxn>
                  <a:cxn ang="0">
                    <a:pos x="T8" y="T9"/>
                  </a:cxn>
                </a:cxnLst>
                <a:rect l="0" t="0" r="r" b="b"/>
                <a:pathLst>
                  <a:path w="50" h="2">
                    <a:moveTo>
                      <a:pt x="25" y="1"/>
                    </a:moveTo>
                    <a:cubicBezTo>
                      <a:pt x="11" y="1"/>
                      <a:pt x="0" y="2"/>
                      <a:pt x="0" y="2"/>
                    </a:cubicBezTo>
                    <a:cubicBezTo>
                      <a:pt x="0" y="2"/>
                      <a:pt x="11" y="2"/>
                      <a:pt x="25" y="1"/>
                    </a:cubicBezTo>
                    <a:cubicBezTo>
                      <a:pt x="39" y="1"/>
                      <a:pt x="50" y="0"/>
                      <a:pt x="50" y="0"/>
                    </a:cubicBezTo>
                    <a:cubicBezTo>
                      <a:pt x="50" y="0"/>
                      <a:pt x="39" y="0"/>
                      <a:pt x="25" y="1"/>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9" name="Group 8"/>
          <p:cNvGrpSpPr/>
          <p:nvPr/>
        </p:nvGrpSpPr>
        <p:grpSpPr>
          <a:xfrm>
            <a:off x="4160580" y="2310064"/>
            <a:ext cx="4537592" cy="3505818"/>
            <a:chOff x="2493627" y="1228691"/>
            <a:chExt cx="4070609" cy="3145021"/>
          </a:xfrm>
        </p:grpSpPr>
        <p:grpSp>
          <p:nvGrpSpPr>
            <p:cNvPr id="8" name="Group 7"/>
            <p:cNvGrpSpPr/>
            <p:nvPr/>
          </p:nvGrpSpPr>
          <p:grpSpPr>
            <a:xfrm>
              <a:off x="4981565" y="1319083"/>
              <a:ext cx="1582671" cy="3054629"/>
              <a:chOff x="4927895" y="1499924"/>
              <a:chExt cx="1642540" cy="3170178"/>
            </a:xfrm>
          </p:grpSpPr>
          <p:grpSp>
            <p:nvGrpSpPr>
              <p:cNvPr id="148" name="Group 147"/>
              <p:cNvGrpSpPr/>
              <p:nvPr/>
            </p:nvGrpSpPr>
            <p:grpSpPr>
              <a:xfrm>
                <a:off x="4927895" y="1499924"/>
                <a:ext cx="1642540" cy="3170178"/>
                <a:chOff x="265960" y="963330"/>
                <a:chExt cx="2041713" cy="3940600"/>
              </a:xfrm>
            </p:grpSpPr>
            <p:sp>
              <p:nvSpPr>
                <p:cNvPr id="149" name="Freeform 8"/>
                <p:cNvSpPr>
                  <a:spLocks/>
                </p:cNvSpPr>
                <p:nvPr/>
              </p:nvSpPr>
              <p:spPr bwMode="auto">
                <a:xfrm>
                  <a:off x="265960" y="963330"/>
                  <a:ext cx="2041713" cy="3940600"/>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50" name="Oval 10"/>
                <p:cNvSpPr>
                  <a:spLocks noChangeArrowheads="1"/>
                </p:cNvSpPr>
                <p:nvPr/>
              </p:nvSpPr>
              <p:spPr bwMode="auto">
                <a:xfrm>
                  <a:off x="1106527" y="4370088"/>
                  <a:ext cx="358237" cy="360578"/>
                </a:xfrm>
                <a:prstGeom prst="ellipse">
                  <a:avLst/>
                </a:pr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51" name="Freeform 11"/>
                <p:cNvSpPr>
                  <a:spLocks/>
                </p:cNvSpPr>
                <p:nvPr/>
              </p:nvSpPr>
              <p:spPr bwMode="auto">
                <a:xfrm>
                  <a:off x="928579" y="1197471"/>
                  <a:ext cx="714132" cy="107705"/>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212" name="Rectangle 9"/>
              <p:cNvSpPr>
                <a:spLocks noChangeArrowheads="1"/>
              </p:cNvSpPr>
              <p:nvPr/>
            </p:nvSpPr>
            <p:spPr bwMode="auto">
              <a:xfrm>
                <a:off x="5051990" y="1885845"/>
                <a:ext cx="1442874" cy="223777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 name="Group 1"/>
            <p:cNvGrpSpPr/>
            <p:nvPr/>
          </p:nvGrpSpPr>
          <p:grpSpPr>
            <a:xfrm>
              <a:off x="2493627" y="1228691"/>
              <a:ext cx="1622852" cy="3132180"/>
              <a:chOff x="2439013" y="1423368"/>
              <a:chExt cx="1684241" cy="3250663"/>
            </a:xfrm>
          </p:grpSpPr>
          <p:grpSp>
            <p:nvGrpSpPr>
              <p:cNvPr id="213" name="Group 212"/>
              <p:cNvGrpSpPr/>
              <p:nvPr/>
            </p:nvGrpSpPr>
            <p:grpSpPr>
              <a:xfrm>
                <a:off x="2439013" y="1423368"/>
                <a:ext cx="1684241" cy="3250663"/>
                <a:chOff x="265960" y="963330"/>
                <a:chExt cx="2041713" cy="3940600"/>
              </a:xfrm>
            </p:grpSpPr>
            <p:sp>
              <p:nvSpPr>
                <p:cNvPr id="214" name="Freeform 8"/>
                <p:cNvSpPr>
                  <a:spLocks/>
                </p:cNvSpPr>
                <p:nvPr/>
              </p:nvSpPr>
              <p:spPr bwMode="auto">
                <a:xfrm>
                  <a:off x="265960" y="963330"/>
                  <a:ext cx="2041713" cy="3940600"/>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5" name="Oval 10"/>
                <p:cNvSpPr>
                  <a:spLocks noChangeArrowheads="1"/>
                </p:cNvSpPr>
                <p:nvPr/>
              </p:nvSpPr>
              <p:spPr bwMode="auto">
                <a:xfrm>
                  <a:off x="1106527" y="4370088"/>
                  <a:ext cx="358237" cy="360578"/>
                </a:xfrm>
                <a:prstGeom prst="ellipse">
                  <a:avLst/>
                </a:pr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6" name="Freeform 11"/>
                <p:cNvSpPr>
                  <a:spLocks/>
                </p:cNvSpPr>
                <p:nvPr/>
              </p:nvSpPr>
              <p:spPr bwMode="auto">
                <a:xfrm>
                  <a:off x="928579" y="1197471"/>
                  <a:ext cx="714132" cy="107705"/>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217" name="Rectangle 9"/>
              <p:cNvSpPr>
                <a:spLocks noChangeArrowheads="1"/>
              </p:cNvSpPr>
              <p:nvPr/>
            </p:nvSpPr>
            <p:spPr bwMode="auto">
              <a:xfrm>
                <a:off x="2563108" y="1931456"/>
                <a:ext cx="1479506" cy="229458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 name="Group 6"/>
          <p:cNvGrpSpPr/>
          <p:nvPr/>
        </p:nvGrpSpPr>
        <p:grpSpPr>
          <a:xfrm>
            <a:off x="5174584" y="1504944"/>
            <a:ext cx="2509584" cy="4843612"/>
            <a:chOff x="3551144" y="743235"/>
            <a:chExt cx="2041713" cy="3940600"/>
          </a:xfrm>
          <a:effectLst>
            <a:outerShdw blurRad="50800" dist="38100" dir="5400000" algn="t" rotWithShape="0">
              <a:prstClr val="black">
                <a:alpha val="40000"/>
              </a:prstClr>
            </a:outerShdw>
          </a:effectLst>
        </p:grpSpPr>
        <p:grpSp>
          <p:nvGrpSpPr>
            <p:cNvPr id="143" name="Group 142"/>
            <p:cNvGrpSpPr/>
            <p:nvPr/>
          </p:nvGrpSpPr>
          <p:grpSpPr>
            <a:xfrm>
              <a:off x="3551144" y="743235"/>
              <a:ext cx="2041713" cy="3940600"/>
              <a:chOff x="265960" y="963330"/>
              <a:chExt cx="2041713" cy="3940600"/>
            </a:xfrm>
          </p:grpSpPr>
          <p:sp>
            <p:nvSpPr>
              <p:cNvPr id="144" name="Freeform 8"/>
              <p:cNvSpPr>
                <a:spLocks/>
              </p:cNvSpPr>
              <p:nvPr/>
            </p:nvSpPr>
            <p:spPr bwMode="auto">
              <a:xfrm>
                <a:off x="265960" y="963330"/>
                <a:ext cx="2041713" cy="3940600"/>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45" name="Oval 10"/>
              <p:cNvSpPr>
                <a:spLocks noChangeArrowheads="1"/>
              </p:cNvSpPr>
              <p:nvPr/>
            </p:nvSpPr>
            <p:spPr bwMode="auto">
              <a:xfrm>
                <a:off x="1106527" y="4370088"/>
                <a:ext cx="358237" cy="360578"/>
              </a:xfrm>
              <a:prstGeom prst="ellipse">
                <a:avLst/>
              </a:pr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46" name="Freeform 11"/>
              <p:cNvSpPr>
                <a:spLocks/>
              </p:cNvSpPr>
              <p:nvPr/>
            </p:nvSpPr>
            <p:spPr bwMode="auto">
              <a:xfrm>
                <a:off x="928579" y="1197471"/>
                <a:ext cx="714132" cy="107705"/>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147" name="Rectangle 9"/>
            <p:cNvSpPr>
              <a:spLocks noChangeArrowheads="1"/>
            </p:cNvSpPr>
            <p:nvPr/>
          </p:nvSpPr>
          <p:spPr bwMode="auto">
            <a:xfrm>
              <a:off x="3675238" y="1251323"/>
              <a:ext cx="1793523" cy="27816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vert="horz" wrap="square" lIns="114605" tIns="57303" rIns="114605" bIns="57303" numCol="1" anchor="t" anchorCtr="0" compatLnSpc="1">
              <a:prstTxWarp prst="textNoShape">
                <a:avLst/>
              </a:prstTxWarp>
            </a:bodyPr>
            <a:lstStyle/>
            <a:p>
              <a:pPr>
                <a:lnSpc>
                  <a:spcPct val="15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218" name="TextBox 8"/>
          <p:cNvSpPr txBox="1"/>
          <p:nvPr/>
        </p:nvSpPr>
        <p:spPr>
          <a:xfrm>
            <a:off x="5426187" y="5096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TextBox 8"/>
          <p:cNvSpPr txBox="1"/>
          <p:nvPr/>
        </p:nvSpPr>
        <p:spPr>
          <a:xfrm>
            <a:off x="5426187" y="9767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53390470"/>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58"/>
                                        </p:tgtEl>
                                        <p:attrNameLst>
                                          <p:attrName>style.visibility</p:attrName>
                                        </p:attrNameLst>
                                      </p:cBhvr>
                                      <p:to>
                                        <p:strVal val="visible"/>
                                      </p:to>
                                    </p:set>
                                    <p:animEffect transition="in" filter="wipe(up)">
                                      <p:cBhvr>
                                        <p:cTn id="29" dur="500"/>
                                        <p:tgtEl>
                                          <p:spTgt spid="158"/>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up)">
                                      <p:cBhvr>
                                        <p:cTn id="37" dur="500"/>
                                        <p:tgtEl>
                                          <p:spTgt spid="35"/>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159"/>
                                        </p:tgtEl>
                                        <p:attrNameLst>
                                          <p:attrName>style.visibility</p:attrName>
                                        </p:attrNameLst>
                                      </p:cBhvr>
                                      <p:to>
                                        <p:strVal val="visible"/>
                                      </p:to>
                                    </p:set>
                                    <p:animEffect transition="in" filter="wipe(up)">
                                      <p:cBhvr>
                                        <p:cTn id="45" dur="500"/>
                                        <p:tgtEl>
                                          <p:spTgt spid="159"/>
                                        </p:tgtEl>
                                      </p:cBhvr>
                                    </p:animEffect>
                                  </p:childTnLst>
                                </p:cTn>
                              </p:par>
                            </p:childTnLst>
                          </p:cTn>
                        </p:par>
                        <p:par>
                          <p:cTn id="46" fill="hold">
                            <p:stCondLst>
                              <p:cond delay="5000"/>
                            </p:stCondLst>
                            <p:childTnLst>
                              <p:par>
                                <p:cTn id="47" presetID="10" presetClass="entr" presetSubtype="0"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childTnLst>
                          </p:cTn>
                        </p:par>
                        <p:par>
                          <p:cTn id="54" fill="hold">
                            <p:stCondLst>
                              <p:cond delay="6000"/>
                            </p:stCondLst>
                            <p:childTnLst>
                              <p:par>
                                <p:cTn id="55" presetID="10" presetClass="entr" presetSubtype="0"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6500"/>
                            </p:stCondLst>
                            <p:childTnLst>
                              <p:par>
                                <p:cTn id="59" presetID="22" presetClass="entr" presetSubtype="1" fill="hold" grpId="0" nodeType="afterEffect">
                                  <p:stCondLst>
                                    <p:cond delay="0"/>
                                  </p:stCondLst>
                                  <p:childTnLst>
                                    <p:set>
                                      <p:cBhvr>
                                        <p:cTn id="60" dur="1" fill="hold">
                                          <p:stCondLst>
                                            <p:cond delay="0"/>
                                          </p:stCondLst>
                                        </p:cTn>
                                        <p:tgtEl>
                                          <p:spTgt spid="160"/>
                                        </p:tgtEl>
                                        <p:attrNameLst>
                                          <p:attrName>style.visibility</p:attrName>
                                        </p:attrNameLst>
                                      </p:cBhvr>
                                      <p:to>
                                        <p:strVal val="visible"/>
                                      </p:to>
                                    </p:set>
                                    <p:animEffect transition="in" filter="wipe(up)">
                                      <p:cBhvr>
                                        <p:cTn id="61"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6" grpId="0"/>
      <p:bldP spid="158" grpId="0"/>
      <p:bldP spid="159" grpId="0"/>
      <p:bldP spid="16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_1"/>
          <p:cNvSpPr/>
          <p:nvPr>
            <p:custDataLst>
              <p:tags r:id="rId2"/>
            </p:custDataLst>
          </p:nvPr>
        </p:nvSpPr>
        <p:spPr>
          <a:xfrm>
            <a:off x="7633432" y="2485724"/>
            <a:ext cx="1237856" cy="318172"/>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C0C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7" name="MH_Other_2"/>
          <p:cNvSpPr/>
          <p:nvPr>
            <p:custDataLst>
              <p:tags r:id="rId3"/>
            </p:custDataLst>
          </p:nvPr>
        </p:nvSpPr>
        <p:spPr>
          <a:xfrm flipH="1">
            <a:off x="4047594" y="2485724"/>
            <a:ext cx="1235534" cy="318172"/>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C0C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2" name="MH_Other_3"/>
          <p:cNvSpPr/>
          <p:nvPr>
            <p:custDataLst>
              <p:tags r:id="rId4"/>
            </p:custDataLst>
          </p:nvPr>
        </p:nvSpPr>
        <p:spPr>
          <a:xfrm flipV="1">
            <a:off x="7633432" y="4650234"/>
            <a:ext cx="1237856" cy="318172"/>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C0C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3" name="MH_Other_4"/>
          <p:cNvSpPr/>
          <p:nvPr>
            <p:custDataLst>
              <p:tags r:id="rId5"/>
            </p:custDataLst>
          </p:nvPr>
        </p:nvSpPr>
        <p:spPr>
          <a:xfrm flipH="1" flipV="1">
            <a:off x="4047594" y="4650234"/>
            <a:ext cx="1235534" cy="318172"/>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C0C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5"/>
          <p:cNvSpPr/>
          <p:nvPr>
            <p:custDataLst>
              <p:tags r:id="rId6"/>
            </p:custDataLst>
          </p:nvPr>
        </p:nvSpPr>
        <p:spPr>
          <a:xfrm>
            <a:off x="4946624" y="2238551"/>
            <a:ext cx="1275295" cy="1275294"/>
          </a:xfrm>
          <a:custGeom>
            <a:avLst/>
            <a:gdLst>
              <a:gd name="connsiteX0" fmla="*/ 1090749 w 1090749"/>
              <a:gd name="connsiteY0" fmla="*/ 0 h 1090749"/>
              <a:gd name="connsiteX1" fmla="*/ 1090749 w 1090749"/>
              <a:gd name="connsiteY1" fmla="*/ 520353 h 1090749"/>
              <a:gd name="connsiteX2" fmla="*/ 1054097 w 1090749"/>
              <a:gd name="connsiteY2" fmla="*/ 529777 h 1090749"/>
              <a:gd name="connsiteX3" fmla="*/ 529777 w 1090749"/>
              <a:gd name="connsiteY3" fmla="*/ 1054097 h 1090749"/>
              <a:gd name="connsiteX4" fmla="*/ 520353 w 1090749"/>
              <a:gd name="connsiteY4" fmla="*/ 1090749 h 1090749"/>
              <a:gd name="connsiteX5" fmla="*/ 0 w 1090749"/>
              <a:gd name="connsiteY5" fmla="*/ 1090749 h 1090749"/>
              <a:gd name="connsiteX6" fmla="*/ 9646 w 1090749"/>
              <a:gd name="connsiteY6" fmla="*/ 1027542 h 1090749"/>
              <a:gd name="connsiteX7" fmla="*/ 1027542 w 1090749"/>
              <a:gd name="connsiteY7" fmla="*/ 9646 h 1090749"/>
              <a:gd name="connsiteX8" fmla="*/ 1090749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1090749" y="0"/>
                </a:moveTo>
                <a:lnTo>
                  <a:pt x="1090749" y="520353"/>
                </a:lnTo>
                <a:lnTo>
                  <a:pt x="1054097" y="529777"/>
                </a:lnTo>
                <a:cubicBezTo>
                  <a:pt x="804459" y="607423"/>
                  <a:pt x="607423" y="804459"/>
                  <a:pt x="529777" y="1054097"/>
                </a:cubicBezTo>
                <a:lnTo>
                  <a:pt x="520353" y="1090749"/>
                </a:lnTo>
                <a:lnTo>
                  <a:pt x="0" y="1090749"/>
                </a:lnTo>
                <a:lnTo>
                  <a:pt x="9646" y="1027542"/>
                </a:lnTo>
                <a:cubicBezTo>
                  <a:pt x="114196" y="516617"/>
                  <a:pt x="516617" y="114196"/>
                  <a:pt x="1027542" y="9646"/>
                </a:cubicBezTo>
                <a:lnTo>
                  <a:pt x="1090749"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_6"/>
          <p:cNvSpPr/>
          <p:nvPr>
            <p:custDataLst>
              <p:tags r:id="rId7"/>
            </p:custDataLst>
          </p:nvPr>
        </p:nvSpPr>
        <p:spPr>
          <a:xfrm>
            <a:off x="6690581" y="2238551"/>
            <a:ext cx="1275295" cy="1275294"/>
          </a:xfrm>
          <a:custGeom>
            <a:avLst/>
            <a:gdLst>
              <a:gd name="connsiteX0" fmla="*/ 0 w 1090749"/>
              <a:gd name="connsiteY0" fmla="*/ 0 h 1090749"/>
              <a:gd name="connsiteX1" fmla="*/ 63206 w 1090749"/>
              <a:gd name="connsiteY1" fmla="*/ 9646 h 1090749"/>
              <a:gd name="connsiteX2" fmla="*/ 1081102 w 1090749"/>
              <a:gd name="connsiteY2" fmla="*/ 1027542 h 1090749"/>
              <a:gd name="connsiteX3" fmla="*/ 1090749 w 1090749"/>
              <a:gd name="connsiteY3" fmla="*/ 1090749 h 1090749"/>
              <a:gd name="connsiteX4" fmla="*/ 570395 w 1090749"/>
              <a:gd name="connsiteY4" fmla="*/ 1090749 h 1090749"/>
              <a:gd name="connsiteX5" fmla="*/ 560971 w 1090749"/>
              <a:gd name="connsiteY5" fmla="*/ 1054097 h 1090749"/>
              <a:gd name="connsiteX6" fmla="*/ 36651 w 1090749"/>
              <a:gd name="connsiteY6" fmla="*/ 529777 h 1090749"/>
              <a:gd name="connsiteX7" fmla="*/ 0 w 1090749"/>
              <a:gd name="connsiteY7" fmla="*/ 520353 h 1090749"/>
              <a:gd name="connsiteX8" fmla="*/ 0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0" y="0"/>
                </a:moveTo>
                <a:lnTo>
                  <a:pt x="63206" y="9646"/>
                </a:lnTo>
                <a:cubicBezTo>
                  <a:pt x="574131" y="114196"/>
                  <a:pt x="976552" y="516617"/>
                  <a:pt x="1081102" y="1027542"/>
                </a:cubicBezTo>
                <a:lnTo>
                  <a:pt x="1090749" y="1090749"/>
                </a:lnTo>
                <a:lnTo>
                  <a:pt x="570395" y="1090749"/>
                </a:lnTo>
                <a:lnTo>
                  <a:pt x="560971" y="1054097"/>
                </a:lnTo>
                <a:cubicBezTo>
                  <a:pt x="483326" y="804459"/>
                  <a:pt x="286290" y="607423"/>
                  <a:pt x="36651" y="529777"/>
                </a:cubicBezTo>
                <a:lnTo>
                  <a:pt x="0" y="520353"/>
                </a:lnTo>
                <a:lnTo>
                  <a:pt x="0" y="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7"/>
          <p:cNvSpPr/>
          <p:nvPr>
            <p:custDataLst>
              <p:tags r:id="rId8"/>
            </p:custDataLst>
          </p:nvPr>
        </p:nvSpPr>
        <p:spPr>
          <a:xfrm>
            <a:off x="4946624" y="3982507"/>
            <a:ext cx="1275295" cy="1275294"/>
          </a:xfrm>
          <a:custGeom>
            <a:avLst/>
            <a:gdLst>
              <a:gd name="connsiteX0" fmla="*/ 0 w 1090749"/>
              <a:gd name="connsiteY0" fmla="*/ 0 h 1090749"/>
              <a:gd name="connsiteX1" fmla="*/ 520353 w 1090749"/>
              <a:gd name="connsiteY1" fmla="*/ 0 h 1090749"/>
              <a:gd name="connsiteX2" fmla="*/ 529777 w 1090749"/>
              <a:gd name="connsiteY2" fmla="*/ 36651 h 1090749"/>
              <a:gd name="connsiteX3" fmla="*/ 1054097 w 1090749"/>
              <a:gd name="connsiteY3" fmla="*/ 560971 h 1090749"/>
              <a:gd name="connsiteX4" fmla="*/ 1090749 w 1090749"/>
              <a:gd name="connsiteY4" fmla="*/ 570395 h 1090749"/>
              <a:gd name="connsiteX5" fmla="*/ 1090749 w 1090749"/>
              <a:gd name="connsiteY5" fmla="*/ 1090749 h 1090749"/>
              <a:gd name="connsiteX6" fmla="*/ 1027542 w 1090749"/>
              <a:gd name="connsiteY6" fmla="*/ 1081102 h 1090749"/>
              <a:gd name="connsiteX7" fmla="*/ 9646 w 1090749"/>
              <a:gd name="connsiteY7" fmla="*/ 63206 h 1090749"/>
              <a:gd name="connsiteX8" fmla="*/ 0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0" y="0"/>
                </a:moveTo>
                <a:lnTo>
                  <a:pt x="520353" y="0"/>
                </a:lnTo>
                <a:lnTo>
                  <a:pt x="529777" y="36651"/>
                </a:lnTo>
                <a:cubicBezTo>
                  <a:pt x="607423" y="286290"/>
                  <a:pt x="804459" y="483326"/>
                  <a:pt x="1054097" y="560971"/>
                </a:cubicBezTo>
                <a:lnTo>
                  <a:pt x="1090749" y="570395"/>
                </a:lnTo>
                <a:lnTo>
                  <a:pt x="1090749" y="1090749"/>
                </a:lnTo>
                <a:lnTo>
                  <a:pt x="1027542" y="1081102"/>
                </a:lnTo>
                <a:cubicBezTo>
                  <a:pt x="516617" y="976552"/>
                  <a:pt x="114196" y="574131"/>
                  <a:pt x="9646" y="63206"/>
                </a:cubicBezTo>
                <a:lnTo>
                  <a:pt x="0" y="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_8"/>
          <p:cNvSpPr/>
          <p:nvPr>
            <p:custDataLst>
              <p:tags r:id="rId9"/>
            </p:custDataLst>
          </p:nvPr>
        </p:nvSpPr>
        <p:spPr>
          <a:xfrm>
            <a:off x="6690580" y="3982506"/>
            <a:ext cx="1275293" cy="1275292"/>
          </a:xfrm>
          <a:custGeom>
            <a:avLst/>
            <a:gdLst>
              <a:gd name="connsiteX0" fmla="*/ 570395 w 1090748"/>
              <a:gd name="connsiteY0" fmla="*/ 0 h 1090748"/>
              <a:gd name="connsiteX1" fmla="*/ 1090748 w 1090748"/>
              <a:gd name="connsiteY1" fmla="*/ 0 h 1090748"/>
              <a:gd name="connsiteX2" fmla="*/ 1081102 w 1090748"/>
              <a:gd name="connsiteY2" fmla="*/ 63206 h 1090748"/>
              <a:gd name="connsiteX3" fmla="*/ 63206 w 1090748"/>
              <a:gd name="connsiteY3" fmla="*/ 1081102 h 1090748"/>
              <a:gd name="connsiteX4" fmla="*/ 0 w 1090748"/>
              <a:gd name="connsiteY4" fmla="*/ 1090748 h 1090748"/>
              <a:gd name="connsiteX5" fmla="*/ 0 w 1090748"/>
              <a:gd name="connsiteY5" fmla="*/ 570395 h 1090748"/>
              <a:gd name="connsiteX6" fmla="*/ 36651 w 1090748"/>
              <a:gd name="connsiteY6" fmla="*/ 560971 h 1090748"/>
              <a:gd name="connsiteX7" fmla="*/ 560971 w 1090748"/>
              <a:gd name="connsiteY7" fmla="*/ 36651 h 1090748"/>
              <a:gd name="connsiteX8" fmla="*/ 570395 w 1090748"/>
              <a:gd name="connsiteY8" fmla="*/ 0 h 1090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8" h="1090748">
                <a:moveTo>
                  <a:pt x="570395" y="0"/>
                </a:moveTo>
                <a:lnTo>
                  <a:pt x="1090748" y="0"/>
                </a:lnTo>
                <a:lnTo>
                  <a:pt x="1081102" y="63206"/>
                </a:lnTo>
                <a:cubicBezTo>
                  <a:pt x="976552" y="574131"/>
                  <a:pt x="574131" y="976552"/>
                  <a:pt x="63206" y="1081102"/>
                </a:cubicBezTo>
                <a:lnTo>
                  <a:pt x="0" y="1090748"/>
                </a:lnTo>
                <a:lnTo>
                  <a:pt x="0" y="570395"/>
                </a:lnTo>
                <a:lnTo>
                  <a:pt x="36651" y="560971"/>
                </a:lnTo>
                <a:cubicBezTo>
                  <a:pt x="286290" y="483326"/>
                  <a:pt x="483326" y="286290"/>
                  <a:pt x="560971" y="36651"/>
                </a:cubicBezTo>
                <a:lnTo>
                  <a:pt x="570395" y="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Text_1"/>
          <p:cNvSpPr txBox="1"/>
          <p:nvPr>
            <p:custDataLst>
              <p:tags r:id="rId10"/>
            </p:custDataLst>
          </p:nvPr>
        </p:nvSpPr>
        <p:spPr>
          <a:xfrm>
            <a:off x="1100782" y="2163963"/>
            <a:ext cx="2619991" cy="677108"/>
          </a:xfrm>
          <a:prstGeom prst="rect">
            <a:avLst/>
          </a:prstGeom>
          <a:noFill/>
        </p:spPr>
        <p:txBody>
          <a:bodyPr wrap="square" lIns="0" tIns="0" rIns="0" bIns="0" rtlCol="0" anchor="t" anchorCtr="0">
            <a:spAutoFit/>
          </a:bodyPr>
          <a:lstStyle/>
          <a:p>
            <a:pPr algn="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r"/>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Text_2"/>
          <p:cNvSpPr txBox="1"/>
          <p:nvPr>
            <p:custDataLst>
              <p:tags r:id="rId11"/>
            </p:custDataLst>
          </p:nvPr>
        </p:nvSpPr>
        <p:spPr>
          <a:xfrm>
            <a:off x="9072646" y="2163963"/>
            <a:ext cx="2541305" cy="677108"/>
          </a:xfrm>
          <a:prstGeom prst="rect">
            <a:avLst/>
          </a:prstGeom>
          <a:noFill/>
        </p:spPr>
        <p:txBody>
          <a:bodyPr wrap="square" lIns="0" tIns="0" rIns="0" bIns="0" rtlCol="0" anchor="t" anchorCtr="0">
            <a:spAutoFit/>
          </a:bodyPr>
          <a:lstStyle/>
          <a:p>
            <a:pPr lvl="0"/>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MH_Text_3"/>
          <p:cNvSpPr txBox="1"/>
          <p:nvPr>
            <p:custDataLst>
              <p:tags r:id="rId12"/>
            </p:custDataLst>
          </p:nvPr>
        </p:nvSpPr>
        <p:spPr>
          <a:xfrm>
            <a:off x="1100782" y="4564506"/>
            <a:ext cx="2619991" cy="677108"/>
          </a:xfrm>
          <a:prstGeom prst="rect">
            <a:avLst/>
          </a:prstGeom>
          <a:noFill/>
        </p:spPr>
        <p:txBody>
          <a:bodyPr wrap="square" lIns="0" tIns="0" rIns="0" bIns="0" rtlCol="0" anchor="t" anchorCtr="0">
            <a:spAutoFit/>
          </a:bodyPr>
          <a:lstStyle/>
          <a:p>
            <a:pPr lvl="0" algn="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lgn="r"/>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Text_4"/>
          <p:cNvSpPr txBox="1"/>
          <p:nvPr>
            <p:custDataLst>
              <p:tags r:id="rId13"/>
            </p:custDataLst>
          </p:nvPr>
        </p:nvSpPr>
        <p:spPr>
          <a:xfrm>
            <a:off x="9072646" y="4564506"/>
            <a:ext cx="2541305" cy="677108"/>
          </a:xfrm>
          <a:prstGeom prst="rect">
            <a:avLst/>
          </a:prstGeom>
          <a:noFill/>
        </p:spPr>
        <p:txBody>
          <a:bodyPr wrap="square" lIns="0" tIns="0" rIns="0" bIns="0" rtlCol="0" anchor="t" anchorCtr="0">
            <a:spAutoFit/>
          </a:bodyPr>
          <a:lstStyle/>
          <a:p>
            <a:pPr lvl="0"/>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Others_1"/>
          <p:cNvSpPr txBox="1"/>
          <p:nvPr>
            <p:custDataLst>
              <p:tags r:id="rId14"/>
            </p:custDataLst>
          </p:nvPr>
        </p:nvSpPr>
        <p:spPr>
          <a:xfrm>
            <a:off x="5676900" y="3281709"/>
            <a:ext cx="1504950" cy="677108"/>
          </a:xfrm>
          <a:prstGeom prst="rect">
            <a:avLst/>
          </a:prstGeom>
          <a:noFill/>
        </p:spPr>
        <p:txBody>
          <a:bodyPr vert="horz" wrap="square" lIns="0" tIns="0" rIns="0" bIns="0" rtlCol="0" anchor="ctr" anchorCtr="0">
            <a:spAutoFit/>
          </a:bodyPr>
          <a:lstStyle/>
          <a:p>
            <a:pPr algn="ctr"/>
            <a:r>
              <a:rPr lang="zh-CN" altLang="en-US" sz="44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4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MH_Others_2"/>
          <p:cNvSpPr txBox="1"/>
          <p:nvPr>
            <p:custDataLst>
              <p:tags r:id="rId15"/>
            </p:custDataLst>
          </p:nvPr>
        </p:nvSpPr>
        <p:spPr>
          <a:xfrm>
            <a:off x="5707059" y="3931474"/>
            <a:ext cx="1444632" cy="246221"/>
          </a:xfrm>
          <a:prstGeom prst="rect">
            <a:avLst/>
          </a:prstGeom>
          <a:noFill/>
        </p:spPr>
        <p:txBody>
          <a:bodyPr wrap="square" lIns="0" tIns="0" rIns="0" bIns="0">
            <a:spAutoFit/>
          </a:bodyPr>
          <a:lstStyle/>
          <a:p>
            <a:pPr algn="ctr">
              <a:defRPr/>
            </a:pPr>
            <a:r>
              <a:rPr lang="en-US" altLang="zh-CN" sz="16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16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329989243"/>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447093" y="2807005"/>
            <a:ext cx="3964564" cy="2552816"/>
            <a:chOff x="4368418" y="2523549"/>
            <a:chExt cx="3626941" cy="2335418"/>
          </a:xfrm>
        </p:grpSpPr>
        <p:sp>
          <p:nvSpPr>
            <p:cNvPr id="3" name="Freeform 69"/>
            <p:cNvSpPr>
              <a:spLocks/>
            </p:cNvSpPr>
            <p:nvPr/>
          </p:nvSpPr>
          <p:spPr bwMode="auto">
            <a:xfrm rot="5400000">
              <a:off x="4570041" y="3489636"/>
              <a:ext cx="1059798" cy="404382"/>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chemeClr val="accent1">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70"/>
            <p:cNvSpPr>
              <a:spLocks/>
            </p:cNvSpPr>
            <p:nvPr/>
          </p:nvSpPr>
          <p:spPr bwMode="auto">
            <a:xfrm rot="5400000">
              <a:off x="4470082" y="3060265"/>
              <a:ext cx="528195" cy="73152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chemeClr val="accent1">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1"/>
            <p:cNvSpPr>
              <a:spLocks/>
            </p:cNvSpPr>
            <p:nvPr/>
          </p:nvSpPr>
          <p:spPr bwMode="auto">
            <a:xfrm rot="5400000">
              <a:off x="4468378" y="3590164"/>
              <a:ext cx="531603" cy="731522"/>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accent1"/>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2"/>
            <p:cNvSpPr>
              <a:spLocks/>
            </p:cNvSpPr>
            <p:nvPr/>
          </p:nvSpPr>
          <p:spPr bwMode="auto">
            <a:xfrm rot="5400000">
              <a:off x="4931827" y="3564038"/>
              <a:ext cx="1697039" cy="254442"/>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accent3">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3"/>
            <p:cNvSpPr>
              <a:spLocks/>
            </p:cNvSpPr>
            <p:nvPr/>
          </p:nvSpPr>
          <p:spPr bwMode="auto">
            <a:xfrm rot="5400000">
              <a:off x="5005661" y="2915437"/>
              <a:ext cx="847384" cy="701988"/>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accent3">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4"/>
            <p:cNvSpPr>
              <a:spLocks/>
            </p:cNvSpPr>
            <p:nvPr/>
          </p:nvSpPr>
          <p:spPr bwMode="auto">
            <a:xfrm rot="5400000">
              <a:off x="5004524" y="3763957"/>
              <a:ext cx="849656" cy="701988"/>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chemeClr val="accent3"/>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5"/>
            <p:cNvSpPr>
              <a:spLocks/>
            </p:cNvSpPr>
            <p:nvPr/>
          </p:nvSpPr>
          <p:spPr bwMode="auto">
            <a:xfrm rot="5400000">
              <a:off x="6733368" y="3490203"/>
              <a:ext cx="1059798" cy="403246"/>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chemeClr val="accent6">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76"/>
            <p:cNvSpPr>
              <a:spLocks/>
            </p:cNvSpPr>
            <p:nvPr/>
          </p:nvSpPr>
          <p:spPr bwMode="auto">
            <a:xfrm rot="5400000">
              <a:off x="7365499" y="3060265"/>
              <a:ext cx="528195" cy="73152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chemeClr val="accent6">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77"/>
            <p:cNvSpPr>
              <a:spLocks/>
            </p:cNvSpPr>
            <p:nvPr/>
          </p:nvSpPr>
          <p:spPr bwMode="auto">
            <a:xfrm rot="5400000">
              <a:off x="7363796" y="3590164"/>
              <a:ext cx="531603" cy="731522"/>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accent6"/>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8"/>
            <p:cNvSpPr>
              <a:spLocks/>
            </p:cNvSpPr>
            <p:nvPr/>
          </p:nvSpPr>
          <p:spPr bwMode="auto">
            <a:xfrm rot="5400000">
              <a:off x="5733774" y="3564038"/>
              <a:ext cx="1697039" cy="254442"/>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accent5">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79"/>
            <p:cNvSpPr>
              <a:spLocks/>
            </p:cNvSpPr>
            <p:nvPr/>
          </p:nvSpPr>
          <p:spPr bwMode="auto">
            <a:xfrm rot="5400000">
              <a:off x="6510164" y="2916005"/>
              <a:ext cx="847384" cy="700853"/>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accent5">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80"/>
            <p:cNvSpPr>
              <a:spLocks/>
            </p:cNvSpPr>
            <p:nvPr/>
          </p:nvSpPr>
          <p:spPr bwMode="auto">
            <a:xfrm rot="5400000">
              <a:off x="6509028" y="3764525"/>
              <a:ext cx="849656" cy="700853"/>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accent5"/>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81"/>
            <p:cNvSpPr>
              <a:spLocks/>
            </p:cNvSpPr>
            <p:nvPr/>
          </p:nvSpPr>
          <p:spPr bwMode="auto">
            <a:xfrm rot="5400000">
              <a:off x="5594058" y="2742779"/>
              <a:ext cx="1166573" cy="728114"/>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chemeClr val="accent4">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82"/>
            <p:cNvSpPr>
              <a:spLocks/>
            </p:cNvSpPr>
            <p:nvPr/>
          </p:nvSpPr>
          <p:spPr bwMode="auto">
            <a:xfrm rot="5400000">
              <a:off x="5592922" y="3910488"/>
              <a:ext cx="1168845" cy="728114"/>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accent4"/>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3"/>
            <p:cNvSpPr>
              <a:spLocks/>
            </p:cNvSpPr>
            <p:nvPr/>
          </p:nvSpPr>
          <p:spPr bwMode="auto">
            <a:xfrm rot="5400000">
              <a:off x="7725013" y="3425457"/>
              <a:ext cx="9087" cy="531603"/>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84"/>
            <p:cNvSpPr>
              <a:spLocks/>
            </p:cNvSpPr>
            <p:nvPr/>
          </p:nvSpPr>
          <p:spPr bwMode="auto">
            <a:xfrm rot="5400000">
              <a:off x="6992355" y="3403875"/>
              <a:ext cx="9087" cy="574767"/>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85"/>
            <p:cNvSpPr>
              <a:spLocks/>
            </p:cNvSpPr>
            <p:nvPr/>
          </p:nvSpPr>
          <p:spPr bwMode="auto">
            <a:xfrm rot="5400000">
              <a:off x="4629676" y="3425457"/>
              <a:ext cx="9087" cy="531603"/>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p:cNvSpPr>
            <p:nvPr/>
          </p:nvSpPr>
          <p:spPr bwMode="auto">
            <a:xfrm rot="5400000">
              <a:off x="5361198" y="3403875"/>
              <a:ext cx="9087" cy="574767"/>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87"/>
            <p:cNvSpPr>
              <a:spLocks/>
            </p:cNvSpPr>
            <p:nvPr/>
          </p:nvSpPr>
          <p:spPr bwMode="auto">
            <a:xfrm rot="5400000">
              <a:off x="6172801" y="3327202"/>
              <a:ext cx="9087" cy="728114"/>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88"/>
            <p:cNvSpPr>
              <a:spLocks/>
            </p:cNvSpPr>
            <p:nvPr/>
          </p:nvSpPr>
          <p:spPr bwMode="auto">
            <a:xfrm rot="5400000">
              <a:off x="7303593" y="3529960"/>
              <a:ext cx="1059798" cy="323733"/>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89"/>
            <p:cNvSpPr>
              <a:spLocks/>
            </p:cNvSpPr>
            <p:nvPr/>
          </p:nvSpPr>
          <p:spPr bwMode="auto">
            <a:xfrm rot="5400000">
              <a:off x="6837871" y="3587891"/>
              <a:ext cx="1059798" cy="207871"/>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90"/>
            <p:cNvSpPr>
              <a:spLocks/>
            </p:cNvSpPr>
            <p:nvPr/>
          </p:nvSpPr>
          <p:spPr bwMode="auto">
            <a:xfrm rot="5400000">
              <a:off x="6303998" y="3559494"/>
              <a:ext cx="1697039" cy="26353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91"/>
            <p:cNvSpPr>
              <a:spLocks/>
            </p:cNvSpPr>
            <p:nvPr/>
          </p:nvSpPr>
          <p:spPr bwMode="auto">
            <a:xfrm rot="5400000">
              <a:off x="5804200" y="3621969"/>
              <a:ext cx="1697039" cy="138580"/>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92"/>
            <p:cNvSpPr>
              <a:spLocks/>
            </p:cNvSpPr>
            <p:nvPr/>
          </p:nvSpPr>
          <p:spPr bwMode="auto">
            <a:xfrm rot="5400000">
              <a:off x="4000386" y="3529960"/>
              <a:ext cx="1059798" cy="323733"/>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93"/>
            <p:cNvSpPr>
              <a:spLocks/>
            </p:cNvSpPr>
            <p:nvPr/>
          </p:nvSpPr>
          <p:spPr bwMode="auto">
            <a:xfrm rot="5400000">
              <a:off x="4466105" y="3587891"/>
              <a:ext cx="1059798" cy="207871"/>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94"/>
            <p:cNvSpPr>
              <a:spLocks/>
            </p:cNvSpPr>
            <p:nvPr/>
          </p:nvSpPr>
          <p:spPr bwMode="auto">
            <a:xfrm rot="5400000">
              <a:off x="4362170" y="3558926"/>
              <a:ext cx="1697039" cy="264666"/>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95"/>
            <p:cNvSpPr>
              <a:spLocks/>
            </p:cNvSpPr>
            <p:nvPr/>
          </p:nvSpPr>
          <p:spPr bwMode="auto">
            <a:xfrm rot="5400000">
              <a:off x="4862537" y="3621969"/>
              <a:ext cx="1697039" cy="138580"/>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96"/>
            <p:cNvSpPr>
              <a:spLocks/>
            </p:cNvSpPr>
            <p:nvPr/>
          </p:nvSpPr>
          <p:spPr bwMode="auto">
            <a:xfrm rot="5400000">
              <a:off x="5303835" y="3621400"/>
              <a:ext cx="2335417" cy="139716"/>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rot="5400000">
              <a:off x="4713165" y="3623672"/>
              <a:ext cx="2335417" cy="13517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31"/>
          <p:cNvSpPr txBox="1"/>
          <p:nvPr/>
        </p:nvSpPr>
        <p:spPr>
          <a:xfrm>
            <a:off x="1672555" y="2929373"/>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1672555" y="2650487"/>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672555" y="4785629"/>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1672555" y="4506743"/>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8755706" y="2125461"/>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755707" y="1846574"/>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8755706" y="5740306"/>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8755707" y="5461420"/>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755706" y="3869317"/>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8755707" y="3590431"/>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2" name="Elbow Connector 41"/>
          <p:cNvCxnSpPr/>
          <p:nvPr/>
        </p:nvCxnSpPr>
        <p:spPr>
          <a:xfrm rot="10800000">
            <a:off x="3735603" y="2806055"/>
            <a:ext cx="834769" cy="762468"/>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rot="10800000">
            <a:off x="3773079" y="4718355"/>
            <a:ext cx="1588294" cy="292563"/>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rot="10800000" flipV="1">
            <a:off x="6822358" y="1939728"/>
            <a:ext cx="1931960" cy="96801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10800000">
            <a:off x="7882937" y="3435358"/>
            <a:ext cx="824223" cy="295429"/>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39" idx="1"/>
          </p:cNvCxnSpPr>
          <p:nvPr/>
        </p:nvCxnSpPr>
        <p:spPr>
          <a:xfrm rot="10800000">
            <a:off x="7027317" y="5248562"/>
            <a:ext cx="1728391" cy="37713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7"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15145927"/>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ipe(right)">
                                      <p:cBhvr>
                                        <p:cTn id="53" dur="500"/>
                                        <p:tgtEl>
                                          <p:spTgt spid="42"/>
                                        </p:tgtEl>
                                      </p:cBhvr>
                                    </p:animEffect>
                                  </p:childTnLst>
                                </p:cTn>
                              </p:par>
                            </p:childTnLst>
                          </p:cTn>
                        </p:par>
                        <p:par>
                          <p:cTn id="54" fill="hold">
                            <p:stCondLst>
                              <p:cond delay="6500"/>
                            </p:stCondLst>
                            <p:childTnLst>
                              <p:par>
                                <p:cTn id="55" presetID="22" presetClass="entr" presetSubtype="2"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500"/>
                                        <p:tgtEl>
                                          <p:spTgt spid="43"/>
                                        </p:tgtEl>
                                      </p:cBhvr>
                                    </p:animEffect>
                                  </p:childTnLst>
                                </p:cTn>
                              </p:par>
                            </p:childTnLst>
                          </p:cTn>
                        </p:par>
                        <p:par>
                          <p:cTn id="58" fill="hold">
                            <p:stCondLst>
                              <p:cond delay="70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par>
                          <p:cTn id="62" fill="hold">
                            <p:stCondLst>
                              <p:cond delay="75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par>
                          <p:cTn id="66" fill="hold">
                            <p:stCondLst>
                              <p:cond delay="8000"/>
                            </p:stCondLst>
                            <p:childTnLst>
                              <p:par>
                                <p:cTn id="67" presetID="22" presetClass="entr" presetSubtype="8"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P spid="40"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60063" y="1960141"/>
            <a:ext cx="7918698" cy="2954013"/>
            <a:chOff x="3839725" y="1767172"/>
            <a:chExt cx="7508922"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39725" y="1853363"/>
              <a:ext cx="591604" cy="310151"/>
            </a:xfrm>
            <a:prstGeom prst="rect">
              <a:avLst/>
            </a:prstGeom>
            <a:noFill/>
          </p:spPr>
          <p:txBody>
            <a:bodyPr wrap="none" rtlCol="0">
              <a:spAutoFit/>
            </a:bodyPr>
            <a:lstStyle/>
            <a:p>
              <a:pPr algn="just">
                <a:lnSpc>
                  <a:spcPct val="120000"/>
                </a:lnSpc>
              </a:pPr>
              <a:r>
                <a:rPr 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20XX</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49947842"/>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323975" y="-1489075"/>
            <a:ext cx="10210800" cy="10210800"/>
          </a:xfrm>
          <a:prstGeom prst="ellipse">
            <a:avLst/>
          </a:prstGeom>
          <a:solidFill>
            <a:srgbClr val="F6939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59"/>
          <p:cNvSpPr>
            <a:spLocks noChangeArrowheads="1"/>
          </p:cNvSpPr>
          <p:nvPr/>
        </p:nvSpPr>
        <p:spPr bwMode="auto">
          <a:xfrm>
            <a:off x="1771651" y="2153956"/>
            <a:ext cx="9315450"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500" dirty="0">
                <a:solidFill>
                  <a:schemeClr val="bg1"/>
                </a:solidFill>
                <a:cs typeface="Arial" panose="020B0604020202020204" pitchFamily="34" charset="0"/>
              </a:rPr>
              <a:t>THANK YOU </a:t>
            </a:r>
            <a:endParaRPr lang="zh-CN" altLang="en-US" sz="11500" dirty="0">
              <a:solidFill>
                <a:schemeClr val="bg1"/>
              </a:solidFill>
              <a:cs typeface="Arial" panose="020B0604020202020204" pitchFamily="34" charset="0"/>
            </a:endParaRPr>
          </a:p>
        </p:txBody>
      </p:sp>
      <p:sp>
        <p:nvSpPr>
          <p:cNvPr id="4" name="矩形 259"/>
          <p:cNvSpPr>
            <a:spLocks noChangeArrowheads="1"/>
          </p:cNvSpPr>
          <p:nvPr/>
        </p:nvSpPr>
        <p:spPr bwMode="auto">
          <a:xfrm>
            <a:off x="2019301" y="3683216"/>
            <a:ext cx="8820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800" b="1" dirty="0">
                <a:solidFill>
                  <a:schemeClr val="bg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800" b="1" dirty="0">
              <a:solidFill>
                <a:schemeClr val="bg1"/>
              </a:solidFill>
              <a:cs typeface="Arial" panose="020B0604020202020204" pitchFamily="34" charset="0"/>
            </a:endParaRPr>
          </a:p>
        </p:txBody>
      </p:sp>
      <p:sp>
        <p:nvSpPr>
          <p:cNvPr id="5" name="矩形 259"/>
          <p:cNvSpPr>
            <a:spLocks noChangeArrowheads="1"/>
          </p:cNvSpPr>
          <p:nvPr/>
        </p:nvSpPr>
        <p:spPr bwMode="auto">
          <a:xfrm>
            <a:off x="3472066" y="4811947"/>
            <a:ext cx="2281882" cy="318924"/>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600" dirty="0">
                <a:solidFill>
                  <a:schemeClr val="bg1"/>
                </a:solidFill>
                <a:latin typeface="Arial" panose="020B0604020202020204" pitchFamily="34" charset="0"/>
                <a:cs typeface="Arial" panose="020B0604020202020204" pitchFamily="34" charset="0"/>
                <a:sym typeface="Arial" panose="020B0604020202020204" pitchFamily="34" charset="0"/>
              </a:rPr>
              <a:t>汇报</a:t>
            </a:r>
            <a:r>
              <a:rPr lang="en-US" altLang="zh-CN"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a:t>
            </a:r>
            <a:r>
              <a:rPr lang="zh-CN" altLang="en-US"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6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6" name="矩形 259"/>
          <p:cNvSpPr>
            <a:spLocks noChangeArrowheads="1"/>
          </p:cNvSpPr>
          <p:nvPr/>
        </p:nvSpPr>
        <p:spPr bwMode="auto">
          <a:xfrm>
            <a:off x="6841242" y="4811947"/>
            <a:ext cx="2497338" cy="318924"/>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600" dirty="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6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7" name="矩形 259"/>
          <p:cNvSpPr>
            <a:spLocks noChangeArrowheads="1"/>
          </p:cNvSpPr>
          <p:nvPr/>
        </p:nvSpPr>
        <p:spPr bwMode="auto">
          <a:xfrm>
            <a:off x="2815624" y="1964333"/>
            <a:ext cx="722750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cs typeface="Arial" panose="020B0604020202020204" pitchFamily="34" charset="0"/>
              </a:rPr>
              <a:t>感谢聆听，批评指导</a:t>
            </a:r>
          </a:p>
        </p:txBody>
      </p:sp>
      <p:sp>
        <p:nvSpPr>
          <p:cNvPr id="12" name="椭圆 11"/>
          <p:cNvSpPr/>
          <p:nvPr/>
        </p:nvSpPr>
        <p:spPr>
          <a:xfrm>
            <a:off x="1028700" y="-1784350"/>
            <a:ext cx="10801350" cy="1080135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795962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250" fill="hold"/>
                                        <p:tgtEl>
                                          <p:spTgt spid="12"/>
                                        </p:tgtEl>
                                        <p:attrNameLst>
                                          <p:attrName>ppt_w</p:attrName>
                                        </p:attrNameLst>
                                      </p:cBhvr>
                                      <p:tavLst>
                                        <p:tav tm="0">
                                          <p:val>
                                            <p:fltVal val="0"/>
                                          </p:val>
                                        </p:tav>
                                        <p:tav tm="100000">
                                          <p:val>
                                            <p:strVal val="#ppt_w"/>
                                          </p:val>
                                        </p:tav>
                                      </p:tavLst>
                                    </p:anim>
                                    <p:anim calcmode="lin" valueType="num">
                                      <p:cBhvr>
                                        <p:cTn id="13" dur="1250" fill="hold"/>
                                        <p:tgtEl>
                                          <p:spTgt spid="12"/>
                                        </p:tgtEl>
                                        <p:attrNameLst>
                                          <p:attrName>ppt_h</p:attrName>
                                        </p:attrNameLst>
                                      </p:cBhvr>
                                      <p:tavLst>
                                        <p:tav tm="0">
                                          <p:val>
                                            <p:fltVal val="0"/>
                                          </p:val>
                                        </p:tav>
                                        <p:tav tm="100000">
                                          <p:val>
                                            <p:strVal val="#ppt_h"/>
                                          </p:val>
                                        </p:tav>
                                      </p:tavLst>
                                    </p:anim>
                                    <p:animEffect transition="in" filter="fade">
                                      <p:cBhvr>
                                        <p:cTn id="14" dur="125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250" fill="hold"/>
                                        <p:tgtEl>
                                          <p:spTgt spid="2"/>
                                        </p:tgtEl>
                                        <p:attrNameLst>
                                          <p:attrName>ppt_w</p:attrName>
                                        </p:attrNameLst>
                                      </p:cBhvr>
                                      <p:tavLst>
                                        <p:tav tm="0">
                                          <p:val>
                                            <p:fltVal val="0"/>
                                          </p:val>
                                        </p:tav>
                                        <p:tav tm="100000">
                                          <p:val>
                                            <p:strVal val="#ppt_w"/>
                                          </p:val>
                                        </p:tav>
                                      </p:tavLst>
                                    </p:anim>
                                    <p:anim calcmode="lin" valueType="num">
                                      <p:cBhvr>
                                        <p:cTn id="20" dur="1250" fill="hold"/>
                                        <p:tgtEl>
                                          <p:spTgt spid="2"/>
                                        </p:tgtEl>
                                        <p:attrNameLst>
                                          <p:attrName>ppt_h</p:attrName>
                                        </p:attrNameLst>
                                      </p:cBhvr>
                                      <p:tavLst>
                                        <p:tav tm="0">
                                          <p:val>
                                            <p:fltVal val="0"/>
                                          </p:val>
                                        </p:tav>
                                        <p:tav tm="100000">
                                          <p:val>
                                            <p:strVal val="#ppt_h"/>
                                          </p:val>
                                        </p:tav>
                                      </p:tavLst>
                                    </p:anim>
                                    <p:animEffect transition="in" filter="fade">
                                      <p:cBhvr>
                                        <p:cTn id="21" dur="1250"/>
                                        <p:tgtEl>
                                          <p:spTgt spid="2"/>
                                        </p:tgtEl>
                                      </p:cBhvr>
                                    </p:animEffect>
                                  </p:childTnLst>
                                </p:cTn>
                              </p:par>
                            </p:childTnLst>
                          </p:cTn>
                        </p:par>
                        <p:par>
                          <p:cTn id="22" fill="hold">
                            <p:stCondLst>
                              <p:cond delay="12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anim calcmode="lin" valueType="num">
                                      <p:cBhvr>
                                        <p:cTn id="2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7"/>
                                        </p:tgtEl>
                                      </p:cBhvr>
                                    </p:animEffect>
                                  </p:childTnLst>
                                </p:cTn>
                              </p:par>
                            </p:childTnLst>
                          </p:cTn>
                        </p:par>
                        <p:par>
                          <p:cTn id="30" fill="hold">
                            <p:stCondLst>
                              <p:cond delay="215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7"/>
                                        </p:tgtEl>
                                      </p:cBhvr>
                                    </p:animEffect>
                                    <p:animScale>
                                      <p:cBhvr>
                                        <p:cTn id="33" dur="250" autoRev="1" fill="hold"/>
                                        <p:tgtEl>
                                          <p:spTgt spid="7"/>
                                        </p:tgtEl>
                                      </p:cBhvr>
                                      <p:by x="105000" y="105000"/>
                                    </p:animScale>
                                  </p:childTnLst>
                                </p:cTn>
                              </p:par>
                            </p:childTnLst>
                          </p:cTn>
                        </p:par>
                        <p:par>
                          <p:cTn id="34" fill="hold">
                            <p:stCondLst>
                              <p:cond delay="26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3"/>
                                        </p:tgtEl>
                                        <p:attrNameLst>
                                          <p:attrName>ppt_y</p:attrName>
                                        </p:attrNameLst>
                                      </p:cBhvr>
                                      <p:tavLst>
                                        <p:tav tm="0">
                                          <p:val>
                                            <p:strVal val="#ppt_y"/>
                                          </p:val>
                                        </p:tav>
                                        <p:tav tm="100000">
                                          <p:val>
                                            <p:strVal val="#ppt_y"/>
                                          </p:val>
                                        </p:tav>
                                      </p:tavLst>
                                    </p:anim>
                                    <p:anim calcmode="lin" valueType="num">
                                      <p:cBhvr>
                                        <p:cTn id="3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3"/>
                                        </p:tgtEl>
                                      </p:cBhvr>
                                    </p:animEffect>
                                  </p:childTnLst>
                                </p:cTn>
                              </p:par>
                            </p:childTnLst>
                          </p:cTn>
                        </p:par>
                        <p:par>
                          <p:cTn id="42" fill="hold">
                            <p:stCondLst>
                              <p:cond delay="350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3"/>
                                        </p:tgtEl>
                                      </p:cBhvr>
                                    </p:animEffect>
                                    <p:animScale>
                                      <p:cBhvr>
                                        <p:cTn id="45" dur="250" autoRev="1" fill="hold"/>
                                        <p:tgtEl>
                                          <p:spTgt spid="3"/>
                                        </p:tgtEl>
                                      </p:cBhvr>
                                      <p:by x="105000" y="105000"/>
                                    </p:animScale>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childTnLst>
                                </p:cTn>
                              </p:par>
                            </p:childTnLst>
                          </p:cTn>
                        </p:par>
                        <p:par>
                          <p:cTn id="51" fill="hold">
                            <p:stCondLst>
                              <p:cond delay="1000"/>
                            </p:stCondLst>
                            <p:childTnLst>
                              <p:par>
                                <p:cTn id="52" presetID="53" presetClass="entr" presetSubtype="16"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childTnLst>
                          </p:cTn>
                        </p:par>
                        <p:par>
                          <p:cTn id="57" fill="hold">
                            <p:stCondLst>
                              <p:cond delay="1500"/>
                            </p:stCondLst>
                            <p:childTnLst>
                              <p:par>
                                <p:cTn id="58" presetID="53" presetClass="entr" presetSubtype="16"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p:cTn id="60" dur="500" fill="hold"/>
                                        <p:tgtEl>
                                          <p:spTgt spid="6"/>
                                        </p:tgtEl>
                                        <p:attrNameLst>
                                          <p:attrName>ppt_w</p:attrName>
                                        </p:attrNameLst>
                                      </p:cBhvr>
                                      <p:tavLst>
                                        <p:tav tm="0">
                                          <p:val>
                                            <p:fltVal val="0"/>
                                          </p:val>
                                        </p:tav>
                                        <p:tav tm="100000">
                                          <p:val>
                                            <p:strVal val="#ppt_w"/>
                                          </p:val>
                                        </p:tav>
                                      </p:tavLst>
                                    </p:anim>
                                    <p:anim calcmode="lin" valueType="num">
                                      <p:cBhvr>
                                        <p:cTn id="61" dur="500" fill="hold"/>
                                        <p:tgtEl>
                                          <p:spTgt spid="6"/>
                                        </p:tgtEl>
                                        <p:attrNameLst>
                                          <p:attrName>ppt_h</p:attrName>
                                        </p:attrNameLst>
                                      </p:cBhvr>
                                      <p:tavLst>
                                        <p:tav tm="0">
                                          <p:val>
                                            <p:fltVal val="0"/>
                                          </p:val>
                                        </p:tav>
                                        <p:tav tm="100000">
                                          <p:val>
                                            <p:strVal val="#ppt_h"/>
                                          </p:val>
                                        </p:tav>
                                      </p:tavLst>
                                    </p:anim>
                                    <p:animEffect transition="in" filter="fade">
                                      <p:cBhvr>
                                        <p:cTn id="6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3" grpId="0"/>
      <p:bldP spid="3" grpId="1"/>
      <p:bldP spid="4" grpId="0"/>
      <p:bldP spid="5" grpId="0" animBg="1"/>
      <p:bldP spid="6" grpId="0" animBg="1"/>
      <p:bldP spid="7" grpId="0"/>
      <p:bldP spid="7" grpId="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3800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323975" y="-1489075"/>
            <a:ext cx="10210800" cy="10210800"/>
          </a:xfrm>
          <a:prstGeom prst="ellipse">
            <a:avLst/>
          </a:prstGeom>
          <a:solidFill>
            <a:srgbClr val="F6939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28700" y="-1784350"/>
            <a:ext cx="10801350" cy="1080135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4238595" y="3493237"/>
            <a:ext cx="4381561" cy="970076"/>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5919107" y="2214740"/>
            <a:ext cx="1020536" cy="10205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Entry_1"/>
          <p:cNvSpPr/>
          <p:nvPr>
            <p:custDataLst>
              <p:tags r:id="rId1"/>
            </p:custDataLst>
          </p:nvPr>
        </p:nvSpPr>
        <p:spPr>
          <a:xfrm>
            <a:off x="5161330" y="3624330"/>
            <a:ext cx="2536091" cy="70788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a:t>
            </a:r>
            <a:r>
              <a:rPr lang="zh-CN" altLang="en-US"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概述</a:t>
            </a:r>
            <a:endParaRPr lang="en-US" altLang="zh-CN" sz="32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6508612" y="464697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4737868" y="464697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6508612" y="491662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p:cNvSpPr txBox="1"/>
          <p:nvPr/>
        </p:nvSpPr>
        <p:spPr>
          <a:xfrm>
            <a:off x="4737868" y="491662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340991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250" fill="hold"/>
                                        <p:tgtEl>
                                          <p:spTgt spid="12"/>
                                        </p:tgtEl>
                                        <p:attrNameLst>
                                          <p:attrName>ppt_w</p:attrName>
                                        </p:attrNameLst>
                                      </p:cBhvr>
                                      <p:tavLst>
                                        <p:tav tm="0">
                                          <p:val>
                                            <p:fltVal val="0"/>
                                          </p:val>
                                        </p:tav>
                                        <p:tav tm="100000">
                                          <p:val>
                                            <p:strVal val="#ppt_w"/>
                                          </p:val>
                                        </p:tav>
                                      </p:tavLst>
                                    </p:anim>
                                    <p:anim calcmode="lin" valueType="num">
                                      <p:cBhvr>
                                        <p:cTn id="13" dur="1250" fill="hold"/>
                                        <p:tgtEl>
                                          <p:spTgt spid="12"/>
                                        </p:tgtEl>
                                        <p:attrNameLst>
                                          <p:attrName>ppt_h</p:attrName>
                                        </p:attrNameLst>
                                      </p:cBhvr>
                                      <p:tavLst>
                                        <p:tav tm="0">
                                          <p:val>
                                            <p:fltVal val="0"/>
                                          </p:val>
                                        </p:tav>
                                        <p:tav tm="100000">
                                          <p:val>
                                            <p:strVal val="#ppt_h"/>
                                          </p:val>
                                        </p:tav>
                                      </p:tavLst>
                                    </p:anim>
                                    <p:animEffect transition="in" filter="fade">
                                      <p:cBhvr>
                                        <p:cTn id="14" dur="125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250" fill="hold"/>
                                        <p:tgtEl>
                                          <p:spTgt spid="2"/>
                                        </p:tgtEl>
                                        <p:attrNameLst>
                                          <p:attrName>ppt_w</p:attrName>
                                        </p:attrNameLst>
                                      </p:cBhvr>
                                      <p:tavLst>
                                        <p:tav tm="0">
                                          <p:val>
                                            <p:fltVal val="0"/>
                                          </p:val>
                                        </p:tav>
                                        <p:tav tm="100000">
                                          <p:val>
                                            <p:strVal val="#ppt_w"/>
                                          </p:val>
                                        </p:tav>
                                      </p:tavLst>
                                    </p:anim>
                                    <p:anim calcmode="lin" valueType="num">
                                      <p:cBhvr>
                                        <p:cTn id="20" dur="1250" fill="hold"/>
                                        <p:tgtEl>
                                          <p:spTgt spid="2"/>
                                        </p:tgtEl>
                                        <p:attrNameLst>
                                          <p:attrName>ppt_h</p:attrName>
                                        </p:attrNameLst>
                                      </p:cBhvr>
                                      <p:tavLst>
                                        <p:tav tm="0">
                                          <p:val>
                                            <p:fltVal val="0"/>
                                          </p:val>
                                        </p:tav>
                                        <p:tav tm="100000">
                                          <p:val>
                                            <p:strVal val="#ppt_h"/>
                                          </p:val>
                                        </p:tav>
                                      </p:tavLst>
                                    </p:anim>
                                    <p:animEffect transition="in" filter="fade">
                                      <p:cBhvr>
                                        <p:cTn id="21" dur="125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12" grpId="0" animBg="1"/>
      <p:bldP spid="10" grpId="0" animBg="1"/>
      <p:bldP spid="11" grpId="0" animBg="1"/>
      <p:bldP spid="13" grpId="0"/>
      <p:bldP spid="14"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66"/>
          <p:cNvSpPr txBox="1">
            <a:spLocks noChangeArrowheads="1"/>
          </p:cNvSpPr>
          <p:nvPr/>
        </p:nvSpPr>
        <p:spPr bwMode="auto">
          <a:xfrm>
            <a:off x="812800" y="2133317"/>
            <a:ext cx="5040511" cy="3947234"/>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文本框 13"/>
          <p:cNvSpPr txBox="1">
            <a:spLocks noChangeArrowheads="1"/>
          </p:cNvSpPr>
          <p:nvPr/>
        </p:nvSpPr>
        <p:spPr bwMode="auto">
          <a:xfrm>
            <a:off x="812800" y="1456085"/>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 name="矩形 3"/>
          <p:cNvSpPr/>
          <p:nvPr/>
        </p:nvSpPr>
        <p:spPr>
          <a:xfrm>
            <a:off x="6429375" y="1456085"/>
            <a:ext cx="5616574" cy="503996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44142333"/>
      </p:ext>
    </p:extLst>
  </p:cSld>
  <p:clrMapOvr>
    <a:masterClrMapping/>
  </p:clrMapOvr>
  <p:transition spd="slow" advTm="400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70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750"/>
                                        <p:tgtEl>
                                          <p:spTgt spid="34"/>
                                        </p:tgtEl>
                                      </p:cBhvr>
                                    </p:animEffect>
                                    <p:anim calcmode="lin" valueType="num">
                                      <p:cBhvr>
                                        <p:cTn id="13" dur="750" fill="hold"/>
                                        <p:tgtEl>
                                          <p:spTgt spid="34"/>
                                        </p:tgtEl>
                                        <p:attrNameLst>
                                          <p:attrName>ppt_x</p:attrName>
                                        </p:attrNameLst>
                                      </p:cBhvr>
                                      <p:tavLst>
                                        <p:tav tm="0">
                                          <p:val>
                                            <p:strVal val="#ppt_x"/>
                                          </p:val>
                                        </p:tav>
                                        <p:tav tm="100000">
                                          <p:val>
                                            <p:strVal val="#ppt_x"/>
                                          </p:val>
                                        </p:tav>
                                      </p:tavLst>
                                    </p:anim>
                                    <p:anim calcmode="lin" valueType="num">
                                      <p:cBhvr>
                                        <p:cTn id="14" dur="750" fill="hold"/>
                                        <p:tgtEl>
                                          <p:spTgt spid="34"/>
                                        </p:tgtEl>
                                        <p:attrNameLst>
                                          <p:attrName>ppt_y</p:attrName>
                                        </p:attrNameLst>
                                      </p:cBhvr>
                                      <p:tavLst>
                                        <p:tav tm="0">
                                          <p:val>
                                            <p:strVal val="#ppt_y+.1"/>
                                          </p:val>
                                        </p:tav>
                                        <p:tav tm="100000">
                                          <p:val>
                                            <p:strVal val="#ppt_y"/>
                                          </p:val>
                                        </p:tav>
                                      </p:tavLst>
                                    </p:anim>
                                  </p:childTnLst>
                                </p:cTn>
                              </p:par>
                            </p:childTnLst>
                          </p:cTn>
                        </p:par>
                        <p:par>
                          <p:cTn id="15" fill="hold">
                            <p:stCondLst>
                              <p:cond delay="1450"/>
                            </p:stCondLst>
                            <p:childTnLst>
                              <p:par>
                                <p:cTn id="16" presetID="50" presetClass="entr" presetSubtype="0" decel="10000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700" fill="hold"/>
                                        <p:tgtEl>
                                          <p:spTgt spid="4"/>
                                        </p:tgtEl>
                                        <p:attrNameLst>
                                          <p:attrName>ppt_w</p:attrName>
                                        </p:attrNameLst>
                                      </p:cBhvr>
                                      <p:tavLst>
                                        <p:tav tm="0">
                                          <p:val>
                                            <p:strVal val="#ppt_w+.3"/>
                                          </p:val>
                                        </p:tav>
                                        <p:tav tm="100000">
                                          <p:val>
                                            <p:strVal val="#ppt_w"/>
                                          </p:val>
                                        </p:tav>
                                      </p:tavLst>
                                    </p:anim>
                                    <p:anim calcmode="lin" valueType="num">
                                      <p:cBhvr>
                                        <p:cTn id="19" dur="1700" fill="hold"/>
                                        <p:tgtEl>
                                          <p:spTgt spid="4"/>
                                        </p:tgtEl>
                                        <p:attrNameLst>
                                          <p:attrName>ppt_h</p:attrName>
                                        </p:attrNameLst>
                                      </p:cBhvr>
                                      <p:tavLst>
                                        <p:tav tm="0">
                                          <p:val>
                                            <p:strVal val="#ppt_h"/>
                                          </p:val>
                                        </p:tav>
                                        <p:tav tm="100000">
                                          <p:val>
                                            <p:strVal val="#ppt_h"/>
                                          </p:val>
                                        </p:tav>
                                      </p:tavLst>
                                    </p:anim>
                                    <p:animEffect transition="in" filter="fade">
                                      <p:cBhvr>
                                        <p:cTn id="20" dur="1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4294967295"/>
          </p:nvPr>
        </p:nvSpPr>
        <p:spPr>
          <a:xfrm>
            <a:off x="2775371" y="2742269"/>
            <a:ext cx="1957665"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Text Placeholder 17"/>
          <p:cNvSpPr>
            <a:spLocks noGrp="1"/>
          </p:cNvSpPr>
          <p:nvPr>
            <p:ph type="body" sz="quarter" idx="4294967295"/>
          </p:nvPr>
        </p:nvSpPr>
        <p:spPr>
          <a:xfrm>
            <a:off x="2509101" y="4756459"/>
            <a:ext cx="1957665"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Text Placeholder 12"/>
          <p:cNvSpPr>
            <a:spLocks noGrp="1"/>
          </p:cNvSpPr>
          <p:nvPr>
            <p:ph type="body" sz="quarter" idx="4294967295"/>
          </p:nvPr>
        </p:nvSpPr>
        <p:spPr>
          <a:xfrm>
            <a:off x="8988790" y="4023024"/>
            <a:ext cx="1963179"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4842453" y="2347790"/>
            <a:ext cx="3743604" cy="3704526"/>
            <a:chOff x="9988635" y="4910465"/>
            <a:chExt cx="5069416" cy="5016501"/>
          </a:xfrm>
        </p:grpSpPr>
        <p:sp>
          <p:nvSpPr>
            <p:cNvPr id="4" name="Freeform 3"/>
            <p:cNvSpPr>
              <a:spLocks/>
            </p:cNvSpPr>
            <p:nvPr/>
          </p:nvSpPr>
          <p:spPr bwMode="auto">
            <a:xfrm>
              <a:off x="10483935" y="4910465"/>
              <a:ext cx="3297767" cy="3388784"/>
            </a:xfrm>
            <a:custGeom>
              <a:avLst/>
              <a:gdLst>
                <a:gd name="T0" fmla="*/ 547 w 1071"/>
                <a:gd name="T1" fmla="*/ 0 h 1101"/>
                <a:gd name="T2" fmla="*/ 0 w 1071"/>
                <a:gd name="T3" fmla="*/ 547 h 1101"/>
                <a:gd name="T4" fmla="*/ 263 w 1071"/>
                <a:gd name="T5" fmla="*/ 1015 h 1101"/>
                <a:gd name="T6" fmla="*/ 213 w 1071"/>
                <a:gd name="T7" fmla="*/ 1101 h 1101"/>
                <a:gd name="T8" fmla="*/ 604 w 1071"/>
                <a:gd name="T9" fmla="*/ 1101 h 1101"/>
                <a:gd name="T10" fmla="*/ 409 w 1071"/>
                <a:gd name="T11" fmla="*/ 762 h 1101"/>
                <a:gd name="T12" fmla="*/ 359 w 1071"/>
                <a:gd name="T13" fmla="*/ 847 h 1101"/>
                <a:gd name="T14" fmla="*/ 193 w 1071"/>
                <a:gd name="T15" fmla="*/ 547 h 1101"/>
                <a:gd name="T16" fmla="*/ 547 w 1071"/>
                <a:gd name="T17" fmla="*/ 194 h 1101"/>
                <a:gd name="T18" fmla="*/ 859 w 1071"/>
                <a:gd name="T19" fmla="*/ 381 h 1101"/>
                <a:gd name="T20" fmla="*/ 938 w 1071"/>
                <a:gd name="T21" fmla="*/ 375 h 1101"/>
                <a:gd name="T22" fmla="*/ 1071 w 1071"/>
                <a:gd name="T23" fmla="*/ 390 h 1101"/>
                <a:gd name="T24" fmla="*/ 547 w 1071"/>
                <a:gd name="T25" fmla="*/ 0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1" h="1101">
                  <a:moveTo>
                    <a:pt x="547" y="0"/>
                  </a:moveTo>
                  <a:cubicBezTo>
                    <a:pt x="245" y="0"/>
                    <a:pt x="0" y="245"/>
                    <a:pt x="0" y="547"/>
                  </a:cubicBezTo>
                  <a:cubicBezTo>
                    <a:pt x="0" y="745"/>
                    <a:pt x="105" y="919"/>
                    <a:pt x="263" y="1015"/>
                  </a:cubicBezTo>
                  <a:cubicBezTo>
                    <a:pt x="213" y="1101"/>
                    <a:pt x="213" y="1101"/>
                    <a:pt x="213" y="1101"/>
                  </a:cubicBezTo>
                  <a:cubicBezTo>
                    <a:pt x="604" y="1101"/>
                    <a:pt x="604" y="1101"/>
                    <a:pt x="604" y="1101"/>
                  </a:cubicBezTo>
                  <a:cubicBezTo>
                    <a:pt x="409" y="762"/>
                    <a:pt x="409" y="762"/>
                    <a:pt x="409" y="762"/>
                  </a:cubicBezTo>
                  <a:cubicBezTo>
                    <a:pt x="359" y="847"/>
                    <a:pt x="359" y="847"/>
                    <a:pt x="359" y="847"/>
                  </a:cubicBezTo>
                  <a:cubicBezTo>
                    <a:pt x="260" y="785"/>
                    <a:pt x="193" y="674"/>
                    <a:pt x="193" y="547"/>
                  </a:cubicBezTo>
                  <a:cubicBezTo>
                    <a:pt x="193" y="352"/>
                    <a:pt x="352" y="194"/>
                    <a:pt x="547" y="194"/>
                  </a:cubicBezTo>
                  <a:cubicBezTo>
                    <a:pt x="682" y="194"/>
                    <a:pt x="799" y="269"/>
                    <a:pt x="859" y="381"/>
                  </a:cubicBezTo>
                  <a:cubicBezTo>
                    <a:pt x="885" y="377"/>
                    <a:pt x="911" y="375"/>
                    <a:pt x="938" y="375"/>
                  </a:cubicBezTo>
                  <a:cubicBezTo>
                    <a:pt x="984" y="375"/>
                    <a:pt x="1029" y="380"/>
                    <a:pt x="1071" y="390"/>
                  </a:cubicBezTo>
                  <a:cubicBezTo>
                    <a:pt x="1004" y="165"/>
                    <a:pt x="795" y="0"/>
                    <a:pt x="547"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11777218" y="6144481"/>
              <a:ext cx="3280833" cy="3412067"/>
            </a:xfrm>
            <a:custGeom>
              <a:avLst/>
              <a:gdLst>
                <a:gd name="T0" fmla="*/ 518 w 1065"/>
                <a:gd name="T1" fmla="*/ 14 h 1108"/>
                <a:gd name="T2" fmla="*/ 245 w 1065"/>
                <a:gd name="T3" fmla="*/ 87 h 1108"/>
                <a:gd name="T4" fmla="*/ 195 w 1065"/>
                <a:gd name="T5" fmla="*/ 0 h 1108"/>
                <a:gd name="T6" fmla="*/ 0 w 1065"/>
                <a:gd name="T7" fmla="*/ 339 h 1108"/>
                <a:gd name="T8" fmla="*/ 391 w 1065"/>
                <a:gd name="T9" fmla="*/ 339 h 1108"/>
                <a:gd name="T10" fmla="*/ 342 w 1065"/>
                <a:gd name="T11" fmla="*/ 254 h 1108"/>
                <a:gd name="T12" fmla="*/ 518 w 1065"/>
                <a:gd name="T13" fmla="*/ 208 h 1108"/>
                <a:gd name="T14" fmla="*/ 872 w 1065"/>
                <a:gd name="T15" fmla="*/ 561 h 1108"/>
                <a:gd name="T16" fmla="*/ 518 w 1065"/>
                <a:gd name="T17" fmla="*/ 915 h 1108"/>
                <a:gd name="T18" fmla="*/ 505 w 1065"/>
                <a:gd name="T19" fmla="*/ 915 h 1108"/>
                <a:gd name="T20" fmla="*/ 385 w 1065"/>
                <a:gd name="T21" fmla="*/ 1092 h 1108"/>
                <a:gd name="T22" fmla="*/ 518 w 1065"/>
                <a:gd name="T23" fmla="*/ 1108 h 1108"/>
                <a:gd name="T24" fmla="*/ 1065 w 1065"/>
                <a:gd name="T25" fmla="*/ 561 h 1108"/>
                <a:gd name="T26" fmla="*/ 518 w 1065"/>
                <a:gd name="T27" fmla="*/ 14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5" h="1108">
                  <a:moveTo>
                    <a:pt x="518" y="14"/>
                  </a:moveTo>
                  <a:cubicBezTo>
                    <a:pt x="419" y="14"/>
                    <a:pt x="326" y="41"/>
                    <a:pt x="245" y="87"/>
                  </a:cubicBezTo>
                  <a:cubicBezTo>
                    <a:pt x="195" y="0"/>
                    <a:pt x="195" y="0"/>
                    <a:pt x="195" y="0"/>
                  </a:cubicBezTo>
                  <a:cubicBezTo>
                    <a:pt x="0" y="339"/>
                    <a:pt x="0" y="339"/>
                    <a:pt x="0" y="339"/>
                  </a:cubicBezTo>
                  <a:cubicBezTo>
                    <a:pt x="391" y="339"/>
                    <a:pt x="391" y="339"/>
                    <a:pt x="391" y="339"/>
                  </a:cubicBezTo>
                  <a:cubicBezTo>
                    <a:pt x="342" y="254"/>
                    <a:pt x="342" y="254"/>
                    <a:pt x="342" y="254"/>
                  </a:cubicBezTo>
                  <a:cubicBezTo>
                    <a:pt x="394" y="225"/>
                    <a:pt x="454" y="208"/>
                    <a:pt x="518" y="208"/>
                  </a:cubicBezTo>
                  <a:cubicBezTo>
                    <a:pt x="713" y="208"/>
                    <a:pt x="872" y="366"/>
                    <a:pt x="872" y="561"/>
                  </a:cubicBezTo>
                  <a:cubicBezTo>
                    <a:pt x="872" y="757"/>
                    <a:pt x="713" y="915"/>
                    <a:pt x="518" y="915"/>
                  </a:cubicBezTo>
                  <a:cubicBezTo>
                    <a:pt x="514" y="915"/>
                    <a:pt x="509" y="915"/>
                    <a:pt x="505" y="915"/>
                  </a:cubicBezTo>
                  <a:cubicBezTo>
                    <a:pt x="476" y="981"/>
                    <a:pt x="435" y="1041"/>
                    <a:pt x="385" y="1092"/>
                  </a:cubicBezTo>
                  <a:cubicBezTo>
                    <a:pt x="428" y="1103"/>
                    <a:pt x="472" y="1108"/>
                    <a:pt x="518" y="1108"/>
                  </a:cubicBezTo>
                  <a:cubicBezTo>
                    <a:pt x="820" y="1108"/>
                    <a:pt x="1065" y="863"/>
                    <a:pt x="1065" y="561"/>
                  </a:cubicBezTo>
                  <a:cubicBezTo>
                    <a:pt x="1065" y="259"/>
                    <a:pt x="820" y="14"/>
                    <a:pt x="518" y="14"/>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9988635" y="7101215"/>
              <a:ext cx="3644900" cy="2825751"/>
            </a:xfrm>
            <a:custGeom>
              <a:avLst/>
              <a:gdLst>
                <a:gd name="T0" fmla="*/ 1184 w 1184"/>
                <a:gd name="T1" fmla="*/ 388 h 917"/>
                <a:gd name="T2" fmla="*/ 988 w 1184"/>
                <a:gd name="T3" fmla="*/ 49 h 917"/>
                <a:gd name="T4" fmla="*/ 793 w 1184"/>
                <a:gd name="T5" fmla="*/ 388 h 917"/>
                <a:gd name="T6" fmla="*/ 900 w 1184"/>
                <a:gd name="T7" fmla="*/ 388 h 917"/>
                <a:gd name="T8" fmla="*/ 547 w 1184"/>
                <a:gd name="T9" fmla="*/ 724 h 917"/>
                <a:gd name="T10" fmla="*/ 193 w 1184"/>
                <a:gd name="T11" fmla="*/ 370 h 917"/>
                <a:gd name="T12" fmla="*/ 242 w 1184"/>
                <a:gd name="T13" fmla="*/ 192 h 917"/>
                <a:gd name="T14" fmla="*/ 145 w 1184"/>
                <a:gd name="T15" fmla="*/ 0 h 917"/>
                <a:gd name="T16" fmla="*/ 0 w 1184"/>
                <a:gd name="T17" fmla="*/ 370 h 917"/>
                <a:gd name="T18" fmla="*/ 547 w 1184"/>
                <a:gd name="T19" fmla="*/ 917 h 917"/>
                <a:gd name="T20" fmla="*/ 1094 w 1184"/>
                <a:gd name="T21" fmla="*/ 388 h 917"/>
                <a:gd name="T22" fmla="*/ 1184 w 1184"/>
                <a:gd name="T23" fmla="*/ 388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4" h="917">
                  <a:moveTo>
                    <a:pt x="1184" y="388"/>
                  </a:moveTo>
                  <a:cubicBezTo>
                    <a:pt x="988" y="49"/>
                    <a:pt x="988" y="49"/>
                    <a:pt x="988" y="49"/>
                  </a:cubicBezTo>
                  <a:cubicBezTo>
                    <a:pt x="793" y="388"/>
                    <a:pt x="793" y="388"/>
                    <a:pt x="793" y="388"/>
                  </a:cubicBezTo>
                  <a:cubicBezTo>
                    <a:pt x="900" y="388"/>
                    <a:pt x="900" y="388"/>
                    <a:pt x="900" y="388"/>
                  </a:cubicBezTo>
                  <a:cubicBezTo>
                    <a:pt x="891" y="575"/>
                    <a:pt x="737" y="724"/>
                    <a:pt x="547" y="724"/>
                  </a:cubicBezTo>
                  <a:cubicBezTo>
                    <a:pt x="352" y="724"/>
                    <a:pt x="193" y="566"/>
                    <a:pt x="193" y="370"/>
                  </a:cubicBezTo>
                  <a:cubicBezTo>
                    <a:pt x="193" y="305"/>
                    <a:pt x="211" y="244"/>
                    <a:pt x="242" y="192"/>
                  </a:cubicBezTo>
                  <a:cubicBezTo>
                    <a:pt x="198" y="134"/>
                    <a:pt x="165" y="69"/>
                    <a:pt x="145" y="0"/>
                  </a:cubicBezTo>
                  <a:cubicBezTo>
                    <a:pt x="55" y="97"/>
                    <a:pt x="0" y="227"/>
                    <a:pt x="0" y="370"/>
                  </a:cubicBezTo>
                  <a:cubicBezTo>
                    <a:pt x="0" y="672"/>
                    <a:pt x="245" y="917"/>
                    <a:pt x="547" y="917"/>
                  </a:cubicBezTo>
                  <a:cubicBezTo>
                    <a:pt x="843" y="917"/>
                    <a:pt x="1085" y="682"/>
                    <a:pt x="1094" y="388"/>
                  </a:cubicBezTo>
                  <a:lnTo>
                    <a:pt x="1184" y="38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TextBox 6"/>
            <p:cNvSpPr txBox="1"/>
            <p:nvPr/>
          </p:nvSpPr>
          <p:spPr>
            <a:xfrm rot="18978467">
              <a:off x="10746309" y="5519640"/>
              <a:ext cx="1366259" cy="508848"/>
            </a:xfrm>
            <a:prstGeom prst="rect">
              <a:avLst/>
            </a:prstGeom>
            <a:noFill/>
          </p:spPr>
          <p:txBody>
            <a:bodyPr wrap="none" rtlCol="0" anchor="ctr">
              <a:prstTxWarp prst="textArchUp">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TextBox 7"/>
            <p:cNvSpPr txBox="1"/>
            <p:nvPr/>
          </p:nvSpPr>
          <p:spPr>
            <a:xfrm>
              <a:off x="10861134" y="9105070"/>
              <a:ext cx="1645320"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TextBox 8"/>
            <p:cNvSpPr txBox="1"/>
            <p:nvPr/>
          </p:nvSpPr>
          <p:spPr>
            <a:xfrm rot="17644843">
              <a:off x="13516862" y="8044825"/>
              <a:ext cx="1748521"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1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41851961"/>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 calcmode="lin" valueType="num">
                                      <p:cBhvr additive="base">
                                        <p:cTn id="12"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 calcmode="lin" valueType="num">
                                      <p:cBhvr additive="base">
                                        <p:cTn id="1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29"/>
          <p:cNvGrpSpPr/>
          <p:nvPr/>
        </p:nvGrpSpPr>
        <p:grpSpPr>
          <a:xfrm>
            <a:off x="3564749" y="4131163"/>
            <a:ext cx="948576" cy="948576"/>
            <a:chOff x="2502224" y="2594793"/>
            <a:chExt cx="905504" cy="905504"/>
          </a:xfrm>
        </p:grpSpPr>
        <p:sp>
          <p:nvSpPr>
            <p:cNvPr id="131" name="Freeform 13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9"/>
            <p:cNvSpPr>
              <a:spLocks noEditPoints="1"/>
            </p:cNvSpPr>
            <p:nvPr/>
          </p:nvSpPr>
          <p:spPr bwMode="auto">
            <a:xfrm>
              <a:off x="2808330" y="2883878"/>
              <a:ext cx="293292" cy="32733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3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34" name="Straight Connector 133"/>
          <p:cNvCxnSpPr/>
          <p:nvPr/>
        </p:nvCxnSpPr>
        <p:spPr>
          <a:xfrm>
            <a:off x="4539212" y="4605451"/>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135"/>
          <p:cNvGrpSpPr/>
          <p:nvPr/>
        </p:nvGrpSpPr>
        <p:grpSpPr>
          <a:xfrm>
            <a:off x="8461613" y="3141272"/>
            <a:ext cx="948576" cy="948576"/>
            <a:chOff x="5714220" y="3605271"/>
            <a:chExt cx="905504" cy="905504"/>
          </a:xfrm>
        </p:grpSpPr>
        <p:sp>
          <p:nvSpPr>
            <p:cNvPr id="137" name="Freeform 136"/>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00"/>
            <p:cNvSpPr>
              <a:spLocks noEditPoints="1"/>
            </p:cNvSpPr>
            <p:nvPr/>
          </p:nvSpPr>
          <p:spPr bwMode="auto">
            <a:xfrm>
              <a:off x="5994749" y="3892925"/>
              <a:ext cx="344447" cy="330196"/>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41" name="Straight Connector 140"/>
          <p:cNvCxnSpPr/>
          <p:nvPr/>
        </p:nvCxnSpPr>
        <p:spPr>
          <a:xfrm>
            <a:off x="7465115" y="3615560"/>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512668" y="5106527"/>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148"/>
          <p:cNvGrpSpPr/>
          <p:nvPr/>
        </p:nvGrpSpPr>
        <p:grpSpPr>
          <a:xfrm>
            <a:off x="8509165" y="4632239"/>
            <a:ext cx="948576" cy="948576"/>
            <a:chOff x="6477261" y="3281463"/>
            <a:chExt cx="850954" cy="850954"/>
          </a:xfrm>
        </p:grpSpPr>
        <p:grpSp>
          <p:nvGrpSpPr>
            <p:cNvPr id="10" name="Group 141"/>
            <p:cNvGrpSpPr/>
            <p:nvPr/>
          </p:nvGrpSpPr>
          <p:grpSpPr>
            <a:xfrm>
              <a:off x="6477261" y="3281463"/>
              <a:ext cx="850954" cy="850954"/>
              <a:chOff x="5714220" y="3605271"/>
              <a:chExt cx="905504" cy="905504"/>
            </a:xfrm>
          </p:grpSpPr>
          <p:sp>
            <p:nvSpPr>
              <p:cNvPr id="143" name="Freeform 142"/>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8" name="Freeform 62"/>
            <p:cNvSpPr>
              <a:spLocks noEditPoints="1"/>
            </p:cNvSpPr>
            <p:nvPr/>
          </p:nvSpPr>
          <p:spPr bwMode="auto">
            <a:xfrm>
              <a:off x="6747482" y="3550443"/>
              <a:ext cx="310512" cy="312994"/>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54" name="Straight Connector 153"/>
          <p:cNvCxnSpPr/>
          <p:nvPr/>
        </p:nvCxnSpPr>
        <p:spPr>
          <a:xfrm>
            <a:off x="4539212" y="2911959"/>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1" name="Group 156"/>
          <p:cNvGrpSpPr/>
          <p:nvPr/>
        </p:nvGrpSpPr>
        <p:grpSpPr>
          <a:xfrm>
            <a:off x="3564749" y="2437671"/>
            <a:ext cx="948576" cy="948576"/>
            <a:chOff x="1991932" y="1640533"/>
            <a:chExt cx="850954" cy="850954"/>
          </a:xfrm>
        </p:grpSpPr>
        <p:grpSp>
          <p:nvGrpSpPr>
            <p:cNvPr id="12" name="Group 149"/>
            <p:cNvGrpSpPr/>
            <p:nvPr/>
          </p:nvGrpSpPr>
          <p:grpSpPr>
            <a:xfrm>
              <a:off x="1991932" y="1640533"/>
              <a:ext cx="850954" cy="850954"/>
              <a:chOff x="2502224" y="2594793"/>
              <a:chExt cx="905504" cy="905504"/>
            </a:xfrm>
          </p:grpSpPr>
          <p:sp>
            <p:nvSpPr>
              <p:cNvPr id="151" name="Freeform 15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6" name="Freeform 187"/>
            <p:cNvSpPr>
              <a:spLocks noEditPoints="1"/>
            </p:cNvSpPr>
            <p:nvPr/>
          </p:nvSpPr>
          <p:spPr bwMode="auto">
            <a:xfrm>
              <a:off x="2249043" y="1957202"/>
              <a:ext cx="336732" cy="21761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Text Placeholder 3"/>
          <p:cNvSpPr txBox="1">
            <a:spLocks/>
          </p:cNvSpPr>
          <p:nvPr/>
        </p:nvSpPr>
        <p:spPr>
          <a:xfrm>
            <a:off x="9563707" y="4779643"/>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 Placeholder 3"/>
          <p:cNvSpPr txBox="1">
            <a:spLocks/>
          </p:cNvSpPr>
          <p:nvPr/>
        </p:nvSpPr>
        <p:spPr>
          <a:xfrm>
            <a:off x="1657463" y="422009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 Placeholder 3"/>
          <p:cNvSpPr txBox="1">
            <a:spLocks/>
          </p:cNvSpPr>
          <p:nvPr/>
        </p:nvSpPr>
        <p:spPr>
          <a:xfrm>
            <a:off x="9563707" y="326614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 Placeholder 3"/>
          <p:cNvSpPr txBox="1">
            <a:spLocks/>
          </p:cNvSpPr>
          <p:nvPr/>
        </p:nvSpPr>
        <p:spPr>
          <a:xfrm>
            <a:off x="1657463" y="2555287"/>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28"/>
          <p:cNvGrpSpPr/>
          <p:nvPr/>
        </p:nvGrpSpPr>
        <p:grpSpPr>
          <a:xfrm>
            <a:off x="5069713" y="2772229"/>
            <a:ext cx="2719324" cy="2764086"/>
            <a:chOff x="3124200" y="1657350"/>
            <a:chExt cx="2700338" cy="2744788"/>
          </a:xfrm>
        </p:grpSpPr>
        <p:sp>
          <p:nvSpPr>
            <p:cNvPr id="3077" name="Freeform 5"/>
            <p:cNvSpPr>
              <a:spLocks/>
            </p:cNvSpPr>
            <p:nvPr/>
          </p:nvSpPr>
          <p:spPr bwMode="auto">
            <a:xfrm>
              <a:off x="3789363" y="1657350"/>
              <a:ext cx="1874838" cy="738188"/>
            </a:xfrm>
            <a:custGeom>
              <a:avLst/>
              <a:gdLst/>
              <a:ahLst/>
              <a:cxnLst>
                <a:cxn ang="0">
                  <a:pos x="1181" y="465"/>
                </a:cxn>
                <a:cxn ang="0">
                  <a:pos x="12" y="428"/>
                </a:cxn>
                <a:cxn ang="0">
                  <a:pos x="0" y="0"/>
                </a:cxn>
                <a:cxn ang="0">
                  <a:pos x="1172" y="125"/>
                </a:cxn>
                <a:cxn ang="0">
                  <a:pos x="1181" y="465"/>
                </a:cxn>
              </a:cxnLst>
              <a:rect l="0" t="0" r="r" b="b"/>
              <a:pathLst>
                <a:path w="1181" h="465">
                  <a:moveTo>
                    <a:pt x="1181" y="465"/>
                  </a:moveTo>
                  <a:lnTo>
                    <a:pt x="12" y="428"/>
                  </a:lnTo>
                  <a:lnTo>
                    <a:pt x="0" y="0"/>
                  </a:lnTo>
                  <a:lnTo>
                    <a:pt x="1172" y="125"/>
                  </a:lnTo>
                  <a:lnTo>
                    <a:pt x="1181" y="465"/>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8" name="Freeform 6"/>
            <p:cNvSpPr>
              <a:spLocks/>
            </p:cNvSpPr>
            <p:nvPr/>
          </p:nvSpPr>
          <p:spPr bwMode="auto">
            <a:xfrm>
              <a:off x="3624263" y="1671637"/>
              <a:ext cx="184150" cy="709613"/>
            </a:xfrm>
            <a:custGeom>
              <a:avLst/>
              <a:gdLst/>
              <a:ahLst/>
              <a:cxnLst>
                <a:cxn ang="0">
                  <a:pos x="104" y="0"/>
                </a:cxn>
                <a:cxn ang="0">
                  <a:pos x="116" y="428"/>
                </a:cxn>
                <a:cxn ang="0">
                  <a:pos x="0" y="447"/>
                </a:cxn>
                <a:cxn ang="0">
                  <a:pos x="3" y="80"/>
                </a:cxn>
                <a:cxn ang="0">
                  <a:pos x="104" y="0"/>
                </a:cxn>
              </a:cxnLst>
              <a:rect l="0" t="0" r="r" b="b"/>
              <a:pathLst>
                <a:path w="116" h="447">
                  <a:moveTo>
                    <a:pt x="104" y="0"/>
                  </a:moveTo>
                  <a:lnTo>
                    <a:pt x="116" y="428"/>
                  </a:lnTo>
                  <a:lnTo>
                    <a:pt x="0" y="447"/>
                  </a:lnTo>
                  <a:lnTo>
                    <a:pt x="3" y="80"/>
                  </a:lnTo>
                  <a:lnTo>
                    <a:pt x="104" y="0"/>
                  </a:lnTo>
                  <a:close/>
                </a:path>
              </a:pathLst>
            </a:custGeom>
            <a:solidFill>
              <a:schemeClr val="accent4">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9" name="Freeform 7"/>
            <p:cNvSpPr>
              <a:spLocks/>
            </p:cNvSpPr>
            <p:nvPr/>
          </p:nvSpPr>
          <p:spPr bwMode="auto">
            <a:xfrm>
              <a:off x="3284538" y="2332037"/>
              <a:ext cx="339725" cy="665163"/>
            </a:xfrm>
            <a:custGeom>
              <a:avLst/>
              <a:gdLst/>
              <a:ahLst/>
              <a:cxnLst>
                <a:cxn ang="0">
                  <a:pos x="0" y="419"/>
                </a:cxn>
                <a:cxn ang="0">
                  <a:pos x="6" y="0"/>
                </a:cxn>
                <a:cxn ang="0">
                  <a:pos x="214" y="22"/>
                </a:cxn>
                <a:cxn ang="0">
                  <a:pos x="208" y="419"/>
                </a:cxn>
                <a:cxn ang="0">
                  <a:pos x="0" y="419"/>
                </a:cxn>
              </a:cxnLst>
              <a:rect l="0" t="0" r="r" b="b"/>
              <a:pathLst>
                <a:path w="214" h="419">
                  <a:moveTo>
                    <a:pt x="0" y="419"/>
                  </a:moveTo>
                  <a:lnTo>
                    <a:pt x="6" y="0"/>
                  </a:lnTo>
                  <a:lnTo>
                    <a:pt x="214" y="22"/>
                  </a:lnTo>
                  <a:lnTo>
                    <a:pt x="208" y="419"/>
                  </a:lnTo>
                  <a:lnTo>
                    <a:pt x="0" y="419"/>
                  </a:ln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0" name="Freeform 8"/>
            <p:cNvSpPr>
              <a:spLocks/>
            </p:cNvSpPr>
            <p:nvPr/>
          </p:nvSpPr>
          <p:spPr bwMode="auto">
            <a:xfrm>
              <a:off x="3124200" y="3633787"/>
              <a:ext cx="485775" cy="681038"/>
            </a:xfrm>
            <a:custGeom>
              <a:avLst/>
              <a:gdLst/>
              <a:ahLst/>
              <a:cxnLst>
                <a:cxn ang="0">
                  <a:pos x="98" y="3"/>
                </a:cxn>
                <a:cxn ang="0">
                  <a:pos x="306" y="0"/>
                </a:cxn>
                <a:cxn ang="0">
                  <a:pos x="303" y="291"/>
                </a:cxn>
                <a:cxn ang="0">
                  <a:pos x="0" y="429"/>
                </a:cxn>
                <a:cxn ang="0">
                  <a:pos x="95" y="138"/>
                </a:cxn>
                <a:cxn ang="0">
                  <a:pos x="98" y="3"/>
                </a:cxn>
              </a:cxnLst>
              <a:rect l="0" t="0" r="r" b="b"/>
              <a:pathLst>
                <a:path w="306" h="429">
                  <a:moveTo>
                    <a:pt x="98" y="3"/>
                  </a:moveTo>
                  <a:lnTo>
                    <a:pt x="306" y="0"/>
                  </a:lnTo>
                  <a:lnTo>
                    <a:pt x="303" y="291"/>
                  </a:lnTo>
                  <a:lnTo>
                    <a:pt x="0" y="429"/>
                  </a:lnTo>
                  <a:lnTo>
                    <a:pt x="95" y="138"/>
                  </a:lnTo>
                  <a:lnTo>
                    <a:pt x="98" y="3"/>
                  </a:lnTo>
                  <a:close/>
                </a:path>
              </a:pathLst>
            </a:custGeom>
            <a:solidFill>
              <a:schemeClr val="accent1">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1" name="Freeform 9"/>
            <p:cNvSpPr>
              <a:spLocks/>
            </p:cNvSpPr>
            <p:nvPr/>
          </p:nvSpPr>
          <p:spPr bwMode="auto">
            <a:xfrm>
              <a:off x="3614738" y="2336800"/>
              <a:ext cx="207963" cy="660400"/>
            </a:xfrm>
            <a:custGeom>
              <a:avLst/>
              <a:gdLst/>
              <a:ahLst/>
              <a:cxnLst>
                <a:cxn ang="0">
                  <a:pos x="0" y="416"/>
                </a:cxn>
                <a:cxn ang="0">
                  <a:pos x="6" y="19"/>
                </a:cxn>
                <a:cxn ang="0">
                  <a:pos x="122" y="0"/>
                </a:cxn>
                <a:cxn ang="0">
                  <a:pos x="131" y="410"/>
                </a:cxn>
                <a:cxn ang="0">
                  <a:pos x="0" y="416"/>
                </a:cxn>
              </a:cxnLst>
              <a:rect l="0" t="0" r="r" b="b"/>
              <a:pathLst>
                <a:path w="131" h="416">
                  <a:moveTo>
                    <a:pt x="0" y="416"/>
                  </a:moveTo>
                  <a:lnTo>
                    <a:pt x="6" y="19"/>
                  </a:lnTo>
                  <a:lnTo>
                    <a:pt x="122" y="0"/>
                  </a:lnTo>
                  <a:lnTo>
                    <a:pt x="131" y="410"/>
                  </a:lnTo>
                  <a:lnTo>
                    <a:pt x="0" y="416"/>
                  </a:lnTo>
                  <a:close/>
                </a:path>
              </a:pathLst>
            </a:custGeom>
            <a:solidFill>
              <a:schemeClr val="accent3">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2" name="Freeform 10"/>
            <p:cNvSpPr>
              <a:spLocks/>
            </p:cNvSpPr>
            <p:nvPr/>
          </p:nvSpPr>
          <p:spPr bwMode="auto">
            <a:xfrm>
              <a:off x="3605213" y="3633787"/>
              <a:ext cx="368300" cy="768350"/>
            </a:xfrm>
            <a:custGeom>
              <a:avLst/>
              <a:gdLst/>
              <a:ahLst/>
              <a:cxnLst>
                <a:cxn ang="0">
                  <a:pos x="0" y="291"/>
                </a:cxn>
                <a:cxn ang="0">
                  <a:pos x="3" y="0"/>
                </a:cxn>
                <a:cxn ang="0">
                  <a:pos x="150" y="13"/>
                </a:cxn>
                <a:cxn ang="0">
                  <a:pos x="153" y="159"/>
                </a:cxn>
                <a:cxn ang="0">
                  <a:pos x="232" y="484"/>
                </a:cxn>
                <a:cxn ang="0">
                  <a:pos x="0" y="291"/>
                </a:cxn>
              </a:cxnLst>
              <a:rect l="0" t="0" r="r" b="b"/>
              <a:pathLst>
                <a:path w="232" h="484">
                  <a:moveTo>
                    <a:pt x="0" y="291"/>
                  </a:moveTo>
                  <a:lnTo>
                    <a:pt x="3" y="0"/>
                  </a:lnTo>
                  <a:lnTo>
                    <a:pt x="150" y="13"/>
                  </a:lnTo>
                  <a:lnTo>
                    <a:pt x="153" y="159"/>
                  </a:lnTo>
                  <a:lnTo>
                    <a:pt x="232" y="484"/>
                  </a:lnTo>
                  <a:lnTo>
                    <a:pt x="0" y="291"/>
                  </a:ln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3" name="Freeform 11"/>
            <p:cNvSpPr>
              <a:spLocks/>
            </p:cNvSpPr>
            <p:nvPr/>
          </p:nvSpPr>
          <p:spPr bwMode="auto">
            <a:xfrm>
              <a:off x="3808413" y="2336800"/>
              <a:ext cx="1865313" cy="650875"/>
            </a:xfrm>
            <a:custGeom>
              <a:avLst/>
              <a:gdLst/>
              <a:ahLst/>
              <a:cxnLst>
                <a:cxn ang="0">
                  <a:pos x="1175" y="377"/>
                </a:cxn>
                <a:cxn ang="0">
                  <a:pos x="9" y="410"/>
                </a:cxn>
                <a:cxn ang="0">
                  <a:pos x="0" y="0"/>
                </a:cxn>
                <a:cxn ang="0">
                  <a:pos x="1169" y="37"/>
                </a:cxn>
                <a:cxn ang="0">
                  <a:pos x="1175" y="377"/>
                </a:cxn>
              </a:cxnLst>
              <a:rect l="0" t="0" r="r" b="b"/>
              <a:pathLst>
                <a:path w="1175" h="410">
                  <a:moveTo>
                    <a:pt x="1175" y="377"/>
                  </a:moveTo>
                  <a:lnTo>
                    <a:pt x="9" y="410"/>
                  </a:lnTo>
                  <a:lnTo>
                    <a:pt x="0" y="0"/>
                  </a:lnTo>
                  <a:lnTo>
                    <a:pt x="1169" y="37"/>
                  </a:lnTo>
                  <a:lnTo>
                    <a:pt x="1175" y="377"/>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4" name="Freeform 12"/>
            <p:cNvSpPr>
              <a:spLocks/>
            </p:cNvSpPr>
            <p:nvPr/>
          </p:nvSpPr>
          <p:spPr bwMode="auto">
            <a:xfrm>
              <a:off x="3822700" y="2935287"/>
              <a:ext cx="1865313" cy="719138"/>
            </a:xfrm>
            <a:custGeom>
              <a:avLst/>
              <a:gdLst/>
              <a:ahLst/>
              <a:cxnLst>
                <a:cxn ang="0">
                  <a:pos x="1175" y="361"/>
                </a:cxn>
                <a:cxn ang="0">
                  <a:pos x="13" y="453"/>
                </a:cxn>
                <a:cxn ang="0">
                  <a:pos x="0" y="33"/>
                </a:cxn>
                <a:cxn ang="0">
                  <a:pos x="1166" y="0"/>
                </a:cxn>
                <a:cxn ang="0">
                  <a:pos x="1175" y="361"/>
                </a:cxn>
              </a:cxnLst>
              <a:rect l="0" t="0" r="r" b="b"/>
              <a:pathLst>
                <a:path w="1175" h="453">
                  <a:moveTo>
                    <a:pt x="1175" y="361"/>
                  </a:moveTo>
                  <a:lnTo>
                    <a:pt x="13" y="453"/>
                  </a:lnTo>
                  <a:lnTo>
                    <a:pt x="0" y="33"/>
                  </a:lnTo>
                  <a:lnTo>
                    <a:pt x="1166" y="0"/>
                  </a:lnTo>
                  <a:lnTo>
                    <a:pt x="1175" y="361"/>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5" name="Freeform 13"/>
            <p:cNvSpPr>
              <a:spLocks/>
            </p:cNvSpPr>
            <p:nvPr/>
          </p:nvSpPr>
          <p:spPr bwMode="auto">
            <a:xfrm>
              <a:off x="3843338" y="3508375"/>
              <a:ext cx="1981200" cy="893763"/>
            </a:xfrm>
            <a:custGeom>
              <a:avLst/>
              <a:gdLst/>
              <a:ahLst/>
              <a:cxnLst>
                <a:cxn ang="0">
                  <a:pos x="0" y="92"/>
                </a:cxn>
                <a:cxn ang="0">
                  <a:pos x="1162" y="0"/>
                </a:cxn>
                <a:cxn ang="0">
                  <a:pos x="1165" y="116"/>
                </a:cxn>
                <a:cxn ang="0">
                  <a:pos x="1248" y="391"/>
                </a:cxn>
                <a:cxn ang="0">
                  <a:pos x="82" y="563"/>
                </a:cxn>
                <a:cxn ang="0">
                  <a:pos x="3" y="238"/>
                </a:cxn>
                <a:cxn ang="0">
                  <a:pos x="0" y="92"/>
                </a:cxn>
              </a:cxnLst>
              <a:rect l="0" t="0" r="r" b="b"/>
              <a:pathLst>
                <a:path w="1248" h="563">
                  <a:moveTo>
                    <a:pt x="0" y="92"/>
                  </a:moveTo>
                  <a:lnTo>
                    <a:pt x="1162" y="0"/>
                  </a:lnTo>
                  <a:lnTo>
                    <a:pt x="1165" y="116"/>
                  </a:lnTo>
                  <a:lnTo>
                    <a:pt x="1248" y="391"/>
                  </a:lnTo>
                  <a:lnTo>
                    <a:pt x="82" y="563"/>
                  </a:lnTo>
                  <a:lnTo>
                    <a:pt x="3" y="238"/>
                  </a:lnTo>
                  <a:lnTo>
                    <a:pt x="0" y="92"/>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6" name="Freeform 14"/>
            <p:cNvSpPr>
              <a:spLocks/>
            </p:cNvSpPr>
            <p:nvPr/>
          </p:nvSpPr>
          <p:spPr bwMode="auto">
            <a:xfrm>
              <a:off x="3609975" y="2987675"/>
              <a:ext cx="233363" cy="666750"/>
            </a:xfrm>
            <a:custGeom>
              <a:avLst/>
              <a:gdLst/>
              <a:ahLst/>
              <a:cxnLst>
                <a:cxn ang="0">
                  <a:pos x="134" y="0"/>
                </a:cxn>
                <a:cxn ang="0">
                  <a:pos x="147" y="420"/>
                </a:cxn>
                <a:cxn ang="0">
                  <a:pos x="0" y="407"/>
                </a:cxn>
                <a:cxn ang="0">
                  <a:pos x="3" y="6"/>
                </a:cxn>
                <a:cxn ang="0">
                  <a:pos x="134" y="0"/>
                </a:cxn>
              </a:cxnLst>
              <a:rect l="0" t="0" r="r" b="b"/>
              <a:pathLst>
                <a:path w="147" h="420">
                  <a:moveTo>
                    <a:pt x="134" y="0"/>
                  </a:moveTo>
                  <a:lnTo>
                    <a:pt x="147" y="420"/>
                  </a:lnTo>
                  <a:lnTo>
                    <a:pt x="0" y="407"/>
                  </a:lnTo>
                  <a:lnTo>
                    <a:pt x="3" y="6"/>
                  </a:lnTo>
                  <a:lnTo>
                    <a:pt x="134" y="0"/>
                  </a:lnTo>
                  <a:close/>
                </a:path>
              </a:pathLst>
            </a:custGeom>
            <a:solidFill>
              <a:schemeClr val="accent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7" name="Freeform 15"/>
            <p:cNvSpPr>
              <a:spLocks/>
            </p:cNvSpPr>
            <p:nvPr/>
          </p:nvSpPr>
          <p:spPr bwMode="auto">
            <a:xfrm>
              <a:off x="3279775" y="2997200"/>
              <a:ext cx="334963" cy="641350"/>
            </a:xfrm>
            <a:custGeom>
              <a:avLst/>
              <a:gdLst/>
              <a:ahLst/>
              <a:cxnLst>
                <a:cxn ang="0">
                  <a:pos x="208" y="401"/>
                </a:cxn>
                <a:cxn ang="0">
                  <a:pos x="0" y="404"/>
                </a:cxn>
                <a:cxn ang="0">
                  <a:pos x="3" y="0"/>
                </a:cxn>
                <a:cxn ang="0">
                  <a:pos x="211" y="0"/>
                </a:cxn>
                <a:cxn ang="0">
                  <a:pos x="208" y="401"/>
                </a:cxn>
              </a:cxnLst>
              <a:rect l="0" t="0" r="r" b="b"/>
              <a:pathLst>
                <a:path w="211" h="404">
                  <a:moveTo>
                    <a:pt x="208" y="401"/>
                  </a:moveTo>
                  <a:lnTo>
                    <a:pt x="0" y="404"/>
                  </a:lnTo>
                  <a:lnTo>
                    <a:pt x="3" y="0"/>
                  </a:lnTo>
                  <a:lnTo>
                    <a:pt x="211" y="0"/>
                  </a:lnTo>
                  <a:lnTo>
                    <a:pt x="208" y="401"/>
                  </a:lnTo>
                  <a:close/>
                </a:path>
              </a:pathLst>
            </a:custGeom>
            <a:solidFill>
              <a:schemeClr val="accent2">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8" name="Freeform 16"/>
            <p:cNvSpPr>
              <a:spLocks/>
            </p:cNvSpPr>
            <p:nvPr/>
          </p:nvSpPr>
          <p:spPr bwMode="auto">
            <a:xfrm>
              <a:off x="3124200" y="4095750"/>
              <a:ext cx="849313" cy="306388"/>
            </a:xfrm>
            <a:custGeom>
              <a:avLst/>
              <a:gdLst/>
              <a:ahLst/>
              <a:cxnLst>
                <a:cxn ang="0">
                  <a:pos x="0" y="138"/>
                </a:cxn>
                <a:cxn ang="0">
                  <a:pos x="303" y="0"/>
                </a:cxn>
                <a:cxn ang="0">
                  <a:pos x="535" y="193"/>
                </a:cxn>
                <a:cxn ang="0">
                  <a:pos x="0" y="138"/>
                </a:cxn>
              </a:cxnLst>
              <a:rect l="0" t="0" r="r" b="b"/>
              <a:pathLst>
                <a:path w="535" h="193">
                  <a:moveTo>
                    <a:pt x="0" y="138"/>
                  </a:moveTo>
                  <a:lnTo>
                    <a:pt x="303" y="0"/>
                  </a:lnTo>
                  <a:lnTo>
                    <a:pt x="535" y="193"/>
                  </a:lnTo>
                  <a:lnTo>
                    <a:pt x="0" y="138"/>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9" name="Freeform 17"/>
            <p:cNvSpPr>
              <a:spLocks/>
            </p:cNvSpPr>
            <p:nvPr/>
          </p:nvSpPr>
          <p:spPr bwMode="auto">
            <a:xfrm>
              <a:off x="3294063" y="1685925"/>
              <a:ext cx="334963" cy="681038"/>
            </a:xfrm>
            <a:custGeom>
              <a:avLst/>
              <a:gdLst/>
              <a:ahLst/>
              <a:cxnLst>
                <a:cxn ang="0">
                  <a:pos x="208" y="429"/>
                </a:cxn>
                <a:cxn ang="0">
                  <a:pos x="0" y="407"/>
                </a:cxn>
                <a:cxn ang="0">
                  <a:pos x="3" y="0"/>
                </a:cxn>
                <a:cxn ang="0">
                  <a:pos x="211" y="61"/>
                </a:cxn>
                <a:cxn ang="0">
                  <a:pos x="208" y="429"/>
                </a:cxn>
              </a:cxnLst>
              <a:rect l="0" t="0" r="r" b="b"/>
              <a:pathLst>
                <a:path w="211" h="429">
                  <a:moveTo>
                    <a:pt x="208" y="429"/>
                  </a:moveTo>
                  <a:lnTo>
                    <a:pt x="0" y="407"/>
                  </a:lnTo>
                  <a:lnTo>
                    <a:pt x="3" y="0"/>
                  </a:lnTo>
                  <a:lnTo>
                    <a:pt x="211" y="61"/>
                  </a:lnTo>
                  <a:lnTo>
                    <a:pt x="208" y="429"/>
                  </a:lnTo>
                  <a:close/>
                </a:path>
              </a:pathLst>
            </a:custGeom>
            <a:solidFill>
              <a:schemeClr val="accent4">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80"/>
            <p:cNvGrpSpPr/>
            <p:nvPr/>
          </p:nvGrpSpPr>
          <p:grpSpPr>
            <a:xfrm rot="364498">
              <a:off x="4089643" y="1872450"/>
              <a:ext cx="1244431" cy="1867007"/>
              <a:chOff x="2616022" y="2850356"/>
              <a:chExt cx="635178" cy="952952"/>
            </a:xfrm>
          </p:grpSpPr>
          <p:grpSp>
            <p:nvGrpSpPr>
              <p:cNvPr id="4" name="Group 81"/>
              <p:cNvGrpSpPr/>
              <p:nvPr/>
            </p:nvGrpSpPr>
            <p:grpSpPr>
              <a:xfrm>
                <a:off x="2616022" y="2850356"/>
                <a:ext cx="635178" cy="166118"/>
                <a:chOff x="2616022" y="2850356"/>
                <a:chExt cx="635178" cy="166118"/>
              </a:xfrm>
            </p:grpSpPr>
            <p:sp>
              <p:nvSpPr>
                <p:cNvPr id="125" name="Freeform 39"/>
                <p:cNvSpPr>
                  <a:spLocks/>
                </p:cNvSpPr>
                <p:nvPr/>
              </p:nvSpPr>
              <p:spPr bwMode="auto">
                <a:xfrm>
                  <a:off x="3171825" y="2850356"/>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40"/>
                <p:cNvSpPr>
                  <a:spLocks/>
                </p:cNvSpPr>
                <p:nvPr/>
              </p:nvSpPr>
              <p:spPr bwMode="auto">
                <a:xfrm>
                  <a:off x="3190875" y="2877344"/>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39"/>
                <p:cNvSpPr>
                  <a:spLocks/>
                </p:cNvSpPr>
                <p:nvPr/>
              </p:nvSpPr>
              <p:spPr bwMode="auto">
                <a:xfrm>
                  <a:off x="2616022" y="2902174"/>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40"/>
                <p:cNvSpPr>
                  <a:spLocks/>
                </p:cNvSpPr>
                <p:nvPr/>
              </p:nvSpPr>
              <p:spPr bwMode="auto">
                <a:xfrm>
                  <a:off x="2635071" y="2929161"/>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2" name="Freeform 41"/>
              <p:cNvSpPr>
                <a:spLocks/>
              </p:cNvSpPr>
              <p:nvPr/>
            </p:nvSpPr>
            <p:spPr bwMode="auto">
              <a:xfrm>
                <a:off x="2641600" y="2900019"/>
                <a:ext cx="585788" cy="903289"/>
              </a:xfrm>
              <a:custGeom>
                <a:avLst/>
                <a:gdLst/>
                <a:ahLst/>
                <a:cxnLst>
                  <a:cxn ang="0">
                    <a:pos x="176" y="595"/>
                  </a:cxn>
                  <a:cxn ang="0">
                    <a:pos x="149" y="589"/>
                  </a:cxn>
                  <a:cxn ang="0">
                    <a:pos x="0" y="35"/>
                  </a:cxn>
                  <a:cxn ang="0">
                    <a:pos x="8" y="25"/>
                  </a:cxn>
                  <a:cxn ang="0">
                    <a:pos x="8" y="25"/>
                  </a:cxn>
                  <a:cxn ang="0">
                    <a:pos x="17" y="35"/>
                  </a:cxn>
                  <a:cxn ang="0">
                    <a:pos x="156" y="573"/>
                  </a:cxn>
                  <a:cxn ang="0">
                    <a:pos x="207" y="567"/>
                  </a:cxn>
                  <a:cxn ang="0">
                    <a:pos x="365" y="10"/>
                  </a:cxn>
                  <a:cxn ang="0">
                    <a:pos x="373" y="1"/>
                  </a:cxn>
                  <a:cxn ang="0">
                    <a:pos x="382" y="8"/>
                  </a:cxn>
                  <a:cxn ang="0">
                    <a:pos x="345" y="290"/>
                  </a:cxn>
                  <a:cxn ang="0">
                    <a:pos x="217" y="581"/>
                  </a:cxn>
                  <a:cxn ang="0">
                    <a:pos x="176" y="595"/>
                  </a:cxn>
                </a:cxnLst>
                <a:rect l="0" t="0" r="r" b="b"/>
                <a:pathLst>
                  <a:path w="386" h="595">
                    <a:moveTo>
                      <a:pt x="176" y="595"/>
                    </a:moveTo>
                    <a:cubicBezTo>
                      <a:pt x="167" y="595"/>
                      <a:pt x="158" y="593"/>
                      <a:pt x="149" y="589"/>
                    </a:cubicBezTo>
                    <a:cubicBezTo>
                      <a:pt x="1" y="523"/>
                      <a:pt x="0" y="55"/>
                      <a:pt x="0" y="35"/>
                    </a:cubicBezTo>
                    <a:cubicBezTo>
                      <a:pt x="0" y="30"/>
                      <a:pt x="4" y="25"/>
                      <a:pt x="8" y="25"/>
                    </a:cubicBezTo>
                    <a:cubicBezTo>
                      <a:pt x="8" y="25"/>
                      <a:pt x="8" y="25"/>
                      <a:pt x="8" y="25"/>
                    </a:cubicBezTo>
                    <a:cubicBezTo>
                      <a:pt x="13" y="25"/>
                      <a:pt x="17" y="30"/>
                      <a:pt x="17" y="35"/>
                    </a:cubicBezTo>
                    <a:cubicBezTo>
                      <a:pt x="17" y="40"/>
                      <a:pt x="18" y="511"/>
                      <a:pt x="156" y="573"/>
                    </a:cubicBezTo>
                    <a:cubicBezTo>
                      <a:pt x="173" y="581"/>
                      <a:pt x="190" y="579"/>
                      <a:pt x="207" y="567"/>
                    </a:cubicBezTo>
                    <a:cubicBezTo>
                      <a:pt x="311" y="491"/>
                      <a:pt x="373" y="83"/>
                      <a:pt x="365" y="10"/>
                    </a:cubicBezTo>
                    <a:cubicBezTo>
                      <a:pt x="365" y="5"/>
                      <a:pt x="368" y="1"/>
                      <a:pt x="373" y="1"/>
                    </a:cubicBezTo>
                    <a:cubicBezTo>
                      <a:pt x="377" y="0"/>
                      <a:pt x="382" y="4"/>
                      <a:pt x="382" y="8"/>
                    </a:cubicBezTo>
                    <a:cubicBezTo>
                      <a:pt x="386" y="46"/>
                      <a:pt x="372" y="171"/>
                      <a:pt x="345" y="290"/>
                    </a:cubicBezTo>
                    <a:cubicBezTo>
                      <a:pt x="320" y="398"/>
                      <a:pt x="278" y="536"/>
                      <a:pt x="217" y="581"/>
                    </a:cubicBezTo>
                    <a:cubicBezTo>
                      <a:pt x="204" y="590"/>
                      <a:pt x="190" y="595"/>
                      <a:pt x="176" y="59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9"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14068399"/>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47"/>
                                        </p:tgtEl>
                                        <p:attrNameLst>
                                          <p:attrName>style.visibility</p:attrName>
                                        </p:attrNameLst>
                                      </p:cBhvr>
                                      <p:to>
                                        <p:strVal val="visible"/>
                                      </p:to>
                                    </p:set>
                                    <p:animEffect transition="in" filter="wipe(left)">
                                      <p:cBhvr>
                                        <p:cTn id="12" dur="500"/>
                                        <p:tgtEl>
                                          <p:spTgt spid="147"/>
                                        </p:tgtEl>
                                      </p:cBhvr>
                                    </p:animEffect>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8"/>
                                        </p:tgtEl>
                                        <p:attrNameLst>
                                          <p:attrName>style.visibility</p:attrName>
                                        </p:attrNameLst>
                                      </p:cBhvr>
                                      <p:to>
                                        <p:strVal val="visible"/>
                                      </p:to>
                                    </p:set>
                                    <p:animEffect transition="in" filter="wipe(left)">
                                      <p:cBhvr>
                                        <p:cTn id="22" dur="500"/>
                                        <p:tgtEl>
                                          <p:spTgt spid="158"/>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34"/>
                                        </p:tgtEl>
                                        <p:attrNameLst>
                                          <p:attrName>style.visibility</p:attrName>
                                        </p:attrNameLst>
                                      </p:cBhvr>
                                      <p:to>
                                        <p:strVal val="visible"/>
                                      </p:to>
                                    </p:set>
                                    <p:animEffect transition="in" filter="wipe(right)">
                                      <p:cBhvr>
                                        <p:cTn id="26" dur="500"/>
                                        <p:tgtEl>
                                          <p:spTgt spid="134"/>
                                        </p:tgtEl>
                                      </p:cBhvr>
                                    </p:animEffect>
                                  </p:childTnLst>
                                </p:cTn>
                              </p:par>
                            </p:childTnLst>
                          </p:cTn>
                        </p:par>
                        <p:par>
                          <p:cTn id="27" fill="hold">
                            <p:stCondLst>
                              <p:cond delay="2500"/>
                            </p:stCondLst>
                            <p:childTnLst>
                              <p:par>
                                <p:cTn id="28" presetID="53"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59"/>
                                        </p:tgtEl>
                                        <p:attrNameLst>
                                          <p:attrName>style.visibility</p:attrName>
                                        </p:attrNameLst>
                                      </p:cBhvr>
                                      <p:to>
                                        <p:strVal val="visible"/>
                                      </p:to>
                                    </p:set>
                                    <p:animEffect transition="in" filter="wipe(right)">
                                      <p:cBhvr>
                                        <p:cTn id="36" dur="500"/>
                                        <p:tgtEl>
                                          <p:spTgt spid="15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childTnLst>
                          </p:cTn>
                        </p:par>
                        <p:par>
                          <p:cTn id="41" fill="hold">
                            <p:stCondLst>
                              <p:cond delay="4000"/>
                            </p:stCondLst>
                            <p:childTnLst>
                              <p:par>
                                <p:cTn id="42" presetID="53"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0"/>
                                        </p:tgtEl>
                                        <p:attrNameLst>
                                          <p:attrName>style.visibility</p:attrName>
                                        </p:attrNameLst>
                                      </p:cBhvr>
                                      <p:to>
                                        <p:strVal val="visible"/>
                                      </p:to>
                                    </p:set>
                                    <p:animEffect transition="in" filter="wipe(left)">
                                      <p:cBhvr>
                                        <p:cTn id="50" dur="500"/>
                                        <p:tgtEl>
                                          <p:spTgt spid="160"/>
                                        </p:tgtEl>
                                      </p:cBhvr>
                                    </p:animEffect>
                                  </p:childTnLst>
                                </p:cTn>
                              </p:par>
                            </p:childTnLst>
                          </p:cTn>
                        </p:par>
                        <p:par>
                          <p:cTn id="51" fill="hold">
                            <p:stCondLst>
                              <p:cond delay="5000"/>
                            </p:stCondLst>
                            <p:childTnLst>
                              <p:par>
                                <p:cTn id="52" presetID="22" presetClass="entr" presetSubtype="2"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right)">
                                      <p:cBhvr>
                                        <p:cTn id="54" dur="500"/>
                                        <p:tgtEl>
                                          <p:spTgt spid="154"/>
                                        </p:tgtEl>
                                      </p:cBhvr>
                                    </p:animEffect>
                                  </p:childTnLst>
                                </p:cTn>
                              </p:par>
                            </p:childTnLst>
                          </p:cTn>
                        </p:par>
                        <p:par>
                          <p:cTn id="55" fill="hold">
                            <p:stCondLst>
                              <p:cond delay="5500"/>
                            </p:stCondLst>
                            <p:childTnLst>
                              <p:par>
                                <p:cTn id="56" presetID="53" presetClass="entr" presetSubtype="0"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childTnLst>
                          </p:cTn>
                        </p:par>
                        <p:par>
                          <p:cTn id="61" fill="hold">
                            <p:stCondLst>
                              <p:cond delay="6000"/>
                            </p:stCondLst>
                            <p:childTnLst>
                              <p:par>
                                <p:cTn id="62" presetID="22" presetClass="entr" presetSubtype="2" fill="hold" grpId="0" nodeType="afterEffect">
                                  <p:stCondLst>
                                    <p:cond delay="0"/>
                                  </p:stCondLst>
                                  <p:childTnLst>
                                    <p:set>
                                      <p:cBhvr>
                                        <p:cTn id="63" dur="1" fill="hold">
                                          <p:stCondLst>
                                            <p:cond delay="0"/>
                                          </p:stCondLst>
                                        </p:cTn>
                                        <p:tgtEl>
                                          <p:spTgt spid="161"/>
                                        </p:tgtEl>
                                        <p:attrNameLst>
                                          <p:attrName>style.visibility</p:attrName>
                                        </p:attrNameLst>
                                      </p:cBhvr>
                                      <p:to>
                                        <p:strVal val="visible"/>
                                      </p:to>
                                    </p:set>
                                    <p:animEffect transition="in" filter="wipe(right)">
                                      <p:cBhvr>
                                        <p:cTn id="64"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160" grpId="0"/>
      <p:bldP spid="1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1292033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323975" y="-1489075"/>
            <a:ext cx="10210800" cy="10210800"/>
          </a:xfrm>
          <a:prstGeom prst="ellipse">
            <a:avLst/>
          </a:prstGeom>
          <a:solidFill>
            <a:srgbClr val="F6939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28700" y="-1784350"/>
            <a:ext cx="10801350" cy="1080135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4238595" y="3493237"/>
            <a:ext cx="4381561" cy="970076"/>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5919107" y="2214740"/>
            <a:ext cx="1020536" cy="102053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Entry_1"/>
          <p:cNvSpPr/>
          <p:nvPr>
            <p:custDataLst>
              <p:tags r:id="rId1"/>
            </p:custDataLst>
          </p:nvPr>
        </p:nvSpPr>
        <p:spPr>
          <a:xfrm>
            <a:off x="5161330" y="3624330"/>
            <a:ext cx="2536091" cy="70788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6508612" y="464697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p:cNvSpPr txBox="1"/>
          <p:nvPr/>
        </p:nvSpPr>
        <p:spPr>
          <a:xfrm>
            <a:off x="4737868" y="464697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txBox="1"/>
          <p:nvPr/>
        </p:nvSpPr>
        <p:spPr>
          <a:xfrm>
            <a:off x="6508612" y="491662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p:cNvSpPr txBox="1"/>
          <p:nvPr/>
        </p:nvSpPr>
        <p:spPr>
          <a:xfrm>
            <a:off x="4737868" y="491662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745563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250" fill="hold"/>
                                        <p:tgtEl>
                                          <p:spTgt spid="12"/>
                                        </p:tgtEl>
                                        <p:attrNameLst>
                                          <p:attrName>ppt_w</p:attrName>
                                        </p:attrNameLst>
                                      </p:cBhvr>
                                      <p:tavLst>
                                        <p:tav tm="0">
                                          <p:val>
                                            <p:fltVal val="0"/>
                                          </p:val>
                                        </p:tav>
                                        <p:tav tm="100000">
                                          <p:val>
                                            <p:strVal val="#ppt_w"/>
                                          </p:val>
                                        </p:tav>
                                      </p:tavLst>
                                    </p:anim>
                                    <p:anim calcmode="lin" valueType="num">
                                      <p:cBhvr>
                                        <p:cTn id="13" dur="1250" fill="hold"/>
                                        <p:tgtEl>
                                          <p:spTgt spid="12"/>
                                        </p:tgtEl>
                                        <p:attrNameLst>
                                          <p:attrName>ppt_h</p:attrName>
                                        </p:attrNameLst>
                                      </p:cBhvr>
                                      <p:tavLst>
                                        <p:tav tm="0">
                                          <p:val>
                                            <p:fltVal val="0"/>
                                          </p:val>
                                        </p:tav>
                                        <p:tav tm="100000">
                                          <p:val>
                                            <p:strVal val="#ppt_h"/>
                                          </p:val>
                                        </p:tav>
                                      </p:tavLst>
                                    </p:anim>
                                    <p:animEffect transition="in" filter="fade">
                                      <p:cBhvr>
                                        <p:cTn id="14" dur="125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250" fill="hold"/>
                                        <p:tgtEl>
                                          <p:spTgt spid="2"/>
                                        </p:tgtEl>
                                        <p:attrNameLst>
                                          <p:attrName>ppt_w</p:attrName>
                                        </p:attrNameLst>
                                      </p:cBhvr>
                                      <p:tavLst>
                                        <p:tav tm="0">
                                          <p:val>
                                            <p:fltVal val="0"/>
                                          </p:val>
                                        </p:tav>
                                        <p:tav tm="100000">
                                          <p:val>
                                            <p:strVal val="#ppt_w"/>
                                          </p:val>
                                        </p:tav>
                                      </p:tavLst>
                                    </p:anim>
                                    <p:anim calcmode="lin" valueType="num">
                                      <p:cBhvr>
                                        <p:cTn id="20" dur="1250" fill="hold"/>
                                        <p:tgtEl>
                                          <p:spTgt spid="2"/>
                                        </p:tgtEl>
                                        <p:attrNameLst>
                                          <p:attrName>ppt_h</p:attrName>
                                        </p:attrNameLst>
                                      </p:cBhvr>
                                      <p:tavLst>
                                        <p:tav tm="0">
                                          <p:val>
                                            <p:fltVal val="0"/>
                                          </p:val>
                                        </p:tav>
                                        <p:tav tm="100000">
                                          <p:val>
                                            <p:strVal val="#ppt_h"/>
                                          </p:val>
                                        </p:tav>
                                      </p:tavLst>
                                    </p:anim>
                                    <p:animEffect transition="in" filter="fade">
                                      <p:cBhvr>
                                        <p:cTn id="21" dur="125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12" grpId="0" animBg="1"/>
      <p:bldP spid="10" grpId="0" animBg="1"/>
      <p:bldP spid="11" grpId="0" animBg="1"/>
      <p:bldP spid="13" grpId="0"/>
      <p:bldP spid="14" grpId="0"/>
      <p:bldP spid="15"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3886" y="2380204"/>
            <a:ext cx="2520000" cy="28792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6443886" y="2380202"/>
            <a:ext cx="2520000" cy="287924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817" name="AutoShape 1"/>
          <p:cNvSpPr>
            <a:spLocks/>
          </p:cNvSpPr>
          <p:nvPr/>
        </p:nvSpPr>
        <p:spPr bwMode="auto">
          <a:xfrm>
            <a:off x="392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18" name="AutoShape 2"/>
          <p:cNvSpPr>
            <a:spLocks/>
          </p:cNvSpPr>
          <p:nvPr/>
        </p:nvSpPr>
        <p:spPr bwMode="auto">
          <a:xfrm>
            <a:off x="8963886" y="2380203"/>
            <a:ext cx="2520000" cy="2879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0" name="AutoShape 4"/>
          <p:cNvSpPr>
            <a:spLocks/>
          </p:cNvSpPr>
          <p:nvPr/>
        </p:nvSpPr>
        <p:spPr bwMode="auto">
          <a:xfrm>
            <a:off x="3923886" y="2380201"/>
            <a:ext cx="2520000" cy="2879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2" name="AutoShape 6"/>
          <p:cNvSpPr>
            <a:spLocks/>
          </p:cNvSpPr>
          <p:nvPr/>
        </p:nvSpPr>
        <p:spPr bwMode="auto">
          <a:xfrm>
            <a:off x="140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3" name="AutoShape 7"/>
          <p:cNvSpPr>
            <a:spLocks/>
          </p:cNvSpPr>
          <p:nvPr/>
        </p:nvSpPr>
        <p:spPr bwMode="auto">
          <a:xfrm>
            <a:off x="644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4" name="AutoShape 8"/>
          <p:cNvSpPr>
            <a:spLocks/>
          </p:cNvSpPr>
          <p:nvPr/>
        </p:nvSpPr>
        <p:spPr bwMode="auto">
          <a:xfrm>
            <a:off x="8963886" y="5259450"/>
            <a:ext cx="252000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5" name="AutoShape 9"/>
          <p:cNvSpPr>
            <a:spLocks/>
          </p:cNvSpPr>
          <p:nvPr/>
        </p:nvSpPr>
        <p:spPr bwMode="auto">
          <a:xfrm>
            <a:off x="1579169" y="5985568"/>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7" name="AutoShape 11"/>
          <p:cNvSpPr>
            <a:spLocks/>
          </p:cNvSpPr>
          <p:nvPr/>
        </p:nvSpPr>
        <p:spPr bwMode="auto">
          <a:xfrm>
            <a:off x="6675147" y="5985568"/>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，添加相关标题，修改文字</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内容，也可以直接复制你的内容到</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2" name="AutoShape 16"/>
          <p:cNvSpPr>
            <a:spLocks/>
          </p:cNvSpPr>
          <p:nvPr/>
        </p:nvSpPr>
        <p:spPr bwMode="auto">
          <a:xfrm>
            <a:off x="1772294"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6869350"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AutoShape 9"/>
          <p:cNvSpPr>
            <a:spLocks/>
          </p:cNvSpPr>
          <p:nvPr/>
        </p:nvSpPr>
        <p:spPr bwMode="auto">
          <a:xfrm>
            <a:off x="4104655" y="3640566"/>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1"/>
          <p:cNvSpPr>
            <a:spLocks/>
          </p:cNvSpPr>
          <p:nvPr/>
        </p:nvSpPr>
        <p:spPr bwMode="auto">
          <a:xfrm>
            <a:off x="9200633" y="3640566"/>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6"/>
          <p:cNvSpPr>
            <a:spLocks/>
          </p:cNvSpPr>
          <p:nvPr/>
        </p:nvSpPr>
        <p:spPr bwMode="auto">
          <a:xfrm>
            <a:off x="4297780"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AutoShape 17"/>
          <p:cNvSpPr>
            <a:spLocks/>
          </p:cNvSpPr>
          <p:nvPr/>
        </p:nvSpPr>
        <p:spPr bwMode="auto">
          <a:xfrm>
            <a:off x="9394836"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0" name="AutoShape 11"/>
          <p:cNvSpPr>
            <a:spLocks/>
          </p:cNvSpPr>
          <p:nvPr/>
        </p:nvSpPr>
        <p:spPr bwMode="auto">
          <a:xfrm>
            <a:off x="1348919" y="1663722"/>
            <a:ext cx="1016091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17"/>
          <p:cNvSpPr>
            <a:spLocks/>
          </p:cNvSpPr>
          <p:nvPr/>
        </p:nvSpPr>
        <p:spPr bwMode="auto">
          <a:xfrm>
            <a:off x="5570579" y="1312069"/>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0078516"/>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4825"/>
                                        </p:tgtEl>
                                        <p:attrNameLst>
                                          <p:attrName>style.visibility</p:attrName>
                                        </p:attrNameLst>
                                      </p:cBhvr>
                                      <p:to>
                                        <p:strVal val="visible"/>
                                      </p:to>
                                    </p:set>
                                    <p:animEffect transition="in" filter="fade">
                                      <p:cBhvr>
                                        <p:cTn id="31" dur="500"/>
                                        <p:tgtEl>
                                          <p:spTgt spid="34825"/>
                                        </p:tgtEl>
                                      </p:cBhvr>
                                    </p:animEffect>
                                    <p:anim calcmode="lin" valueType="num">
                                      <p:cBhvr>
                                        <p:cTn id="32" dur="500" fill="hold"/>
                                        <p:tgtEl>
                                          <p:spTgt spid="34825"/>
                                        </p:tgtEl>
                                        <p:attrNameLst>
                                          <p:attrName>ppt_x</p:attrName>
                                        </p:attrNameLst>
                                      </p:cBhvr>
                                      <p:tavLst>
                                        <p:tav tm="0">
                                          <p:val>
                                            <p:strVal val="#ppt_x"/>
                                          </p:val>
                                        </p:tav>
                                        <p:tav tm="100000">
                                          <p:val>
                                            <p:strVal val="#ppt_x"/>
                                          </p:val>
                                        </p:tav>
                                      </p:tavLst>
                                    </p:anim>
                                    <p:anim calcmode="lin" valueType="num">
                                      <p:cBhvr>
                                        <p:cTn id="33" dur="500" fill="hold"/>
                                        <p:tgtEl>
                                          <p:spTgt spid="3482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34833"/>
                                        </p:tgtEl>
                                        <p:attrNameLst>
                                          <p:attrName>style.visibility</p:attrName>
                                        </p:attrNameLst>
                                      </p:cBhvr>
                                      <p:to>
                                        <p:strVal val="visible"/>
                                      </p:to>
                                    </p:set>
                                    <p:anim calcmode="lin" valueType="num">
                                      <p:cBhvr additive="base">
                                        <p:cTn id="37" dur="500" fill="hold"/>
                                        <p:tgtEl>
                                          <p:spTgt spid="34833"/>
                                        </p:tgtEl>
                                        <p:attrNameLst>
                                          <p:attrName>ppt_x</p:attrName>
                                        </p:attrNameLst>
                                      </p:cBhvr>
                                      <p:tavLst>
                                        <p:tav tm="0">
                                          <p:val>
                                            <p:strVal val="1+#ppt_w/2"/>
                                          </p:val>
                                        </p:tav>
                                        <p:tav tm="100000">
                                          <p:val>
                                            <p:strVal val="#ppt_x"/>
                                          </p:val>
                                        </p:tav>
                                      </p:tavLst>
                                    </p:anim>
                                    <p:anim calcmode="lin" valueType="num">
                                      <p:cBhvr additive="base">
                                        <p:cTn id="38" dur="500" fill="hold"/>
                                        <p:tgtEl>
                                          <p:spTgt spid="34833"/>
                                        </p:tgtEl>
                                        <p:attrNameLst>
                                          <p:attrName>ppt_y</p:attrName>
                                        </p:attrNameLst>
                                      </p:cBhvr>
                                      <p:tavLst>
                                        <p:tav tm="0">
                                          <p:val>
                                            <p:strVal val="#ppt_y"/>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4827"/>
                                        </p:tgtEl>
                                        <p:attrNameLst>
                                          <p:attrName>style.visibility</p:attrName>
                                        </p:attrNameLst>
                                      </p:cBhvr>
                                      <p:to>
                                        <p:strVal val="visible"/>
                                      </p:to>
                                    </p:set>
                                    <p:animEffect transition="in" filter="fade">
                                      <p:cBhvr>
                                        <p:cTn id="41" dur="500"/>
                                        <p:tgtEl>
                                          <p:spTgt spid="34827"/>
                                        </p:tgtEl>
                                      </p:cBhvr>
                                    </p:animEffect>
                                    <p:anim calcmode="lin" valueType="num">
                                      <p:cBhvr>
                                        <p:cTn id="42" dur="500" fill="hold"/>
                                        <p:tgtEl>
                                          <p:spTgt spid="34827"/>
                                        </p:tgtEl>
                                        <p:attrNameLst>
                                          <p:attrName>ppt_x</p:attrName>
                                        </p:attrNameLst>
                                      </p:cBhvr>
                                      <p:tavLst>
                                        <p:tav tm="0">
                                          <p:val>
                                            <p:strVal val="#ppt_x"/>
                                          </p:val>
                                        </p:tav>
                                        <p:tav tm="100000">
                                          <p:val>
                                            <p:strVal val="#ppt_x"/>
                                          </p:val>
                                        </p:tav>
                                      </p:tavLst>
                                    </p:anim>
                                    <p:anim calcmode="lin" valueType="num">
                                      <p:cBhvr>
                                        <p:cTn id="43" dur="500" fill="hold"/>
                                        <p:tgtEl>
                                          <p:spTgt spid="348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2" fill="hold" nodeType="afterEffect">
                                  <p:stCondLst>
                                    <p:cond delay="0"/>
                                  </p:stCondLst>
                                  <p:childTnLst>
                                    <p:set>
                                      <p:cBhvr>
                                        <p:cTn id="46" dur="1" fill="hold">
                                          <p:stCondLst>
                                            <p:cond delay="0"/>
                                          </p:stCondLst>
                                        </p:cTn>
                                        <p:tgtEl>
                                          <p:spTgt spid="34822"/>
                                        </p:tgtEl>
                                        <p:attrNameLst>
                                          <p:attrName>style.visibility</p:attrName>
                                        </p:attrNameLst>
                                      </p:cBhvr>
                                      <p:to>
                                        <p:strVal val="visible"/>
                                      </p:to>
                                    </p:set>
                                    <p:anim calcmode="lin" valueType="num">
                                      <p:cBhvr additive="base">
                                        <p:cTn id="47" dur="500" fill="hold"/>
                                        <p:tgtEl>
                                          <p:spTgt spid="34822"/>
                                        </p:tgtEl>
                                        <p:attrNameLst>
                                          <p:attrName>ppt_x</p:attrName>
                                        </p:attrNameLst>
                                      </p:cBhvr>
                                      <p:tavLst>
                                        <p:tav tm="0">
                                          <p:val>
                                            <p:strVal val="1+#ppt_w/2"/>
                                          </p:val>
                                        </p:tav>
                                        <p:tav tm="100000">
                                          <p:val>
                                            <p:strVal val="#ppt_x"/>
                                          </p:val>
                                        </p:tav>
                                      </p:tavLst>
                                    </p:anim>
                                    <p:anim calcmode="lin" valueType="num">
                                      <p:cBhvr additive="base">
                                        <p:cTn id="48" dur="500" fill="hold"/>
                                        <p:tgtEl>
                                          <p:spTgt spid="34822"/>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34817"/>
                                        </p:tgtEl>
                                        <p:attrNameLst>
                                          <p:attrName>style.visibility</p:attrName>
                                        </p:attrNameLst>
                                      </p:cBhvr>
                                      <p:to>
                                        <p:strVal val="visible"/>
                                      </p:to>
                                    </p:set>
                                    <p:anim calcmode="lin" valueType="num">
                                      <p:cBhvr additive="base">
                                        <p:cTn id="52" dur="500" fill="hold"/>
                                        <p:tgtEl>
                                          <p:spTgt spid="34817"/>
                                        </p:tgtEl>
                                        <p:attrNameLst>
                                          <p:attrName>ppt_x</p:attrName>
                                        </p:attrNameLst>
                                      </p:cBhvr>
                                      <p:tavLst>
                                        <p:tav tm="0">
                                          <p:val>
                                            <p:strVal val="1+#ppt_w/2"/>
                                          </p:val>
                                        </p:tav>
                                        <p:tav tm="100000">
                                          <p:val>
                                            <p:strVal val="#ppt_x"/>
                                          </p:val>
                                        </p:tav>
                                      </p:tavLst>
                                    </p:anim>
                                    <p:anim calcmode="lin" valueType="num">
                                      <p:cBhvr additive="base">
                                        <p:cTn id="53" dur="500" fill="hold"/>
                                        <p:tgtEl>
                                          <p:spTgt spid="34817"/>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823"/>
                                        </p:tgtEl>
                                        <p:attrNameLst>
                                          <p:attrName>style.visibility</p:attrName>
                                        </p:attrNameLst>
                                      </p:cBhvr>
                                      <p:to>
                                        <p:strVal val="visible"/>
                                      </p:to>
                                    </p:set>
                                    <p:anim calcmode="lin" valueType="num">
                                      <p:cBhvr additive="base">
                                        <p:cTn id="57" dur="500" fill="hold"/>
                                        <p:tgtEl>
                                          <p:spTgt spid="34823"/>
                                        </p:tgtEl>
                                        <p:attrNameLst>
                                          <p:attrName>ppt_x</p:attrName>
                                        </p:attrNameLst>
                                      </p:cBhvr>
                                      <p:tavLst>
                                        <p:tav tm="0">
                                          <p:val>
                                            <p:strVal val="1+#ppt_w/2"/>
                                          </p:val>
                                        </p:tav>
                                        <p:tav tm="100000">
                                          <p:val>
                                            <p:strVal val="#ppt_x"/>
                                          </p:val>
                                        </p:tav>
                                      </p:tavLst>
                                    </p:anim>
                                    <p:anim calcmode="lin" valueType="num">
                                      <p:cBhvr additive="base">
                                        <p:cTn id="58" dur="500" fill="hold"/>
                                        <p:tgtEl>
                                          <p:spTgt spid="34823"/>
                                        </p:tgtEl>
                                        <p:attrNameLst>
                                          <p:attrName>ppt_y</p:attrName>
                                        </p:attrNameLst>
                                      </p:cBhvr>
                                      <p:tavLst>
                                        <p:tav tm="0">
                                          <p:val>
                                            <p:strVal val="#ppt_y"/>
                                          </p:val>
                                        </p:tav>
                                        <p:tav tm="100000">
                                          <p:val>
                                            <p:strVal val="#ppt_y"/>
                                          </p:val>
                                        </p:tav>
                                      </p:tavLst>
                                    </p:anim>
                                  </p:childTnLst>
                                </p:cTn>
                              </p:par>
                            </p:childTnLst>
                          </p:cTn>
                        </p:par>
                        <p:par>
                          <p:cTn id="59" fill="hold">
                            <p:stCondLst>
                              <p:cond delay="4500"/>
                            </p:stCondLst>
                            <p:childTnLst>
                              <p:par>
                                <p:cTn id="60" presetID="2" presetClass="entr" presetSubtype="2" fill="hold" nodeType="afterEffect">
                                  <p:stCondLst>
                                    <p:cond delay="0"/>
                                  </p:stCondLst>
                                  <p:childTnLst>
                                    <p:set>
                                      <p:cBhvr>
                                        <p:cTn id="61" dur="1" fill="hold">
                                          <p:stCondLst>
                                            <p:cond delay="0"/>
                                          </p:stCondLst>
                                        </p:cTn>
                                        <p:tgtEl>
                                          <p:spTgt spid="34824"/>
                                        </p:tgtEl>
                                        <p:attrNameLst>
                                          <p:attrName>style.visibility</p:attrName>
                                        </p:attrNameLst>
                                      </p:cBhvr>
                                      <p:to>
                                        <p:strVal val="visible"/>
                                      </p:to>
                                    </p:set>
                                    <p:anim calcmode="lin" valueType="num">
                                      <p:cBhvr additive="base">
                                        <p:cTn id="62" dur="500" fill="hold"/>
                                        <p:tgtEl>
                                          <p:spTgt spid="34824"/>
                                        </p:tgtEl>
                                        <p:attrNameLst>
                                          <p:attrName>ppt_x</p:attrName>
                                        </p:attrNameLst>
                                      </p:cBhvr>
                                      <p:tavLst>
                                        <p:tav tm="0">
                                          <p:val>
                                            <p:strVal val="1+#ppt_w/2"/>
                                          </p:val>
                                        </p:tav>
                                        <p:tav tm="100000">
                                          <p:val>
                                            <p:strVal val="#ppt_x"/>
                                          </p:val>
                                        </p:tav>
                                      </p:tavLst>
                                    </p:anim>
                                    <p:anim calcmode="lin" valueType="num">
                                      <p:cBhvr additive="base">
                                        <p:cTn id="63" dur="500" fill="hold"/>
                                        <p:tgtEl>
                                          <p:spTgt spid="34824"/>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anim calcmode="lin" valueType="num">
                                      <p:cBhvr>
                                        <p:cTn id="72" dur="500" fill="hold"/>
                                        <p:tgtEl>
                                          <p:spTgt spid="16"/>
                                        </p:tgtEl>
                                        <p:attrNameLst>
                                          <p:attrName>ppt_x</p:attrName>
                                        </p:attrNameLst>
                                      </p:cBhvr>
                                      <p:tavLst>
                                        <p:tav tm="0">
                                          <p:val>
                                            <p:strVal val="#ppt_x"/>
                                          </p:val>
                                        </p:tav>
                                        <p:tav tm="100000">
                                          <p:val>
                                            <p:strVal val="#ppt_x"/>
                                          </p:val>
                                        </p:tav>
                                      </p:tavLst>
                                    </p:anim>
                                    <p:anim calcmode="lin" valueType="num">
                                      <p:cBhvr>
                                        <p:cTn id="73" dur="50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2"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anim calcmode="lin" valueType="num">
                                      <p:cBhvr>
                                        <p:cTn id="82" dur="500" fill="hold"/>
                                        <p:tgtEl>
                                          <p:spTgt spid="17"/>
                                        </p:tgtEl>
                                        <p:attrNameLst>
                                          <p:attrName>ppt_x</p:attrName>
                                        </p:attrNameLst>
                                      </p:cBhvr>
                                      <p:tavLst>
                                        <p:tav tm="0">
                                          <p:val>
                                            <p:strVal val="#ppt_x"/>
                                          </p:val>
                                        </p:tav>
                                        <p:tav tm="100000">
                                          <p:val>
                                            <p:strVal val="#ppt_x"/>
                                          </p:val>
                                        </p:tav>
                                      </p:tavLst>
                                    </p:anim>
                                    <p:anim calcmode="lin" valueType="num">
                                      <p:cBhvr>
                                        <p:cTn id="83" dur="500" fill="hold"/>
                                        <p:tgtEl>
                                          <p:spTgt spid="17"/>
                                        </p:tgtEl>
                                        <p:attrNameLst>
                                          <p:attrName>ppt_y</p:attrName>
                                        </p:attrNameLst>
                                      </p:cBhvr>
                                      <p:tavLst>
                                        <p:tav tm="0">
                                          <p:val>
                                            <p:strVal val="#ppt_y+.1"/>
                                          </p:val>
                                        </p:tav>
                                        <p:tav tm="100000">
                                          <p:val>
                                            <p:strVal val="#ppt_y"/>
                                          </p:val>
                                        </p:tav>
                                      </p:tavLst>
                                    </p:anim>
                                  </p:childTnLst>
                                </p:cTn>
                              </p:par>
                            </p:childTnLst>
                          </p:cTn>
                        </p:par>
                        <p:par>
                          <p:cTn id="84" fill="hold">
                            <p:stCondLst>
                              <p:cond delay="6000"/>
                            </p:stCondLst>
                            <p:childTnLst>
                              <p:par>
                                <p:cTn id="85" presetID="2" presetClass="entr" presetSubtype="2"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1+#ppt_w/2"/>
                                          </p:val>
                                        </p:tav>
                                        <p:tav tm="100000">
                                          <p:val>
                                            <p:strVal val="#ppt_x"/>
                                          </p:val>
                                        </p:tav>
                                      </p:tavLst>
                                    </p:anim>
                                    <p:anim calcmode="lin" valueType="num">
                                      <p:cBhvr additive="base">
                                        <p:cTn id="88" dur="500" fill="hold"/>
                                        <p:tgtEl>
                                          <p:spTgt spid="21"/>
                                        </p:tgtEl>
                                        <p:attrNameLst>
                                          <p:attrName>ppt_y</p:attrName>
                                        </p:attrNameLst>
                                      </p:cBhvr>
                                      <p:tavLst>
                                        <p:tav tm="0">
                                          <p:val>
                                            <p:strVal val="#ppt_y"/>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anim calcmode="lin" valueType="num">
                                      <p:cBhvr>
                                        <p:cTn id="92" dur="500" fill="hold"/>
                                        <p:tgtEl>
                                          <p:spTgt spid="20"/>
                                        </p:tgtEl>
                                        <p:attrNameLst>
                                          <p:attrName>ppt_x</p:attrName>
                                        </p:attrNameLst>
                                      </p:cBhvr>
                                      <p:tavLst>
                                        <p:tav tm="0">
                                          <p:val>
                                            <p:strVal val="#ppt_x"/>
                                          </p:val>
                                        </p:tav>
                                        <p:tav tm="100000">
                                          <p:val>
                                            <p:strVal val="#ppt_x"/>
                                          </p:val>
                                        </p:tav>
                                      </p:tavLst>
                                    </p:anim>
                                    <p:anim calcmode="lin" valueType="num">
                                      <p:cBhvr>
                                        <p:cTn id="9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7" grpId="0"/>
      <p:bldP spid="34832" grpId="0" autoUpdateAnimBg="0"/>
      <p:bldP spid="34833" grpId="0" autoUpdateAnimBg="0"/>
      <p:bldP spid="16" grpId="0"/>
      <p:bldP spid="17" grpId="0"/>
      <p:bldP spid="18" grpId="0" autoUpdateAnimBg="0"/>
      <p:bldP spid="19" grpId="0" autoUpdateAnimBg="0"/>
      <p:bldP spid="20" grpId="0"/>
      <p:bldP spid="21"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655"/>
</p:tagLst>
</file>

<file path=ppt/tags/tag10.xml><?xml version="1.0" encoding="utf-8"?>
<p:tagLst xmlns:a="http://schemas.openxmlformats.org/drawingml/2006/main" xmlns:r="http://schemas.openxmlformats.org/officeDocument/2006/relationships" xmlns:p="http://schemas.openxmlformats.org/presentationml/2006/main">
  <p:tag name="MH" val="20161022192620"/>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61022192620"/>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1022192620"/>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620"/>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1022192620"/>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1022192620"/>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1022192620"/>
  <p:tag name="MH_LIBRARY" val="GRAPHIC"/>
  <p:tag name="MH_TYPE" val="Other"/>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161022192620"/>
  <p:tag name="MH_LIBRARY" val="GRAPHIC"/>
  <p:tag name="MH_TYPE" val="Other"/>
  <p:tag name="MH_ORDER" val="6"/>
</p:tagLst>
</file>

<file path=ppt/tags/tag9.xml><?xml version="1.0" encoding="utf-8"?>
<p:tagLst xmlns:a="http://schemas.openxmlformats.org/drawingml/2006/main" xmlns:r="http://schemas.openxmlformats.org/officeDocument/2006/relationships" xmlns:p="http://schemas.openxmlformats.org/presentationml/2006/main">
  <p:tag name="MH" val="20161022192620"/>
  <p:tag name="MH_LIBRARY" val="GRAPHIC"/>
  <p:tag name="MH_TYPE" val="Other"/>
  <p:tag name="MH_ORDER" val="7"/>
</p:tagLst>
</file>

<file path=ppt/theme/theme1.xml><?xml version="1.0" encoding="utf-8"?>
<a:theme xmlns:a="http://schemas.openxmlformats.org/drawingml/2006/main" name="第一PPT，www.1ppt.com">
  <a:themeElements>
    <a:clrScheme name="自定义 404">
      <a:dk1>
        <a:sysClr val="windowText" lastClr="000000"/>
      </a:dk1>
      <a:lt1>
        <a:sysClr val="window" lastClr="FFFFFF"/>
      </a:lt1>
      <a:dk2>
        <a:srgbClr val="8F9977"/>
      </a:dk2>
      <a:lt2>
        <a:srgbClr val="E7E6E6"/>
      </a:lt2>
      <a:accent1>
        <a:srgbClr val="F69394"/>
      </a:accent1>
      <a:accent2>
        <a:srgbClr val="8F9977"/>
      </a:accent2>
      <a:accent3>
        <a:srgbClr val="F69394"/>
      </a:accent3>
      <a:accent4>
        <a:srgbClr val="8F9977"/>
      </a:accent4>
      <a:accent5>
        <a:srgbClr val="F69394"/>
      </a:accent5>
      <a:accent6>
        <a:srgbClr val="8F9977"/>
      </a:accent6>
      <a:hlink>
        <a:srgbClr val="F69394"/>
      </a:hlink>
      <a:folHlink>
        <a:srgbClr val="8F9977"/>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4313</Words>
  <Application>Microsoft Office PowerPoint</Application>
  <PresentationFormat>自定义</PresentationFormat>
  <Paragraphs>246</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唯美小花</dc:title>
  <dc:creator/>
  <cp:keywords>www.1ppt.com</cp:keywords>
  <cp:lastModifiedBy/>
  <cp:revision>1</cp:revision>
  <dcterms:created xsi:type="dcterms:W3CDTF">2017-01-04T14:03:29Z</dcterms:created>
  <dcterms:modified xsi:type="dcterms:W3CDTF">2019-02-20T06:18:48Z</dcterms:modified>
</cp:coreProperties>
</file>