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31"/>
  </p:notesMasterIdLst>
  <p:sldIdLst>
    <p:sldId id="256" r:id="rId3"/>
    <p:sldId id="257" r:id="rId4"/>
    <p:sldId id="258" r:id="rId5"/>
    <p:sldId id="259" r:id="rId6"/>
    <p:sldId id="261" r:id="rId7"/>
    <p:sldId id="262" r:id="rId8"/>
    <p:sldId id="264" r:id="rId9"/>
    <p:sldId id="265" r:id="rId10"/>
    <p:sldId id="266" r:id="rId11"/>
    <p:sldId id="268" r:id="rId12"/>
    <p:sldId id="270" r:id="rId13"/>
    <p:sldId id="271" r:id="rId14"/>
    <p:sldId id="272" r:id="rId15"/>
    <p:sldId id="273" r:id="rId16"/>
    <p:sldId id="275" r:id="rId17"/>
    <p:sldId id="277" r:id="rId18"/>
    <p:sldId id="278" r:id="rId19"/>
    <p:sldId id="279" r:id="rId20"/>
    <p:sldId id="280" r:id="rId21"/>
    <p:sldId id="281" r:id="rId22"/>
    <p:sldId id="282" r:id="rId23"/>
    <p:sldId id="283" r:id="rId24"/>
    <p:sldId id="284" r:id="rId25"/>
    <p:sldId id="285" r:id="rId26"/>
    <p:sldId id="286" r:id="rId27"/>
    <p:sldId id="290" r:id="rId28"/>
    <p:sldId id="291" r:id="rId29"/>
    <p:sldId id="292"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9A6"/>
    <a:srgbClr val="7A0464"/>
    <a:srgbClr val="ED2998"/>
    <a:srgbClr val="D8871F"/>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DFB56-B25D-4385-879F-2E0C5A9FA101}" type="datetimeFigureOut">
              <a:rPr lang="zh-CN" altLang="en-US" smtClean="0"/>
              <a:t>2019/1/23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21F513-5B96-4C94-8AAF-26CD3967473B}" type="slidenum">
              <a:rPr lang="zh-CN" altLang="en-US" smtClean="0"/>
              <a:t>‹#›</a:t>
            </a:fld>
            <a:endParaRPr lang="zh-CN" altLang="en-US"/>
          </a:p>
        </p:txBody>
      </p:sp>
    </p:spTree>
    <p:extLst>
      <p:ext uri="{BB962C8B-B14F-4D97-AF65-F5344CB8AC3E}">
        <p14:creationId xmlns:p14="http://schemas.microsoft.com/office/powerpoint/2010/main" val="1924086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7712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013058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C336808-C6CB-44B4-BF21-3C39EB82FE4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6003990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E17EA78-AA5F-4596-931F-3C2566596B9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767310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79EEE61-6411-42CC-8D36-97057DBDD0A4}"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515631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69109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71F78C7-5B58-4FD3-AEDE-11D4B538233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108852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009943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36D8F85-41A6-4DD6-AA48-706EFF37D0B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474398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8C1E830-39BD-4A39-972B-045F25C6D7F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1170437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D3613FA-6C4F-4BC8-80C3-97D4E0B0577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169030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80797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A1FF93D-368C-4FD9-83EF-188054E1D84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018357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74504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1F497D5-1B80-4FC8-A26B-046D2A69E69E}"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253743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852C80A-9F45-462E-87CE-685426BA61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7607788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852C80A-9F45-462E-87CE-685426BA61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539698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75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2743BDE-53BB-490A-9323-FFE6A02950B1}"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669488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DD85BDDC-0652-496A-BB8E-28D704772BD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208074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5BB81E4-0A06-4620-BC78-D7BDAEFF8EF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878734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416C38D1-B2BE-413E-AA30-76D6C8A318A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301034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055690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619542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0408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E8A25C2-0D90-49F6-A6F7-37F3A8FEBF51}"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2357244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876800"/>
            <a:ext cx="9144000" cy="266700"/>
          </a:xfrm>
          <a:prstGeom prst="rect">
            <a:avLst/>
          </a:prstGeom>
        </p:spPr>
      </p:pic>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0"/>
            <a:ext cx="9144000" cy="740228"/>
          </a:xfrm>
          <a:prstGeom prst="rect">
            <a:avLst/>
          </a:prstGeom>
        </p:spPr>
      </p:pic>
    </p:spTree>
    <p:extLst>
      <p:ext uri="{BB962C8B-B14F-4D97-AF65-F5344CB8AC3E}">
        <p14:creationId xmlns:p14="http://schemas.microsoft.com/office/powerpoint/2010/main" val="1509863275"/>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469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8830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5150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013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8675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7425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089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830388"/>
      </p:ext>
    </p:extLst>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8167852"/>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51432693"/>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686599"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738135771"/>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94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53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7574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99824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3472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spd="med" advClick="0" advTm="0">
    <p:pull/>
  </p:transition>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4384753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30" name="组合 29"/>
          <p:cNvGrpSpPr/>
          <p:nvPr/>
        </p:nvGrpSpPr>
        <p:grpSpPr>
          <a:xfrm>
            <a:off x="1914525" y="887133"/>
            <a:ext cx="1287741" cy="1323439"/>
            <a:chOff x="1571625" y="988733"/>
            <a:chExt cx="1287741" cy="1323439"/>
          </a:xfrm>
        </p:grpSpPr>
        <p:grpSp>
          <p:nvGrpSpPr>
            <p:cNvPr id="22" name="组合 21"/>
            <p:cNvGrpSpPr/>
            <p:nvPr/>
          </p:nvGrpSpPr>
          <p:grpSpPr>
            <a:xfrm>
              <a:off x="1571625" y="988733"/>
              <a:ext cx="1287741" cy="1287741"/>
              <a:chOff x="1571625" y="988733"/>
              <a:chExt cx="1287741" cy="1287741"/>
            </a:xfrm>
          </p:grpSpPr>
          <p:sp>
            <p:nvSpPr>
              <p:cNvPr id="3" name="椭圆 2"/>
              <p:cNvSpPr/>
              <p:nvPr/>
            </p:nvSpPr>
            <p:spPr>
              <a:xfrm>
                <a:off x="1571625" y="988733"/>
                <a:ext cx="1287741" cy="1287741"/>
              </a:xfrm>
              <a:prstGeom prst="ellipse">
                <a:avLst/>
              </a:prstGeom>
              <a:solidFill>
                <a:srgbClr val="D887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4" name="椭圆 13"/>
              <p:cNvSpPr/>
              <p:nvPr/>
            </p:nvSpPr>
            <p:spPr>
              <a:xfrm>
                <a:off x="1637646" y="1054754"/>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26" name="文本框 25"/>
            <p:cNvSpPr txBox="1"/>
            <p:nvPr/>
          </p:nvSpPr>
          <p:spPr>
            <a:xfrm>
              <a:off x="1897138" y="988733"/>
              <a:ext cx="585417" cy="1323439"/>
            </a:xfrm>
            <a:prstGeom prst="rect">
              <a:avLst/>
            </a:prstGeom>
            <a:noFill/>
          </p:spPr>
          <p:txBody>
            <a:bodyPr wrap="none" rtlCol="0">
              <a:spAutoFit/>
            </a:bodyPr>
            <a:lstStyle/>
            <a:p>
              <a:r>
                <a:rPr lang="en-US" altLang="zh-CN" sz="8000" dirty="0" smtClean="0">
                  <a:solidFill>
                    <a:schemeClr val="bg1"/>
                  </a:solidFill>
                  <a:latin typeface="Agency FB" panose="020B0503020202020204" pitchFamily="34" charset="0"/>
                </a:rPr>
                <a:t>2</a:t>
              </a:r>
              <a:endParaRPr lang="zh-CN" altLang="en-US" sz="8000" dirty="0">
                <a:solidFill>
                  <a:schemeClr val="bg1"/>
                </a:solidFill>
                <a:latin typeface="Agency FB" panose="020B0503020202020204" pitchFamily="34" charset="0"/>
              </a:endParaRPr>
            </a:p>
          </p:txBody>
        </p:sp>
      </p:grpSp>
      <p:grpSp>
        <p:nvGrpSpPr>
          <p:cNvPr id="31" name="组合 30"/>
          <p:cNvGrpSpPr/>
          <p:nvPr/>
        </p:nvGrpSpPr>
        <p:grpSpPr>
          <a:xfrm>
            <a:off x="3329953" y="887133"/>
            <a:ext cx="1287741" cy="1323439"/>
            <a:chOff x="2987053" y="988733"/>
            <a:chExt cx="1287741" cy="1323439"/>
          </a:xfrm>
        </p:grpSpPr>
        <p:grpSp>
          <p:nvGrpSpPr>
            <p:cNvPr id="23" name="组合 22"/>
            <p:cNvGrpSpPr/>
            <p:nvPr/>
          </p:nvGrpSpPr>
          <p:grpSpPr>
            <a:xfrm>
              <a:off x="2987053" y="988733"/>
              <a:ext cx="1287741" cy="1287741"/>
              <a:chOff x="2987053" y="988733"/>
              <a:chExt cx="1287741" cy="1287741"/>
            </a:xfrm>
          </p:grpSpPr>
          <p:sp>
            <p:nvSpPr>
              <p:cNvPr id="10" name="椭圆 9"/>
              <p:cNvSpPr/>
              <p:nvPr/>
            </p:nvSpPr>
            <p:spPr>
              <a:xfrm>
                <a:off x="2987053" y="988733"/>
                <a:ext cx="1287741" cy="1287741"/>
              </a:xfrm>
              <a:prstGeom prst="ellipse">
                <a:avLst/>
              </a:prstGeom>
              <a:solidFill>
                <a:srgbClr val="ED29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5" name="椭圆 14"/>
              <p:cNvSpPr/>
              <p:nvPr/>
            </p:nvSpPr>
            <p:spPr>
              <a:xfrm>
                <a:off x="3053074" y="1058585"/>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27" name="文本框 26"/>
            <p:cNvSpPr txBox="1"/>
            <p:nvPr/>
          </p:nvSpPr>
          <p:spPr>
            <a:xfrm>
              <a:off x="3293516" y="988733"/>
              <a:ext cx="630301" cy="1323439"/>
            </a:xfrm>
            <a:prstGeom prst="rect">
              <a:avLst/>
            </a:prstGeom>
            <a:noFill/>
          </p:spPr>
          <p:txBody>
            <a:bodyPr wrap="none" rtlCol="0">
              <a:spAutoFit/>
            </a:bodyPr>
            <a:lstStyle/>
            <a:p>
              <a:r>
                <a:rPr lang="en-US" altLang="zh-CN" sz="8000" dirty="0" smtClean="0">
                  <a:solidFill>
                    <a:schemeClr val="bg1"/>
                  </a:solidFill>
                  <a:latin typeface="Agency FB" panose="020B0503020202020204" pitchFamily="34" charset="0"/>
                </a:rPr>
                <a:t>0</a:t>
              </a:r>
              <a:endParaRPr lang="zh-CN" altLang="en-US" sz="8000" dirty="0">
                <a:solidFill>
                  <a:schemeClr val="bg1"/>
                </a:solidFill>
                <a:latin typeface="Agency FB" panose="020B0503020202020204" pitchFamily="34" charset="0"/>
              </a:endParaRPr>
            </a:p>
          </p:txBody>
        </p:sp>
      </p:grpSp>
      <p:grpSp>
        <p:nvGrpSpPr>
          <p:cNvPr id="32" name="组合 31"/>
          <p:cNvGrpSpPr/>
          <p:nvPr/>
        </p:nvGrpSpPr>
        <p:grpSpPr>
          <a:xfrm>
            <a:off x="4745381" y="887133"/>
            <a:ext cx="1287741" cy="1323439"/>
            <a:chOff x="4402481" y="988733"/>
            <a:chExt cx="1287741" cy="1323439"/>
          </a:xfrm>
        </p:grpSpPr>
        <p:grpSp>
          <p:nvGrpSpPr>
            <p:cNvPr id="24" name="组合 23"/>
            <p:cNvGrpSpPr/>
            <p:nvPr/>
          </p:nvGrpSpPr>
          <p:grpSpPr>
            <a:xfrm>
              <a:off x="4402481" y="988733"/>
              <a:ext cx="1287741" cy="1287741"/>
              <a:chOff x="4402481" y="988733"/>
              <a:chExt cx="1287741" cy="1287741"/>
            </a:xfrm>
          </p:grpSpPr>
          <p:sp>
            <p:nvSpPr>
              <p:cNvPr id="11" name="椭圆 10"/>
              <p:cNvSpPr/>
              <p:nvPr/>
            </p:nvSpPr>
            <p:spPr>
              <a:xfrm>
                <a:off x="4402481" y="988733"/>
                <a:ext cx="1287741" cy="1287741"/>
              </a:xfrm>
              <a:prstGeom prst="ellipse">
                <a:avLst/>
              </a:prstGeom>
              <a:solidFill>
                <a:srgbClr val="7A04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20" name="椭圆 19"/>
              <p:cNvSpPr/>
              <p:nvPr/>
            </p:nvSpPr>
            <p:spPr>
              <a:xfrm>
                <a:off x="4468502" y="1058585"/>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28" name="文本框 27"/>
            <p:cNvSpPr txBox="1"/>
            <p:nvPr/>
          </p:nvSpPr>
          <p:spPr>
            <a:xfrm>
              <a:off x="4768161" y="988733"/>
              <a:ext cx="579005" cy="1323439"/>
            </a:xfrm>
            <a:prstGeom prst="rect">
              <a:avLst/>
            </a:prstGeom>
            <a:noFill/>
          </p:spPr>
          <p:txBody>
            <a:bodyPr wrap="none" rtlCol="0">
              <a:spAutoFit/>
            </a:bodyPr>
            <a:lstStyle/>
            <a:p>
              <a:r>
                <a:rPr lang="en-US" altLang="zh-CN" sz="8000" dirty="0" smtClean="0">
                  <a:solidFill>
                    <a:schemeClr val="bg1"/>
                  </a:solidFill>
                  <a:latin typeface="Agency FB" panose="020B0503020202020204" pitchFamily="34" charset="0"/>
                </a:rPr>
                <a:t>X</a:t>
              </a:r>
              <a:endParaRPr lang="zh-CN" altLang="en-US" sz="8000" dirty="0">
                <a:solidFill>
                  <a:schemeClr val="bg1"/>
                </a:solidFill>
                <a:latin typeface="Agency FB" panose="020B0503020202020204" pitchFamily="34" charset="0"/>
              </a:endParaRPr>
            </a:p>
          </p:txBody>
        </p:sp>
      </p:grpSp>
      <p:grpSp>
        <p:nvGrpSpPr>
          <p:cNvPr id="33" name="组合 32"/>
          <p:cNvGrpSpPr/>
          <p:nvPr/>
        </p:nvGrpSpPr>
        <p:grpSpPr>
          <a:xfrm>
            <a:off x="6160809" y="887133"/>
            <a:ext cx="1287741" cy="1323439"/>
            <a:chOff x="5817909" y="988733"/>
            <a:chExt cx="1287741" cy="1323439"/>
          </a:xfrm>
        </p:grpSpPr>
        <p:grpSp>
          <p:nvGrpSpPr>
            <p:cNvPr id="25" name="组合 24"/>
            <p:cNvGrpSpPr/>
            <p:nvPr/>
          </p:nvGrpSpPr>
          <p:grpSpPr>
            <a:xfrm>
              <a:off x="5817909" y="988733"/>
              <a:ext cx="1287741" cy="1287741"/>
              <a:chOff x="5817909" y="988733"/>
              <a:chExt cx="1287741" cy="1287741"/>
            </a:xfrm>
          </p:grpSpPr>
          <p:sp>
            <p:nvSpPr>
              <p:cNvPr id="12" name="椭圆 11"/>
              <p:cNvSpPr/>
              <p:nvPr/>
            </p:nvSpPr>
            <p:spPr>
              <a:xfrm>
                <a:off x="5817909" y="988733"/>
                <a:ext cx="1287741" cy="1287741"/>
              </a:xfrm>
              <a:prstGeom prst="ellipse">
                <a:avLst/>
              </a:prstGeom>
              <a:solidFill>
                <a:srgbClr val="00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21" name="椭圆 20"/>
              <p:cNvSpPr/>
              <p:nvPr/>
            </p:nvSpPr>
            <p:spPr>
              <a:xfrm>
                <a:off x="5883930" y="1058585"/>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29" name="文本框 28"/>
            <p:cNvSpPr txBox="1"/>
            <p:nvPr/>
          </p:nvSpPr>
          <p:spPr>
            <a:xfrm>
              <a:off x="6158170" y="988733"/>
              <a:ext cx="579005" cy="1323439"/>
            </a:xfrm>
            <a:prstGeom prst="rect">
              <a:avLst/>
            </a:prstGeom>
            <a:noFill/>
          </p:spPr>
          <p:txBody>
            <a:bodyPr wrap="none" rtlCol="0">
              <a:spAutoFit/>
            </a:bodyPr>
            <a:lstStyle/>
            <a:p>
              <a:r>
                <a:rPr lang="en-US" altLang="zh-CN" sz="8000" dirty="0" smtClean="0">
                  <a:solidFill>
                    <a:schemeClr val="bg1"/>
                  </a:solidFill>
                  <a:latin typeface="Agency FB" panose="020B0503020202020204" pitchFamily="34" charset="0"/>
                </a:rPr>
                <a:t>X</a:t>
              </a:r>
              <a:endParaRPr lang="zh-CN" altLang="en-US" sz="8000" dirty="0">
                <a:solidFill>
                  <a:schemeClr val="bg1"/>
                </a:solidFill>
                <a:latin typeface="Agency FB" panose="020B0503020202020204" pitchFamily="34" charset="0"/>
              </a:endParaRPr>
            </a:p>
          </p:txBody>
        </p:sp>
      </p:grpSp>
      <p:sp>
        <p:nvSpPr>
          <p:cNvPr id="34" name="文本框 33"/>
          <p:cNvSpPr txBox="1"/>
          <p:nvPr/>
        </p:nvSpPr>
        <p:spPr>
          <a:xfrm>
            <a:off x="1914525" y="2383759"/>
            <a:ext cx="5548314" cy="523220"/>
          </a:xfrm>
          <a:prstGeom prst="rect">
            <a:avLst/>
          </a:prstGeom>
          <a:noFill/>
        </p:spPr>
        <p:txBody>
          <a:bodyPr wrap="none" rtlCol="0">
            <a:spAutoFit/>
          </a:bodyPr>
          <a:lstStyle/>
          <a:p>
            <a:r>
              <a:rPr lang="zh-CN" altLang="en-US" sz="2800" b="1" dirty="0" smtClean="0">
                <a:solidFill>
                  <a:srgbClr val="7030A0"/>
                </a:solidFill>
                <a:latin typeface="+mj-ea"/>
                <a:ea typeface="+mj-ea"/>
              </a:rPr>
              <a:t>新年工作计划暨年终总结</a:t>
            </a:r>
            <a:r>
              <a:rPr lang="en-US" altLang="zh-CN" sz="2800" b="1" dirty="0" smtClean="0">
                <a:solidFill>
                  <a:srgbClr val="7030A0"/>
                </a:solidFill>
                <a:latin typeface="+mj-ea"/>
                <a:ea typeface="+mj-ea"/>
              </a:rPr>
              <a:t>PPT</a:t>
            </a:r>
            <a:r>
              <a:rPr lang="zh-CN" altLang="en-US" sz="2800" b="1" dirty="0" smtClean="0">
                <a:solidFill>
                  <a:srgbClr val="7030A0"/>
                </a:solidFill>
                <a:latin typeface="+mj-ea"/>
                <a:ea typeface="+mj-ea"/>
              </a:rPr>
              <a:t>模板</a:t>
            </a:r>
            <a:endParaRPr lang="zh-CN" altLang="en-US" sz="2800" b="1" dirty="0">
              <a:solidFill>
                <a:srgbClr val="7030A0"/>
              </a:solidFill>
              <a:latin typeface="+mj-ea"/>
              <a:ea typeface="+mj-ea"/>
            </a:endParaRPr>
          </a:p>
        </p:txBody>
      </p:sp>
      <p:sp>
        <p:nvSpPr>
          <p:cNvPr id="35" name="文本框 34"/>
          <p:cNvSpPr txBox="1"/>
          <p:nvPr/>
        </p:nvSpPr>
        <p:spPr>
          <a:xfrm>
            <a:off x="2786697" y="2926029"/>
            <a:ext cx="3775393" cy="400110"/>
          </a:xfrm>
          <a:prstGeom prst="rect">
            <a:avLst/>
          </a:prstGeom>
          <a:noFill/>
        </p:spPr>
        <p:txBody>
          <a:bodyPr wrap="none" rtlCol="0">
            <a:spAutoFit/>
          </a:bodyPr>
          <a:lstStyle/>
          <a:p>
            <a:r>
              <a:rPr lang="en-US" altLang="zh-CN" sz="2000" dirty="0" smtClean="0">
                <a:solidFill>
                  <a:srgbClr val="002060"/>
                </a:solidFill>
              </a:rPr>
              <a:t>—</a:t>
            </a:r>
            <a:r>
              <a:rPr lang="zh-CN" altLang="en-US" sz="2000" dirty="0" smtClean="0">
                <a:solidFill>
                  <a:srgbClr val="002060"/>
                </a:solidFill>
              </a:rPr>
              <a:t>单击此处添加您的文字内容</a:t>
            </a:r>
            <a:r>
              <a:rPr lang="en-US" altLang="zh-CN" sz="2000" dirty="0" smtClean="0">
                <a:solidFill>
                  <a:srgbClr val="002060"/>
                </a:solidFill>
              </a:rPr>
              <a:t>—</a:t>
            </a:r>
            <a:endParaRPr lang="zh-CN" altLang="en-US" sz="2000" dirty="0">
              <a:solidFill>
                <a:srgbClr val="002060"/>
              </a:solidFill>
            </a:endParaRPr>
          </a:p>
        </p:txBody>
      </p:sp>
    </p:spTree>
    <p:extLst>
      <p:ext uri="{BB962C8B-B14F-4D97-AF65-F5344CB8AC3E}">
        <p14:creationId xmlns:p14="http://schemas.microsoft.com/office/powerpoint/2010/main" val="296837637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250" fill="hold"/>
                                        <p:tgtEl>
                                          <p:spTgt spid="30"/>
                                        </p:tgtEl>
                                        <p:attrNameLst>
                                          <p:attrName>ppt_x</p:attrName>
                                        </p:attrNameLst>
                                      </p:cBhvr>
                                      <p:tavLst>
                                        <p:tav tm="0">
                                          <p:val>
                                            <p:strVal val="#ppt_x"/>
                                          </p:val>
                                        </p:tav>
                                        <p:tav tm="100000">
                                          <p:val>
                                            <p:strVal val="#ppt_x"/>
                                          </p:val>
                                        </p:tav>
                                      </p:tavLst>
                                    </p:anim>
                                    <p:anim calcmode="lin" valueType="num">
                                      <p:cBhvr additive="base">
                                        <p:cTn id="8" dur="1250" fill="hold"/>
                                        <p:tgtEl>
                                          <p:spTgt spid="30"/>
                                        </p:tgtEl>
                                        <p:attrNameLst>
                                          <p:attrName>ppt_y</p:attrName>
                                        </p:attrNameLst>
                                      </p:cBhvr>
                                      <p:tavLst>
                                        <p:tav tm="0">
                                          <p:val>
                                            <p:strVal val="1+#ppt_h/2"/>
                                          </p:val>
                                        </p:tav>
                                        <p:tav tm="100000">
                                          <p:val>
                                            <p:strVal val="#ppt_y"/>
                                          </p:val>
                                        </p:tav>
                                      </p:tavLst>
                                    </p:anim>
                                  </p:childTnLst>
                                </p:cTn>
                              </p:par>
                              <p:par>
                                <p:cTn id="9" presetID="45"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anim calcmode="lin" valueType="num">
                                      <p:cBhvr>
                                        <p:cTn id="12" dur="2000" fill="hold"/>
                                        <p:tgtEl>
                                          <p:spTgt spid="30"/>
                                        </p:tgtEl>
                                        <p:attrNameLst>
                                          <p:attrName>ppt_w</p:attrName>
                                        </p:attrNameLst>
                                      </p:cBhvr>
                                      <p:tavLst>
                                        <p:tav tm="0" fmla="#ppt_w*sin(2.5*pi*$)">
                                          <p:val>
                                            <p:fltVal val="0"/>
                                          </p:val>
                                        </p:tav>
                                        <p:tav tm="100000">
                                          <p:val>
                                            <p:fltVal val="1"/>
                                          </p:val>
                                        </p:tav>
                                      </p:tavLst>
                                    </p:anim>
                                    <p:anim calcmode="lin" valueType="num">
                                      <p:cBhvr>
                                        <p:cTn id="13" dur="2000" fill="hold"/>
                                        <p:tgtEl>
                                          <p:spTgt spid="30"/>
                                        </p:tgtEl>
                                        <p:attrNameLst>
                                          <p:attrName>ppt_h</p:attrName>
                                        </p:attrNameLst>
                                      </p:cBhvr>
                                      <p:tavLst>
                                        <p:tav tm="0">
                                          <p:val>
                                            <p:strVal val="#ppt_h"/>
                                          </p:val>
                                        </p:tav>
                                        <p:tav tm="100000">
                                          <p:val>
                                            <p:strVal val="#ppt_h"/>
                                          </p:val>
                                        </p:tav>
                                      </p:tavLst>
                                    </p:anim>
                                  </p:childTnLst>
                                </p:cTn>
                              </p:par>
                              <p:par>
                                <p:cTn id="14" presetID="2" presetClass="entr" presetSubtype="4" fill="hold"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1250" fill="hold"/>
                                        <p:tgtEl>
                                          <p:spTgt spid="31"/>
                                        </p:tgtEl>
                                        <p:attrNameLst>
                                          <p:attrName>ppt_x</p:attrName>
                                        </p:attrNameLst>
                                      </p:cBhvr>
                                      <p:tavLst>
                                        <p:tav tm="0">
                                          <p:val>
                                            <p:strVal val="#ppt_x"/>
                                          </p:val>
                                        </p:tav>
                                        <p:tav tm="100000">
                                          <p:val>
                                            <p:strVal val="#ppt_x"/>
                                          </p:val>
                                        </p:tav>
                                      </p:tavLst>
                                    </p:anim>
                                    <p:anim calcmode="lin" valueType="num">
                                      <p:cBhvr additive="base">
                                        <p:cTn id="17" dur="1250" fill="hold"/>
                                        <p:tgtEl>
                                          <p:spTgt spid="31"/>
                                        </p:tgtEl>
                                        <p:attrNameLst>
                                          <p:attrName>ppt_y</p:attrName>
                                        </p:attrNameLst>
                                      </p:cBhvr>
                                      <p:tavLst>
                                        <p:tav tm="0">
                                          <p:val>
                                            <p:strVal val="1+#ppt_h/2"/>
                                          </p:val>
                                        </p:tav>
                                        <p:tav tm="100000">
                                          <p:val>
                                            <p:strVal val="#ppt_y"/>
                                          </p:val>
                                        </p:tav>
                                      </p:tavLst>
                                    </p:anim>
                                  </p:childTnLst>
                                </p:cTn>
                              </p:par>
                              <p:par>
                                <p:cTn id="18" presetID="45" presetClass="entr" presetSubtype="0" fill="hold" nodeType="withEffect">
                                  <p:stCondLst>
                                    <p:cond delay="50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2000"/>
                                        <p:tgtEl>
                                          <p:spTgt spid="31"/>
                                        </p:tgtEl>
                                      </p:cBhvr>
                                    </p:animEffect>
                                    <p:anim calcmode="lin" valueType="num">
                                      <p:cBhvr>
                                        <p:cTn id="21" dur="2000" fill="hold"/>
                                        <p:tgtEl>
                                          <p:spTgt spid="31"/>
                                        </p:tgtEl>
                                        <p:attrNameLst>
                                          <p:attrName>ppt_w</p:attrName>
                                        </p:attrNameLst>
                                      </p:cBhvr>
                                      <p:tavLst>
                                        <p:tav tm="0" fmla="#ppt_w*sin(2.5*pi*$)">
                                          <p:val>
                                            <p:fltVal val="0"/>
                                          </p:val>
                                        </p:tav>
                                        <p:tav tm="100000">
                                          <p:val>
                                            <p:fltVal val="1"/>
                                          </p:val>
                                        </p:tav>
                                      </p:tavLst>
                                    </p:anim>
                                    <p:anim calcmode="lin" valueType="num">
                                      <p:cBhvr>
                                        <p:cTn id="22" dur="2000" fill="hold"/>
                                        <p:tgtEl>
                                          <p:spTgt spid="31"/>
                                        </p:tgtEl>
                                        <p:attrNameLst>
                                          <p:attrName>ppt_h</p:attrName>
                                        </p:attrNameLst>
                                      </p:cBhvr>
                                      <p:tavLst>
                                        <p:tav tm="0">
                                          <p:val>
                                            <p:strVal val="#ppt_h"/>
                                          </p:val>
                                        </p:tav>
                                        <p:tav tm="100000">
                                          <p:val>
                                            <p:strVal val="#ppt_h"/>
                                          </p:val>
                                        </p:tav>
                                      </p:tavLst>
                                    </p:anim>
                                  </p:childTnLst>
                                </p:cTn>
                              </p:par>
                              <p:par>
                                <p:cTn id="23" presetID="2" presetClass="entr" presetSubtype="4" fill="hold" nodeType="withEffect">
                                  <p:stCondLst>
                                    <p:cond delay="130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1250" fill="hold"/>
                                        <p:tgtEl>
                                          <p:spTgt spid="32"/>
                                        </p:tgtEl>
                                        <p:attrNameLst>
                                          <p:attrName>ppt_x</p:attrName>
                                        </p:attrNameLst>
                                      </p:cBhvr>
                                      <p:tavLst>
                                        <p:tav tm="0">
                                          <p:val>
                                            <p:strVal val="#ppt_x"/>
                                          </p:val>
                                        </p:tav>
                                        <p:tav tm="100000">
                                          <p:val>
                                            <p:strVal val="#ppt_x"/>
                                          </p:val>
                                        </p:tav>
                                      </p:tavLst>
                                    </p:anim>
                                    <p:anim calcmode="lin" valueType="num">
                                      <p:cBhvr additive="base">
                                        <p:cTn id="26" dur="1250" fill="hold"/>
                                        <p:tgtEl>
                                          <p:spTgt spid="32"/>
                                        </p:tgtEl>
                                        <p:attrNameLst>
                                          <p:attrName>ppt_y</p:attrName>
                                        </p:attrNameLst>
                                      </p:cBhvr>
                                      <p:tavLst>
                                        <p:tav tm="0">
                                          <p:val>
                                            <p:strVal val="1+#ppt_h/2"/>
                                          </p:val>
                                        </p:tav>
                                        <p:tav tm="100000">
                                          <p:val>
                                            <p:strVal val="#ppt_y"/>
                                          </p:val>
                                        </p:tav>
                                      </p:tavLst>
                                    </p:anim>
                                  </p:childTnLst>
                                </p:cTn>
                              </p:par>
                              <p:par>
                                <p:cTn id="27" presetID="45" presetClass="entr" presetSubtype="0" fill="hold" nodeType="withEffect">
                                  <p:stCondLst>
                                    <p:cond delay="13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2000"/>
                                        <p:tgtEl>
                                          <p:spTgt spid="32"/>
                                        </p:tgtEl>
                                      </p:cBhvr>
                                    </p:animEffect>
                                    <p:anim calcmode="lin" valueType="num">
                                      <p:cBhvr>
                                        <p:cTn id="30" dur="2000" fill="hold"/>
                                        <p:tgtEl>
                                          <p:spTgt spid="32"/>
                                        </p:tgtEl>
                                        <p:attrNameLst>
                                          <p:attrName>ppt_w</p:attrName>
                                        </p:attrNameLst>
                                      </p:cBhvr>
                                      <p:tavLst>
                                        <p:tav tm="0" fmla="#ppt_w*sin(2.5*pi*$)">
                                          <p:val>
                                            <p:fltVal val="0"/>
                                          </p:val>
                                        </p:tav>
                                        <p:tav tm="100000">
                                          <p:val>
                                            <p:fltVal val="1"/>
                                          </p:val>
                                        </p:tav>
                                      </p:tavLst>
                                    </p:anim>
                                    <p:anim calcmode="lin" valueType="num">
                                      <p:cBhvr>
                                        <p:cTn id="31" dur="2000" fill="hold"/>
                                        <p:tgtEl>
                                          <p:spTgt spid="32"/>
                                        </p:tgtEl>
                                        <p:attrNameLst>
                                          <p:attrName>ppt_h</p:attrName>
                                        </p:attrNameLst>
                                      </p:cBhvr>
                                      <p:tavLst>
                                        <p:tav tm="0">
                                          <p:val>
                                            <p:strVal val="#ppt_h"/>
                                          </p:val>
                                        </p:tav>
                                        <p:tav tm="100000">
                                          <p:val>
                                            <p:strVal val="#ppt_h"/>
                                          </p:val>
                                        </p:tav>
                                      </p:tavLst>
                                    </p:anim>
                                  </p:childTnLst>
                                </p:cTn>
                              </p:par>
                              <p:par>
                                <p:cTn id="32" presetID="2" presetClass="entr" presetSubtype="4" fill="hold" nodeType="withEffect">
                                  <p:stCondLst>
                                    <p:cond delay="21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1250" fill="hold"/>
                                        <p:tgtEl>
                                          <p:spTgt spid="33"/>
                                        </p:tgtEl>
                                        <p:attrNameLst>
                                          <p:attrName>ppt_x</p:attrName>
                                        </p:attrNameLst>
                                      </p:cBhvr>
                                      <p:tavLst>
                                        <p:tav tm="0">
                                          <p:val>
                                            <p:strVal val="#ppt_x"/>
                                          </p:val>
                                        </p:tav>
                                        <p:tav tm="100000">
                                          <p:val>
                                            <p:strVal val="#ppt_x"/>
                                          </p:val>
                                        </p:tav>
                                      </p:tavLst>
                                    </p:anim>
                                    <p:anim calcmode="lin" valueType="num">
                                      <p:cBhvr additive="base">
                                        <p:cTn id="35" dur="1250" fill="hold"/>
                                        <p:tgtEl>
                                          <p:spTgt spid="33"/>
                                        </p:tgtEl>
                                        <p:attrNameLst>
                                          <p:attrName>ppt_y</p:attrName>
                                        </p:attrNameLst>
                                      </p:cBhvr>
                                      <p:tavLst>
                                        <p:tav tm="0">
                                          <p:val>
                                            <p:strVal val="1+#ppt_h/2"/>
                                          </p:val>
                                        </p:tav>
                                        <p:tav tm="100000">
                                          <p:val>
                                            <p:strVal val="#ppt_y"/>
                                          </p:val>
                                        </p:tav>
                                      </p:tavLst>
                                    </p:anim>
                                  </p:childTnLst>
                                </p:cTn>
                              </p:par>
                              <p:par>
                                <p:cTn id="36" presetID="45" presetClass="entr" presetSubtype="0" fill="hold" nodeType="withEffect">
                                  <p:stCondLst>
                                    <p:cond delay="210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000"/>
                                        <p:tgtEl>
                                          <p:spTgt spid="33"/>
                                        </p:tgtEl>
                                      </p:cBhvr>
                                    </p:animEffect>
                                    <p:anim calcmode="lin" valueType="num">
                                      <p:cBhvr>
                                        <p:cTn id="39" dur="2000" fill="hold"/>
                                        <p:tgtEl>
                                          <p:spTgt spid="33"/>
                                        </p:tgtEl>
                                        <p:attrNameLst>
                                          <p:attrName>ppt_w</p:attrName>
                                        </p:attrNameLst>
                                      </p:cBhvr>
                                      <p:tavLst>
                                        <p:tav tm="0" fmla="#ppt_w*sin(2.5*pi*$)">
                                          <p:val>
                                            <p:fltVal val="0"/>
                                          </p:val>
                                        </p:tav>
                                        <p:tav tm="100000">
                                          <p:val>
                                            <p:fltVal val="1"/>
                                          </p:val>
                                        </p:tav>
                                      </p:tavLst>
                                    </p:anim>
                                    <p:anim calcmode="lin" valueType="num">
                                      <p:cBhvr>
                                        <p:cTn id="40" dur="2000" fill="hold"/>
                                        <p:tgtEl>
                                          <p:spTgt spid="33"/>
                                        </p:tgtEl>
                                        <p:attrNameLst>
                                          <p:attrName>ppt_h</p:attrName>
                                        </p:attrNameLst>
                                      </p:cBhvr>
                                      <p:tavLst>
                                        <p:tav tm="0">
                                          <p:val>
                                            <p:strVal val="#ppt_h"/>
                                          </p:val>
                                        </p:tav>
                                        <p:tav tm="100000">
                                          <p:val>
                                            <p:strVal val="#ppt_h"/>
                                          </p:val>
                                        </p:tav>
                                      </p:tavLst>
                                    </p:anim>
                                  </p:childTnLst>
                                </p:cTn>
                              </p:par>
                            </p:childTnLst>
                          </p:cTn>
                        </p:par>
                        <p:par>
                          <p:cTn id="41" fill="hold">
                            <p:stCondLst>
                              <p:cond delay="4100"/>
                            </p:stCondLst>
                            <p:childTnLst>
                              <p:par>
                                <p:cTn id="42" presetID="2" presetClass="entr" presetSubtype="4" decel="28000" fill="hold" grpId="0" nodeType="afterEffect">
                                  <p:stCondLst>
                                    <p:cond delay="0"/>
                                  </p:stCondLst>
                                  <p:iterate type="lt">
                                    <p:tmPct val="12000"/>
                                  </p:iterate>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ppt_x"/>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6063" y="945719"/>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rgbClr val="262626">
                  <a:lumMod val="90000"/>
                  <a:lumOff val="10000"/>
                </a:srgbClr>
              </a:solidFill>
              <a:latin typeface="Calibri"/>
              <a:ea typeface="微软雅黑"/>
            </a:endParaRPr>
          </a:p>
        </p:txBody>
      </p:sp>
      <p:grpSp>
        <p:nvGrpSpPr>
          <p:cNvPr id="2" name="组合 3"/>
          <p:cNvGrpSpPr>
            <a:grpSpLocks/>
          </p:cNvGrpSpPr>
          <p:nvPr/>
        </p:nvGrpSpPr>
        <p:grpSpPr bwMode="auto">
          <a:xfrm>
            <a:off x="1049679" y="1026349"/>
            <a:ext cx="1746976" cy="903351"/>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solidFill>
                  <a:prstClr val="white"/>
                </a:solidFill>
                <a:latin typeface="微软雅黑" panose="020B0503020204020204" pitchFamily="34" charset="-122"/>
                <a:ea typeface="微软雅黑"/>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5"/>
              <a:ext cx="1224138" cy="58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lnSpc>
                  <a:spcPct val="120000"/>
                </a:lnSpc>
                <a:spcBef>
                  <a:spcPct val="0"/>
                </a:spcBef>
                <a:spcAft>
                  <a:spcPct val="0"/>
                </a:spcAft>
              </a:pPr>
              <a:r>
                <a:rPr lang="zh-CN" altLang="en-US" sz="2069" b="1">
                  <a:solidFill>
                    <a:prstClr val="white"/>
                  </a:solidFill>
                  <a:latin typeface="微软雅黑" pitchFamily="34" charset="-122"/>
                </a:rPr>
                <a:t>标题</a:t>
              </a:r>
            </a:p>
          </p:txBody>
        </p:sp>
      </p:grpSp>
      <p:sp>
        <p:nvSpPr>
          <p:cNvPr id="8" name="文本框 58"/>
          <p:cNvSpPr txBox="1"/>
          <p:nvPr/>
        </p:nvSpPr>
        <p:spPr>
          <a:xfrm>
            <a:off x="2981804" y="1130869"/>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966063" y="2219370"/>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rgbClr val="262626">
                  <a:lumMod val="90000"/>
                  <a:lumOff val="10000"/>
                </a:srgbClr>
              </a:solidFill>
              <a:latin typeface="Calibri"/>
              <a:ea typeface="微软雅黑"/>
            </a:endParaRPr>
          </a:p>
        </p:txBody>
      </p:sp>
      <p:sp>
        <p:nvSpPr>
          <p:cNvPr id="10" name="文本框 58"/>
          <p:cNvSpPr txBox="1"/>
          <p:nvPr/>
        </p:nvSpPr>
        <p:spPr>
          <a:xfrm>
            <a:off x="2981804" y="2382122"/>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66063" y="3510937"/>
            <a:ext cx="7465709" cy="105565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rgbClr val="262626">
                  <a:lumMod val="90000"/>
                  <a:lumOff val="10000"/>
                </a:srgbClr>
              </a:solidFill>
              <a:latin typeface="Calibri"/>
              <a:ea typeface="微软雅黑"/>
            </a:endParaRPr>
          </a:p>
        </p:txBody>
      </p:sp>
      <p:sp>
        <p:nvSpPr>
          <p:cNvPr id="12" name="文本框 58"/>
          <p:cNvSpPr txBox="1"/>
          <p:nvPr/>
        </p:nvSpPr>
        <p:spPr>
          <a:xfrm>
            <a:off x="2981804" y="3670703"/>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grpSp>
        <p:nvGrpSpPr>
          <p:cNvPr id="4" name="组合 12"/>
          <p:cNvGrpSpPr>
            <a:grpSpLocks/>
          </p:cNvGrpSpPr>
          <p:nvPr/>
        </p:nvGrpSpPr>
        <p:grpSpPr bwMode="auto">
          <a:xfrm>
            <a:off x="1049679" y="2297013"/>
            <a:ext cx="1746976" cy="901858"/>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solidFill>
                    <a:prstClr val="white"/>
                  </a:solidFill>
                  <a:latin typeface="微软雅黑" panose="020B0503020204020204" pitchFamily="34" charset="-122"/>
                  <a:ea typeface="微软雅黑"/>
                </a:endParaRPr>
              </a:p>
            </p:txBody>
          </p:sp>
          <p:sp>
            <p:nvSpPr>
              <p:cNvPr id="17431" name="TextBox 17"/>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lnSpc>
                    <a:spcPct val="120000"/>
                  </a:lnSpc>
                  <a:spcBef>
                    <a:spcPct val="0"/>
                  </a:spcBef>
                  <a:spcAft>
                    <a:spcPct val="0"/>
                  </a:spcAft>
                </a:pPr>
                <a:r>
                  <a:rPr lang="zh-CN" altLang="en-US" sz="2069" b="1">
                    <a:solidFill>
                      <a:prstClr val="white"/>
                    </a:solidFill>
                    <a:latin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10314">
                <a:lnSpc>
                  <a:spcPct val="120000"/>
                </a:lnSpc>
                <a:defRPr/>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10314">
                <a:lnSpc>
                  <a:spcPct val="120000"/>
                </a:lnSpc>
                <a:defRPr/>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4" name="组合 18"/>
          <p:cNvGrpSpPr>
            <a:grpSpLocks/>
          </p:cNvGrpSpPr>
          <p:nvPr/>
        </p:nvGrpSpPr>
        <p:grpSpPr bwMode="auto">
          <a:xfrm>
            <a:off x="1049679" y="3588580"/>
            <a:ext cx="1746976" cy="901858"/>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solidFill>
                    <a:prstClr val="white"/>
                  </a:solidFill>
                  <a:latin typeface="微软雅黑" panose="020B0503020204020204" pitchFamily="34" charset="-122"/>
                  <a:ea typeface="微软雅黑"/>
                </a:endParaRPr>
              </a:p>
            </p:txBody>
          </p:sp>
          <p:sp>
            <p:nvSpPr>
              <p:cNvPr id="17424" name="TextBox 22"/>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lnSpc>
                    <a:spcPct val="120000"/>
                  </a:lnSpc>
                  <a:spcBef>
                    <a:spcPct val="0"/>
                  </a:spcBef>
                  <a:spcAft>
                    <a:spcPct val="0"/>
                  </a:spcAft>
                </a:pPr>
                <a:r>
                  <a:rPr lang="zh-CN" altLang="en-US" sz="2069" b="1">
                    <a:solidFill>
                      <a:prstClr val="white"/>
                    </a:solidFill>
                    <a:latin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3"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24" name="组合 23"/>
          <p:cNvGrpSpPr/>
          <p:nvPr/>
        </p:nvGrpSpPr>
        <p:grpSpPr>
          <a:xfrm>
            <a:off x="331635" y="679277"/>
            <a:ext cx="8682581" cy="63818"/>
            <a:chOff x="288133" y="483063"/>
            <a:chExt cx="8772740" cy="64666"/>
          </a:xfrm>
        </p:grpSpPr>
        <p:sp>
          <p:nvSpPr>
            <p:cNvPr id="25" name="任意多边形 2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26" name="直接连接符 25"/>
            <p:cNvCxnSpPr>
              <a:stCxn id="25"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1" y="305046"/>
            <a:ext cx="603004" cy="332759"/>
            <a:chOff x="0" y="252065"/>
            <a:chExt cx="641111" cy="392113"/>
          </a:xfrm>
        </p:grpSpPr>
        <p:sp>
          <p:nvSpPr>
            <p:cNvPr id="28"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0" name="五边形 29"/>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0514626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3"/>
                                        </p:tgtEl>
                                        <p:attrNameLst>
                                          <p:attrName>ppt_y</p:attrName>
                                        </p:attrNameLst>
                                      </p:cBhvr>
                                      <p:tavLst>
                                        <p:tav tm="0">
                                          <p:val>
                                            <p:strVal val="#ppt_y"/>
                                          </p:val>
                                        </p:tav>
                                        <p:tav tm="100000">
                                          <p:val>
                                            <p:strVal val="#ppt_y"/>
                                          </p:val>
                                        </p:tav>
                                      </p:tavLst>
                                    </p:anim>
                                    <p:anim calcmode="lin" valueType="num">
                                      <p:cBhvr>
                                        <p:cTn id="18"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3"/>
                                        </p:tgtEl>
                                      </p:cBhvr>
                                    </p:animEffect>
                                  </p:childTnLst>
                                </p:cTn>
                              </p:par>
                            </p:childTnLst>
                          </p:cTn>
                        </p:par>
                        <p:par>
                          <p:cTn id="21" fill="hold">
                            <p:stCondLst>
                              <p:cond delay="1450"/>
                            </p:stCondLst>
                            <p:childTnLst>
                              <p:par>
                                <p:cTn id="22" presetID="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10" presetClass="entr" presetSubtype="0" fill="hold" nodeType="withEffect">
                                  <p:stCondLst>
                                    <p:cond delay="30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par>
                                <p:cTn id="29" presetID="22" presetClass="entr" presetSubtype="8" fill="hold" grpId="0" nodeType="withEffect">
                                  <p:stCondLst>
                                    <p:cond delay="60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nodeType="afterGroup">
                            <p:stCondLst>
                              <p:cond delay="2550"/>
                            </p:stCondLst>
                            <p:childTnLst>
                              <p:par>
                                <p:cTn id="33" presetID="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nodeType="withEffect">
                                  <p:stCondLst>
                                    <p:cond delay="30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22" presetClass="entr" presetSubtype="8"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par>
                          <p:cTn id="43" fill="hold" nodeType="afterGroup">
                            <p:stCondLst>
                              <p:cond delay="3650"/>
                            </p:stCondLst>
                            <p:childTnLst>
                              <p:par>
                                <p:cTn id="44" presetID="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10" presetClass="entr" presetSubtype="0" fill="hold" nodeType="withEffect">
                                  <p:stCondLst>
                                    <p:cond delay="30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22" presetClass="entr" presetSubtype="8" fill="hold" grpId="0" nodeType="withEffect">
                                  <p:stCondLst>
                                    <p:cond delay="60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P spid="23"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3014257" y="179606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r>
                <a:rPr lang="zh-CN" altLang="en-US" sz="1787" kern="0" dirty="0">
                  <a:solidFill>
                    <a:srgbClr val="5A5959"/>
                  </a:solidFill>
                  <a:latin typeface="Calibri"/>
                  <a:ea typeface="微软雅黑"/>
                </a:rPr>
                <a:t>单击此处添加文本</a:t>
              </a:r>
              <a:endParaRPr lang="en-US" sz="1787" kern="0" dirty="0">
                <a:solidFill>
                  <a:srgbClr val="5A5959"/>
                </a:solidFill>
                <a:latin typeface="Calibri"/>
                <a:ea typeface="微软雅黑"/>
              </a:endParaRPr>
            </a:p>
          </p:txBody>
        </p:sp>
      </p:grpSp>
      <p:grpSp>
        <p:nvGrpSpPr>
          <p:cNvPr id="3" name="组合 55"/>
          <p:cNvGrpSpPr>
            <a:grpSpLocks/>
          </p:cNvGrpSpPr>
          <p:nvPr/>
        </p:nvGrpSpPr>
        <p:grpSpPr bwMode="auto">
          <a:xfrm>
            <a:off x="5328627" y="131975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223" kern="0" dirty="0">
                  <a:solidFill>
                    <a:srgbClr val="5A5959"/>
                  </a:solidFill>
                  <a:latin typeface="Calibri"/>
                  <a:ea typeface="微软雅黑"/>
                </a:rPr>
                <a:t>单击此处添加文本</a:t>
              </a:r>
              <a:endParaRPr lang="en-US" altLang="zh-CN" sz="1223" kern="0" dirty="0">
                <a:solidFill>
                  <a:srgbClr val="5A5959"/>
                </a:solidFill>
                <a:latin typeface="Calibri"/>
                <a:ea typeface="微软雅黑"/>
              </a:endParaRPr>
            </a:p>
          </p:txBody>
        </p:sp>
      </p:grpSp>
      <p:grpSp>
        <p:nvGrpSpPr>
          <p:cNvPr id="4" name="组合 58"/>
          <p:cNvGrpSpPr>
            <a:grpSpLocks/>
          </p:cNvGrpSpPr>
          <p:nvPr/>
        </p:nvGrpSpPr>
        <p:grpSpPr bwMode="auto">
          <a:xfrm>
            <a:off x="1083625" y="158403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2" name="Freeform 10"/>
          <p:cNvSpPr>
            <a:spLocks/>
          </p:cNvSpPr>
          <p:nvPr/>
        </p:nvSpPr>
        <p:spPr bwMode="auto">
          <a:xfrm>
            <a:off x="1686855" y="4388157"/>
            <a:ext cx="4924381" cy="33446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fontAlgn="base">
              <a:spcBef>
                <a:spcPct val="0"/>
              </a:spcBef>
              <a:spcAft>
                <a:spcPct val="0"/>
              </a:spcAft>
              <a:defRPr/>
            </a:pPr>
            <a:endParaRPr lang="en-US" sz="1411" kern="0" dirty="0">
              <a:solidFill>
                <a:sysClr val="window" lastClr="FFFFFF"/>
              </a:solidFill>
              <a:latin typeface="微软雅黑" pitchFamily="34" charset="-122"/>
              <a:ea typeface="微软雅黑"/>
            </a:endParaRPr>
          </a:p>
        </p:txBody>
      </p:sp>
      <p:sp>
        <p:nvSpPr>
          <p:cNvPr id="63" name="TextBox 53"/>
          <p:cNvSpPr txBox="1">
            <a:spLocks noChangeArrowheads="1"/>
          </p:cNvSpPr>
          <p:nvPr/>
        </p:nvSpPr>
        <p:spPr bwMode="auto">
          <a:xfrm>
            <a:off x="1141858" y="1218218"/>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64" name="TextBox 53"/>
          <p:cNvSpPr txBox="1">
            <a:spLocks noChangeArrowheads="1"/>
          </p:cNvSpPr>
          <p:nvPr/>
        </p:nvSpPr>
        <p:spPr bwMode="auto">
          <a:xfrm>
            <a:off x="3374105" y="1451148"/>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65" name="TextBox 53"/>
          <p:cNvSpPr txBox="1">
            <a:spLocks noChangeArrowheads="1"/>
          </p:cNvSpPr>
          <p:nvPr/>
        </p:nvSpPr>
        <p:spPr bwMode="auto">
          <a:xfrm>
            <a:off x="6903892" y="178710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grpSp>
        <p:nvGrpSpPr>
          <p:cNvPr id="5" name="组合 65"/>
          <p:cNvGrpSpPr>
            <a:grpSpLocks/>
          </p:cNvGrpSpPr>
          <p:nvPr/>
        </p:nvGrpSpPr>
        <p:grpSpPr bwMode="auto">
          <a:xfrm>
            <a:off x="6830728" y="223056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9" name="TextBox 53"/>
          <p:cNvSpPr txBox="1">
            <a:spLocks noChangeArrowheads="1"/>
          </p:cNvSpPr>
          <p:nvPr/>
        </p:nvSpPr>
        <p:spPr bwMode="auto">
          <a:xfrm>
            <a:off x="5328627" y="95393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19"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20" name="组合 19"/>
          <p:cNvGrpSpPr/>
          <p:nvPr/>
        </p:nvGrpSpPr>
        <p:grpSpPr>
          <a:xfrm>
            <a:off x="331635" y="679277"/>
            <a:ext cx="8682581" cy="63818"/>
            <a:chOff x="288133" y="483063"/>
            <a:chExt cx="8772740" cy="64666"/>
          </a:xfrm>
        </p:grpSpPr>
        <p:sp>
          <p:nvSpPr>
            <p:cNvPr id="21" name="任意多边形 2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22" name="直接连接符 21"/>
            <p:cNvCxnSpPr>
              <a:stCxn id="2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3" name="组合 22"/>
          <p:cNvGrpSpPr/>
          <p:nvPr/>
        </p:nvGrpSpPr>
        <p:grpSpPr>
          <a:xfrm>
            <a:off x="1" y="305046"/>
            <a:ext cx="603004" cy="332759"/>
            <a:chOff x="0" y="252065"/>
            <a:chExt cx="641111" cy="392113"/>
          </a:xfrm>
        </p:grpSpPr>
        <p:sp>
          <p:nvSpPr>
            <p:cNvPr id="2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6" name="五边形 2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68341158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9"/>
                                        </p:tgtEl>
                                        <p:attrNameLst>
                                          <p:attrName>ppt_y</p:attrName>
                                        </p:attrNameLst>
                                      </p:cBhvr>
                                      <p:tavLst>
                                        <p:tav tm="0">
                                          <p:val>
                                            <p:strVal val="#ppt_y"/>
                                          </p:val>
                                        </p:tav>
                                        <p:tav tm="100000">
                                          <p:val>
                                            <p:strVal val="#ppt_y"/>
                                          </p:val>
                                        </p:tav>
                                      </p:tavLst>
                                    </p:anim>
                                    <p:anim calcmode="lin" valueType="num">
                                      <p:cBhvr>
                                        <p:cTn id="1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9"/>
                                        </p:tgtEl>
                                      </p:cBhvr>
                                    </p:animEffect>
                                  </p:childTnLst>
                                </p:cTn>
                              </p:par>
                            </p:childTnLst>
                          </p:cTn>
                        </p:par>
                        <p:par>
                          <p:cTn id="21" fill="hold">
                            <p:stCondLst>
                              <p:cond delay="145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10"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nodeType="withEffect">
                                  <p:stCondLst>
                                    <p:cond delay="60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nodeType="withEffect">
                                  <p:stCondLst>
                                    <p:cond delay="100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par>
                          <p:cTn id="34" fill="hold" nodeType="afterGroup">
                            <p:stCondLst>
                              <p:cond delay="2950"/>
                            </p:stCondLst>
                            <p:childTnLst>
                              <p:par>
                                <p:cTn id="35" presetID="12" presetClass="entr" presetSubtype="8" fill="hold"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500"/>
                                        <p:tgtEl>
                                          <p:spTgt spid="62"/>
                                        </p:tgtEl>
                                        <p:attrNameLst>
                                          <p:attrName>ppt_x</p:attrName>
                                        </p:attrNameLst>
                                      </p:cBhvr>
                                      <p:tavLst>
                                        <p:tav tm="0">
                                          <p:val>
                                            <p:strVal val="#ppt_x-#ppt_w*1.125000"/>
                                          </p:val>
                                        </p:tav>
                                        <p:tav tm="100000">
                                          <p:val>
                                            <p:strVal val="#ppt_x"/>
                                          </p:val>
                                        </p:tav>
                                      </p:tavLst>
                                    </p:anim>
                                    <p:animEffect transition="in" filter="wipe(right)">
                                      <p:cBhvr>
                                        <p:cTn id="38" dur="500"/>
                                        <p:tgtEl>
                                          <p:spTgt spid="62"/>
                                        </p:tgtEl>
                                      </p:cBhvr>
                                    </p:animEffect>
                                  </p:childTnLst>
                                </p:cTn>
                              </p:par>
                            </p:childTnLst>
                          </p:cTn>
                        </p:par>
                        <p:par>
                          <p:cTn id="39" fill="hold" nodeType="afterGroup">
                            <p:stCondLst>
                              <p:cond delay="3450"/>
                            </p:stCondLst>
                            <p:childTnLst>
                              <p:par>
                                <p:cTn id="40" presetID="8" presetClass="emph" presetSubtype="0" fill="hold" nodeType="afterEffect">
                                  <p:stCondLst>
                                    <p:cond delay="0"/>
                                  </p:stCondLst>
                                  <p:childTnLst>
                                    <p:animRot by="21600000">
                                      <p:cBhvr>
                                        <p:cTn id="41" dur="2000" fill="hold"/>
                                        <p:tgtEl>
                                          <p:spTgt spid="2"/>
                                        </p:tgtEl>
                                        <p:attrNameLst>
                                          <p:attrName>r</p:attrName>
                                        </p:attrNameLst>
                                      </p:cBhvr>
                                    </p:animRot>
                                  </p:childTnLst>
                                </p:cTn>
                              </p:par>
                              <p:par>
                                <p:cTn id="42" presetID="8" presetClass="emph" presetSubtype="0" fill="hold" nodeType="withEffect">
                                  <p:stCondLst>
                                    <p:cond delay="0"/>
                                  </p:stCondLst>
                                  <p:childTnLst>
                                    <p:animRot by="21600000">
                                      <p:cBhvr>
                                        <p:cTn id="43" dur="1500" fill="hold"/>
                                        <p:tgtEl>
                                          <p:spTgt spid="4"/>
                                        </p:tgtEl>
                                        <p:attrNameLst>
                                          <p:attrName>r</p:attrName>
                                        </p:attrNameLst>
                                      </p:cBhvr>
                                    </p:animRot>
                                  </p:childTnLst>
                                </p:cTn>
                              </p:par>
                              <p:par>
                                <p:cTn id="44" presetID="8" presetClass="emph" presetSubtype="0" fill="hold" nodeType="withEffect">
                                  <p:stCondLst>
                                    <p:cond delay="0"/>
                                  </p:stCondLst>
                                  <p:childTnLst>
                                    <p:animRot by="21600000">
                                      <p:cBhvr>
                                        <p:cTn id="45" dur="1000" fill="hold"/>
                                        <p:tgtEl>
                                          <p:spTgt spid="3"/>
                                        </p:tgtEl>
                                        <p:attrNameLst>
                                          <p:attrName>r</p:attrName>
                                        </p:attrNameLst>
                                      </p:cBhvr>
                                    </p:animRot>
                                  </p:childTnLst>
                                </p:cTn>
                              </p:par>
                              <p:par>
                                <p:cTn id="46" presetID="8" presetClass="emph" presetSubtype="0" fill="hold" nodeType="withEffect">
                                  <p:stCondLst>
                                    <p:cond delay="0"/>
                                  </p:stCondLst>
                                  <p:childTnLst>
                                    <p:animRot by="21600000">
                                      <p:cBhvr>
                                        <p:cTn id="47" dur="1500" fill="hold"/>
                                        <p:tgtEl>
                                          <p:spTgt spid="5"/>
                                        </p:tgtEl>
                                        <p:attrNameLst>
                                          <p:attrName>r</p:attrName>
                                        </p:attrNameLst>
                                      </p:cBhvr>
                                    </p:animRot>
                                  </p:childTnLst>
                                </p:cTn>
                              </p:par>
                              <p:par>
                                <p:cTn id="48" presetID="42" presetClass="entr" presetSubtype="0" fill="hold" grpId="0" nodeType="withEffect">
                                  <p:stCondLst>
                                    <p:cond delay="60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anim calcmode="lin" valueType="num">
                                      <p:cBhvr>
                                        <p:cTn id="51" dur="500" fill="hold"/>
                                        <p:tgtEl>
                                          <p:spTgt spid="63"/>
                                        </p:tgtEl>
                                        <p:attrNameLst>
                                          <p:attrName>ppt_x</p:attrName>
                                        </p:attrNameLst>
                                      </p:cBhvr>
                                      <p:tavLst>
                                        <p:tav tm="0">
                                          <p:val>
                                            <p:strVal val="#ppt_x"/>
                                          </p:val>
                                        </p:tav>
                                        <p:tav tm="100000">
                                          <p:val>
                                            <p:strVal val="#ppt_x"/>
                                          </p:val>
                                        </p:tav>
                                      </p:tavLst>
                                    </p:anim>
                                    <p:anim calcmode="lin" valueType="num">
                                      <p:cBhvr>
                                        <p:cTn id="52" dur="500" fill="hold"/>
                                        <p:tgtEl>
                                          <p:spTgt spid="6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110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anim calcmode="lin" valueType="num">
                                      <p:cBhvr>
                                        <p:cTn id="56" dur="500" fill="hold"/>
                                        <p:tgtEl>
                                          <p:spTgt spid="64"/>
                                        </p:tgtEl>
                                        <p:attrNameLst>
                                          <p:attrName>ppt_x</p:attrName>
                                        </p:attrNameLst>
                                      </p:cBhvr>
                                      <p:tavLst>
                                        <p:tav tm="0">
                                          <p:val>
                                            <p:strVal val="#ppt_x"/>
                                          </p:val>
                                        </p:tav>
                                        <p:tav tm="100000">
                                          <p:val>
                                            <p:strVal val="#ppt_x"/>
                                          </p:val>
                                        </p:tav>
                                      </p:tavLst>
                                    </p:anim>
                                    <p:anim calcmode="lin" valueType="num">
                                      <p:cBhvr>
                                        <p:cTn id="57" dur="500" fill="hold"/>
                                        <p:tgtEl>
                                          <p:spTgt spid="6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30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60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500"/>
                                        <p:tgtEl>
                                          <p:spTgt spid="69"/>
                                        </p:tgtEl>
                                      </p:cBhvr>
                                    </p:animEffect>
                                    <p:anim calcmode="lin" valueType="num">
                                      <p:cBhvr>
                                        <p:cTn id="66" dur="500" fill="hold"/>
                                        <p:tgtEl>
                                          <p:spTgt spid="69"/>
                                        </p:tgtEl>
                                        <p:attrNameLst>
                                          <p:attrName>ppt_x</p:attrName>
                                        </p:attrNameLst>
                                      </p:cBhvr>
                                      <p:tavLst>
                                        <p:tav tm="0">
                                          <p:val>
                                            <p:strVal val="#ppt_x"/>
                                          </p:val>
                                        </p:tav>
                                        <p:tav tm="100000">
                                          <p:val>
                                            <p:strVal val="#ppt_x"/>
                                          </p:val>
                                        </p:tav>
                                      </p:tavLst>
                                    </p:anim>
                                    <p:anim calcmode="lin" valueType="num">
                                      <p:cBhvr>
                                        <p:cTn id="67"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P spid="19"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3903073" y="-1053597"/>
            <a:ext cx="1381156" cy="7676242"/>
          </a:xfrm>
          <a:prstGeom prst="downArrow">
            <a:avLst>
              <a:gd name="adj1" fmla="val 49065"/>
              <a:gd name="adj2" fmla="val 44849"/>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1028" tIns="45514" rIns="91028" bIns="45514"/>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grpSp>
        <p:nvGrpSpPr>
          <p:cNvPr id="2" name="组合 59"/>
          <p:cNvGrpSpPr>
            <a:grpSpLocks/>
          </p:cNvGrpSpPr>
          <p:nvPr/>
        </p:nvGrpSpPr>
        <p:grpSpPr bwMode="auto">
          <a:xfrm>
            <a:off x="2589108" y="2059603"/>
            <a:ext cx="1702182" cy="1520018"/>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grpSp>
        <p:nvGrpSpPr>
          <p:cNvPr id="4" name="组合 64"/>
          <p:cNvGrpSpPr>
            <a:grpSpLocks/>
          </p:cNvGrpSpPr>
          <p:nvPr/>
        </p:nvGrpSpPr>
        <p:grpSpPr bwMode="auto">
          <a:xfrm>
            <a:off x="4291289" y="2059603"/>
            <a:ext cx="1702182" cy="1520018"/>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grpSp>
        <p:nvGrpSpPr>
          <p:cNvPr id="6" name="组合 69"/>
          <p:cNvGrpSpPr>
            <a:grpSpLocks/>
          </p:cNvGrpSpPr>
          <p:nvPr/>
        </p:nvGrpSpPr>
        <p:grpSpPr bwMode="auto">
          <a:xfrm>
            <a:off x="6009896" y="2059603"/>
            <a:ext cx="1702182" cy="1520018"/>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grpSp>
        <p:nvGrpSpPr>
          <p:cNvPr id="8" name="组合 40"/>
          <p:cNvGrpSpPr>
            <a:grpSpLocks/>
          </p:cNvGrpSpPr>
          <p:nvPr/>
        </p:nvGrpSpPr>
        <p:grpSpPr bwMode="auto">
          <a:xfrm>
            <a:off x="925748" y="2059603"/>
            <a:ext cx="1702182" cy="1520018"/>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sp>
        <p:nvSpPr>
          <p:cNvPr id="80" name="矩形标注 79"/>
          <p:cNvSpPr/>
          <p:nvPr/>
        </p:nvSpPr>
        <p:spPr>
          <a:xfrm>
            <a:off x="2922079" y="3854360"/>
            <a:ext cx="1476717" cy="44794"/>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1" name="矩形标注 80"/>
          <p:cNvSpPr/>
          <p:nvPr/>
        </p:nvSpPr>
        <p:spPr>
          <a:xfrm>
            <a:off x="1230349" y="1716181"/>
            <a:ext cx="1584224" cy="64206"/>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2" name="Rectangle 28"/>
          <p:cNvSpPr>
            <a:spLocks noChangeArrowheads="1"/>
          </p:cNvSpPr>
          <p:nvPr/>
        </p:nvSpPr>
        <p:spPr bwMode="auto">
          <a:xfrm>
            <a:off x="2901175" y="3891689"/>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297541" y="1180144"/>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4" name="矩形标注 83"/>
          <p:cNvSpPr/>
          <p:nvPr/>
        </p:nvSpPr>
        <p:spPr>
          <a:xfrm>
            <a:off x="4542137" y="1716181"/>
            <a:ext cx="1585717" cy="64206"/>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5" name="Rectangle 28"/>
          <p:cNvSpPr>
            <a:spLocks noChangeArrowheads="1"/>
          </p:cNvSpPr>
          <p:nvPr/>
        </p:nvSpPr>
        <p:spPr bwMode="auto">
          <a:xfrm>
            <a:off x="4609329" y="1180144"/>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6" name="矩形标注 85"/>
          <p:cNvSpPr/>
          <p:nvPr/>
        </p:nvSpPr>
        <p:spPr>
          <a:xfrm>
            <a:off x="6377209" y="3854360"/>
            <a:ext cx="1478210" cy="44794"/>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7" name="Rectangle 28"/>
          <p:cNvSpPr>
            <a:spLocks noChangeArrowheads="1"/>
          </p:cNvSpPr>
          <p:nvPr/>
        </p:nvSpPr>
        <p:spPr bwMode="auto">
          <a:xfrm>
            <a:off x="6357798" y="3891689"/>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31"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32" name="组合 31"/>
          <p:cNvGrpSpPr/>
          <p:nvPr/>
        </p:nvGrpSpPr>
        <p:grpSpPr>
          <a:xfrm>
            <a:off x="331635" y="679277"/>
            <a:ext cx="8682581" cy="63818"/>
            <a:chOff x="288133" y="483063"/>
            <a:chExt cx="8772740" cy="64666"/>
          </a:xfrm>
        </p:grpSpPr>
        <p:sp>
          <p:nvSpPr>
            <p:cNvPr id="33" name="任意多边形 32"/>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34" name="直接连接符 33"/>
            <p:cNvCxnSpPr>
              <a:stCxn id="33"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5" name="组合 34"/>
          <p:cNvGrpSpPr/>
          <p:nvPr/>
        </p:nvGrpSpPr>
        <p:grpSpPr>
          <a:xfrm>
            <a:off x="1" y="305046"/>
            <a:ext cx="603004" cy="332759"/>
            <a:chOff x="0" y="252065"/>
            <a:chExt cx="641111" cy="392113"/>
          </a:xfrm>
        </p:grpSpPr>
        <p:sp>
          <p:nvSpPr>
            <p:cNvPr id="36"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8" name="五边形 3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27175609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down)">
                                      <p:cBhvr>
                                        <p:cTn id="12" dur="500"/>
                                        <p:tgtEl>
                                          <p:spTgt spid="32"/>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1"/>
                                        </p:tgtEl>
                                        <p:attrNameLst>
                                          <p:attrName>ppt_y</p:attrName>
                                        </p:attrNameLst>
                                      </p:cBhvr>
                                      <p:tavLst>
                                        <p:tav tm="0">
                                          <p:val>
                                            <p:strVal val="#ppt_y"/>
                                          </p:val>
                                        </p:tav>
                                        <p:tav tm="100000">
                                          <p:val>
                                            <p:strVal val="#ppt_y"/>
                                          </p:val>
                                        </p:tav>
                                      </p:tavLst>
                                    </p:anim>
                                    <p:anim calcmode="lin" valueType="num">
                                      <p:cBhvr>
                                        <p:cTn id="1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3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left)">
                                      <p:cBhvr>
                                        <p:cTn id="23" dur="500"/>
                                        <p:tgtEl>
                                          <p:spTgt spid="59"/>
                                        </p:tgtEl>
                                      </p:cBhvr>
                                    </p:animEffect>
                                  </p:childTnLst>
                                </p:cTn>
                              </p:par>
                            </p:childTnLst>
                          </p:cTn>
                        </p:par>
                        <p:par>
                          <p:cTn id="24" fill="hold" nodeType="afterGroup">
                            <p:stCondLst>
                              <p:cond delay="1450"/>
                            </p:stCondLst>
                            <p:childTnLst>
                              <p:par>
                                <p:cTn id="25" presetID="15"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 calcmode="lin" valueType="num">
                                      <p:cBhvr>
                                        <p:cTn id="2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8"/>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25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nodeType="withEffect">
                                  <p:stCondLst>
                                    <p:cond delay="500"/>
                                  </p:stCondLst>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ppt_w</p:attrName>
                                        </p:attrNameLst>
                                      </p:cBhvr>
                                      <p:tavLst>
                                        <p:tav tm="0">
                                          <p:val>
                                            <p:fltVal val="0"/>
                                          </p:val>
                                        </p:tav>
                                        <p:tav tm="100000">
                                          <p:val>
                                            <p:strVal val="#ppt_w"/>
                                          </p:val>
                                        </p:tav>
                                      </p:tavLst>
                                    </p:anim>
                                    <p:anim calcmode="lin" valueType="num">
                                      <p:cBhvr>
                                        <p:cTn id="40" dur="1000" fill="hold"/>
                                        <p:tgtEl>
                                          <p:spTgt spid="4"/>
                                        </p:tgtEl>
                                        <p:attrNameLst>
                                          <p:attrName>ppt_h</p:attrName>
                                        </p:attrNameLst>
                                      </p:cBhvr>
                                      <p:tavLst>
                                        <p:tav tm="0">
                                          <p:val>
                                            <p:fltVal val="0"/>
                                          </p:val>
                                        </p:tav>
                                        <p:tav tm="100000">
                                          <p:val>
                                            <p:strVal val="#ppt_h"/>
                                          </p:val>
                                        </p:tav>
                                      </p:tavLst>
                                    </p:anim>
                                    <p:anim calcmode="lin" valueType="num">
                                      <p:cBhvr>
                                        <p:cTn id="4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nodeType="withEffect">
                                  <p:stCondLst>
                                    <p:cond delay="75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fltVal val="0"/>
                                          </p:val>
                                        </p:tav>
                                        <p:tav tm="100000">
                                          <p:val>
                                            <p:strVal val="#ppt_w"/>
                                          </p:val>
                                        </p:tav>
                                      </p:tavLst>
                                    </p:anim>
                                    <p:anim calcmode="lin" valueType="num">
                                      <p:cBhvr>
                                        <p:cTn id="46" dur="1000" fill="hold"/>
                                        <p:tgtEl>
                                          <p:spTgt spid="6"/>
                                        </p:tgtEl>
                                        <p:attrNameLst>
                                          <p:attrName>ppt_h</p:attrName>
                                        </p:attrNameLst>
                                      </p:cBhvr>
                                      <p:tavLst>
                                        <p:tav tm="0">
                                          <p:val>
                                            <p:fltVal val="0"/>
                                          </p:val>
                                        </p:tav>
                                        <p:tav tm="100000">
                                          <p:val>
                                            <p:strVal val="#ppt_h"/>
                                          </p:val>
                                        </p:tav>
                                      </p:tavLst>
                                    </p:anim>
                                    <p:anim calcmode="lin" valueType="num">
                                      <p:cBhvr>
                                        <p:cTn id="4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49" fill="hold" nodeType="afterGroup">
                            <p:stCondLst>
                              <p:cond delay="3200"/>
                            </p:stCondLst>
                            <p:childTnLst>
                              <p:par>
                                <p:cTn id="50" presetID="2" presetClass="entr" presetSubtype="1"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 calcmode="lin" valueType="num">
                                      <p:cBhvr additive="base">
                                        <p:cTn id="52" dur="500" fill="hold"/>
                                        <p:tgtEl>
                                          <p:spTgt spid="81"/>
                                        </p:tgtEl>
                                        <p:attrNameLst>
                                          <p:attrName>ppt_x</p:attrName>
                                        </p:attrNameLst>
                                      </p:cBhvr>
                                      <p:tavLst>
                                        <p:tav tm="0">
                                          <p:val>
                                            <p:strVal val="#ppt_x"/>
                                          </p:val>
                                        </p:tav>
                                        <p:tav tm="100000">
                                          <p:val>
                                            <p:strVal val="#ppt_x"/>
                                          </p:val>
                                        </p:tav>
                                      </p:tavLst>
                                    </p:anim>
                                    <p:anim calcmode="lin" valueType="num">
                                      <p:cBhvr additive="base">
                                        <p:cTn id="53" dur="500" fill="hold"/>
                                        <p:tgtEl>
                                          <p:spTgt spid="81"/>
                                        </p:tgtEl>
                                        <p:attrNameLst>
                                          <p:attrName>ppt_y</p:attrName>
                                        </p:attrNameLst>
                                      </p:cBhvr>
                                      <p:tavLst>
                                        <p:tav tm="0">
                                          <p:val>
                                            <p:strVal val="0-#ppt_h/2"/>
                                          </p:val>
                                        </p:tav>
                                        <p:tav tm="100000">
                                          <p:val>
                                            <p:strVal val="#ppt_y"/>
                                          </p:val>
                                        </p:tav>
                                      </p:tavLst>
                                    </p:anim>
                                  </p:childTnLst>
                                </p:cTn>
                              </p:par>
                            </p:childTnLst>
                          </p:cTn>
                        </p:par>
                        <p:par>
                          <p:cTn id="54" fill="hold" nodeType="afterGroup">
                            <p:stCondLst>
                              <p:cond delay="3700"/>
                            </p:stCondLst>
                            <p:childTnLst>
                              <p:par>
                                <p:cTn id="55" presetID="32" presetClass="emph" presetSubtype="0" fill="hold" grpId="1" nodeType="afterEffect">
                                  <p:stCondLst>
                                    <p:cond delay="0"/>
                                  </p:stCondLst>
                                  <p:childTnLst>
                                    <p:animRot by="120000">
                                      <p:cBhvr>
                                        <p:cTn id="56" dur="50" fill="hold">
                                          <p:stCondLst>
                                            <p:cond delay="0"/>
                                          </p:stCondLst>
                                        </p:cTn>
                                        <p:tgtEl>
                                          <p:spTgt spid="81"/>
                                        </p:tgtEl>
                                        <p:attrNameLst>
                                          <p:attrName>r</p:attrName>
                                        </p:attrNameLst>
                                      </p:cBhvr>
                                    </p:animRot>
                                    <p:animRot by="-240000">
                                      <p:cBhvr>
                                        <p:cTn id="57" dur="100" fill="hold">
                                          <p:stCondLst>
                                            <p:cond delay="100"/>
                                          </p:stCondLst>
                                        </p:cTn>
                                        <p:tgtEl>
                                          <p:spTgt spid="81"/>
                                        </p:tgtEl>
                                        <p:attrNameLst>
                                          <p:attrName>r</p:attrName>
                                        </p:attrNameLst>
                                      </p:cBhvr>
                                    </p:animRot>
                                    <p:animRot by="240000">
                                      <p:cBhvr>
                                        <p:cTn id="58" dur="100" fill="hold">
                                          <p:stCondLst>
                                            <p:cond delay="200"/>
                                          </p:stCondLst>
                                        </p:cTn>
                                        <p:tgtEl>
                                          <p:spTgt spid="81"/>
                                        </p:tgtEl>
                                        <p:attrNameLst>
                                          <p:attrName>r</p:attrName>
                                        </p:attrNameLst>
                                      </p:cBhvr>
                                    </p:animRot>
                                    <p:animRot by="-240000">
                                      <p:cBhvr>
                                        <p:cTn id="59" dur="100" fill="hold">
                                          <p:stCondLst>
                                            <p:cond delay="300"/>
                                          </p:stCondLst>
                                        </p:cTn>
                                        <p:tgtEl>
                                          <p:spTgt spid="81"/>
                                        </p:tgtEl>
                                        <p:attrNameLst>
                                          <p:attrName>r</p:attrName>
                                        </p:attrNameLst>
                                      </p:cBhvr>
                                    </p:animRot>
                                    <p:animRot by="120000">
                                      <p:cBhvr>
                                        <p:cTn id="60" dur="100" fill="hold">
                                          <p:stCondLst>
                                            <p:cond delay="400"/>
                                          </p:stCondLst>
                                        </p:cTn>
                                        <p:tgtEl>
                                          <p:spTgt spid="81"/>
                                        </p:tgtEl>
                                        <p:attrNameLst>
                                          <p:attrName>r</p:attrName>
                                        </p:attrNameLst>
                                      </p:cBhvr>
                                    </p:animRot>
                                  </p:childTnLst>
                                </p:cTn>
                              </p:par>
                            </p:childTnLst>
                          </p:cTn>
                        </p:par>
                        <p:par>
                          <p:cTn id="61" fill="hold">
                            <p:stCondLst>
                              <p:cond delay="4200"/>
                            </p:stCondLst>
                            <p:childTnLst>
                              <p:par>
                                <p:cTn id="62" presetID="18" presetClass="entr" presetSubtype="9" fill="hold" grpId="0"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strips(upLeft)">
                                      <p:cBhvr>
                                        <p:cTn id="64" dur="500"/>
                                        <p:tgtEl>
                                          <p:spTgt spid="83"/>
                                        </p:tgtEl>
                                      </p:cBhvr>
                                    </p:animEffect>
                                  </p:childTnLst>
                                </p:cTn>
                              </p:par>
                            </p:childTnLst>
                          </p:cTn>
                        </p:par>
                        <p:par>
                          <p:cTn id="65" fill="hold" nodeType="afterGroup">
                            <p:stCondLst>
                              <p:cond delay="4700"/>
                            </p:stCondLst>
                            <p:childTnLst>
                              <p:par>
                                <p:cTn id="66" presetID="2" presetClass="entr" presetSubtype="4" fill="hold" grpId="0" nodeType="afterEffect">
                                  <p:stCondLst>
                                    <p:cond delay="0"/>
                                  </p:stCondLst>
                                  <p:childTnLst>
                                    <p:set>
                                      <p:cBhvr>
                                        <p:cTn id="67" dur="1" fill="hold">
                                          <p:stCondLst>
                                            <p:cond delay="0"/>
                                          </p:stCondLst>
                                        </p:cTn>
                                        <p:tgtEl>
                                          <p:spTgt spid="80"/>
                                        </p:tgtEl>
                                        <p:attrNameLst>
                                          <p:attrName>style.visibility</p:attrName>
                                        </p:attrNameLst>
                                      </p:cBhvr>
                                      <p:to>
                                        <p:strVal val="visible"/>
                                      </p:to>
                                    </p:set>
                                    <p:anim calcmode="lin" valueType="num">
                                      <p:cBhvr additive="base">
                                        <p:cTn id="68" dur="500" fill="hold"/>
                                        <p:tgtEl>
                                          <p:spTgt spid="80"/>
                                        </p:tgtEl>
                                        <p:attrNameLst>
                                          <p:attrName>ppt_x</p:attrName>
                                        </p:attrNameLst>
                                      </p:cBhvr>
                                      <p:tavLst>
                                        <p:tav tm="0">
                                          <p:val>
                                            <p:strVal val="#ppt_x"/>
                                          </p:val>
                                        </p:tav>
                                        <p:tav tm="100000">
                                          <p:val>
                                            <p:strVal val="#ppt_x"/>
                                          </p:val>
                                        </p:tav>
                                      </p:tavLst>
                                    </p:anim>
                                    <p:anim calcmode="lin" valueType="num">
                                      <p:cBhvr additive="base">
                                        <p:cTn id="69" dur="500" fill="hold"/>
                                        <p:tgtEl>
                                          <p:spTgt spid="80"/>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5200"/>
                            </p:stCondLst>
                            <p:childTnLst>
                              <p:par>
                                <p:cTn id="71" presetID="32" presetClass="emph" presetSubtype="0" fill="hold" grpId="1" nodeType="afterEffect">
                                  <p:stCondLst>
                                    <p:cond delay="0"/>
                                  </p:stCondLst>
                                  <p:childTnLst>
                                    <p:animRot by="120000">
                                      <p:cBhvr>
                                        <p:cTn id="72" dur="50" fill="hold">
                                          <p:stCondLst>
                                            <p:cond delay="0"/>
                                          </p:stCondLst>
                                        </p:cTn>
                                        <p:tgtEl>
                                          <p:spTgt spid="80"/>
                                        </p:tgtEl>
                                        <p:attrNameLst>
                                          <p:attrName>r</p:attrName>
                                        </p:attrNameLst>
                                      </p:cBhvr>
                                    </p:animRot>
                                    <p:animRot by="-240000">
                                      <p:cBhvr>
                                        <p:cTn id="73" dur="100" fill="hold">
                                          <p:stCondLst>
                                            <p:cond delay="100"/>
                                          </p:stCondLst>
                                        </p:cTn>
                                        <p:tgtEl>
                                          <p:spTgt spid="80"/>
                                        </p:tgtEl>
                                        <p:attrNameLst>
                                          <p:attrName>r</p:attrName>
                                        </p:attrNameLst>
                                      </p:cBhvr>
                                    </p:animRot>
                                    <p:animRot by="240000">
                                      <p:cBhvr>
                                        <p:cTn id="74" dur="100" fill="hold">
                                          <p:stCondLst>
                                            <p:cond delay="200"/>
                                          </p:stCondLst>
                                        </p:cTn>
                                        <p:tgtEl>
                                          <p:spTgt spid="80"/>
                                        </p:tgtEl>
                                        <p:attrNameLst>
                                          <p:attrName>r</p:attrName>
                                        </p:attrNameLst>
                                      </p:cBhvr>
                                    </p:animRot>
                                    <p:animRot by="-240000">
                                      <p:cBhvr>
                                        <p:cTn id="75" dur="100" fill="hold">
                                          <p:stCondLst>
                                            <p:cond delay="300"/>
                                          </p:stCondLst>
                                        </p:cTn>
                                        <p:tgtEl>
                                          <p:spTgt spid="80"/>
                                        </p:tgtEl>
                                        <p:attrNameLst>
                                          <p:attrName>r</p:attrName>
                                        </p:attrNameLst>
                                      </p:cBhvr>
                                    </p:animRot>
                                    <p:animRot by="120000">
                                      <p:cBhvr>
                                        <p:cTn id="76" dur="100" fill="hold">
                                          <p:stCondLst>
                                            <p:cond delay="400"/>
                                          </p:stCondLst>
                                        </p:cTn>
                                        <p:tgtEl>
                                          <p:spTgt spid="80"/>
                                        </p:tgtEl>
                                        <p:attrNameLst>
                                          <p:attrName>r</p:attrName>
                                        </p:attrNameLst>
                                      </p:cBhvr>
                                    </p:animRot>
                                  </p:childTnLst>
                                </p:cTn>
                              </p:par>
                            </p:childTnLst>
                          </p:cTn>
                        </p:par>
                        <p:par>
                          <p:cTn id="77" fill="hold" nodeType="afterGroup">
                            <p:stCondLst>
                              <p:cond delay="5700"/>
                            </p:stCondLst>
                            <p:childTnLst>
                              <p:par>
                                <p:cTn id="78" presetID="18" presetClass="entr" presetSubtype="9" fill="hold" grpId="0" nodeType="after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strips(upLeft)">
                                      <p:cBhvr>
                                        <p:cTn id="80" dur="500"/>
                                        <p:tgtEl>
                                          <p:spTgt spid="82"/>
                                        </p:tgtEl>
                                      </p:cBhvr>
                                    </p:animEffect>
                                  </p:childTnLst>
                                </p:cTn>
                              </p:par>
                            </p:childTnLst>
                          </p:cTn>
                        </p:par>
                        <p:par>
                          <p:cTn id="81" fill="hold" nodeType="afterGroup">
                            <p:stCondLst>
                              <p:cond delay="6200"/>
                            </p:stCondLst>
                            <p:childTnLst>
                              <p:par>
                                <p:cTn id="82" presetID="2" presetClass="entr" presetSubtype="1" fill="hold" grpId="0" nodeType="after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ppt_x"/>
                                          </p:val>
                                        </p:tav>
                                        <p:tav tm="100000">
                                          <p:val>
                                            <p:strVal val="#ppt_x"/>
                                          </p:val>
                                        </p:tav>
                                      </p:tavLst>
                                    </p:anim>
                                    <p:anim calcmode="lin" valueType="num">
                                      <p:cBhvr additive="base">
                                        <p:cTn id="85" dur="500" fill="hold"/>
                                        <p:tgtEl>
                                          <p:spTgt spid="84"/>
                                        </p:tgtEl>
                                        <p:attrNameLst>
                                          <p:attrName>ppt_y</p:attrName>
                                        </p:attrNameLst>
                                      </p:cBhvr>
                                      <p:tavLst>
                                        <p:tav tm="0">
                                          <p:val>
                                            <p:strVal val="0-#ppt_h/2"/>
                                          </p:val>
                                        </p:tav>
                                        <p:tav tm="100000">
                                          <p:val>
                                            <p:strVal val="#ppt_y"/>
                                          </p:val>
                                        </p:tav>
                                      </p:tavLst>
                                    </p:anim>
                                  </p:childTnLst>
                                </p:cTn>
                              </p:par>
                            </p:childTnLst>
                          </p:cTn>
                        </p:par>
                        <p:par>
                          <p:cTn id="86" fill="hold" nodeType="afterGroup">
                            <p:stCondLst>
                              <p:cond delay="6700"/>
                            </p:stCondLst>
                            <p:childTnLst>
                              <p:par>
                                <p:cTn id="87" presetID="32" presetClass="emph" presetSubtype="0" fill="hold" grpId="1" nodeType="afterEffect">
                                  <p:stCondLst>
                                    <p:cond delay="0"/>
                                  </p:stCondLst>
                                  <p:childTnLst>
                                    <p:animRot by="120000">
                                      <p:cBhvr>
                                        <p:cTn id="88" dur="50" fill="hold">
                                          <p:stCondLst>
                                            <p:cond delay="0"/>
                                          </p:stCondLst>
                                        </p:cTn>
                                        <p:tgtEl>
                                          <p:spTgt spid="84"/>
                                        </p:tgtEl>
                                        <p:attrNameLst>
                                          <p:attrName>r</p:attrName>
                                        </p:attrNameLst>
                                      </p:cBhvr>
                                    </p:animRot>
                                    <p:animRot by="-240000">
                                      <p:cBhvr>
                                        <p:cTn id="89" dur="100" fill="hold">
                                          <p:stCondLst>
                                            <p:cond delay="100"/>
                                          </p:stCondLst>
                                        </p:cTn>
                                        <p:tgtEl>
                                          <p:spTgt spid="84"/>
                                        </p:tgtEl>
                                        <p:attrNameLst>
                                          <p:attrName>r</p:attrName>
                                        </p:attrNameLst>
                                      </p:cBhvr>
                                    </p:animRot>
                                    <p:animRot by="240000">
                                      <p:cBhvr>
                                        <p:cTn id="90" dur="100" fill="hold">
                                          <p:stCondLst>
                                            <p:cond delay="200"/>
                                          </p:stCondLst>
                                        </p:cTn>
                                        <p:tgtEl>
                                          <p:spTgt spid="84"/>
                                        </p:tgtEl>
                                        <p:attrNameLst>
                                          <p:attrName>r</p:attrName>
                                        </p:attrNameLst>
                                      </p:cBhvr>
                                    </p:animRot>
                                    <p:animRot by="-240000">
                                      <p:cBhvr>
                                        <p:cTn id="91" dur="100" fill="hold">
                                          <p:stCondLst>
                                            <p:cond delay="300"/>
                                          </p:stCondLst>
                                        </p:cTn>
                                        <p:tgtEl>
                                          <p:spTgt spid="84"/>
                                        </p:tgtEl>
                                        <p:attrNameLst>
                                          <p:attrName>r</p:attrName>
                                        </p:attrNameLst>
                                      </p:cBhvr>
                                    </p:animRot>
                                    <p:animRot by="120000">
                                      <p:cBhvr>
                                        <p:cTn id="92" dur="100" fill="hold">
                                          <p:stCondLst>
                                            <p:cond delay="400"/>
                                          </p:stCondLst>
                                        </p:cTn>
                                        <p:tgtEl>
                                          <p:spTgt spid="84"/>
                                        </p:tgtEl>
                                        <p:attrNameLst>
                                          <p:attrName>r</p:attrName>
                                        </p:attrNameLst>
                                      </p:cBhvr>
                                    </p:animRot>
                                  </p:childTnLst>
                                </p:cTn>
                              </p:par>
                            </p:childTnLst>
                          </p:cTn>
                        </p:par>
                        <p:par>
                          <p:cTn id="93" fill="hold" nodeType="afterGroup">
                            <p:stCondLst>
                              <p:cond delay="7200"/>
                            </p:stCondLst>
                            <p:childTnLst>
                              <p:par>
                                <p:cTn id="94" presetID="18" presetClass="entr" presetSubtype="9" fill="hold" grpId="0" nodeType="after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strips(upLeft)">
                                      <p:cBhvr>
                                        <p:cTn id="96" dur="500"/>
                                        <p:tgtEl>
                                          <p:spTgt spid="85"/>
                                        </p:tgtEl>
                                      </p:cBhvr>
                                    </p:animEffect>
                                  </p:childTnLst>
                                </p:cTn>
                              </p:par>
                            </p:childTnLst>
                          </p:cTn>
                        </p:par>
                        <p:par>
                          <p:cTn id="97" fill="hold" nodeType="afterGroup">
                            <p:stCondLst>
                              <p:cond delay="7700"/>
                            </p:stCondLst>
                            <p:childTnLst>
                              <p:par>
                                <p:cTn id="98" presetID="2" presetClass="entr" presetSubtype="4" fill="hold" grpId="0" nodeType="afterEffect">
                                  <p:stCondLst>
                                    <p:cond delay="0"/>
                                  </p:stCondLst>
                                  <p:childTnLst>
                                    <p:set>
                                      <p:cBhvr>
                                        <p:cTn id="99" dur="1" fill="hold">
                                          <p:stCondLst>
                                            <p:cond delay="0"/>
                                          </p:stCondLst>
                                        </p:cTn>
                                        <p:tgtEl>
                                          <p:spTgt spid="86"/>
                                        </p:tgtEl>
                                        <p:attrNameLst>
                                          <p:attrName>style.visibility</p:attrName>
                                        </p:attrNameLst>
                                      </p:cBhvr>
                                      <p:to>
                                        <p:strVal val="visible"/>
                                      </p:to>
                                    </p:set>
                                    <p:anim calcmode="lin" valueType="num">
                                      <p:cBhvr additive="base">
                                        <p:cTn id="100" dur="500" fill="hold"/>
                                        <p:tgtEl>
                                          <p:spTgt spid="86"/>
                                        </p:tgtEl>
                                        <p:attrNameLst>
                                          <p:attrName>ppt_x</p:attrName>
                                        </p:attrNameLst>
                                      </p:cBhvr>
                                      <p:tavLst>
                                        <p:tav tm="0">
                                          <p:val>
                                            <p:strVal val="#ppt_x"/>
                                          </p:val>
                                        </p:tav>
                                        <p:tav tm="100000">
                                          <p:val>
                                            <p:strVal val="#ppt_x"/>
                                          </p:val>
                                        </p:tav>
                                      </p:tavLst>
                                    </p:anim>
                                    <p:anim calcmode="lin" valueType="num">
                                      <p:cBhvr additive="base">
                                        <p:cTn id="101" dur="500" fill="hold"/>
                                        <p:tgtEl>
                                          <p:spTgt spid="86"/>
                                        </p:tgtEl>
                                        <p:attrNameLst>
                                          <p:attrName>ppt_y</p:attrName>
                                        </p:attrNameLst>
                                      </p:cBhvr>
                                      <p:tavLst>
                                        <p:tav tm="0">
                                          <p:val>
                                            <p:strVal val="1+#ppt_h/2"/>
                                          </p:val>
                                        </p:tav>
                                        <p:tav tm="100000">
                                          <p:val>
                                            <p:strVal val="#ppt_y"/>
                                          </p:val>
                                        </p:tav>
                                      </p:tavLst>
                                    </p:anim>
                                  </p:childTnLst>
                                </p:cTn>
                              </p:par>
                            </p:childTnLst>
                          </p:cTn>
                        </p:par>
                        <p:par>
                          <p:cTn id="102" fill="hold" nodeType="afterGroup">
                            <p:stCondLst>
                              <p:cond delay="8200"/>
                            </p:stCondLst>
                            <p:childTnLst>
                              <p:par>
                                <p:cTn id="103" presetID="32" presetClass="emph" presetSubtype="0" fill="hold" grpId="1" nodeType="afterEffect">
                                  <p:stCondLst>
                                    <p:cond delay="0"/>
                                  </p:stCondLst>
                                  <p:childTnLst>
                                    <p:animRot by="120000">
                                      <p:cBhvr>
                                        <p:cTn id="104" dur="50" fill="hold">
                                          <p:stCondLst>
                                            <p:cond delay="0"/>
                                          </p:stCondLst>
                                        </p:cTn>
                                        <p:tgtEl>
                                          <p:spTgt spid="86"/>
                                        </p:tgtEl>
                                        <p:attrNameLst>
                                          <p:attrName>r</p:attrName>
                                        </p:attrNameLst>
                                      </p:cBhvr>
                                    </p:animRot>
                                    <p:animRot by="-240000">
                                      <p:cBhvr>
                                        <p:cTn id="105" dur="100" fill="hold">
                                          <p:stCondLst>
                                            <p:cond delay="100"/>
                                          </p:stCondLst>
                                        </p:cTn>
                                        <p:tgtEl>
                                          <p:spTgt spid="86"/>
                                        </p:tgtEl>
                                        <p:attrNameLst>
                                          <p:attrName>r</p:attrName>
                                        </p:attrNameLst>
                                      </p:cBhvr>
                                    </p:animRot>
                                    <p:animRot by="240000">
                                      <p:cBhvr>
                                        <p:cTn id="106" dur="100" fill="hold">
                                          <p:stCondLst>
                                            <p:cond delay="200"/>
                                          </p:stCondLst>
                                        </p:cTn>
                                        <p:tgtEl>
                                          <p:spTgt spid="86"/>
                                        </p:tgtEl>
                                        <p:attrNameLst>
                                          <p:attrName>r</p:attrName>
                                        </p:attrNameLst>
                                      </p:cBhvr>
                                    </p:animRot>
                                    <p:animRot by="-240000">
                                      <p:cBhvr>
                                        <p:cTn id="107" dur="100" fill="hold">
                                          <p:stCondLst>
                                            <p:cond delay="300"/>
                                          </p:stCondLst>
                                        </p:cTn>
                                        <p:tgtEl>
                                          <p:spTgt spid="86"/>
                                        </p:tgtEl>
                                        <p:attrNameLst>
                                          <p:attrName>r</p:attrName>
                                        </p:attrNameLst>
                                      </p:cBhvr>
                                    </p:animRot>
                                    <p:animRot by="120000">
                                      <p:cBhvr>
                                        <p:cTn id="108" dur="100" fill="hold">
                                          <p:stCondLst>
                                            <p:cond delay="400"/>
                                          </p:stCondLst>
                                        </p:cTn>
                                        <p:tgtEl>
                                          <p:spTgt spid="86"/>
                                        </p:tgtEl>
                                        <p:attrNameLst>
                                          <p:attrName>r</p:attrName>
                                        </p:attrNameLst>
                                      </p:cBhvr>
                                    </p:animRot>
                                  </p:childTnLst>
                                </p:cTn>
                              </p:par>
                            </p:childTnLst>
                          </p:cTn>
                        </p:par>
                        <p:par>
                          <p:cTn id="109" fill="hold" nodeType="afterGroup">
                            <p:stCondLst>
                              <p:cond delay="8700"/>
                            </p:stCondLst>
                            <p:childTnLst>
                              <p:par>
                                <p:cTn id="110" presetID="18" presetClass="entr" presetSubtype="9" fill="hold" grpId="0" nodeType="after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strips(upLeft)">
                                      <p:cBhvr>
                                        <p:cTn id="112" dur="500"/>
                                        <p:tgtEl>
                                          <p:spTgt spid="87"/>
                                        </p:tgtEl>
                                      </p:cBhvr>
                                    </p:animEffect>
                                  </p:childTnLst>
                                </p:cTn>
                              </p:par>
                            </p:childTnLst>
                          </p:cTn>
                        </p:par>
                        <p:par>
                          <p:cTn id="113" fill="hold" nodeType="afterGroup">
                            <p:stCondLst>
                              <p:cond delay="9200"/>
                            </p:stCondLst>
                            <p:childTnLst>
                              <p:par>
                                <p:cTn id="114" presetID="2" presetClass="exit" presetSubtype="2" fill="hold" grpId="1" nodeType="afterEffect">
                                  <p:stCondLst>
                                    <p:cond delay="0"/>
                                  </p:stCondLst>
                                  <p:childTnLst>
                                    <p:anim calcmode="lin" valueType="num">
                                      <p:cBhvr additive="base">
                                        <p:cTn id="115" dur="500"/>
                                        <p:tgtEl>
                                          <p:spTgt spid="59"/>
                                        </p:tgtEl>
                                        <p:attrNameLst>
                                          <p:attrName>ppt_x</p:attrName>
                                        </p:attrNameLst>
                                      </p:cBhvr>
                                      <p:tavLst>
                                        <p:tav tm="0">
                                          <p:val>
                                            <p:strVal val="ppt_x"/>
                                          </p:val>
                                        </p:tav>
                                        <p:tav tm="100000">
                                          <p:val>
                                            <p:strVal val="1+ppt_w/2"/>
                                          </p:val>
                                        </p:tav>
                                      </p:tavLst>
                                    </p:anim>
                                    <p:anim calcmode="lin" valueType="num">
                                      <p:cBhvr additive="base">
                                        <p:cTn id="116" dur="500"/>
                                        <p:tgtEl>
                                          <p:spTgt spid="59"/>
                                        </p:tgtEl>
                                        <p:attrNameLst>
                                          <p:attrName>ppt_y</p:attrName>
                                        </p:attrNameLst>
                                      </p:cBhvr>
                                      <p:tavLst>
                                        <p:tav tm="0">
                                          <p:val>
                                            <p:strVal val="ppt_y"/>
                                          </p:val>
                                        </p:tav>
                                        <p:tav tm="100000">
                                          <p:val>
                                            <p:strVal val="ppt_y"/>
                                          </p:val>
                                        </p:tav>
                                      </p:tavLst>
                                    </p:anim>
                                    <p:set>
                                      <p:cBhvr>
                                        <p:cTn id="117" dur="1" fill="hold">
                                          <p:stCondLst>
                                            <p:cond delay="499"/>
                                          </p:stCondLst>
                                        </p:cTn>
                                        <p:tgtEl>
                                          <p:spTgt spid="59"/>
                                        </p:tgtEl>
                                        <p:attrNameLst>
                                          <p:attrName>style.visibility</p:attrName>
                                        </p:attrNameLst>
                                      </p:cBhvr>
                                      <p:to>
                                        <p:strVal val="hidden"/>
                                      </p:to>
                                    </p:set>
                                  </p:childTnLst>
                                </p:cTn>
                              </p:par>
                            </p:childTnLst>
                          </p:cTn>
                        </p:par>
                        <p:par>
                          <p:cTn id="118" fill="hold" nodeType="afterGroup">
                            <p:stCondLst>
                              <p:cond delay="9700"/>
                            </p:stCondLst>
                            <p:childTnLst>
                              <p:par>
                                <p:cTn id="119" presetID="52" presetClass="exit" presetSubtype="0" fill="hold" nodeType="afterEffect">
                                  <p:stCondLst>
                                    <p:cond delay="0"/>
                                  </p:stCondLst>
                                  <p:childTnLst>
                                    <p:animScale>
                                      <p:cBhvr>
                                        <p:cTn id="120"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1" dur="1000" accel="50000">
                                          <p:stCondLst>
                                            <p:cond delay="0"/>
                                          </p:stCondLst>
                                        </p:cTn>
                                        <p:tgtEl>
                                          <p:spTgt spid="8"/>
                                        </p:tgtEl>
                                        <p:attrNameLst>
                                          <p:attrName>ppt_x</p:attrName>
                                          <p:attrName>ppt_y</p:attrName>
                                        </p:attrNameLst>
                                      </p:cBhvr>
                                    </p:animMotion>
                                    <p:animEffect transition="out" filter="fade">
                                      <p:cBhvr>
                                        <p:cTn id="122" dur="1000"/>
                                        <p:tgtEl>
                                          <p:spTgt spid="8"/>
                                        </p:tgtEl>
                                      </p:cBhvr>
                                    </p:animEffect>
                                    <p:set>
                                      <p:cBhvr>
                                        <p:cTn id="123" dur="1" fill="hold">
                                          <p:stCondLst>
                                            <p:cond delay="999"/>
                                          </p:stCondLst>
                                        </p:cTn>
                                        <p:tgtEl>
                                          <p:spTgt spid="8"/>
                                        </p:tgtEl>
                                        <p:attrNameLst>
                                          <p:attrName>style.visibility</p:attrName>
                                        </p:attrNameLst>
                                      </p:cBhvr>
                                      <p:to>
                                        <p:strVal val="hidden"/>
                                      </p:to>
                                    </p:set>
                                  </p:childTnLst>
                                </p:cTn>
                              </p:par>
                              <p:par>
                                <p:cTn id="124" presetID="52" presetClass="exit" presetSubtype="0" fill="hold" nodeType="withEffect">
                                  <p:stCondLst>
                                    <p:cond delay="250"/>
                                  </p:stCondLst>
                                  <p:childTnLst>
                                    <p:animScale>
                                      <p:cBhvr>
                                        <p:cTn id="125" dur="1000" accel="50000">
                                          <p:stCondLst>
                                            <p:cond delay="0"/>
                                          </p:stCondLst>
                                        </p:cTn>
                                        <p:tgtEl>
                                          <p:spTgt spid="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6" dur="1000" accel="50000">
                                          <p:stCondLst>
                                            <p:cond delay="0"/>
                                          </p:stCondLst>
                                        </p:cTn>
                                        <p:tgtEl>
                                          <p:spTgt spid="2"/>
                                        </p:tgtEl>
                                        <p:attrNameLst>
                                          <p:attrName>ppt_x</p:attrName>
                                          <p:attrName>ppt_y</p:attrName>
                                        </p:attrNameLst>
                                      </p:cBhvr>
                                    </p:animMotion>
                                    <p:animEffect transition="out" filter="fade">
                                      <p:cBhvr>
                                        <p:cTn id="127" dur="1000"/>
                                        <p:tgtEl>
                                          <p:spTgt spid="2"/>
                                        </p:tgtEl>
                                      </p:cBhvr>
                                    </p:animEffect>
                                    <p:set>
                                      <p:cBhvr>
                                        <p:cTn id="128" dur="1" fill="hold">
                                          <p:stCondLst>
                                            <p:cond delay="999"/>
                                          </p:stCondLst>
                                        </p:cTn>
                                        <p:tgtEl>
                                          <p:spTgt spid="2"/>
                                        </p:tgtEl>
                                        <p:attrNameLst>
                                          <p:attrName>style.visibility</p:attrName>
                                        </p:attrNameLst>
                                      </p:cBhvr>
                                      <p:to>
                                        <p:strVal val="hidden"/>
                                      </p:to>
                                    </p:set>
                                  </p:childTnLst>
                                </p:cTn>
                              </p:par>
                              <p:par>
                                <p:cTn id="129" presetID="52" presetClass="exit" presetSubtype="0" fill="hold" nodeType="withEffect">
                                  <p:stCondLst>
                                    <p:cond delay="500"/>
                                  </p:stCondLst>
                                  <p:childTnLst>
                                    <p:animScale>
                                      <p:cBhvr>
                                        <p:cTn id="130"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1" dur="1000" accel="50000">
                                          <p:stCondLst>
                                            <p:cond delay="0"/>
                                          </p:stCondLst>
                                        </p:cTn>
                                        <p:tgtEl>
                                          <p:spTgt spid="4"/>
                                        </p:tgtEl>
                                        <p:attrNameLst>
                                          <p:attrName>ppt_x</p:attrName>
                                          <p:attrName>ppt_y</p:attrName>
                                        </p:attrNameLst>
                                      </p:cBhvr>
                                    </p:animMotion>
                                    <p:animEffect transition="out" filter="fade">
                                      <p:cBhvr>
                                        <p:cTn id="132" dur="1000"/>
                                        <p:tgtEl>
                                          <p:spTgt spid="4"/>
                                        </p:tgtEl>
                                      </p:cBhvr>
                                    </p:animEffect>
                                    <p:set>
                                      <p:cBhvr>
                                        <p:cTn id="133" dur="1" fill="hold">
                                          <p:stCondLst>
                                            <p:cond delay="999"/>
                                          </p:stCondLst>
                                        </p:cTn>
                                        <p:tgtEl>
                                          <p:spTgt spid="4"/>
                                        </p:tgtEl>
                                        <p:attrNameLst>
                                          <p:attrName>style.visibility</p:attrName>
                                        </p:attrNameLst>
                                      </p:cBhvr>
                                      <p:to>
                                        <p:strVal val="hidden"/>
                                      </p:to>
                                    </p:set>
                                  </p:childTnLst>
                                </p:cTn>
                              </p:par>
                              <p:par>
                                <p:cTn id="134" presetID="52" presetClass="exit" presetSubtype="0" fill="hold" nodeType="withEffect">
                                  <p:stCondLst>
                                    <p:cond delay="750"/>
                                  </p:stCondLst>
                                  <p:childTnLst>
                                    <p:animScale>
                                      <p:cBhvr>
                                        <p:cTn id="135"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6" dur="1000" accel="50000">
                                          <p:stCondLst>
                                            <p:cond delay="0"/>
                                          </p:stCondLst>
                                        </p:cTn>
                                        <p:tgtEl>
                                          <p:spTgt spid="6"/>
                                        </p:tgtEl>
                                        <p:attrNameLst>
                                          <p:attrName>ppt_x</p:attrName>
                                          <p:attrName>ppt_y</p:attrName>
                                        </p:attrNameLst>
                                      </p:cBhvr>
                                    </p:animMotion>
                                    <p:animEffect transition="out" filter="fade">
                                      <p:cBhvr>
                                        <p:cTn id="137" dur="1000"/>
                                        <p:tgtEl>
                                          <p:spTgt spid="6"/>
                                        </p:tgtEl>
                                      </p:cBhvr>
                                    </p:animEffect>
                                    <p:set>
                                      <p:cBhvr>
                                        <p:cTn id="138" dur="1" fill="hold">
                                          <p:stCondLst>
                                            <p:cond delay="999"/>
                                          </p:stCondLst>
                                        </p:cTn>
                                        <p:tgtEl>
                                          <p:spTgt spid="6"/>
                                        </p:tgtEl>
                                        <p:attrNameLst>
                                          <p:attrName>style.visibility</p:attrName>
                                        </p:attrNameLst>
                                      </p:cBhvr>
                                      <p:to>
                                        <p:strVal val="hidden"/>
                                      </p:to>
                                    </p:set>
                                  </p:childTnLst>
                                </p:cTn>
                              </p:par>
                            </p:childTnLst>
                          </p:cTn>
                        </p:par>
                        <p:par>
                          <p:cTn id="139" fill="hold" nodeType="afterGroup">
                            <p:stCondLst>
                              <p:cond delay="11450"/>
                            </p:stCondLst>
                            <p:childTnLst>
                              <p:par>
                                <p:cTn id="140" presetID="2" presetClass="exit" presetSubtype="4" fill="hold" grpId="2" nodeType="afterEffect">
                                  <p:stCondLst>
                                    <p:cond delay="0"/>
                                  </p:stCondLst>
                                  <p:childTnLst>
                                    <p:anim calcmode="lin" valueType="num">
                                      <p:cBhvr additive="base">
                                        <p:cTn id="141" dur="500"/>
                                        <p:tgtEl>
                                          <p:spTgt spid="81"/>
                                        </p:tgtEl>
                                        <p:attrNameLst>
                                          <p:attrName>ppt_x</p:attrName>
                                        </p:attrNameLst>
                                      </p:cBhvr>
                                      <p:tavLst>
                                        <p:tav tm="0">
                                          <p:val>
                                            <p:strVal val="ppt_x"/>
                                          </p:val>
                                        </p:tav>
                                        <p:tav tm="100000">
                                          <p:val>
                                            <p:strVal val="ppt_x"/>
                                          </p:val>
                                        </p:tav>
                                      </p:tavLst>
                                    </p:anim>
                                    <p:anim calcmode="lin" valueType="num">
                                      <p:cBhvr additive="base">
                                        <p:cTn id="142" dur="500"/>
                                        <p:tgtEl>
                                          <p:spTgt spid="81"/>
                                        </p:tgtEl>
                                        <p:attrNameLst>
                                          <p:attrName>ppt_y</p:attrName>
                                        </p:attrNameLst>
                                      </p:cBhvr>
                                      <p:tavLst>
                                        <p:tav tm="0">
                                          <p:val>
                                            <p:strVal val="ppt_y"/>
                                          </p:val>
                                        </p:tav>
                                        <p:tav tm="100000">
                                          <p:val>
                                            <p:strVal val="1+ppt_h/2"/>
                                          </p:val>
                                        </p:tav>
                                      </p:tavLst>
                                    </p:anim>
                                    <p:set>
                                      <p:cBhvr>
                                        <p:cTn id="143" dur="1" fill="hold">
                                          <p:stCondLst>
                                            <p:cond delay="499"/>
                                          </p:stCondLst>
                                        </p:cTn>
                                        <p:tgtEl>
                                          <p:spTgt spid="81"/>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83"/>
                                        </p:tgtEl>
                                        <p:attrNameLst>
                                          <p:attrName>ppt_x</p:attrName>
                                        </p:attrNameLst>
                                      </p:cBhvr>
                                      <p:tavLst>
                                        <p:tav tm="0">
                                          <p:val>
                                            <p:strVal val="ppt_x"/>
                                          </p:val>
                                        </p:tav>
                                        <p:tav tm="100000">
                                          <p:val>
                                            <p:strVal val="ppt_x"/>
                                          </p:val>
                                        </p:tav>
                                      </p:tavLst>
                                    </p:anim>
                                    <p:anim calcmode="lin" valueType="num">
                                      <p:cBhvr additive="base">
                                        <p:cTn id="146" dur="500"/>
                                        <p:tgtEl>
                                          <p:spTgt spid="83"/>
                                        </p:tgtEl>
                                        <p:attrNameLst>
                                          <p:attrName>ppt_y</p:attrName>
                                        </p:attrNameLst>
                                      </p:cBhvr>
                                      <p:tavLst>
                                        <p:tav tm="0">
                                          <p:val>
                                            <p:strVal val="ppt_y"/>
                                          </p:val>
                                        </p:tav>
                                        <p:tav tm="100000">
                                          <p:val>
                                            <p:strVal val="1+ppt_h/2"/>
                                          </p:val>
                                        </p:tav>
                                      </p:tavLst>
                                    </p:anim>
                                    <p:set>
                                      <p:cBhvr>
                                        <p:cTn id="147" dur="1" fill="hold">
                                          <p:stCondLst>
                                            <p:cond delay="499"/>
                                          </p:stCondLst>
                                        </p:cTn>
                                        <p:tgtEl>
                                          <p:spTgt spid="83"/>
                                        </p:tgtEl>
                                        <p:attrNameLst>
                                          <p:attrName>style.visibility</p:attrName>
                                        </p:attrNameLst>
                                      </p:cBhvr>
                                      <p:to>
                                        <p:strVal val="hidden"/>
                                      </p:to>
                                    </p:set>
                                  </p:childTnLst>
                                </p:cTn>
                              </p:par>
                              <p:par>
                                <p:cTn id="148" presetID="2" presetClass="exit" presetSubtype="4" fill="hold" grpId="2" nodeType="withEffect">
                                  <p:stCondLst>
                                    <p:cond delay="0"/>
                                  </p:stCondLst>
                                  <p:childTnLst>
                                    <p:anim calcmode="lin" valueType="num">
                                      <p:cBhvr additive="base">
                                        <p:cTn id="149" dur="500"/>
                                        <p:tgtEl>
                                          <p:spTgt spid="84"/>
                                        </p:tgtEl>
                                        <p:attrNameLst>
                                          <p:attrName>ppt_x</p:attrName>
                                        </p:attrNameLst>
                                      </p:cBhvr>
                                      <p:tavLst>
                                        <p:tav tm="0">
                                          <p:val>
                                            <p:strVal val="ppt_x"/>
                                          </p:val>
                                        </p:tav>
                                        <p:tav tm="100000">
                                          <p:val>
                                            <p:strVal val="ppt_x"/>
                                          </p:val>
                                        </p:tav>
                                      </p:tavLst>
                                    </p:anim>
                                    <p:anim calcmode="lin" valueType="num">
                                      <p:cBhvr additive="base">
                                        <p:cTn id="150" dur="500"/>
                                        <p:tgtEl>
                                          <p:spTgt spid="84"/>
                                        </p:tgtEl>
                                        <p:attrNameLst>
                                          <p:attrName>ppt_y</p:attrName>
                                        </p:attrNameLst>
                                      </p:cBhvr>
                                      <p:tavLst>
                                        <p:tav tm="0">
                                          <p:val>
                                            <p:strVal val="ppt_y"/>
                                          </p:val>
                                        </p:tav>
                                        <p:tav tm="100000">
                                          <p:val>
                                            <p:strVal val="1+ppt_h/2"/>
                                          </p:val>
                                        </p:tav>
                                      </p:tavLst>
                                    </p:anim>
                                    <p:set>
                                      <p:cBhvr>
                                        <p:cTn id="151" dur="1" fill="hold">
                                          <p:stCondLst>
                                            <p:cond delay="499"/>
                                          </p:stCondLst>
                                        </p:cTn>
                                        <p:tgtEl>
                                          <p:spTgt spid="84"/>
                                        </p:tgtEl>
                                        <p:attrNameLst>
                                          <p:attrName>style.visibility</p:attrName>
                                        </p:attrNameLst>
                                      </p:cBhvr>
                                      <p:to>
                                        <p:strVal val="hidden"/>
                                      </p:to>
                                    </p:set>
                                  </p:childTnLst>
                                </p:cTn>
                              </p:par>
                              <p:par>
                                <p:cTn id="152" presetID="2" presetClass="exit" presetSubtype="4" fill="hold" grpId="1" nodeType="withEffect">
                                  <p:stCondLst>
                                    <p:cond delay="0"/>
                                  </p:stCondLst>
                                  <p:childTnLst>
                                    <p:anim calcmode="lin" valueType="num">
                                      <p:cBhvr additive="base">
                                        <p:cTn id="153" dur="500"/>
                                        <p:tgtEl>
                                          <p:spTgt spid="85"/>
                                        </p:tgtEl>
                                        <p:attrNameLst>
                                          <p:attrName>ppt_x</p:attrName>
                                        </p:attrNameLst>
                                      </p:cBhvr>
                                      <p:tavLst>
                                        <p:tav tm="0">
                                          <p:val>
                                            <p:strVal val="ppt_x"/>
                                          </p:val>
                                        </p:tav>
                                        <p:tav tm="100000">
                                          <p:val>
                                            <p:strVal val="ppt_x"/>
                                          </p:val>
                                        </p:tav>
                                      </p:tavLst>
                                    </p:anim>
                                    <p:anim calcmode="lin" valueType="num">
                                      <p:cBhvr additive="base">
                                        <p:cTn id="154" dur="500"/>
                                        <p:tgtEl>
                                          <p:spTgt spid="85"/>
                                        </p:tgtEl>
                                        <p:attrNameLst>
                                          <p:attrName>ppt_y</p:attrName>
                                        </p:attrNameLst>
                                      </p:cBhvr>
                                      <p:tavLst>
                                        <p:tav tm="0">
                                          <p:val>
                                            <p:strVal val="ppt_y"/>
                                          </p:val>
                                        </p:tav>
                                        <p:tav tm="100000">
                                          <p:val>
                                            <p:strVal val="1+ppt_h/2"/>
                                          </p:val>
                                        </p:tav>
                                      </p:tavLst>
                                    </p:anim>
                                    <p:set>
                                      <p:cBhvr>
                                        <p:cTn id="155" dur="1" fill="hold">
                                          <p:stCondLst>
                                            <p:cond delay="499"/>
                                          </p:stCondLst>
                                        </p:cTn>
                                        <p:tgtEl>
                                          <p:spTgt spid="85"/>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80"/>
                                        </p:tgtEl>
                                        <p:attrNameLst>
                                          <p:attrName>ppt_x</p:attrName>
                                        </p:attrNameLst>
                                      </p:cBhvr>
                                      <p:tavLst>
                                        <p:tav tm="0">
                                          <p:val>
                                            <p:strVal val="ppt_x"/>
                                          </p:val>
                                        </p:tav>
                                        <p:tav tm="100000">
                                          <p:val>
                                            <p:strVal val="ppt_x"/>
                                          </p:val>
                                        </p:tav>
                                      </p:tavLst>
                                    </p:anim>
                                    <p:anim calcmode="lin" valueType="num">
                                      <p:cBhvr additive="base">
                                        <p:cTn id="158" dur="500"/>
                                        <p:tgtEl>
                                          <p:spTgt spid="80"/>
                                        </p:tgtEl>
                                        <p:attrNameLst>
                                          <p:attrName>ppt_y</p:attrName>
                                        </p:attrNameLst>
                                      </p:cBhvr>
                                      <p:tavLst>
                                        <p:tav tm="0">
                                          <p:val>
                                            <p:strVal val="ppt_y"/>
                                          </p:val>
                                        </p:tav>
                                        <p:tav tm="100000">
                                          <p:val>
                                            <p:strVal val="0-ppt_h/2"/>
                                          </p:val>
                                        </p:tav>
                                      </p:tavLst>
                                    </p:anim>
                                    <p:set>
                                      <p:cBhvr>
                                        <p:cTn id="159" dur="1" fill="hold">
                                          <p:stCondLst>
                                            <p:cond delay="499"/>
                                          </p:stCondLst>
                                        </p:cTn>
                                        <p:tgtEl>
                                          <p:spTgt spid="80"/>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82"/>
                                        </p:tgtEl>
                                        <p:attrNameLst>
                                          <p:attrName>ppt_x</p:attrName>
                                        </p:attrNameLst>
                                      </p:cBhvr>
                                      <p:tavLst>
                                        <p:tav tm="0">
                                          <p:val>
                                            <p:strVal val="ppt_x"/>
                                          </p:val>
                                        </p:tav>
                                        <p:tav tm="100000">
                                          <p:val>
                                            <p:strVal val="ppt_x"/>
                                          </p:val>
                                        </p:tav>
                                      </p:tavLst>
                                    </p:anim>
                                    <p:anim calcmode="lin" valueType="num">
                                      <p:cBhvr additive="base">
                                        <p:cTn id="162" dur="500"/>
                                        <p:tgtEl>
                                          <p:spTgt spid="82"/>
                                        </p:tgtEl>
                                        <p:attrNameLst>
                                          <p:attrName>ppt_y</p:attrName>
                                        </p:attrNameLst>
                                      </p:cBhvr>
                                      <p:tavLst>
                                        <p:tav tm="0">
                                          <p:val>
                                            <p:strVal val="ppt_y"/>
                                          </p:val>
                                        </p:tav>
                                        <p:tav tm="100000">
                                          <p:val>
                                            <p:strVal val="0-ppt_h/2"/>
                                          </p:val>
                                        </p:tav>
                                      </p:tavLst>
                                    </p:anim>
                                    <p:set>
                                      <p:cBhvr>
                                        <p:cTn id="163" dur="1" fill="hold">
                                          <p:stCondLst>
                                            <p:cond delay="499"/>
                                          </p:stCondLst>
                                        </p:cTn>
                                        <p:tgtEl>
                                          <p:spTgt spid="82"/>
                                        </p:tgtEl>
                                        <p:attrNameLst>
                                          <p:attrName>style.visibility</p:attrName>
                                        </p:attrNameLst>
                                      </p:cBhvr>
                                      <p:to>
                                        <p:strVal val="hidden"/>
                                      </p:to>
                                    </p:set>
                                  </p:childTnLst>
                                </p:cTn>
                              </p:par>
                              <p:par>
                                <p:cTn id="164" presetID="2" presetClass="exit" presetSubtype="1" fill="hold" grpId="2" nodeType="withEffect">
                                  <p:stCondLst>
                                    <p:cond delay="0"/>
                                  </p:stCondLst>
                                  <p:childTnLst>
                                    <p:anim calcmode="lin" valueType="num">
                                      <p:cBhvr additive="base">
                                        <p:cTn id="165" dur="500"/>
                                        <p:tgtEl>
                                          <p:spTgt spid="86"/>
                                        </p:tgtEl>
                                        <p:attrNameLst>
                                          <p:attrName>ppt_x</p:attrName>
                                        </p:attrNameLst>
                                      </p:cBhvr>
                                      <p:tavLst>
                                        <p:tav tm="0">
                                          <p:val>
                                            <p:strVal val="ppt_x"/>
                                          </p:val>
                                        </p:tav>
                                        <p:tav tm="100000">
                                          <p:val>
                                            <p:strVal val="ppt_x"/>
                                          </p:val>
                                        </p:tav>
                                      </p:tavLst>
                                    </p:anim>
                                    <p:anim calcmode="lin" valueType="num">
                                      <p:cBhvr additive="base">
                                        <p:cTn id="166" dur="500"/>
                                        <p:tgtEl>
                                          <p:spTgt spid="86"/>
                                        </p:tgtEl>
                                        <p:attrNameLst>
                                          <p:attrName>ppt_y</p:attrName>
                                        </p:attrNameLst>
                                      </p:cBhvr>
                                      <p:tavLst>
                                        <p:tav tm="0">
                                          <p:val>
                                            <p:strVal val="ppt_y"/>
                                          </p:val>
                                        </p:tav>
                                        <p:tav tm="100000">
                                          <p:val>
                                            <p:strVal val="0-ppt_h/2"/>
                                          </p:val>
                                        </p:tav>
                                      </p:tavLst>
                                    </p:anim>
                                    <p:set>
                                      <p:cBhvr>
                                        <p:cTn id="167" dur="1" fill="hold">
                                          <p:stCondLst>
                                            <p:cond delay="499"/>
                                          </p:stCondLst>
                                        </p:cTn>
                                        <p:tgtEl>
                                          <p:spTgt spid="86"/>
                                        </p:tgtEl>
                                        <p:attrNameLst>
                                          <p:attrName>style.visibility</p:attrName>
                                        </p:attrNameLst>
                                      </p:cBhvr>
                                      <p:to>
                                        <p:strVal val="hidden"/>
                                      </p:to>
                                    </p:set>
                                  </p:childTnLst>
                                </p:cTn>
                              </p:par>
                              <p:par>
                                <p:cTn id="168" presetID="2" presetClass="exit" presetSubtype="1" fill="hold" grpId="1" nodeType="withEffect">
                                  <p:stCondLst>
                                    <p:cond delay="0"/>
                                  </p:stCondLst>
                                  <p:childTnLst>
                                    <p:anim calcmode="lin" valueType="num">
                                      <p:cBhvr additive="base">
                                        <p:cTn id="169" dur="500"/>
                                        <p:tgtEl>
                                          <p:spTgt spid="87"/>
                                        </p:tgtEl>
                                        <p:attrNameLst>
                                          <p:attrName>ppt_x</p:attrName>
                                        </p:attrNameLst>
                                      </p:cBhvr>
                                      <p:tavLst>
                                        <p:tav tm="0">
                                          <p:val>
                                            <p:strVal val="ppt_x"/>
                                          </p:val>
                                        </p:tav>
                                        <p:tav tm="100000">
                                          <p:val>
                                            <p:strVal val="ppt_x"/>
                                          </p:val>
                                        </p:tav>
                                      </p:tavLst>
                                    </p:anim>
                                    <p:anim calcmode="lin" valueType="num">
                                      <p:cBhvr additive="base">
                                        <p:cTn id="170" dur="500"/>
                                        <p:tgtEl>
                                          <p:spTgt spid="87"/>
                                        </p:tgtEl>
                                        <p:attrNameLst>
                                          <p:attrName>ppt_y</p:attrName>
                                        </p:attrNameLst>
                                      </p:cBhvr>
                                      <p:tavLst>
                                        <p:tav tm="0">
                                          <p:val>
                                            <p:strVal val="ppt_y"/>
                                          </p:val>
                                        </p:tav>
                                        <p:tav tm="100000">
                                          <p:val>
                                            <p:strVal val="0-ppt_h/2"/>
                                          </p:val>
                                        </p:tav>
                                      </p:tavLst>
                                    </p:anim>
                                    <p:set>
                                      <p:cBhvr>
                                        <p:cTn id="171"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P spid="31"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Freeform 6"/>
          <p:cNvSpPr>
            <a:spLocks/>
          </p:cNvSpPr>
          <p:nvPr/>
        </p:nvSpPr>
        <p:spPr bwMode="auto">
          <a:xfrm flipH="1">
            <a:off x="6400655" y="380954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1">
              <a:lumMod val="65000"/>
              <a:lumOff val="35000"/>
            </a:schemeClr>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lumMod val="65000"/>
                  <a:lumOff val="35000"/>
                </a:prstClr>
              </a:solidFill>
              <a:latin typeface="Arial" pitchFamily="34" charset="0"/>
              <a:ea typeface="宋体" pitchFamily="2" charset="-122"/>
            </a:endParaRPr>
          </a:p>
        </p:txBody>
      </p:sp>
      <p:grpSp>
        <p:nvGrpSpPr>
          <p:cNvPr id="4" name="组合 3"/>
          <p:cNvGrpSpPr/>
          <p:nvPr/>
        </p:nvGrpSpPr>
        <p:grpSpPr>
          <a:xfrm>
            <a:off x="1000067" y="2720181"/>
            <a:ext cx="4857703" cy="768300"/>
            <a:chOff x="1063265" y="2858148"/>
            <a:chExt cx="5164683" cy="816852"/>
          </a:xfrm>
        </p:grpSpPr>
        <p:sp>
          <p:nvSpPr>
            <p:cNvPr id="302" name="Oval 10"/>
            <p:cNvSpPr>
              <a:spLocks noChangeArrowheads="1"/>
            </p:cNvSpPr>
            <p:nvPr/>
          </p:nvSpPr>
          <p:spPr bwMode="auto">
            <a:xfrm>
              <a:off x="1170950" y="2858148"/>
              <a:ext cx="157385" cy="137452"/>
            </a:xfrm>
            <a:prstGeom prst="ellipse">
              <a:avLst/>
            </a:pr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03" name="Picture 11"/>
            <p:cNvPicPr>
              <a:picLocks noChangeAspect="1" noChangeArrowheads="1"/>
            </p:cNvPicPr>
            <p:nvPr/>
          </p:nvPicPr>
          <p:blipFill>
            <a:blip r:embed="rId3" cstate="print"/>
            <a:srcRect/>
            <a:stretch>
              <a:fillRect/>
            </a:stretch>
          </p:blipFill>
          <p:spPr bwMode="auto">
            <a:xfrm>
              <a:off x="1315908" y="2964180"/>
              <a:ext cx="86974" cy="82472"/>
            </a:xfrm>
            <a:prstGeom prst="rect">
              <a:avLst/>
            </a:prstGeom>
            <a:noFill/>
            <a:ln w="9525">
              <a:noFill/>
              <a:miter lim="800000"/>
              <a:headEnd/>
              <a:tailEnd/>
            </a:ln>
          </p:spPr>
        </p:pic>
        <p:sp>
          <p:nvSpPr>
            <p:cNvPr id="304"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05" name="Oval 13"/>
            <p:cNvSpPr>
              <a:spLocks noChangeArrowheads="1"/>
            </p:cNvSpPr>
            <p:nvPr/>
          </p:nvSpPr>
          <p:spPr bwMode="auto">
            <a:xfrm>
              <a:off x="1709369" y="2858148"/>
              <a:ext cx="157385" cy="137452"/>
            </a:xfrm>
            <a:prstGeom prst="ellipse">
              <a:avLst/>
            </a:pr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06" name="Picture 14"/>
            <p:cNvPicPr>
              <a:picLocks noChangeAspect="1" noChangeArrowheads="1"/>
            </p:cNvPicPr>
            <p:nvPr/>
          </p:nvPicPr>
          <p:blipFill>
            <a:blip r:embed="rId4" cstate="print"/>
            <a:srcRect/>
            <a:stretch>
              <a:fillRect/>
            </a:stretch>
          </p:blipFill>
          <p:spPr bwMode="auto">
            <a:xfrm>
              <a:off x="1854328" y="2964180"/>
              <a:ext cx="86974" cy="82472"/>
            </a:xfrm>
            <a:prstGeom prst="rect">
              <a:avLst/>
            </a:prstGeom>
            <a:noFill/>
            <a:ln w="9525">
              <a:noFill/>
              <a:miter lim="800000"/>
              <a:headEnd/>
              <a:tailEnd/>
            </a:ln>
          </p:spPr>
        </p:pic>
        <p:sp>
          <p:nvSpPr>
            <p:cNvPr id="307"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08" name="Oval 16"/>
            <p:cNvSpPr>
              <a:spLocks noChangeArrowheads="1"/>
            </p:cNvSpPr>
            <p:nvPr/>
          </p:nvSpPr>
          <p:spPr bwMode="auto">
            <a:xfrm>
              <a:off x="2247788" y="2858148"/>
              <a:ext cx="144958" cy="137452"/>
            </a:xfrm>
            <a:prstGeom prst="ellipse">
              <a:avLst/>
            </a:pr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09" name="Picture 17"/>
            <p:cNvPicPr>
              <a:picLocks noChangeAspect="1" noChangeArrowheads="1"/>
            </p:cNvPicPr>
            <p:nvPr/>
          </p:nvPicPr>
          <p:blipFill>
            <a:blip r:embed="rId5" cstate="print"/>
            <a:srcRect/>
            <a:stretch>
              <a:fillRect/>
            </a:stretch>
          </p:blipFill>
          <p:spPr bwMode="auto">
            <a:xfrm>
              <a:off x="2388603" y="2964180"/>
              <a:ext cx="86974" cy="82472"/>
            </a:xfrm>
            <a:prstGeom prst="rect">
              <a:avLst/>
            </a:prstGeom>
            <a:noFill/>
            <a:ln w="9525">
              <a:noFill/>
              <a:miter lim="800000"/>
              <a:headEnd/>
              <a:tailEnd/>
            </a:ln>
          </p:spPr>
        </p:pic>
        <p:sp>
          <p:nvSpPr>
            <p:cNvPr id="310"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1" name="Oval 19"/>
            <p:cNvSpPr>
              <a:spLocks noChangeArrowheads="1"/>
            </p:cNvSpPr>
            <p:nvPr/>
          </p:nvSpPr>
          <p:spPr bwMode="auto">
            <a:xfrm>
              <a:off x="2765498" y="2858148"/>
              <a:ext cx="157385" cy="137452"/>
            </a:xfrm>
            <a:prstGeom prst="ellipse">
              <a:avLst/>
            </a:pr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12" name="Picture 20"/>
            <p:cNvPicPr>
              <a:picLocks noChangeAspect="1" noChangeArrowheads="1"/>
            </p:cNvPicPr>
            <p:nvPr/>
          </p:nvPicPr>
          <p:blipFill>
            <a:blip r:embed="rId5" cstate="print"/>
            <a:srcRect/>
            <a:stretch>
              <a:fillRect/>
            </a:stretch>
          </p:blipFill>
          <p:spPr bwMode="auto">
            <a:xfrm>
              <a:off x="2914600" y="2964180"/>
              <a:ext cx="86974" cy="82472"/>
            </a:xfrm>
            <a:prstGeom prst="rect">
              <a:avLst/>
            </a:prstGeom>
            <a:noFill/>
            <a:ln w="9525">
              <a:noFill/>
              <a:miter lim="800000"/>
              <a:headEnd/>
              <a:tailEnd/>
            </a:ln>
          </p:spPr>
        </p:pic>
        <p:sp>
          <p:nvSpPr>
            <p:cNvPr id="313"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4" name="Oval 22"/>
            <p:cNvSpPr>
              <a:spLocks noChangeArrowheads="1"/>
            </p:cNvSpPr>
            <p:nvPr/>
          </p:nvSpPr>
          <p:spPr bwMode="auto">
            <a:xfrm>
              <a:off x="3303917" y="2858148"/>
              <a:ext cx="157385" cy="137452"/>
            </a:xfrm>
            <a:prstGeom prst="ellipse">
              <a:avLst/>
            </a:pr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15" name="Picture 23"/>
            <p:cNvPicPr>
              <a:picLocks noChangeAspect="1" noChangeArrowheads="1"/>
            </p:cNvPicPr>
            <p:nvPr/>
          </p:nvPicPr>
          <p:blipFill>
            <a:blip r:embed="rId6" cstate="print"/>
            <a:srcRect/>
            <a:stretch>
              <a:fillRect/>
            </a:stretch>
          </p:blipFill>
          <p:spPr bwMode="auto">
            <a:xfrm>
              <a:off x="3448876" y="2964180"/>
              <a:ext cx="86974" cy="82472"/>
            </a:xfrm>
            <a:prstGeom prst="rect">
              <a:avLst/>
            </a:prstGeom>
            <a:noFill/>
            <a:ln w="9525">
              <a:noFill/>
              <a:miter lim="800000"/>
              <a:headEnd/>
              <a:tailEnd/>
            </a:ln>
          </p:spPr>
        </p:pic>
        <p:sp>
          <p:nvSpPr>
            <p:cNvPr id="316"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7" name="Oval 25"/>
            <p:cNvSpPr>
              <a:spLocks noChangeArrowheads="1"/>
            </p:cNvSpPr>
            <p:nvPr/>
          </p:nvSpPr>
          <p:spPr bwMode="auto">
            <a:xfrm>
              <a:off x="3834054" y="2858148"/>
              <a:ext cx="144958" cy="137452"/>
            </a:xfrm>
            <a:prstGeom prst="ellipse">
              <a:avLst/>
            </a:pr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18" name="Picture 26"/>
            <p:cNvPicPr>
              <a:picLocks noChangeAspect="1" noChangeArrowheads="1"/>
            </p:cNvPicPr>
            <p:nvPr/>
          </p:nvPicPr>
          <p:blipFill>
            <a:blip r:embed="rId7" cstate="print"/>
            <a:srcRect/>
            <a:stretch>
              <a:fillRect/>
            </a:stretch>
          </p:blipFill>
          <p:spPr bwMode="auto">
            <a:xfrm>
              <a:off x="3970728" y="2964180"/>
              <a:ext cx="91118" cy="82472"/>
            </a:xfrm>
            <a:prstGeom prst="rect">
              <a:avLst/>
            </a:prstGeom>
            <a:noFill/>
            <a:ln w="9525">
              <a:noFill/>
              <a:miter lim="800000"/>
              <a:headEnd/>
              <a:tailEnd/>
            </a:ln>
          </p:spPr>
        </p:pic>
        <p:sp>
          <p:nvSpPr>
            <p:cNvPr id="319"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solidFill>
              <a:srgbClr val="D9E021"/>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0" name="Oval 28"/>
            <p:cNvSpPr>
              <a:spLocks noChangeArrowheads="1"/>
            </p:cNvSpPr>
            <p:nvPr/>
          </p:nvSpPr>
          <p:spPr bwMode="auto">
            <a:xfrm>
              <a:off x="4360047" y="2858148"/>
              <a:ext cx="157385"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21" name="Picture 29"/>
            <p:cNvPicPr>
              <a:picLocks noChangeAspect="1" noChangeArrowheads="1"/>
            </p:cNvPicPr>
            <p:nvPr/>
          </p:nvPicPr>
          <p:blipFill>
            <a:blip r:embed="rId8" cstate="print"/>
            <a:srcRect/>
            <a:stretch>
              <a:fillRect/>
            </a:stretch>
          </p:blipFill>
          <p:spPr bwMode="auto">
            <a:xfrm>
              <a:off x="4509148" y="2964180"/>
              <a:ext cx="86974" cy="82472"/>
            </a:xfrm>
            <a:prstGeom prst="rect">
              <a:avLst/>
            </a:prstGeom>
            <a:noFill/>
            <a:ln w="9525">
              <a:noFill/>
              <a:miter lim="800000"/>
              <a:headEnd/>
              <a:tailEnd/>
            </a:ln>
          </p:spPr>
        </p:pic>
        <p:sp>
          <p:nvSpPr>
            <p:cNvPr id="322"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3" name="Oval 31"/>
            <p:cNvSpPr>
              <a:spLocks noChangeArrowheads="1"/>
            </p:cNvSpPr>
            <p:nvPr/>
          </p:nvSpPr>
          <p:spPr bwMode="auto">
            <a:xfrm>
              <a:off x="4898466" y="2858148"/>
              <a:ext cx="157385"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24" name="Picture 32"/>
            <p:cNvPicPr>
              <a:picLocks noChangeAspect="1" noChangeArrowheads="1"/>
            </p:cNvPicPr>
            <p:nvPr/>
          </p:nvPicPr>
          <p:blipFill>
            <a:blip r:embed="rId9" cstate="print"/>
            <a:srcRect/>
            <a:stretch>
              <a:fillRect/>
            </a:stretch>
          </p:blipFill>
          <p:spPr bwMode="auto">
            <a:xfrm>
              <a:off x="5043428" y="2964180"/>
              <a:ext cx="86974" cy="82472"/>
            </a:xfrm>
            <a:prstGeom prst="rect">
              <a:avLst/>
            </a:prstGeom>
            <a:noFill/>
            <a:ln w="9525">
              <a:noFill/>
              <a:miter lim="800000"/>
              <a:headEnd/>
              <a:tailEnd/>
            </a:ln>
          </p:spPr>
        </p:pic>
        <p:sp>
          <p:nvSpPr>
            <p:cNvPr id="325"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6" name="Oval 34"/>
            <p:cNvSpPr>
              <a:spLocks noChangeArrowheads="1"/>
            </p:cNvSpPr>
            <p:nvPr/>
          </p:nvSpPr>
          <p:spPr bwMode="auto">
            <a:xfrm>
              <a:off x="5428603" y="2858148"/>
              <a:ext cx="153242"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27" name="Picture 35"/>
            <p:cNvPicPr>
              <a:picLocks noChangeAspect="1" noChangeArrowheads="1"/>
            </p:cNvPicPr>
            <p:nvPr/>
          </p:nvPicPr>
          <p:blipFill>
            <a:blip r:embed="rId3" cstate="print"/>
            <a:srcRect/>
            <a:stretch>
              <a:fillRect/>
            </a:stretch>
          </p:blipFill>
          <p:spPr bwMode="auto">
            <a:xfrm>
              <a:off x="5569420" y="2964180"/>
              <a:ext cx="91118" cy="82472"/>
            </a:xfrm>
            <a:prstGeom prst="rect">
              <a:avLst/>
            </a:prstGeom>
            <a:noFill/>
            <a:ln w="9525">
              <a:noFill/>
              <a:miter lim="800000"/>
              <a:headEnd/>
              <a:tailEnd/>
            </a:ln>
          </p:spPr>
        </p:pic>
        <p:sp>
          <p:nvSpPr>
            <p:cNvPr id="328"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9" name="Oval 37"/>
            <p:cNvSpPr>
              <a:spLocks noChangeArrowheads="1"/>
            </p:cNvSpPr>
            <p:nvPr/>
          </p:nvSpPr>
          <p:spPr bwMode="auto">
            <a:xfrm>
              <a:off x="5967022" y="2858148"/>
              <a:ext cx="144958"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30" name="Picture 38"/>
            <p:cNvPicPr>
              <a:picLocks noChangeAspect="1" noChangeArrowheads="1"/>
            </p:cNvPicPr>
            <p:nvPr/>
          </p:nvPicPr>
          <p:blipFill>
            <a:blip r:embed="rId10" cstate="print"/>
            <a:srcRect/>
            <a:stretch>
              <a:fillRect/>
            </a:stretch>
          </p:blipFill>
          <p:spPr bwMode="auto">
            <a:xfrm>
              <a:off x="6103700" y="2964180"/>
              <a:ext cx="91118" cy="82472"/>
            </a:xfrm>
            <a:prstGeom prst="rect">
              <a:avLst/>
            </a:prstGeom>
            <a:noFill/>
            <a:ln w="9525">
              <a:noFill/>
              <a:miter lim="800000"/>
              <a:headEnd/>
              <a:tailEnd/>
            </a:ln>
          </p:spPr>
        </p:pic>
        <p:sp>
          <p:nvSpPr>
            <p:cNvPr id="331"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5" name="组合 4"/>
          <p:cNvGrpSpPr/>
          <p:nvPr/>
        </p:nvGrpSpPr>
        <p:grpSpPr>
          <a:xfrm>
            <a:off x="918263" y="3540193"/>
            <a:ext cx="5013523" cy="672262"/>
            <a:chOff x="976292" y="3729980"/>
            <a:chExt cx="5330350" cy="714745"/>
          </a:xfrm>
        </p:grpSpPr>
        <p:sp>
          <p:nvSpPr>
            <p:cNvPr id="361"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2" name="Oval 71"/>
            <p:cNvSpPr>
              <a:spLocks noChangeArrowheads="1"/>
            </p:cNvSpPr>
            <p:nvPr/>
          </p:nvSpPr>
          <p:spPr bwMode="auto">
            <a:xfrm>
              <a:off x="1141957" y="3729980"/>
              <a:ext cx="144958" cy="137452"/>
            </a:xfrm>
            <a:prstGeom prst="ellipse">
              <a:avLst/>
            </a:pr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3"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4"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65" name="Picture 74"/>
            <p:cNvPicPr>
              <a:picLocks noChangeAspect="1" noChangeArrowheads="1"/>
            </p:cNvPicPr>
            <p:nvPr/>
          </p:nvPicPr>
          <p:blipFill>
            <a:blip r:embed="rId11" cstate="print"/>
            <a:srcRect/>
            <a:stretch>
              <a:fillRect/>
            </a:stretch>
          </p:blipFill>
          <p:spPr bwMode="auto">
            <a:xfrm>
              <a:off x="1175091" y="3749616"/>
              <a:ext cx="91118" cy="86398"/>
            </a:xfrm>
            <a:prstGeom prst="rect">
              <a:avLst/>
            </a:prstGeom>
            <a:noFill/>
            <a:ln w="9525">
              <a:noFill/>
              <a:miter lim="800000"/>
              <a:headEnd/>
              <a:tailEnd/>
            </a:ln>
          </p:spPr>
        </p:pic>
        <p:sp>
          <p:nvSpPr>
            <p:cNvPr id="366"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7" name="Oval 76"/>
            <p:cNvSpPr>
              <a:spLocks noChangeArrowheads="1"/>
            </p:cNvSpPr>
            <p:nvPr/>
          </p:nvSpPr>
          <p:spPr bwMode="auto">
            <a:xfrm>
              <a:off x="1680376" y="3729980"/>
              <a:ext cx="144958" cy="137452"/>
            </a:xfrm>
            <a:prstGeom prst="ellipse">
              <a:avLst/>
            </a:pr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8"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9"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0" name="Line 79"/>
            <p:cNvSpPr>
              <a:spLocks noChangeShapeType="1"/>
            </p:cNvSpPr>
            <p:nvPr/>
          </p:nvSpPr>
          <p:spPr bwMode="auto">
            <a:xfrm>
              <a:off x="1746643"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1" name="Line 80"/>
            <p:cNvSpPr>
              <a:spLocks noChangeShapeType="1"/>
            </p:cNvSpPr>
            <p:nvPr/>
          </p:nvSpPr>
          <p:spPr bwMode="auto">
            <a:xfrm>
              <a:off x="1746643"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2"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3" name="Oval 82"/>
            <p:cNvSpPr>
              <a:spLocks noChangeArrowheads="1"/>
            </p:cNvSpPr>
            <p:nvPr/>
          </p:nvSpPr>
          <p:spPr bwMode="auto">
            <a:xfrm>
              <a:off x="2206371" y="3729980"/>
              <a:ext cx="157385" cy="137452"/>
            </a:xfrm>
            <a:prstGeom prst="ellipse">
              <a:avLst/>
            </a:pr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4"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5"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6" name="Line 85"/>
            <p:cNvSpPr>
              <a:spLocks noChangeShapeType="1"/>
            </p:cNvSpPr>
            <p:nvPr/>
          </p:nvSpPr>
          <p:spPr bwMode="auto">
            <a:xfrm>
              <a:off x="2285062"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7" name="Line 86"/>
            <p:cNvSpPr>
              <a:spLocks noChangeShapeType="1"/>
            </p:cNvSpPr>
            <p:nvPr/>
          </p:nvSpPr>
          <p:spPr bwMode="auto">
            <a:xfrm>
              <a:off x="2285062"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8"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9" name="Oval 88"/>
            <p:cNvSpPr>
              <a:spLocks noChangeArrowheads="1"/>
            </p:cNvSpPr>
            <p:nvPr/>
          </p:nvSpPr>
          <p:spPr bwMode="auto">
            <a:xfrm>
              <a:off x="2736507" y="3729980"/>
              <a:ext cx="157385" cy="137452"/>
            </a:xfrm>
            <a:prstGeom prst="ellipse">
              <a:avLst/>
            </a:pr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0"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1"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2" name="Line 91"/>
            <p:cNvSpPr>
              <a:spLocks noChangeShapeType="1"/>
            </p:cNvSpPr>
            <p:nvPr/>
          </p:nvSpPr>
          <p:spPr bwMode="auto">
            <a:xfrm>
              <a:off x="281519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3" name="Line 92"/>
            <p:cNvSpPr>
              <a:spLocks noChangeShapeType="1"/>
            </p:cNvSpPr>
            <p:nvPr/>
          </p:nvSpPr>
          <p:spPr bwMode="auto">
            <a:xfrm>
              <a:off x="281519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4"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5" name="Oval 94"/>
            <p:cNvSpPr>
              <a:spLocks noChangeArrowheads="1"/>
            </p:cNvSpPr>
            <p:nvPr/>
          </p:nvSpPr>
          <p:spPr bwMode="auto">
            <a:xfrm>
              <a:off x="3274927" y="3729980"/>
              <a:ext cx="144958" cy="137452"/>
            </a:xfrm>
            <a:prstGeom prst="ellipse">
              <a:avLst/>
            </a:pr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6"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7"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8CC63F"/>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8" name="Line 97"/>
            <p:cNvSpPr>
              <a:spLocks noChangeShapeType="1"/>
            </p:cNvSpPr>
            <p:nvPr/>
          </p:nvSpPr>
          <p:spPr bwMode="auto">
            <a:xfrm>
              <a:off x="335361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9" name="Line 98"/>
            <p:cNvSpPr>
              <a:spLocks noChangeShapeType="1"/>
            </p:cNvSpPr>
            <p:nvPr/>
          </p:nvSpPr>
          <p:spPr bwMode="auto">
            <a:xfrm>
              <a:off x="335361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0"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1" name="Oval 100"/>
            <p:cNvSpPr>
              <a:spLocks noChangeArrowheads="1"/>
            </p:cNvSpPr>
            <p:nvPr/>
          </p:nvSpPr>
          <p:spPr bwMode="auto">
            <a:xfrm>
              <a:off x="3792635" y="3729980"/>
              <a:ext cx="157385"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2"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3"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4" name="Line 103"/>
            <p:cNvSpPr>
              <a:spLocks noChangeShapeType="1"/>
            </p:cNvSpPr>
            <p:nvPr/>
          </p:nvSpPr>
          <p:spPr bwMode="auto">
            <a:xfrm>
              <a:off x="3871327"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5" name="Line 104"/>
            <p:cNvSpPr>
              <a:spLocks noChangeShapeType="1"/>
            </p:cNvSpPr>
            <p:nvPr/>
          </p:nvSpPr>
          <p:spPr bwMode="auto">
            <a:xfrm>
              <a:off x="3871327"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6"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7" name="Oval 106"/>
            <p:cNvSpPr>
              <a:spLocks noChangeArrowheads="1"/>
            </p:cNvSpPr>
            <p:nvPr/>
          </p:nvSpPr>
          <p:spPr bwMode="auto">
            <a:xfrm>
              <a:off x="4331055" y="3729980"/>
              <a:ext cx="157385"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8"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9"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0" name="Line 109"/>
            <p:cNvSpPr>
              <a:spLocks noChangeShapeType="1"/>
            </p:cNvSpPr>
            <p:nvPr/>
          </p:nvSpPr>
          <p:spPr bwMode="auto">
            <a:xfrm>
              <a:off x="4409748"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1" name="Line 110"/>
            <p:cNvSpPr>
              <a:spLocks noChangeShapeType="1"/>
            </p:cNvSpPr>
            <p:nvPr/>
          </p:nvSpPr>
          <p:spPr bwMode="auto">
            <a:xfrm>
              <a:off x="4409748"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2"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3" name="Oval 112"/>
            <p:cNvSpPr>
              <a:spLocks noChangeArrowheads="1"/>
            </p:cNvSpPr>
            <p:nvPr/>
          </p:nvSpPr>
          <p:spPr bwMode="auto">
            <a:xfrm>
              <a:off x="4869475" y="3729980"/>
              <a:ext cx="144958"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4"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5"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6" name="Line 115"/>
            <p:cNvSpPr>
              <a:spLocks noChangeShapeType="1"/>
            </p:cNvSpPr>
            <p:nvPr/>
          </p:nvSpPr>
          <p:spPr bwMode="auto">
            <a:xfrm>
              <a:off x="4948167"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7" name="Line 116"/>
            <p:cNvSpPr>
              <a:spLocks noChangeShapeType="1"/>
            </p:cNvSpPr>
            <p:nvPr/>
          </p:nvSpPr>
          <p:spPr bwMode="auto">
            <a:xfrm>
              <a:off x="4948167"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8"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9" name="Oval 118"/>
            <p:cNvSpPr>
              <a:spLocks noChangeArrowheads="1"/>
            </p:cNvSpPr>
            <p:nvPr/>
          </p:nvSpPr>
          <p:spPr bwMode="auto">
            <a:xfrm>
              <a:off x="5399612" y="3729980"/>
              <a:ext cx="144958"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0"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1"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2" name="Line 121"/>
            <p:cNvSpPr>
              <a:spLocks noChangeShapeType="1"/>
            </p:cNvSpPr>
            <p:nvPr/>
          </p:nvSpPr>
          <p:spPr bwMode="auto">
            <a:xfrm>
              <a:off x="546587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3" name="Line 122"/>
            <p:cNvSpPr>
              <a:spLocks noChangeShapeType="1"/>
            </p:cNvSpPr>
            <p:nvPr/>
          </p:nvSpPr>
          <p:spPr bwMode="auto">
            <a:xfrm>
              <a:off x="546587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4"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5" name="Oval 124"/>
            <p:cNvSpPr>
              <a:spLocks noChangeArrowheads="1"/>
            </p:cNvSpPr>
            <p:nvPr/>
          </p:nvSpPr>
          <p:spPr bwMode="auto">
            <a:xfrm>
              <a:off x="5925605" y="3729980"/>
              <a:ext cx="157385" cy="137452"/>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6"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7"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8" name="Line 127"/>
            <p:cNvSpPr>
              <a:spLocks noChangeShapeType="1"/>
            </p:cNvSpPr>
            <p:nvPr/>
          </p:nvSpPr>
          <p:spPr bwMode="auto">
            <a:xfrm>
              <a:off x="600429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9" name="Line 128"/>
            <p:cNvSpPr>
              <a:spLocks noChangeShapeType="1"/>
            </p:cNvSpPr>
            <p:nvPr/>
          </p:nvSpPr>
          <p:spPr bwMode="auto">
            <a:xfrm>
              <a:off x="6004299" y="3792814"/>
              <a:ext cx="4140" cy="3928"/>
            </a:xfrm>
            <a:prstGeom prst="line">
              <a:avLst/>
            </a:prstGeom>
            <a:no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420" name="组合 419"/>
          <p:cNvGrpSpPr/>
          <p:nvPr/>
        </p:nvGrpSpPr>
        <p:grpSpPr>
          <a:xfrm>
            <a:off x="7167334" y="1960128"/>
            <a:ext cx="926077" cy="688342"/>
            <a:chOff x="6906828" y="1851670"/>
            <a:chExt cx="833524" cy="653393"/>
          </a:xfrm>
        </p:grpSpPr>
        <p:sp>
          <p:nvSpPr>
            <p:cNvPr id="421"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29ABE2"/>
            </a:solidFill>
            <a:ln w="9525">
              <a:noFill/>
              <a:round/>
              <a:headEnd/>
              <a:tailEnd/>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505">
                <a:solidFill>
                  <a:prstClr val="black"/>
                </a:solidFill>
                <a:latin typeface="Arial" pitchFamily="34" charset="0"/>
                <a:ea typeface="宋体" pitchFamily="2" charset="-122"/>
              </a:endParaRPr>
            </a:p>
          </p:txBody>
        </p:sp>
        <p:sp>
          <p:nvSpPr>
            <p:cNvPr id="422" name="TextBox 421"/>
            <p:cNvSpPr txBox="1"/>
            <p:nvPr/>
          </p:nvSpPr>
          <p:spPr>
            <a:xfrm>
              <a:off x="6906828" y="1940332"/>
              <a:ext cx="833524" cy="541086"/>
            </a:xfrm>
            <a:prstGeom prst="rect">
              <a:avLst/>
            </a:prstGeom>
            <a:noFill/>
          </p:spPr>
          <p:txBody>
            <a:bodyPr wrap="square" rtlCol="0">
              <a:spAutoFit/>
            </a:bodyPr>
            <a:lstStyle/>
            <a:p>
              <a:pPr algn="ctr" defTabSz="909361" fontAlgn="base">
                <a:spcBef>
                  <a:spcPct val="0"/>
                </a:spcBef>
                <a:spcAft>
                  <a:spcPct val="0"/>
                </a:spcAft>
              </a:pPr>
              <a:r>
                <a:rPr lang="en-US" altLang="zh-CN" sz="3104" b="1" dirty="0">
                  <a:solidFill>
                    <a:prstClr val="white"/>
                  </a:solidFill>
                  <a:latin typeface="Arial" pitchFamily="34" charset="0"/>
                  <a:ea typeface="宋体" pitchFamily="2" charset="-122"/>
                </a:rPr>
                <a:t>80</a:t>
              </a:r>
              <a:r>
                <a:rPr lang="en-US" altLang="zh-CN" sz="1787" b="1" dirty="0">
                  <a:solidFill>
                    <a:prstClr val="white"/>
                  </a:solidFill>
                  <a:latin typeface="Arial" pitchFamily="34" charset="0"/>
                  <a:ea typeface="宋体" pitchFamily="2" charset="-122"/>
                </a:rPr>
                <a:t>%</a:t>
              </a:r>
              <a:endParaRPr lang="zh-CN" altLang="en-US" sz="1787" b="1" dirty="0">
                <a:solidFill>
                  <a:prstClr val="white"/>
                </a:solidFill>
                <a:latin typeface="Arial" pitchFamily="34" charset="0"/>
                <a:ea typeface="宋体" pitchFamily="2" charset="-122"/>
              </a:endParaRPr>
            </a:p>
          </p:txBody>
        </p:sp>
      </p:grpSp>
      <p:grpSp>
        <p:nvGrpSpPr>
          <p:cNvPr id="423" name="组合 422"/>
          <p:cNvGrpSpPr/>
          <p:nvPr/>
        </p:nvGrpSpPr>
        <p:grpSpPr>
          <a:xfrm>
            <a:off x="7167334" y="2756653"/>
            <a:ext cx="926077" cy="688342"/>
            <a:chOff x="6906828" y="2571750"/>
            <a:chExt cx="833524" cy="653393"/>
          </a:xfrm>
        </p:grpSpPr>
        <p:sp>
          <p:nvSpPr>
            <p:cNvPr id="424"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rgbClr val="D9E021"/>
            </a:solidFill>
            <a:ln w="9525">
              <a:noFill/>
              <a:round/>
              <a:headEnd/>
              <a:tailEnd/>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505">
                <a:solidFill>
                  <a:prstClr val="black"/>
                </a:solidFill>
                <a:latin typeface="Arial" pitchFamily="34" charset="0"/>
                <a:ea typeface="宋体" pitchFamily="2" charset="-122"/>
              </a:endParaRPr>
            </a:p>
          </p:txBody>
        </p:sp>
        <p:sp>
          <p:nvSpPr>
            <p:cNvPr id="425" name="TextBox 424"/>
            <p:cNvSpPr txBox="1"/>
            <p:nvPr/>
          </p:nvSpPr>
          <p:spPr>
            <a:xfrm>
              <a:off x="6906828" y="2660412"/>
              <a:ext cx="833524" cy="541086"/>
            </a:xfrm>
            <a:prstGeom prst="rect">
              <a:avLst/>
            </a:prstGeom>
            <a:noFill/>
          </p:spPr>
          <p:txBody>
            <a:bodyPr wrap="square" rtlCol="0">
              <a:spAutoFit/>
            </a:bodyPr>
            <a:lstStyle/>
            <a:p>
              <a:pPr algn="ctr" defTabSz="909361" fontAlgn="base">
                <a:spcBef>
                  <a:spcPct val="0"/>
                </a:spcBef>
                <a:spcAft>
                  <a:spcPct val="0"/>
                </a:spcAft>
              </a:pPr>
              <a:r>
                <a:rPr lang="en-US" altLang="zh-CN" sz="3104" b="1" dirty="0">
                  <a:solidFill>
                    <a:prstClr val="white"/>
                  </a:solidFill>
                  <a:latin typeface="Arial" pitchFamily="34" charset="0"/>
                  <a:ea typeface="宋体" pitchFamily="2" charset="-122"/>
                </a:rPr>
                <a:t>60</a:t>
              </a:r>
              <a:r>
                <a:rPr lang="en-US" altLang="zh-CN" sz="1787" b="1" dirty="0">
                  <a:solidFill>
                    <a:prstClr val="white"/>
                  </a:solidFill>
                  <a:latin typeface="Arial" pitchFamily="34" charset="0"/>
                  <a:ea typeface="宋体" pitchFamily="2" charset="-122"/>
                </a:rPr>
                <a:t>%</a:t>
              </a:r>
              <a:endParaRPr lang="zh-CN" altLang="en-US" sz="1787" b="1" dirty="0">
                <a:solidFill>
                  <a:prstClr val="white"/>
                </a:solidFill>
                <a:latin typeface="Arial" pitchFamily="34" charset="0"/>
                <a:ea typeface="宋体" pitchFamily="2" charset="-122"/>
              </a:endParaRPr>
            </a:p>
          </p:txBody>
        </p:sp>
      </p:grpSp>
      <p:grpSp>
        <p:nvGrpSpPr>
          <p:cNvPr id="426" name="组合 425"/>
          <p:cNvGrpSpPr/>
          <p:nvPr/>
        </p:nvGrpSpPr>
        <p:grpSpPr>
          <a:xfrm>
            <a:off x="7167334" y="3553177"/>
            <a:ext cx="926077" cy="688341"/>
            <a:chOff x="6906828" y="3363838"/>
            <a:chExt cx="833524" cy="653392"/>
          </a:xfrm>
        </p:grpSpPr>
        <p:sp>
          <p:nvSpPr>
            <p:cNvPr id="427"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rgbClr val="8CC63F"/>
            </a:solidFill>
            <a:ln w="9525">
              <a:noFill/>
              <a:round/>
              <a:headEnd/>
              <a:tailEnd/>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505">
                <a:solidFill>
                  <a:prstClr val="black"/>
                </a:solidFill>
                <a:latin typeface="Arial" pitchFamily="34" charset="0"/>
                <a:ea typeface="宋体" pitchFamily="2" charset="-122"/>
              </a:endParaRPr>
            </a:p>
          </p:txBody>
        </p:sp>
        <p:sp>
          <p:nvSpPr>
            <p:cNvPr id="428" name="TextBox 427"/>
            <p:cNvSpPr txBox="1"/>
            <p:nvPr/>
          </p:nvSpPr>
          <p:spPr>
            <a:xfrm>
              <a:off x="6906828" y="3452499"/>
              <a:ext cx="833524" cy="541086"/>
            </a:xfrm>
            <a:prstGeom prst="rect">
              <a:avLst/>
            </a:prstGeom>
            <a:noFill/>
          </p:spPr>
          <p:txBody>
            <a:bodyPr wrap="square" rtlCol="0">
              <a:spAutoFit/>
            </a:bodyPr>
            <a:lstStyle/>
            <a:p>
              <a:pPr algn="ctr" defTabSz="909361" fontAlgn="base">
                <a:spcBef>
                  <a:spcPct val="0"/>
                </a:spcBef>
                <a:spcAft>
                  <a:spcPct val="0"/>
                </a:spcAft>
              </a:pPr>
              <a:r>
                <a:rPr lang="en-US" altLang="zh-CN" sz="3104" b="1" dirty="0">
                  <a:solidFill>
                    <a:prstClr val="white"/>
                  </a:solidFill>
                  <a:latin typeface="Arial" pitchFamily="34" charset="0"/>
                  <a:ea typeface="宋体" pitchFamily="2" charset="-122"/>
                </a:rPr>
                <a:t>50</a:t>
              </a:r>
              <a:r>
                <a:rPr lang="en-US" altLang="zh-CN" sz="1787" b="1" dirty="0">
                  <a:solidFill>
                    <a:prstClr val="white"/>
                  </a:solidFill>
                  <a:latin typeface="Arial" pitchFamily="34" charset="0"/>
                  <a:ea typeface="宋体" pitchFamily="2" charset="-122"/>
                </a:rPr>
                <a:t>%</a:t>
              </a:r>
              <a:endParaRPr lang="zh-CN" altLang="en-US" sz="1787" b="1" dirty="0">
                <a:solidFill>
                  <a:prstClr val="white"/>
                </a:solidFill>
                <a:latin typeface="Arial" pitchFamily="34" charset="0"/>
                <a:ea typeface="宋体" pitchFamily="2" charset="-122"/>
              </a:endParaRPr>
            </a:p>
          </p:txBody>
        </p:sp>
      </p:grpSp>
      <p:sp>
        <p:nvSpPr>
          <p:cNvPr id="429" name="矩形 1"/>
          <p:cNvSpPr>
            <a:spLocks noChangeArrowheads="1"/>
          </p:cNvSpPr>
          <p:nvPr/>
        </p:nvSpPr>
        <p:spPr bwMode="auto">
          <a:xfrm>
            <a:off x="2526955" y="878551"/>
            <a:ext cx="4075021" cy="7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9693" tIns="49847" rIns="99693" bIns="49847">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909361" fontAlgn="base">
              <a:lnSpc>
                <a:spcPct val="150000"/>
              </a:lnSpc>
              <a:spcBef>
                <a:spcPct val="0"/>
              </a:spcBef>
              <a:spcAft>
                <a:spcPct val="0"/>
              </a:spcAft>
            </a:pPr>
            <a:r>
              <a:rPr lang="zh-CN" altLang="en-US" sz="3010" b="1" dirty="0">
                <a:ln w="11430"/>
                <a:solidFill>
                  <a:srgbClr val="FF0000"/>
                </a:solidFill>
                <a:effectLst>
                  <a:outerShdw blurRad="50800" dist="39000" dir="5460000" algn="tl">
                    <a:srgbClr val="000000">
                      <a:alpha val="38000"/>
                    </a:srgbClr>
                  </a:outerShdw>
                </a:effectLst>
                <a:latin typeface="微软雅黑" pitchFamily="34" charset="-122"/>
                <a:ea typeface="微软雅黑" pitchFamily="34" charset="-122"/>
              </a:rPr>
              <a:t>消费人群百分比情况</a:t>
            </a:r>
            <a:endParaRPr lang="zh-CN" altLang="zh-CN" sz="3010" b="1" dirty="0">
              <a:ln w="11430"/>
              <a:solidFill>
                <a:srgbClr val="FF0000"/>
              </a:solidFill>
              <a:effectLst>
                <a:outerShdw blurRad="50800" dist="39000" dir="5460000" algn="tl">
                  <a:srgbClr val="000000">
                    <a:alpha val="38000"/>
                  </a:srgbClr>
                </a:outerShdw>
              </a:effectLst>
              <a:latin typeface="微软雅黑" pitchFamily="34" charset="-122"/>
              <a:ea typeface="微软雅黑" pitchFamily="34" charset="-122"/>
            </a:endParaRPr>
          </a:p>
        </p:txBody>
      </p:sp>
      <p:sp>
        <p:nvSpPr>
          <p:cNvPr id="430" name="Freeform 6"/>
          <p:cNvSpPr>
            <a:spLocks/>
          </p:cNvSpPr>
          <p:nvPr/>
        </p:nvSpPr>
        <p:spPr bwMode="auto">
          <a:xfrm flipH="1">
            <a:off x="6400655" y="2975086"/>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1">
              <a:lumMod val="65000"/>
              <a:lumOff val="35000"/>
            </a:schemeClr>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lumMod val="65000"/>
                  <a:lumOff val="35000"/>
                </a:prstClr>
              </a:solidFill>
              <a:latin typeface="Arial" pitchFamily="34" charset="0"/>
              <a:ea typeface="宋体" pitchFamily="2" charset="-122"/>
            </a:endParaRPr>
          </a:p>
        </p:txBody>
      </p:sp>
      <p:sp>
        <p:nvSpPr>
          <p:cNvPr id="431" name="Freeform 6"/>
          <p:cNvSpPr>
            <a:spLocks/>
          </p:cNvSpPr>
          <p:nvPr/>
        </p:nvSpPr>
        <p:spPr bwMode="auto">
          <a:xfrm flipH="1">
            <a:off x="6400655" y="221649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1">
              <a:lumMod val="65000"/>
              <a:lumOff val="35000"/>
            </a:schemeClr>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lumMod val="65000"/>
                  <a:lumOff val="35000"/>
                </a:prstClr>
              </a:solidFill>
              <a:latin typeface="Arial" pitchFamily="34" charset="0"/>
              <a:ea typeface="宋体" pitchFamily="2" charset="-122"/>
            </a:endParaRPr>
          </a:p>
        </p:txBody>
      </p:sp>
      <p:grpSp>
        <p:nvGrpSpPr>
          <p:cNvPr id="3" name="组合 2"/>
          <p:cNvGrpSpPr/>
          <p:nvPr/>
        </p:nvGrpSpPr>
        <p:grpSpPr>
          <a:xfrm>
            <a:off x="992276" y="1855845"/>
            <a:ext cx="4865494" cy="801542"/>
            <a:chOff x="1054982" y="1939190"/>
            <a:chExt cx="5172966" cy="852195"/>
          </a:xfrm>
        </p:grpSpPr>
        <p:sp>
          <p:nvSpPr>
            <p:cNvPr id="332" name="Oval 40"/>
            <p:cNvSpPr>
              <a:spLocks noChangeArrowheads="1"/>
            </p:cNvSpPr>
            <p:nvPr/>
          </p:nvSpPr>
          <p:spPr bwMode="auto">
            <a:xfrm>
              <a:off x="1170950" y="1954899"/>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3"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4"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5" name="Oval 43"/>
            <p:cNvSpPr>
              <a:spLocks noChangeArrowheads="1"/>
            </p:cNvSpPr>
            <p:nvPr/>
          </p:nvSpPr>
          <p:spPr bwMode="auto">
            <a:xfrm>
              <a:off x="1709369" y="1954899"/>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6"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7"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8" name="Oval 46"/>
            <p:cNvSpPr>
              <a:spLocks noChangeArrowheads="1"/>
            </p:cNvSpPr>
            <p:nvPr/>
          </p:nvSpPr>
          <p:spPr bwMode="auto">
            <a:xfrm>
              <a:off x="2239506" y="1954899"/>
              <a:ext cx="153242"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9"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0"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1" name="Oval 49"/>
            <p:cNvSpPr>
              <a:spLocks noChangeArrowheads="1"/>
            </p:cNvSpPr>
            <p:nvPr/>
          </p:nvSpPr>
          <p:spPr bwMode="auto">
            <a:xfrm>
              <a:off x="2765498" y="1954899"/>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2"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3"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4" name="Oval 52"/>
            <p:cNvSpPr>
              <a:spLocks noChangeArrowheads="1"/>
            </p:cNvSpPr>
            <p:nvPr/>
          </p:nvSpPr>
          <p:spPr bwMode="auto">
            <a:xfrm>
              <a:off x="3303917" y="1954899"/>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5"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6"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7" name="Oval 55"/>
            <p:cNvSpPr>
              <a:spLocks noChangeArrowheads="1"/>
            </p:cNvSpPr>
            <p:nvPr/>
          </p:nvSpPr>
          <p:spPr bwMode="auto">
            <a:xfrm>
              <a:off x="3821626" y="1939190"/>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8"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9"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0" name="Oval 58"/>
            <p:cNvSpPr>
              <a:spLocks noChangeArrowheads="1"/>
            </p:cNvSpPr>
            <p:nvPr/>
          </p:nvSpPr>
          <p:spPr bwMode="auto">
            <a:xfrm>
              <a:off x="4360047" y="1939190"/>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1"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2"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3" name="Oval 61"/>
            <p:cNvSpPr>
              <a:spLocks noChangeArrowheads="1"/>
            </p:cNvSpPr>
            <p:nvPr/>
          </p:nvSpPr>
          <p:spPr bwMode="auto">
            <a:xfrm>
              <a:off x="4898466" y="1939190"/>
              <a:ext cx="157385" cy="149233"/>
            </a:xfrm>
            <a:prstGeom prst="ellipse">
              <a:avLst/>
            </a:pr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4"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5" name="Oval 64"/>
            <p:cNvSpPr>
              <a:spLocks noChangeArrowheads="1"/>
            </p:cNvSpPr>
            <p:nvPr/>
          </p:nvSpPr>
          <p:spPr bwMode="auto">
            <a:xfrm>
              <a:off x="5428603" y="1939190"/>
              <a:ext cx="153242" cy="149233"/>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6"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7"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8" name="Oval 67"/>
            <p:cNvSpPr>
              <a:spLocks noChangeArrowheads="1"/>
            </p:cNvSpPr>
            <p:nvPr/>
          </p:nvSpPr>
          <p:spPr bwMode="auto">
            <a:xfrm>
              <a:off x="5954597" y="1939190"/>
              <a:ext cx="157385" cy="149233"/>
            </a:xfrm>
            <a:prstGeom prst="ellipse">
              <a:avLst/>
            </a:pr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9"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0"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E6E6E6"/>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2"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137"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138" name="组合 137"/>
          <p:cNvGrpSpPr/>
          <p:nvPr/>
        </p:nvGrpSpPr>
        <p:grpSpPr>
          <a:xfrm>
            <a:off x="331635" y="679277"/>
            <a:ext cx="8682581" cy="63818"/>
            <a:chOff x="288133" y="483063"/>
            <a:chExt cx="8772740" cy="64666"/>
          </a:xfrm>
        </p:grpSpPr>
        <p:sp>
          <p:nvSpPr>
            <p:cNvPr id="139" name="任意多边形 138"/>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140" name="直接连接符 139"/>
            <p:cNvCxnSpPr>
              <a:stCxn id="139"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1" name="组合 140"/>
          <p:cNvGrpSpPr/>
          <p:nvPr/>
        </p:nvGrpSpPr>
        <p:grpSpPr>
          <a:xfrm>
            <a:off x="1" y="305046"/>
            <a:ext cx="603004" cy="332759"/>
            <a:chOff x="0" y="252065"/>
            <a:chExt cx="641111" cy="392113"/>
          </a:xfrm>
        </p:grpSpPr>
        <p:sp>
          <p:nvSpPr>
            <p:cNvPr id="142"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43"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44" name="五边形 143"/>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297743523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wipe(down)">
                                      <p:cBhvr>
                                        <p:cTn id="12" dur="500"/>
                                        <p:tgtEl>
                                          <p:spTgt spid="138"/>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7"/>
                                        </p:tgtEl>
                                        <p:attrNameLst>
                                          <p:attrName>style.visibility</p:attrName>
                                        </p:attrNameLst>
                                      </p:cBhvr>
                                      <p:to>
                                        <p:strVal val="visible"/>
                                      </p:to>
                                    </p:set>
                                    <p:anim calcmode="lin" valueType="num">
                                      <p:cBhvr>
                                        <p:cTn id="16" dur="500" fill="hold"/>
                                        <p:tgtEl>
                                          <p:spTgt spid="13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7"/>
                                        </p:tgtEl>
                                        <p:attrNameLst>
                                          <p:attrName>ppt_y</p:attrName>
                                        </p:attrNameLst>
                                      </p:cBhvr>
                                      <p:tavLst>
                                        <p:tav tm="0">
                                          <p:val>
                                            <p:strVal val="#ppt_y"/>
                                          </p:val>
                                        </p:tav>
                                        <p:tav tm="100000">
                                          <p:val>
                                            <p:strVal val="#ppt_y"/>
                                          </p:val>
                                        </p:tav>
                                      </p:tavLst>
                                    </p:anim>
                                    <p:anim calcmode="lin" valueType="num">
                                      <p:cBhvr>
                                        <p:cTn id="18" dur="500" fill="hold"/>
                                        <p:tgtEl>
                                          <p:spTgt spid="13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7"/>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37"/>
                                        </p:tgtEl>
                                      </p:cBhvr>
                                    </p:animEffect>
                                  </p:childTnLst>
                                </p:cTn>
                              </p:par>
                            </p:childTnLst>
                          </p:cTn>
                        </p:par>
                        <p:par>
                          <p:cTn id="21" fill="hold">
                            <p:stCondLst>
                              <p:cond delay="1450"/>
                            </p:stCondLst>
                            <p:childTnLst>
                              <p:par>
                                <p:cTn id="22" presetID="16" presetClass="entr" presetSubtype="21" fill="hold" grpId="0" nodeType="afterEffect">
                                  <p:stCondLst>
                                    <p:cond delay="0"/>
                                  </p:stCondLst>
                                  <p:childTnLst>
                                    <p:set>
                                      <p:cBhvr>
                                        <p:cTn id="23" dur="1" fill="hold">
                                          <p:stCondLst>
                                            <p:cond delay="0"/>
                                          </p:stCondLst>
                                        </p:cTn>
                                        <p:tgtEl>
                                          <p:spTgt spid="429"/>
                                        </p:tgtEl>
                                        <p:attrNameLst>
                                          <p:attrName>style.visibility</p:attrName>
                                        </p:attrNameLst>
                                      </p:cBhvr>
                                      <p:to>
                                        <p:strVal val="visible"/>
                                      </p:to>
                                    </p:set>
                                    <p:animEffect transition="in" filter="barn(inVertical)">
                                      <p:cBhvr>
                                        <p:cTn id="24" dur="500"/>
                                        <p:tgtEl>
                                          <p:spTgt spid="429"/>
                                        </p:tgtEl>
                                      </p:cBhvr>
                                    </p:animEffect>
                                  </p:childTnLst>
                                </p:cTn>
                              </p:par>
                              <p:par>
                                <p:cTn id="25" presetID="14" presetClass="entr" presetSubtype="1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randombar(horizontal)">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300"/>
                                  </p:stCondLst>
                                  <p:childTnLst>
                                    <p:set>
                                      <p:cBhvr>
                                        <p:cTn id="31" dur="1" fill="hold">
                                          <p:stCondLst>
                                            <p:cond delay="0"/>
                                          </p:stCondLst>
                                        </p:cTn>
                                        <p:tgtEl>
                                          <p:spTgt spid="4"/>
                                        </p:tgtEl>
                                        <p:attrNameLst>
                                          <p:attrName>style.visibility</p:attrName>
                                        </p:attrNameLst>
                                      </p:cBhvr>
                                      <p:to>
                                        <p:strVal val="visible"/>
                                      </p:to>
                                    </p:set>
                                    <p:animEffect transition="in" filter="randombar(horizontal)">
                                      <p:cBhvr>
                                        <p:cTn id="32" dur="500"/>
                                        <p:tgtEl>
                                          <p:spTgt spid="4"/>
                                        </p:tgtEl>
                                      </p:cBhvr>
                                    </p:animEffect>
                                  </p:childTnLst>
                                </p:cTn>
                              </p:par>
                              <p:par>
                                <p:cTn id="33" presetID="14" presetClass="entr" presetSubtype="10" fill="hold" nodeType="withEffect">
                                  <p:stCondLst>
                                    <p:cond delay="600"/>
                                  </p:stCondLst>
                                  <p:childTnLst>
                                    <p:set>
                                      <p:cBhvr>
                                        <p:cTn id="34" dur="1" fill="hold">
                                          <p:stCondLst>
                                            <p:cond delay="0"/>
                                          </p:stCondLst>
                                        </p:cTn>
                                        <p:tgtEl>
                                          <p:spTgt spid="5"/>
                                        </p:tgtEl>
                                        <p:attrNameLst>
                                          <p:attrName>style.visibility</p:attrName>
                                        </p:attrNameLst>
                                      </p:cBhvr>
                                      <p:to>
                                        <p:strVal val="visible"/>
                                      </p:to>
                                    </p:set>
                                    <p:animEffect transition="in" filter="randombar(horizontal)">
                                      <p:cBhvr>
                                        <p:cTn id="35" dur="500"/>
                                        <p:tgtEl>
                                          <p:spTgt spid="5"/>
                                        </p:tgtEl>
                                      </p:cBhvr>
                                    </p:animEffect>
                                  </p:childTnLst>
                                </p:cTn>
                              </p:par>
                            </p:childTnLst>
                          </p:cTn>
                        </p:par>
                        <p:par>
                          <p:cTn id="36" fill="hold">
                            <p:stCondLst>
                              <p:cond delay="1100"/>
                            </p:stCondLst>
                            <p:childTnLst>
                              <p:par>
                                <p:cTn id="37" presetID="22" presetClass="entr" presetSubtype="8" fill="hold" grpId="0" nodeType="afterEffect">
                                  <p:stCondLst>
                                    <p:cond delay="0"/>
                                  </p:stCondLst>
                                  <p:childTnLst>
                                    <p:set>
                                      <p:cBhvr>
                                        <p:cTn id="38" dur="1" fill="hold">
                                          <p:stCondLst>
                                            <p:cond delay="0"/>
                                          </p:stCondLst>
                                        </p:cTn>
                                        <p:tgtEl>
                                          <p:spTgt spid="301"/>
                                        </p:tgtEl>
                                        <p:attrNameLst>
                                          <p:attrName>style.visibility</p:attrName>
                                        </p:attrNameLst>
                                      </p:cBhvr>
                                      <p:to>
                                        <p:strVal val="visible"/>
                                      </p:to>
                                    </p:set>
                                    <p:animEffect transition="in" filter="wipe(left)">
                                      <p:cBhvr>
                                        <p:cTn id="39" dur="500"/>
                                        <p:tgtEl>
                                          <p:spTgt spid="30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0"/>
                                        </p:tgtEl>
                                        <p:attrNameLst>
                                          <p:attrName>style.visibility</p:attrName>
                                        </p:attrNameLst>
                                      </p:cBhvr>
                                      <p:to>
                                        <p:strVal val="visible"/>
                                      </p:to>
                                    </p:set>
                                    <p:animEffect transition="in" filter="wipe(left)">
                                      <p:cBhvr>
                                        <p:cTn id="42" dur="500"/>
                                        <p:tgtEl>
                                          <p:spTgt spid="43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31"/>
                                        </p:tgtEl>
                                        <p:attrNameLst>
                                          <p:attrName>style.visibility</p:attrName>
                                        </p:attrNameLst>
                                      </p:cBhvr>
                                      <p:to>
                                        <p:strVal val="visible"/>
                                      </p:to>
                                    </p:set>
                                    <p:animEffect transition="in" filter="wipe(left)">
                                      <p:cBhvr>
                                        <p:cTn id="45" dur="500"/>
                                        <p:tgtEl>
                                          <p:spTgt spid="431"/>
                                        </p:tgtEl>
                                      </p:cBhvr>
                                    </p:animEffect>
                                  </p:childTnLst>
                                </p:cTn>
                              </p:par>
                            </p:childTnLst>
                          </p:cTn>
                        </p:par>
                        <p:par>
                          <p:cTn id="46" fill="hold">
                            <p:stCondLst>
                              <p:cond delay="1600"/>
                            </p:stCondLst>
                            <p:childTnLst>
                              <p:par>
                                <p:cTn id="47" presetID="31" presetClass="entr" presetSubtype="0" fill="hold" nodeType="afterEffect">
                                  <p:stCondLst>
                                    <p:cond delay="0"/>
                                  </p:stCondLst>
                                  <p:childTnLst>
                                    <p:set>
                                      <p:cBhvr>
                                        <p:cTn id="48" dur="1" fill="hold">
                                          <p:stCondLst>
                                            <p:cond delay="0"/>
                                          </p:stCondLst>
                                        </p:cTn>
                                        <p:tgtEl>
                                          <p:spTgt spid="420"/>
                                        </p:tgtEl>
                                        <p:attrNameLst>
                                          <p:attrName>style.visibility</p:attrName>
                                        </p:attrNameLst>
                                      </p:cBhvr>
                                      <p:to>
                                        <p:strVal val="visible"/>
                                      </p:to>
                                    </p:set>
                                    <p:anim calcmode="lin" valueType="num">
                                      <p:cBhvr>
                                        <p:cTn id="49" dur="1000" fill="hold"/>
                                        <p:tgtEl>
                                          <p:spTgt spid="420"/>
                                        </p:tgtEl>
                                        <p:attrNameLst>
                                          <p:attrName>ppt_w</p:attrName>
                                        </p:attrNameLst>
                                      </p:cBhvr>
                                      <p:tavLst>
                                        <p:tav tm="0">
                                          <p:val>
                                            <p:fltVal val="0"/>
                                          </p:val>
                                        </p:tav>
                                        <p:tav tm="100000">
                                          <p:val>
                                            <p:strVal val="#ppt_w"/>
                                          </p:val>
                                        </p:tav>
                                      </p:tavLst>
                                    </p:anim>
                                    <p:anim calcmode="lin" valueType="num">
                                      <p:cBhvr>
                                        <p:cTn id="50" dur="1000" fill="hold"/>
                                        <p:tgtEl>
                                          <p:spTgt spid="420"/>
                                        </p:tgtEl>
                                        <p:attrNameLst>
                                          <p:attrName>ppt_h</p:attrName>
                                        </p:attrNameLst>
                                      </p:cBhvr>
                                      <p:tavLst>
                                        <p:tav tm="0">
                                          <p:val>
                                            <p:fltVal val="0"/>
                                          </p:val>
                                        </p:tav>
                                        <p:tav tm="100000">
                                          <p:val>
                                            <p:strVal val="#ppt_h"/>
                                          </p:val>
                                        </p:tav>
                                      </p:tavLst>
                                    </p:anim>
                                    <p:anim calcmode="lin" valueType="num">
                                      <p:cBhvr>
                                        <p:cTn id="51" dur="1000" fill="hold"/>
                                        <p:tgtEl>
                                          <p:spTgt spid="420"/>
                                        </p:tgtEl>
                                        <p:attrNameLst>
                                          <p:attrName>style.rotation</p:attrName>
                                        </p:attrNameLst>
                                      </p:cBhvr>
                                      <p:tavLst>
                                        <p:tav tm="0">
                                          <p:val>
                                            <p:fltVal val="90"/>
                                          </p:val>
                                        </p:tav>
                                        <p:tav tm="100000">
                                          <p:val>
                                            <p:fltVal val="0"/>
                                          </p:val>
                                        </p:tav>
                                      </p:tavLst>
                                    </p:anim>
                                    <p:animEffect transition="in" filter="fade">
                                      <p:cBhvr>
                                        <p:cTn id="52" dur="1000"/>
                                        <p:tgtEl>
                                          <p:spTgt spid="420"/>
                                        </p:tgtEl>
                                      </p:cBhvr>
                                    </p:animEffect>
                                  </p:childTnLst>
                                </p:cTn>
                              </p:par>
                              <p:par>
                                <p:cTn id="53" presetID="31" presetClass="entr" presetSubtype="0" fill="hold" nodeType="withEffect">
                                  <p:stCondLst>
                                    <p:cond delay="0"/>
                                  </p:stCondLst>
                                  <p:childTnLst>
                                    <p:set>
                                      <p:cBhvr>
                                        <p:cTn id="54" dur="1" fill="hold">
                                          <p:stCondLst>
                                            <p:cond delay="0"/>
                                          </p:stCondLst>
                                        </p:cTn>
                                        <p:tgtEl>
                                          <p:spTgt spid="423"/>
                                        </p:tgtEl>
                                        <p:attrNameLst>
                                          <p:attrName>style.visibility</p:attrName>
                                        </p:attrNameLst>
                                      </p:cBhvr>
                                      <p:to>
                                        <p:strVal val="visible"/>
                                      </p:to>
                                    </p:set>
                                    <p:anim calcmode="lin" valueType="num">
                                      <p:cBhvr>
                                        <p:cTn id="55" dur="1000" fill="hold"/>
                                        <p:tgtEl>
                                          <p:spTgt spid="423"/>
                                        </p:tgtEl>
                                        <p:attrNameLst>
                                          <p:attrName>ppt_w</p:attrName>
                                        </p:attrNameLst>
                                      </p:cBhvr>
                                      <p:tavLst>
                                        <p:tav tm="0">
                                          <p:val>
                                            <p:fltVal val="0"/>
                                          </p:val>
                                        </p:tav>
                                        <p:tav tm="100000">
                                          <p:val>
                                            <p:strVal val="#ppt_w"/>
                                          </p:val>
                                        </p:tav>
                                      </p:tavLst>
                                    </p:anim>
                                    <p:anim calcmode="lin" valueType="num">
                                      <p:cBhvr>
                                        <p:cTn id="56" dur="1000" fill="hold"/>
                                        <p:tgtEl>
                                          <p:spTgt spid="423"/>
                                        </p:tgtEl>
                                        <p:attrNameLst>
                                          <p:attrName>ppt_h</p:attrName>
                                        </p:attrNameLst>
                                      </p:cBhvr>
                                      <p:tavLst>
                                        <p:tav tm="0">
                                          <p:val>
                                            <p:fltVal val="0"/>
                                          </p:val>
                                        </p:tav>
                                        <p:tav tm="100000">
                                          <p:val>
                                            <p:strVal val="#ppt_h"/>
                                          </p:val>
                                        </p:tav>
                                      </p:tavLst>
                                    </p:anim>
                                    <p:anim calcmode="lin" valueType="num">
                                      <p:cBhvr>
                                        <p:cTn id="57" dur="1000" fill="hold"/>
                                        <p:tgtEl>
                                          <p:spTgt spid="423"/>
                                        </p:tgtEl>
                                        <p:attrNameLst>
                                          <p:attrName>style.rotation</p:attrName>
                                        </p:attrNameLst>
                                      </p:cBhvr>
                                      <p:tavLst>
                                        <p:tav tm="0">
                                          <p:val>
                                            <p:fltVal val="90"/>
                                          </p:val>
                                        </p:tav>
                                        <p:tav tm="100000">
                                          <p:val>
                                            <p:fltVal val="0"/>
                                          </p:val>
                                        </p:tav>
                                      </p:tavLst>
                                    </p:anim>
                                    <p:animEffect transition="in" filter="fade">
                                      <p:cBhvr>
                                        <p:cTn id="58" dur="1000"/>
                                        <p:tgtEl>
                                          <p:spTgt spid="423"/>
                                        </p:tgtEl>
                                      </p:cBhvr>
                                    </p:animEffect>
                                  </p:childTnLst>
                                </p:cTn>
                              </p:par>
                              <p:par>
                                <p:cTn id="59" presetID="31" presetClass="entr" presetSubtype="0" fill="hold" nodeType="withEffect">
                                  <p:stCondLst>
                                    <p:cond delay="0"/>
                                  </p:stCondLst>
                                  <p:childTnLst>
                                    <p:set>
                                      <p:cBhvr>
                                        <p:cTn id="60" dur="1" fill="hold">
                                          <p:stCondLst>
                                            <p:cond delay="0"/>
                                          </p:stCondLst>
                                        </p:cTn>
                                        <p:tgtEl>
                                          <p:spTgt spid="426"/>
                                        </p:tgtEl>
                                        <p:attrNameLst>
                                          <p:attrName>style.visibility</p:attrName>
                                        </p:attrNameLst>
                                      </p:cBhvr>
                                      <p:to>
                                        <p:strVal val="visible"/>
                                      </p:to>
                                    </p:set>
                                    <p:anim calcmode="lin" valueType="num">
                                      <p:cBhvr>
                                        <p:cTn id="61" dur="1000" fill="hold"/>
                                        <p:tgtEl>
                                          <p:spTgt spid="426"/>
                                        </p:tgtEl>
                                        <p:attrNameLst>
                                          <p:attrName>ppt_w</p:attrName>
                                        </p:attrNameLst>
                                      </p:cBhvr>
                                      <p:tavLst>
                                        <p:tav tm="0">
                                          <p:val>
                                            <p:fltVal val="0"/>
                                          </p:val>
                                        </p:tav>
                                        <p:tav tm="100000">
                                          <p:val>
                                            <p:strVal val="#ppt_w"/>
                                          </p:val>
                                        </p:tav>
                                      </p:tavLst>
                                    </p:anim>
                                    <p:anim calcmode="lin" valueType="num">
                                      <p:cBhvr>
                                        <p:cTn id="62" dur="1000" fill="hold"/>
                                        <p:tgtEl>
                                          <p:spTgt spid="426"/>
                                        </p:tgtEl>
                                        <p:attrNameLst>
                                          <p:attrName>ppt_h</p:attrName>
                                        </p:attrNameLst>
                                      </p:cBhvr>
                                      <p:tavLst>
                                        <p:tav tm="0">
                                          <p:val>
                                            <p:fltVal val="0"/>
                                          </p:val>
                                        </p:tav>
                                        <p:tav tm="100000">
                                          <p:val>
                                            <p:strVal val="#ppt_h"/>
                                          </p:val>
                                        </p:tav>
                                      </p:tavLst>
                                    </p:anim>
                                    <p:anim calcmode="lin" valueType="num">
                                      <p:cBhvr>
                                        <p:cTn id="63" dur="1000" fill="hold"/>
                                        <p:tgtEl>
                                          <p:spTgt spid="426"/>
                                        </p:tgtEl>
                                        <p:attrNameLst>
                                          <p:attrName>style.rotation</p:attrName>
                                        </p:attrNameLst>
                                      </p:cBhvr>
                                      <p:tavLst>
                                        <p:tav tm="0">
                                          <p:val>
                                            <p:fltVal val="90"/>
                                          </p:val>
                                        </p:tav>
                                        <p:tav tm="100000">
                                          <p:val>
                                            <p:fltVal val="0"/>
                                          </p:val>
                                        </p:tav>
                                      </p:tavLst>
                                    </p:anim>
                                    <p:animEffect transition="in" filter="fade">
                                      <p:cBhvr>
                                        <p:cTn id="64" dur="1000"/>
                                        <p:tgtEl>
                                          <p:spTgt spid="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p:bldP spid="429" grpId="0"/>
      <p:bldP spid="430" grpId="0" animBg="1"/>
      <p:bldP spid="431" grpId="0" animBg="1"/>
      <p:bldP spid="137"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1"/>
          <p:cNvGrpSpPr>
            <a:grpSpLocks/>
          </p:cNvGrpSpPr>
          <p:nvPr/>
        </p:nvGrpSpPr>
        <p:grpSpPr bwMode="auto">
          <a:xfrm>
            <a:off x="5223010" y="811337"/>
            <a:ext cx="2735436" cy="1812674"/>
            <a:chOff x="5553800" y="924344"/>
            <a:chExt cx="2907525" cy="1927850"/>
          </a:xfrm>
        </p:grpSpPr>
        <p:sp>
          <p:nvSpPr>
            <p:cNvPr id="53" name="圆角矩形标注 52"/>
            <p:cNvSpPr/>
            <p:nvPr/>
          </p:nvSpPr>
          <p:spPr>
            <a:xfrm flipH="1">
              <a:off x="5553800" y="924344"/>
              <a:ext cx="2907525" cy="1927850"/>
            </a:xfrm>
            <a:prstGeom prst="wedgeRoundRectCallout">
              <a:avLst>
                <a:gd name="adj1" fmla="val -1475"/>
                <a:gd name="adj2" fmla="val 68169"/>
                <a:gd name="adj3" fmla="val 16667"/>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54" name="圆角矩形标注 53"/>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grpSp>
        <p:nvGrpSpPr>
          <p:cNvPr id="3" name="组合 54"/>
          <p:cNvGrpSpPr>
            <a:grpSpLocks/>
          </p:cNvGrpSpPr>
          <p:nvPr/>
        </p:nvGrpSpPr>
        <p:grpSpPr bwMode="auto">
          <a:xfrm>
            <a:off x="1485677" y="1157745"/>
            <a:ext cx="2451739" cy="1673812"/>
            <a:chOff x="1580089" y="1293093"/>
            <a:chExt cx="2605556" cy="1779954"/>
          </a:xfrm>
        </p:grpSpPr>
        <p:sp>
          <p:nvSpPr>
            <p:cNvPr id="56" name="圆角矩形标注 55"/>
            <p:cNvSpPr/>
            <p:nvPr/>
          </p:nvSpPr>
          <p:spPr>
            <a:xfrm>
              <a:off x="1592784" y="1293093"/>
              <a:ext cx="2592861" cy="1779954"/>
            </a:xfrm>
            <a:prstGeom prst="wedgeRoundRectCallout">
              <a:avLst>
                <a:gd name="adj1" fmla="val -15494"/>
                <a:gd name="adj2" fmla="val 64875"/>
                <a:gd name="adj3" fmla="val 16667"/>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57" name="圆角矩形标注 56"/>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grpSp>
        <p:nvGrpSpPr>
          <p:cNvPr id="4" name="组合 57"/>
          <p:cNvGrpSpPr>
            <a:grpSpLocks/>
          </p:cNvGrpSpPr>
          <p:nvPr/>
        </p:nvGrpSpPr>
        <p:grpSpPr bwMode="auto">
          <a:xfrm>
            <a:off x="3395405" y="2955488"/>
            <a:ext cx="2463684" cy="1670826"/>
            <a:chOff x="3609583" y="3228600"/>
            <a:chExt cx="2272417" cy="1559969"/>
          </a:xfrm>
        </p:grpSpPr>
        <p:sp>
          <p:nvSpPr>
            <p:cNvPr id="59" name="圆角矩形标注 58"/>
            <p:cNvSpPr/>
            <p:nvPr/>
          </p:nvSpPr>
          <p:spPr>
            <a:xfrm>
              <a:off x="3609583" y="3228600"/>
              <a:ext cx="2272417" cy="1559969"/>
            </a:xfrm>
            <a:prstGeom prst="wedgeRoundRectCallout">
              <a:avLst>
                <a:gd name="adj1" fmla="val -15494"/>
                <a:gd name="adj2" fmla="val 64875"/>
                <a:gd name="adj3" fmla="val 16667"/>
              </a:avLst>
            </a:prstGeom>
            <a:solidFill>
              <a:schemeClr val="accent4"/>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92D050"/>
                </a:solidFill>
                <a:latin typeface="Calibri"/>
                <a:ea typeface="微软雅黑"/>
              </a:endParaRPr>
            </a:p>
          </p:txBody>
        </p:sp>
        <p:sp>
          <p:nvSpPr>
            <p:cNvPr id="60" name="圆角矩形标注 59"/>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grpSp>
        <p:nvGrpSpPr>
          <p:cNvPr id="5" name="组合 60"/>
          <p:cNvGrpSpPr/>
          <p:nvPr/>
        </p:nvGrpSpPr>
        <p:grpSpPr>
          <a:xfrm>
            <a:off x="6008264" y="3023079"/>
            <a:ext cx="1053517" cy="857574"/>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chemeClr val="bg2"/>
            </a:solidFill>
            <a:ln>
              <a:noFill/>
            </a:ln>
          </p:spPr>
          <p:txBody>
            <a:bodyPr/>
            <a:lstStyle/>
            <a:p>
              <a:pPr defTabSz="910314">
                <a:defRPr/>
              </a:pPr>
              <a:endParaRPr lang="zh-CN" altLang="en-US" sz="1787">
                <a:solidFill>
                  <a:srgbClr val="00B0F0"/>
                </a:solidFill>
                <a:latin typeface="Arial"/>
                <a:ea typeface="微软雅黑"/>
              </a:endParaRPr>
            </a:p>
          </p:txBody>
        </p:sp>
      </p:grpSp>
      <p:grpSp>
        <p:nvGrpSpPr>
          <p:cNvPr id="6" name="组合 63"/>
          <p:cNvGrpSpPr/>
          <p:nvPr/>
        </p:nvGrpSpPr>
        <p:grpSpPr>
          <a:xfrm>
            <a:off x="4170174" y="1606655"/>
            <a:ext cx="918061" cy="747311"/>
            <a:chOff x="4433706" y="1770468"/>
            <a:chExt cx="976077" cy="794537"/>
          </a:xfrm>
          <a:effectLst>
            <a:outerShdw blurRad="50800" dist="38100" dir="2700000" algn="tl" rotWithShape="0">
              <a:prstClr val="black">
                <a:alpha val="40000"/>
              </a:prstClr>
            </a:outerShdw>
          </a:effectLst>
        </p:grpSpPr>
        <p:sp>
          <p:nvSpPr>
            <p:cNvPr id="65" name="圆角矩形标注 64"/>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nvGrpSpPr>
            <p:cNvPr id="7" name="组合 65"/>
            <p:cNvGrpSpPr/>
            <p:nvPr/>
          </p:nvGrpSpPr>
          <p:grpSpPr>
            <a:xfrm>
              <a:off x="4572893" y="1866135"/>
              <a:ext cx="612285" cy="618178"/>
              <a:chOff x="10560864" y="2750058"/>
              <a:chExt cx="612285" cy="618178"/>
            </a:xfrm>
            <a:solidFill>
              <a:schemeClr val="accent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grpSp>
      </p:grpSp>
      <p:grpSp>
        <p:nvGrpSpPr>
          <p:cNvPr id="9" name="组合 77"/>
          <p:cNvGrpSpPr/>
          <p:nvPr/>
        </p:nvGrpSpPr>
        <p:grpSpPr>
          <a:xfrm>
            <a:off x="1701835" y="3339844"/>
            <a:ext cx="1083649" cy="747311"/>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grpFill/>
              <a:ln>
                <a:noFill/>
              </a:ln>
              <a:extLst/>
            </p:spPr>
            <p:txBody>
              <a:bodyPr/>
              <a:lstStyle/>
              <a:p>
                <a:pPr defTabSz="910314">
                  <a:defRPr/>
                </a:pPr>
                <a:endParaRPr lang="zh-CN" altLang="en-US" sz="1787">
                  <a:solidFill>
                    <a:srgbClr val="92D050"/>
                  </a:solidFill>
                  <a:latin typeface="Arial"/>
                  <a:ea typeface="微软雅黑"/>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grpFill/>
              <a:ln>
                <a:noFill/>
              </a:ln>
              <a:extLst/>
            </p:spPr>
            <p:txBody>
              <a:bodyPr/>
              <a:lstStyle/>
              <a:p>
                <a:pPr defTabSz="910314">
                  <a:defRPr/>
                </a:pPr>
                <a:endParaRPr lang="zh-CN" altLang="en-US" sz="1787">
                  <a:solidFill>
                    <a:srgbClr val="92D050"/>
                  </a:solidFill>
                  <a:latin typeface="Arial"/>
                  <a:ea typeface="微软雅黑"/>
                </a:endParaRPr>
              </a:p>
            </p:txBody>
          </p:sp>
        </p:grpSp>
      </p:grpSp>
      <p:sp>
        <p:nvSpPr>
          <p:cNvPr id="83" name="Title 3"/>
          <p:cNvSpPr txBox="1">
            <a:spLocks/>
          </p:cNvSpPr>
          <p:nvPr/>
        </p:nvSpPr>
        <p:spPr>
          <a:xfrm>
            <a:off x="1587633" y="1233422"/>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0000"/>
                </a:solidFill>
                <a:effectLst>
                  <a:innerShdw blurRad="63500" dist="50800" dir="13500000">
                    <a:prstClr val="black">
                      <a:alpha val="50000"/>
                    </a:prstClr>
                  </a:innerShdw>
                </a:effectLst>
                <a:latin typeface="微软雅黑" pitchFamily="34" charset="-122"/>
                <a:ea typeface="微软雅黑"/>
              </a:rPr>
              <a:t>01</a:t>
            </a:r>
            <a:endParaRPr lang="en-US" sz="3386" b="1" dirty="0">
              <a:solidFill>
                <a:srgbClr val="FF0000"/>
              </a:solidFill>
              <a:effectLst>
                <a:innerShdw blurRad="63500" dist="50800" dir="13500000">
                  <a:prstClr val="black">
                    <a:alpha val="50000"/>
                  </a:prstClr>
                </a:innerShdw>
              </a:effectLst>
              <a:latin typeface="微软雅黑" pitchFamily="34" charset="-122"/>
              <a:ea typeface="微软雅黑"/>
            </a:endParaRPr>
          </a:p>
        </p:txBody>
      </p:sp>
      <p:sp>
        <p:nvSpPr>
          <p:cNvPr id="84" name="TextBox 83"/>
          <p:cNvSpPr txBox="1"/>
          <p:nvPr/>
        </p:nvSpPr>
        <p:spPr>
          <a:xfrm>
            <a:off x="1591689" y="1795318"/>
            <a:ext cx="2505492" cy="821807"/>
          </a:xfrm>
          <a:prstGeom prst="rect">
            <a:avLst/>
          </a:prstGeom>
          <a:noFill/>
        </p:spPr>
        <p:txBody>
          <a:bodyPr lIns="68243" tIns="34121" rIns="68243" bIns="34121">
            <a:spAutoFit/>
          </a:bodyPr>
          <a:lstStyle/>
          <a:p>
            <a:pPr defTabSz="910314">
              <a:lnSpc>
                <a:spcPct val="130000"/>
              </a:lnSpc>
              <a:defRPr/>
            </a:pPr>
            <a:r>
              <a:rPr lang="zh-CN" altLang="en-US" sz="1505" b="1" dirty="0">
                <a:solidFill>
                  <a:srgbClr val="FF0000"/>
                </a:solidFill>
                <a:latin typeface="微软雅黑" pitchFamily="34" charset="-122"/>
                <a:ea typeface="微软雅黑"/>
              </a:rPr>
              <a:t>单击此处填加标题</a:t>
            </a:r>
            <a:endParaRPr lang="en-US" altLang="zh-CN" sz="1505" b="1" dirty="0">
              <a:solidFill>
                <a:srgbClr val="FF0000"/>
              </a:solidFill>
              <a:latin typeface="微软雅黑" pitchFamily="34" charset="-122"/>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endParaRPr lang="en-US" altLang="zh-CN" sz="1129" dirty="0">
              <a:solidFill>
                <a:srgbClr val="262626"/>
              </a:solidFill>
              <a:latin typeface="微软雅黑"/>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p>
        </p:txBody>
      </p:sp>
      <p:sp>
        <p:nvSpPr>
          <p:cNvPr id="85" name="Title 3"/>
          <p:cNvSpPr txBox="1">
            <a:spLocks/>
          </p:cNvSpPr>
          <p:nvPr/>
        </p:nvSpPr>
        <p:spPr>
          <a:xfrm>
            <a:off x="5583583" y="923511"/>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92D050"/>
                </a:solidFill>
                <a:effectLst>
                  <a:innerShdw blurRad="63500" dist="50800" dir="13500000">
                    <a:prstClr val="black">
                      <a:alpha val="50000"/>
                    </a:prstClr>
                  </a:innerShdw>
                </a:effectLst>
                <a:latin typeface="微软雅黑" pitchFamily="34" charset="-122"/>
                <a:ea typeface="微软雅黑"/>
              </a:rPr>
              <a:t>02</a:t>
            </a:r>
            <a:endParaRPr lang="en-US" sz="3386" b="1" dirty="0">
              <a:solidFill>
                <a:srgbClr val="92D050"/>
              </a:solidFill>
              <a:effectLst>
                <a:innerShdw blurRad="63500" dist="50800" dir="13500000">
                  <a:prstClr val="black">
                    <a:alpha val="50000"/>
                  </a:prstClr>
                </a:innerShdw>
              </a:effectLst>
              <a:latin typeface="微软雅黑" pitchFamily="34" charset="-122"/>
              <a:ea typeface="微软雅黑"/>
            </a:endParaRPr>
          </a:p>
        </p:txBody>
      </p:sp>
      <p:sp>
        <p:nvSpPr>
          <p:cNvPr id="86" name="TextBox 85"/>
          <p:cNvSpPr txBox="1"/>
          <p:nvPr/>
        </p:nvSpPr>
        <p:spPr>
          <a:xfrm>
            <a:off x="5587337" y="1484744"/>
            <a:ext cx="2506985" cy="821807"/>
          </a:xfrm>
          <a:prstGeom prst="rect">
            <a:avLst/>
          </a:prstGeom>
          <a:noFill/>
        </p:spPr>
        <p:txBody>
          <a:bodyPr lIns="68243" tIns="34121" rIns="68243" bIns="34121">
            <a:spAutoFit/>
          </a:bodyPr>
          <a:lstStyle/>
          <a:p>
            <a:pPr defTabSz="910314">
              <a:lnSpc>
                <a:spcPct val="130000"/>
              </a:lnSpc>
              <a:defRPr/>
            </a:pPr>
            <a:r>
              <a:rPr lang="zh-CN" altLang="en-US" sz="1505" b="1" dirty="0">
                <a:solidFill>
                  <a:srgbClr val="92D050"/>
                </a:solidFill>
                <a:latin typeface="微软雅黑" pitchFamily="34" charset="-122"/>
                <a:ea typeface="微软雅黑"/>
              </a:rPr>
              <a:t>单击此处填加标题</a:t>
            </a:r>
            <a:endParaRPr lang="en-US" altLang="zh-CN" sz="1505" b="1" dirty="0">
              <a:solidFill>
                <a:srgbClr val="92D050"/>
              </a:solidFill>
              <a:latin typeface="微软雅黑" pitchFamily="34" charset="-122"/>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endParaRPr lang="en-US" altLang="zh-CN" sz="1129" dirty="0">
              <a:solidFill>
                <a:srgbClr val="262626"/>
              </a:solidFill>
              <a:latin typeface="微软雅黑"/>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p>
        </p:txBody>
      </p:sp>
      <p:sp>
        <p:nvSpPr>
          <p:cNvPr id="87" name="Title 3"/>
          <p:cNvSpPr txBox="1">
            <a:spLocks/>
          </p:cNvSpPr>
          <p:nvPr/>
        </p:nvSpPr>
        <p:spPr>
          <a:xfrm>
            <a:off x="3488353" y="3062077"/>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00B0F0"/>
                </a:solidFill>
                <a:effectLst>
                  <a:innerShdw blurRad="63500" dist="50800" dir="13500000">
                    <a:prstClr val="black">
                      <a:alpha val="50000"/>
                    </a:prstClr>
                  </a:innerShdw>
                </a:effectLst>
                <a:latin typeface="微软雅黑" pitchFamily="34" charset="-122"/>
                <a:ea typeface="微软雅黑"/>
              </a:rPr>
              <a:t>03</a:t>
            </a:r>
            <a:endParaRPr lang="en-US" sz="3386" b="1" dirty="0">
              <a:solidFill>
                <a:srgbClr val="00B0F0"/>
              </a:solidFill>
              <a:effectLst>
                <a:innerShdw blurRad="63500" dist="50800" dir="13500000">
                  <a:prstClr val="black">
                    <a:alpha val="50000"/>
                  </a:prstClr>
                </a:innerShdw>
              </a:effectLst>
              <a:latin typeface="微软雅黑" pitchFamily="34" charset="-122"/>
              <a:ea typeface="微软雅黑"/>
            </a:endParaRPr>
          </a:p>
        </p:txBody>
      </p:sp>
      <p:sp>
        <p:nvSpPr>
          <p:cNvPr id="88" name="TextBox 87"/>
          <p:cNvSpPr txBox="1"/>
          <p:nvPr/>
        </p:nvSpPr>
        <p:spPr>
          <a:xfrm>
            <a:off x="3487980" y="3624416"/>
            <a:ext cx="2506985" cy="821807"/>
          </a:xfrm>
          <a:prstGeom prst="rect">
            <a:avLst/>
          </a:prstGeom>
          <a:noFill/>
        </p:spPr>
        <p:txBody>
          <a:bodyPr lIns="68243" tIns="34121" rIns="68243" bIns="34121">
            <a:spAutoFit/>
          </a:bodyPr>
          <a:lstStyle/>
          <a:p>
            <a:pPr defTabSz="910314">
              <a:lnSpc>
                <a:spcPct val="130000"/>
              </a:lnSpc>
              <a:defRPr/>
            </a:pPr>
            <a:r>
              <a:rPr lang="zh-CN" altLang="en-US" sz="1505" b="1" dirty="0">
                <a:solidFill>
                  <a:srgbClr val="00B0F0"/>
                </a:solidFill>
                <a:latin typeface="微软雅黑" pitchFamily="34" charset="-122"/>
                <a:ea typeface="微软雅黑"/>
              </a:rPr>
              <a:t>单击此处填加标题</a:t>
            </a:r>
            <a:endParaRPr lang="en-US" altLang="zh-CN" sz="1505" b="1" dirty="0">
              <a:solidFill>
                <a:srgbClr val="00B0F0"/>
              </a:solidFill>
              <a:latin typeface="微软雅黑" pitchFamily="34" charset="-122"/>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endParaRPr lang="en-US" altLang="zh-CN" sz="1129" dirty="0">
              <a:solidFill>
                <a:srgbClr val="262626"/>
              </a:solidFill>
              <a:latin typeface="微软雅黑"/>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p>
        </p:txBody>
      </p:sp>
      <p:sp>
        <p:nvSpPr>
          <p:cNvPr id="39"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40" name="组合 39"/>
          <p:cNvGrpSpPr/>
          <p:nvPr/>
        </p:nvGrpSpPr>
        <p:grpSpPr>
          <a:xfrm>
            <a:off x="331635" y="679277"/>
            <a:ext cx="8682581" cy="63818"/>
            <a:chOff x="288133" y="483063"/>
            <a:chExt cx="8772740" cy="64666"/>
          </a:xfrm>
        </p:grpSpPr>
        <p:sp>
          <p:nvSpPr>
            <p:cNvPr id="41" name="任意多边形 4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42" name="直接连接符 41"/>
            <p:cNvCxnSpPr>
              <a:stCxn id="4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3" name="组合 42"/>
          <p:cNvGrpSpPr/>
          <p:nvPr/>
        </p:nvGrpSpPr>
        <p:grpSpPr>
          <a:xfrm>
            <a:off x="1" y="305046"/>
            <a:ext cx="603004" cy="332759"/>
            <a:chOff x="0" y="252065"/>
            <a:chExt cx="641111" cy="392113"/>
          </a:xfrm>
        </p:grpSpPr>
        <p:sp>
          <p:nvSpPr>
            <p:cNvPr id="4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6" name="五边形 4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1749927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down)">
                                      <p:cBhvr>
                                        <p:cTn id="12" dur="500"/>
                                        <p:tgtEl>
                                          <p:spTgt spid="4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
                                        </p:tgtEl>
                                        <p:attrNameLst>
                                          <p:attrName>ppt_y</p:attrName>
                                        </p:attrNameLst>
                                      </p:cBhvr>
                                      <p:tavLst>
                                        <p:tav tm="0">
                                          <p:val>
                                            <p:strVal val="#ppt_y"/>
                                          </p:val>
                                        </p:tav>
                                        <p:tav tm="100000">
                                          <p:val>
                                            <p:strVal val="#ppt_y"/>
                                          </p:val>
                                        </p:tav>
                                      </p:tavLst>
                                    </p:anim>
                                    <p:anim calcmode="lin" valueType="num">
                                      <p:cBhvr>
                                        <p:cTn id="1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39"/>
                                        </p:tgtEl>
                                      </p:cBhvr>
                                    </p:animEffect>
                                  </p:childTnLst>
                                </p:cTn>
                              </p:par>
                            </p:childTnLst>
                          </p:cTn>
                        </p:par>
                        <p:par>
                          <p:cTn id="21" fill="hold">
                            <p:stCondLst>
                              <p:cond delay="145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 fill="hold"/>
                                        <p:tgtEl>
                                          <p:spTgt spid="3"/>
                                        </p:tgtEl>
                                        <p:attrNameLst>
                                          <p:attrName>ppt_w</p:attrName>
                                        </p:attrNameLst>
                                      </p:cBhvr>
                                      <p:tavLst>
                                        <p:tav tm="0">
                                          <p:val>
                                            <p:fltVal val="0"/>
                                          </p:val>
                                        </p:tav>
                                        <p:tav tm="100000">
                                          <p:val>
                                            <p:strVal val="#ppt_w"/>
                                          </p:val>
                                        </p:tav>
                                      </p:tavLst>
                                    </p:anim>
                                    <p:anim calcmode="lin" valueType="num">
                                      <p:cBhvr>
                                        <p:cTn id="25" dur="100" fill="hold"/>
                                        <p:tgtEl>
                                          <p:spTgt spid="3"/>
                                        </p:tgtEl>
                                        <p:attrNameLst>
                                          <p:attrName>ppt_h</p:attrName>
                                        </p:attrNameLst>
                                      </p:cBhvr>
                                      <p:tavLst>
                                        <p:tav tm="0">
                                          <p:val>
                                            <p:fltVal val="0"/>
                                          </p:val>
                                        </p:tav>
                                        <p:tav tm="100000">
                                          <p:val>
                                            <p:strVal val="#ppt_h"/>
                                          </p:val>
                                        </p:tav>
                                      </p:tavLst>
                                    </p:anim>
                                    <p:animEffect transition="in" filter="fade">
                                      <p:cBhvr>
                                        <p:cTn id="26" dur="100"/>
                                        <p:tgtEl>
                                          <p:spTgt spid="3"/>
                                        </p:tgtEl>
                                      </p:cBhvr>
                                    </p:animEffect>
                                  </p:childTnLst>
                                </p:cTn>
                              </p:par>
                              <p:par>
                                <p:cTn id="27" presetID="6" presetClass="emph" presetSubtype="0" fill="hold" nodeType="withEffect">
                                  <p:stCondLst>
                                    <p:cond delay="100"/>
                                  </p:stCondLst>
                                  <p:childTnLst>
                                    <p:animScale>
                                      <p:cBhvr>
                                        <p:cTn id="28" dur="100" fill="hold"/>
                                        <p:tgtEl>
                                          <p:spTgt spid="3"/>
                                        </p:tgtEl>
                                      </p:cBhvr>
                                      <p:by x="110000" y="110000"/>
                                    </p:animScale>
                                  </p:childTnLst>
                                </p:cTn>
                              </p:par>
                              <p:par>
                                <p:cTn id="29" presetID="6" presetClass="emph" presetSubtype="0" fill="hold" nodeType="withEffect">
                                  <p:stCondLst>
                                    <p:cond delay="200"/>
                                  </p:stCondLst>
                                  <p:childTnLst>
                                    <p:animScale>
                                      <p:cBhvr>
                                        <p:cTn id="30" dur="200" fill="hold"/>
                                        <p:tgtEl>
                                          <p:spTgt spid="3"/>
                                        </p:tgtEl>
                                      </p:cBhvr>
                                      <p:by x="90000" y="90000"/>
                                    </p:animScale>
                                  </p:childTnLst>
                                </p:cTn>
                              </p:par>
                              <p:par>
                                <p:cTn id="31" presetID="6" presetClass="emph" presetSubtype="0" fill="hold" nodeType="withEffect">
                                  <p:stCondLst>
                                    <p:cond delay="400"/>
                                  </p:stCondLst>
                                  <p:childTnLst>
                                    <p:animScale>
                                      <p:cBhvr>
                                        <p:cTn id="32" dur="100" fill="hold"/>
                                        <p:tgtEl>
                                          <p:spTgt spid="3"/>
                                        </p:tgtEl>
                                      </p:cBhvr>
                                      <p:by x="105000" y="105000"/>
                                    </p:animScale>
                                  </p:childTnLst>
                                </p:cTn>
                              </p:par>
                              <p:par>
                                <p:cTn id="33" presetID="6" presetClass="emph" presetSubtype="0" fill="hold" nodeType="withEffect">
                                  <p:stCondLst>
                                    <p:cond delay="500"/>
                                  </p:stCondLst>
                                  <p:childTnLst>
                                    <p:animScale>
                                      <p:cBhvr>
                                        <p:cTn id="34" dur="200" fill="hold"/>
                                        <p:tgtEl>
                                          <p:spTgt spid="3"/>
                                        </p:tgtEl>
                                      </p:cBhvr>
                                      <p:by x="95000" y="95000"/>
                                    </p:animScale>
                                  </p:childTnLst>
                                </p:cTn>
                              </p:par>
                            </p:childTnLst>
                          </p:cTn>
                        </p:par>
                        <p:par>
                          <p:cTn id="35" fill="hold" nodeType="afterGroup">
                            <p:stCondLst>
                              <p:cond delay="2150"/>
                            </p:stCondLst>
                            <p:childTnLst>
                              <p:par>
                                <p:cTn id="36" presetID="53" presetClass="entr" presetSubtype="16"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 fill="hold"/>
                                        <p:tgtEl>
                                          <p:spTgt spid="2"/>
                                        </p:tgtEl>
                                        <p:attrNameLst>
                                          <p:attrName>ppt_w</p:attrName>
                                        </p:attrNameLst>
                                      </p:cBhvr>
                                      <p:tavLst>
                                        <p:tav tm="0">
                                          <p:val>
                                            <p:fltVal val="0"/>
                                          </p:val>
                                        </p:tav>
                                        <p:tav tm="100000">
                                          <p:val>
                                            <p:strVal val="#ppt_w"/>
                                          </p:val>
                                        </p:tav>
                                      </p:tavLst>
                                    </p:anim>
                                    <p:anim calcmode="lin" valueType="num">
                                      <p:cBhvr>
                                        <p:cTn id="39" dur="100" fill="hold"/>
                                        <p:tgtEl>
                                          <p:spTgt spid="2"/>
                                        </p:tgtEl>
                                        <p:attrNameLst>
                                          <p:attrName>ppt_h</p:attrName>
                                        </p:attrNameLst>
                                      </p:cBhvr>
                                      <p:tavLst>
                                        <p:tav tm="0">
                                          <p:val>
                                            <p:fltVal val="0"/>
                                          </p:val>
                                        </p:tav>
                                        <p:tav tm="100000">
                                          <p:val>
                                            <p:strVal val="#ppt_h"/>
                                          </p:val>
                                        </p:tav>
                                      </p:tavLst>
                                    </p:anim>
                                    <p:animEffect transition="in" filter="fade">
                                      <p:cBhvr>
                                        <p:cTn id="40" dur="100"/>
                                        <p:tgtEl>
                                          <p:spTgt spid="2"/>
                                        </p:tgtEl>
                                      </p:cBhvr>
                                    </p:animEffect>
                                  </p:childTnLst>
                                </p:cTn>
                              </p:par>
                              <p:par>
                                <p:cTn id="41" presetID="6" presetClass="emph" presetSubtype="0" fill="hold" nodeType="withEffect">
                                  <p:stCondLst>
                                    <p:cond delay="100"/>
                                  </p:stCondLst>
                                  <p:childTnLst>
                                    <p:animScale>
                                      <p:cBhvr>
                                        <p:cTn id="42" dur="100" fill="hold"/>
                                        <p:tgtEl>
                                          <p:spTgt spid="2"/>
                                        </p:tgtEl>
                                      </p:cBhvr>
                                      <p:by x="110000" y="110000"/>
                                    </p:animScale>
                                  </p:childTnLst>
                                </p:cTn>
                              </p:par>
                              <p:par>
                                <p:cTn id="43" presetID="6" presetClass="emph" presetSubtype="0" fill="hold" nodeType="withEffect">
                                  <p:stCondLst>
                                    <p:cond delay="200"/>
                                  </p:stCondLst>
                                  <p:childTnLst>
                                    <p:animScale>
                                      <p:cBhvr>
                                        <p:cTn id="44" dur="200" fill="hold"/>
                                        <p:tgtEl>
                                          <p:spTgt spid="2"/>
                                        </p:tgtEl>
                                      </p:cBhvr>
                                      <p:by x="90000" y="90000"/>
                                    </p:animScale>
                                  </p:childTnLst>
                                </p:cTn>
                              </p:par>
                              <p:par>
                                <p:cTn id="45" presetID="6" presetClass="emph" presetSubtype="0" fill="hold" nodeType="withEffect">
                                  <p:stCondLst>
                                    <p:cond delay="400"/>
                                  </p:stCondLst>
                                  <p:childTnLst>
                                    <p:animScale>
                                      <p:cBhvr>
                                        <p:cTn id="46" dur="100" fill="hold"/>
                                        <p:tgtEl>
                                          <p:spTgt spid="2"/>
                                        </p:tgtEl>
                                      </p:cBhvr>
                                      <p:by x="105000" y="105000"/>
                                    </p:animScale>
                                  </p:childTnLst>
                                </p:cTn>
                              </p:par>
                              <p:par>
                                <p:cTn id="47" presetID="6" presetClass="emph" presetSubtype="0" fill="hold" nodeType="withEffect">
                                  <p:stCondLst>
                                    <p:cond delay="500"/>
                                  </p:stCondLst>
                                  <p:childTnLst>
                                    <p:animScale>
                                      <p:cBhvr>
                                        <p:cTn id="48" dur="200" fill="hold"/>
                                        <p:tgtEl>
                                          <p:spTgt spid="2"/>
                                        </p:tgtEl>
                                      </p:cBhvr>
                                      <p:by x="95000" y="95000"/>
                                    </p:animScale>
                                  </p:childTnLst>
                                </p:cTn>
                              </p:par>
                            </p:childTnLst>
                          </p:cTn>
                        </p:par>
                        <p:par>
                          <p:cTn id="49" fill="hold" nodeType="afterGroup">
                            <p:stCondLst>
                              <p:cond delay="2850"/>
                            </p:stCondLst>
                            <p:childTnLst>
                              <p:par>
                                <p:cTn id="50" presetID="53" presetClass="entr" presetSubtype="16"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100" fill="hold"/>
                                        <p:tgtEl>
                                          <p:spTgt spid="4"/>
                                        </p:tgtEl>
                                        <p:attrNameLst>
                                          <p:attrName>ppt_w</p:attrName>
                                        </p:attrNameLst>
                                      </p:cBhvr>
                                      <p:tavLst>
                                        <p:tav tm="0">
                                          <p:val>
                                            <p:fltVal val="0"/>
                                          </p:val>
                                        </p:tav>
                                        <p:tav tm="100000">
                                          <p:val>
                                            <p:strVal val="#ppt_w"/>
                                          </p:val>
                                        </p:tav>
                                      </p:tavLst>
                                    </p:anim>
                                    <p:anim calcmode="lin" valueType="num">
                                      <p:cBhvr>
                                        <p:cTn id="53" dur="100" fill="hold"/>
                                        <p:tgtEl>
                                          <p:spTgt spid="4"/>
                                        </p:tgtEl>
                                        <p:attrNameLst>
                                          <p:attrName>ppt_h</p:attrName>
                                        </p:attrNameLst>
                                      </p:cBhvr>
                                      <p:tavLst>
                                        <p:tav tm="0">
                                          <p:val>
                                            <p:fltVal val="0"/>
                                          </p:val>
                                        </p:tav>
                                        <p:tav tm="100000">
                                          <p:val>
                                            <p:strVal val="#ppt_h"/>
                                          </p:val>
                                        </p:tav>
                                      </p:tavLst>
                                    </p:anim>
                                    <p:animEffect transition="in" filter="fade">
                                      <p:cBhvr>
                                        <p:cTn id="54" dur="100"/>
                                        <p:tgtEl>
                                          <p:spTgt spid="4"/>
                                        </p:tgtEl>
                                      </p:cBhvr>
                                    </p:animEffect>
                                  </p:childTnLst>
                                </p:cTn>
                              </p:par>
                              <p:par>
                                <p:cTn id="55" presetID="6" presetClass="emph" presetSubtype="0" fill="hold" nodeType="withEffect">
                                  <p:stCondLst>
                                    <p:cond delay="100"/>
                                  </p:stCondLst>
                                  <p:childTnLst>
                                    <p:animScale>
                                      <p:cBhvr>
                                        <p:cTn id="56" dur="100" fill="hold"/>
                                        <p:tgtEl>
                                          <p:spTgt spid="4"/>
                                        </p:tgtEl>
                                      </p:cBhvr>
                                      <p:by x="110000" y="110000"/>
                                    </p:animScale>
                                  </p:childTnLst>
                                </p:cTn>
                              </p:par>
                              <p:par>
                                <p:cTn id="57" presetID="6" presetClass="emph" presetSubtype="0" fill="hold" nodeType="withEffect">
                                  <p:stCondLst>
                                    <p:cond delay="200"/>
                                  </p:stCondLst>
                                  <p:childTnLst>
                                    <p:animScale>
                                      <p:cBhvr>
                                        <p:cTn id="58" dur="200" fill="hold"/>
                                        <p:tgtEl>
                                          <p:spTgt spid="4"/>
                                        </p:tgtEl>
                                      </p:cBhvr>
                                      <p:by x="90000" y="90000"/>
                                    </p:animScale>
                                  </p:childTnLst>
                                </p:cTn>
                              </p:par>
                              <p:par>
                                <p:cTn id="59" presetID="6" presetClass="emph" presetSubtype="0" fill="hold" nodeType="withEffect">
                                  <p:stCondLst>
                                    <p:cond delay="400"/>
                                  </p:stCondLst>
                                  <p:childTnLst>
                                    <p:animScale>
                                      <p:cBhvr>
                                        <p:cTn id="60" dur="100" fill="hold"/>
                                        <p:tgtEl>
                                          <p:spTgt spid="4"/>
                                        </p:tgtEl>
                                      </p:cBhvr>
                                      <p:by x="105000" y="105000"/>
                                    </p:animScale>
                                  </p:childTnLst>
                                </p:cTn>
                              </p:par>
                              <p:par>
                                <p:cTn id="61" presetID="6" presetClass="emph" presetSubtype="0" fill="hold" nodeType="withEffect">
                                  <p:stCondLst>
                                    <p:cond delay="500"/>
                                  </p:stCondLst>
                                  <p:childTnLst>
                                    <p:animScale>
                                      <p:cBhvr>
                                        <p:cTn id="62" dur="200" fill="hold"/>
                                        <p:tgtEl>
                                          <p:spTgt spid="4"/>
                                        </p:tgtEl>
                                      </p:cBhvr>
                                      <p:by x="95000" y="95000"/>
                                    </p:animScale>
                                  </p:childTnLst>
                                </p:cTn>
                              </p:par>
                            </p:childTnLst>
                          </p:cTn>
                        </p:par>
                        <p:par>
                          <p:cTn id="63" fill="hold" nodeType="afterGroup">
                            <p:stCondLst>
                              <p:cond delay="3550"/>
                            </p:stCondLst>
                            <p:childTnLst>
                              <p:par>
                                <p:cTn id="64" presetID="53" presetClass="entr" presetSubtype="16" fill="hold" nodeType="after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100" fill="hold"/>
                                        <p:tgtEl>
                                          <p:spTgt spid="6"/>
                                        </p:tgtEl>
                                        <p:attrNameLst>
                                          <p:attrName>ppt_w</p:attrName>
                                        </p:attrNameLst>
                                      </p:cBhvr>
                                      <p:tavLst>
                                        <p:tav tm="0">
                                          <p:val>
                                            <p:fltVal val="0"/>
                                          </p:val>
                                        </p:tav>
                                        <p:tav tm="100000">
                                          <p:val>
                                            <p:strVal val="#ppt_w"/>
                                          </p:val>
                                        </p:tav>
                                      </p:tavLst>
                                    </p:anim>
                                    <p:anim calcmode="lin" valueType="num">
                                      <p:cBhvr>
                                        <p:cTn id="67" dur="100" fill="hold"/>
                                        <p:tgtEl>
                                          <p:spTgt spid="6"/>
                                        </p:tgtEl>
                                        <p:attrNameLst>
                                          <p:attrName>ppt_h</p:attrName>
                                        </p:attrNameLst>
                                      </p:cBhvr>
                                      <p:tavLst>
                                        <p:tav tm="0">
                                          <p:val>
                                            <p:fltVal val="0"/>
                                          </p:val>
                                        </p:tav>
                                        <p:tav tm="100000">
                                          <p:val>
                                            <p:strVal val="#ppt_h"/>
                                          </p:val>
                                        </p:tav>
                                      </p:tavLst>
                                    </p:anim>
                                    <p:animEffect transition="in" filter="fade">
                                      <p:cBhvr>
                                        <p:cTn id="68" dur="100"/>
                                        <p:tgtEl>
                                          <p:spTgt spid="6"/>
                                        </p:tgtEl>
                                      </p:cBhvr>
                                    </p:animEffect>
                                  </p:childTnLst>
                                </p:cTn>
                              </p:par>
                              <p:par>
                                <p:cTn id="69" presetID="6" presetClass="emph" presetSubtype="0" fill="hold" nodeType="withEffect">
                                  <p:stCondLst>
                                    <p:cond delay="100"/>
                                  </p:stCondLst>
                                  <p:childTnLst>
                                    <p:animScale>
                                      <p:cBhvr>
                                        <p:cTn id="70" dur="100" fill="hold"/>
                                        <p:tgtEl>
                                          <p:spTgt spid="6"/>
                                        </p:tgtEl>
                                      </p:cBhvr>
                                      <p:by x="110000" y="110000"/>
                                    </p:animScale>
                                  </p:childTnLst>
                                </p:cTn>
                              </p:par>
                              <p:par>
                                <p:cTn id="71" presetID="6" presetClass="emph" presetSubtype="0" fill="hold" nodeType="withEffect">
                                  <p:stCondLst>
                                    <p:cond delay="200"/>
                                  </p:stCondLst>
                                  <p:childTnLst>
                                    <p:animScale>
                                      <p:cBhvr>
                                        <p:cTn id="72" dur="200" fill="hold"/>
                                        <p:tgtEl>
                                          <p:spTgt spid="6"/>
                                        </p:tgtEl>
                                      </p:cBhvr>
                                      <p:by x="90000" y="90000"/>
                                    </p:animScale>
                                  </p:childTnLst>
                                </p:cTn>
                              </p:par>
                              <p:par>
                                <p:cTn id="73" presetID="6" presetClass="emph" presetSubtype="0" fill="hold" nodeType="withEffect">
                                  <p:stCondLst>
                                    <p:cond delay="400"/>
                                  </p:stCondLst>
                                  <p:childTnLst>
                                    <p:animScale>
                                      <p:cBhvr>
                                        <p:cTn id="74" dur="100" fill="hold"/>
                                        <p:tgtEl>
                                          <p:spTgt spid="6"/>
                                        </p:tgtEl>
                                      </p:cBhvr>
                                      <p:by x="105000" y="105000"/>
                                    </p:animScale>
                                  </p:childTnLst>
                                </p:cTn>
                              </p:par>
                              <p:par>
                                <p:cTn id="75" presetID="6" presetClass="emph" presetSubtype="0" fill="hold" nodeType="withEffect">
                                  <p:stCondLst>
                                    <p:cond delay="500"/>
                                  </p:stCondLst>
                                  <p:childTnLst>
                                    <p:animScale>
                                      <p:cBhvr>
                                        <p:cTn id="76" dur="200" fill="hold"/>
                                        <p:tgtEl>
                                          <p:spTgt spid="6"/>
                                        </p:tgtEl>
                                      </p:cBhvr>
                                      <p:by x="95000" y="95000"/>
                                    </p:animScale>
                                  </p:childTnLst>
                                </p:cTn>
                              </p:par>
                            </p:childTnLst>
                          </p:cTn>
                        </p:par>
                        <p:par>
                          <p:cTn id="77" fill="hold" nodeType="afterGroup">
                            <p:stCondLst>
                              <p:cond delay="4250"/>
                            </p:stCondLst>
                            <p:childTnLst>
                              <p:par>
                                <p:cTn id="78" presetID="53" presetClass="entr" presetSubtype="16" fill="hold" nodeType="afterEffect">
                                  <p:stCondLst>
                                    <p:cond delay="0"/>
                                  </p:stCondLst>
                                  <p:childTnLst>
                                    <p:set>
                                      <p:cBhvr>
                                        <p:cTn id="79" dur="1" fill="hold">
                                          <p:stCondLst>
                                            <p:cond delay="0"/>
                                          </p:stCondLst>
                                        </p:cTn>
                                        <p:tgtEl>
                                          <p:spTgt spid="9"/>
                                        </p:tgtEl>
                                        <p:attrNameLst>
                                          <p:attrName>style.visibility</p:attrName>
                                        </p:attrNameLst>
                                      </p:cBhvr>
                                      <p:to>
                                        <p:strVal val="visible"/>
                                      </p:to>
                                    </p:set>
                                    <p:anim calcmode="lin" valueType="num">
                                      <p:cBhvr>
                                        <p:cTn id="80" dur="100" fill="hold"/>
                                        <p:tgtEl>
                                          <p:spTgt spid="9"/>
                                        </p:tgtEl>
                                        <p:attrNameLst>
                                          <p:attrName>ppt_w</p:attrName>
                                        </p:attrNameLst>
                                      </p:cBhvr>
                                      <p:tavLst>
                                        <p:tav tm="0">
                                          <p:val>
                                            <p:fltVal val="0"/>
                                          </p:val>
                                        </p:tav>
                                        <p:tav tm="100000">
                                          <p:val>
                                            <p:strVal val="#ppt_w"/>
                                          </p:val>
                                        </p:tav>
                                      </p:tavLst>
                                    </p:anim>
                                    <p:anim calcmode="lin" valueType="num">
                                      <p:cBhvr>
                                        <p:cTn id="81" dur="100" fill="hold"/>
                                        <p:tgtEl>
                                          <p:spTgt spid="9"/>
                                        </p:tgtEl>
                                        <p:attrNameLst>
                                          <p:attrName>ppt_h</p:attrName>
                                        </p:attrNameLst>
                                      </p:cBhvr>
                                      <p:tavLst>
                                        <p:tav tm="0">
                                          <p:val>
                                            <p:fltVal val="0"/>
                                          </p:val>
                                        </p:tav>
                                        <p:tav tm="100000">
                                          <p:val>
                                            <p:strVal val="#ppt_h"/>
                                          </p:val>
                                        </p:tav>
                                      </p:tavLst>
                                    </p:anim>
                                    <p:animEffect transition="in" filter="fade">
                                      <p:cBhvr>
                                        <p:cTn id="82" dur="100"/>
                                        <p:tgtEl>
                                          <p:spTgt spid="9"/>
                                        </p:tgtEl>
                                      </p:cBhvr>
                                    </p:animEffect>
                                  </p:childTnLst>
                                </p:cTn>
                              </p:par>
                              <p:par>
                                <p:cTn id="83" presetID="6" presetClass="emph" presetSubtype="0" fill="hold" nodeType="withEffect">
                                  <p:stCondLst>
                                    <p:cond delay="100"/>
                                  </p:stCondLst>
                                  <p:childTnLst>
                                    <p:animScale>
                                      <p:cBhvr>
                                        <p:cTn id="84" dur="100" fill="hold"/>
                                        <p:tgtEl>
                                          <p:spTgt spid="9"/>
                                        </p:tgtEl>
                                      </p:cBhvr>
                                      <p:by x="110000" y="110000"/>
                                    </p:animScale>
                                  </p:childTnLst>
                                </p:cTn>
                              </p:par>
                              <p:par>
                                <p:cTn id="85" presetID="6" presetClass="emph" presetSubtype="0" fill="hold" nodeType="withEffect">
                                  <p:stCondLst>
                                    <p:cond delay="200"/>
                                  </p:stCondLst>
                                  <p:childTnLst>
                                    <p:animScale>
                                      <p:cBhvr>
                                        <p:cTn id="86" dur="200" fill="hold"/>
                                        <p:tgtEl>
                                          <p:spTgt spid="9"/>
                                        </p:tgtEl>
                                      </p:cBhvr>
                                      <p:by x="90000" y="90000"/>
                                    </p:animScale>
                                  </p:childTnLst>
                                </p:cTn>
                              </p:par>
                              <p:par>
                                <p:cTn id="87" presetID="6" presetClass="emph" presetSubtype="0" fill="hold" nodeType="withEffect">
                                  <p:stCondLst>
                                    <p:cond delay="400"/>
                                  </p:stCondLst>
                                  <p:childTnLst>
                                    <p:animScale>
                                      <p:cBhvr>
                                        <p:cTn id="88" dur="100" fill="hold"/>
                                        <p:tgtEl>
                                          <p:spTgt spid="9"/>
                                        </p:tgtEl>
                                      </p:cBhvr>
                                      <p:by x="105000" y="105000"/>
                                    </p:animScale>
                                  </p:childTnLst>
                                </p:cTn>
                              </p:par>
                              <p:par>
                                <p:cTn id="89" presetID="6" presetClass="emph" presetSubtype="0" fill="hold" nodeType="withEffect">
                                  <p:stCondLst>
                                    <p:cond delay="500"/>
                                  </p:stCondLst>
                                  <p:childTnLst>
                                    <p:animScale>
                                      <p:cBhvr>
                                        <p:cTn id="90" dur="200" fill="hold"/>
                                        <p:tgtEl>
                                          <p:spTgt spid="9"/>
                                        </p:tgtEl>
                                      </p:cBhvr>
                                      <p:by x="95000" y="95000"/>
                                    </p:animScale>
                                  </p:childTnLst>
                                </p:cTn>
                              </p:par>
                            </p:childTnLst>
                          </p:cTn>
                        </p:par>
                        <p:par>
                          <p:cTn id="91" fill="hold" nodeType="afterGroup">
                            <p:stCondLst>
                              <p:cond delay="4950"/>
                            </p:stCondLst>
                            <p:childTnLst>
                              <p:par>
                                <p:cTn id="92" presetID="53" presetClass="entr" presetSubtype="16" fill="hold" nodeType="afterEffect">
                                  <p:stCondLst>
                                    <p:cond delay="0"/>
                                  </p:stCondLst>
                                  <p:childTnLst>
                                    <p:set>
                                      <p:cBhvr>
                                        <p:cTn id="93" dur="1" fill="hold">
                                          <p:stCondLst>
                                            <p:cond delay="0"/>
                                          </p:stCondLst>
                                        </p:cTn>
                                        <p:tgtEl>
                                          <p:spTgt spid="5"/>
                                        </p:tgtEl>
                                        <p:attrNameLst>
                                          <p:attrName>style.visibility</p:attrName>
                                        </p:attrNameLst>
                                      </p:cBhvr>
                                      <p:to>
                                        <p:strVal val="visible"/>
                                      </p:to>
                                    </p:set>
                                    <p:anim calcmode="lin" valueType="num">
                                      <p:cBhvr>
                                        <p:cTn id="94" dur="100" fill="hold"/>
                                        <p:tgtEl>
                                          <p:spTgt spid="5"/>
                                        </p:tgtEl>
                                        <p:attrNameLst>
                                          <p:attrName>ppt_w</p:attrName>
                                        </p:attrNameLst>
                                      </p:cBhvr>
                                      <p:tavLst>
                                        <p:tav tm="0">
                                          <p:val>
                                            <p:fltVal val="0"/>
                                          </p:val>
                                        </p:tav>
                                        <p:tav tm="100000">
                                          <p:val>
                                            <p:strVal val="#ppt_w"/>
                                          </p:val>
                                        </p:tav>
                                      </p:tavLst>
                                    </p:anim>
                                    <p:anim calcmode="lin" valueType="num">
                                      <p:cBhvr>
                                        <p:cTn id="95" dur="100" fill="hold"/>
                                        <p:tgtEl>
                                          <p:spTgt spid="5"/>
                                        </p:tgtEl>
                                        <p:attrNameLst>
                                          <p:attrName>ppt_h</p:attrName>
                                        </p:attrNameLst>
                                      </p:cBhvr>
                                      <p:tavLst>
                                        <p:tav tm="0">
                                          <p:val>
                                            <p:fltVal val="0"/>
                                          </p:val>
                                        </p:tav>
                                        <p:tav tm="100000">
                                          <p:val>
                                            <p:strVal val="#ppt_h"/>
                                          </p:val>
                                        </p:tav>
                                      </p:tavLst>
                                    </p:anim>
                                    <p:animEffect transition="in" filter="fade">
                                      <p:cBhvr>
                                        <p:cTn id="96" dur="100"/>
                                        <p:tgtEl>
                                          <p:spTgt spid="5"/>
                                        </p:tgtEl>
                                      </p:cBhvr>
                                    </p:animEffect>
                                  </p:childTnLst>
                                </p:cTn>
                              </p:par>
                              <p:par>
                                <p:cTn id="97" presetID="6" presetClass="emph" presetSubtype="0" fill="hold" nodeType="withEffect">
                                  <p:stCondLst>
                                    <p:cond delay="100"/>
                                  </p:stCondLst>
                                  <p:childTnLst>
                                    <p:animScale>
                                      <p:cBhvr>
                                        <p:cTn id="98" dur="100" fill="hold"/>
                                        <p:tgtEl>
                                          <p:spTgt spid="5"/>
                                        </p:tgtEl>
                                      </p:cBhvr>
                                      <p:by x="110000" y="110000"/>
                                    </p:animScale>
                                  </p:childTnLst>
                                </p:cTn>
                              </p:par>
                              <p:par>
                                <p:cTn id="99" presetID="6" presetClass="emph" presetSubtype="0" fill="hold" nodeType="withEffect">
                                  <p:stCondLst>
                                    <p:cond delay="200"/>
                                  </p:stCondLst>
                                  <p:childTnLst>
                                    <p:animScale>
                                      <p:cBhvr>
                                        <p:cTn id="100" dur="200" fill="hold"/>
                                        <p:tgtEl>
                                          <p:spTgt spid="5"/>
                                        </p:tgtEl>
                                      </p:cBhvr>
                                      <p:by x="90000" y="90000"/>
                                    </p:animScale>
                                  </p:childTnLst>
                                </p:cTn>
                              </p:par>
                              <p:par>
                                <p:cTn id="101" presetID="6" presetClass="emph" presetSubtype="0" fill="hold" nodeType="withEffect">
                                  <p:stCondLst>
                                    <p:cond delay="400"/>
                                  </p:stCondLst>
                                  <p:childTnLst>
                                    <p:animScale>
                                      <p:cBhvr>
                                        <p:cTn id="102" dur="100" fill="hold"/>
                                        <p:tgtEl>
                                          <p:spTgt spid="5"/>
                                        </p:tgtEl>
                                      </p:cBhvr>
                                      <p:by x="105000" y="105000"/>
                                    </p:animScale>
                                  </p:childTnLst>
                                </p:cTn>
                              </p:par>
                              <p:par>
                                <p:cTn id="103" presetID="6" presetClass="emph" presetSubtype="0" fill="hold" nodeType="withEffect">
                                  <p:stCondLst>
                                    <p:cond delay="500"/>
                                  </p:stCondLst>
                                  <p:childTnLst>
                                    <p:animScale>
                                      <p:cBhvr>
                                        <p:cTn id="104" dur="200" fill="hold"/>
                                        <p:tgtEl>
                                          <p:spTgt spid="5"/>
                                        </p:tgtEl>
                                      </p:cBhvr>
                                      <p:by x="95000" y="95000"/>
                                    </p:animScale>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2" presetClass="entr" presetSubtype="8" fill="hold" nodeType="clickEffect">
                                  <p:stCondLst>
                                    <p:cond delay="0"/>
                                  </p:stCondLst>
                                  <p:childTnLst>
                                    <p:set>
                                      <p:cBhvr>
                                        <p:cTn id="108" dur="1" fill="hold">
                                          <p:stCondLst>
                                            <p:cond delay="0"/>
                                          </p:stCondLst>
                                        </p:cTn>
                                        <p:tgtEl>
                                          <p:spTgt spid="83"/>
                                        </p:tgtEl>
                                        <p:attrNameLst>
                                          <p:attrName>style.visibility</p:attrName>
                                        </p:attrNameLst>
                                      </p:cBhvr>
                                      <p:to>
                                        <p:strVal val="visible"/>
                                      </p:to>
                                    </p:set>
                                    <p:animEffect transition="in" filter="wipe(left)">
                                      <p:cBhvr>
                                        <p:cTn id="109" dur="500"/>
                                        <p:tgtEl>
                                          <p:spTgt spid="83"/>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84"/>
                                        </p:tgtEl>
                                        <p:attrNameLst>
                                          <p:attrName>style.visibility</p:attrName>
                                        </p:attrNameLst>
                                      </p:cBhvr>
                                      <p:to>
                                        <p:strVal val="visible"/>
                                      </p:to>
                                    </p:set>
                                    <p:animEffect transition="in" filter="wipe(left)">
                                      <p:cBhvr>
                                        <p:cTn id="114" dur="500"/>
                                        <p:tgtEl>
                                          <p:spTgt spid="84"/>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8" fill="hold" nodeType="clickEffect">
                                  <p:stCondLst>
                                    <p:cond delay="0"/>
                                  </p:stCondLst>
                                  <p:childTnLst>
                                    <p:set>
                                      <p:cBhvr>
                                        <p:cTn id="118" dur="1" fill="hold">
                                          <p:stCondLst>
                                            <p:cond delay="0"/>
                                          </p:stCondLst>
                                        </p:cTn>
                                        <p:tgtEl>
                                          <p:spTgt spid="85"/>
                                        </p:tgtEl>
                                        <p:attrNameLst>
                                          <p:attrName>style.visibility</p:attrName>
                                        </p:attrNameLst>
                                      </p:cBhvr>
                                      <p:to>
                                        <p:strVal val="visible"/>
                                      </p:to>
                                    </p:set>
                                    <p:animEffect transition="in" filter="wipe(left)">
                                      <p:cBhvr>
                                        <p:cTn id="119" dur="500"/>
                                        <p:tgtEl>
                                          <p:spTgt spid="85"/>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86"/>
                                        </p:tgtEl>
                                        <p:attrNameLst>
                                          <p:attrName>style.visibility</p:attrName>
                                        </p:attrNameLst>
                                      </p:cBhvr>
                                      <p:to>
                                        <p:strVal val="visible"/>
                                      </p:to>
                                    </p:set>
                                    <p:animEffect transition="in" filter="wipe(left)">
                                      <p:cBhvr>
                                        <p:cTn id="124" dur="500"/>
                                        <p:tgtEl>
                                          <p:spTgt spid="86"/>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2" presetClass="entr" presetSubtype="8" fill="hold" nodeType="clickEffect">
                                  <p:stCondLst>
                                    <p:cond delay="0"/>
                                  </p:stCondLst>
                                  <p:childTnLst>
                                    <p:set>
                                      <p:cBhvr>
                                        <p:cTn id="128" dur="1" fill="hold">
                                          <p:stCondLst>
                                            <p:cond delay="0"/>
                                          </p:stCondLst>
                                        </p:cTn>
                                        <p:tgtEl>
                                          <p:spTgt spid="87"/>
                                        </p:tgtEl>
                                        <p:attrNameLst>
                                          <p:attrName>style.visibility</p:attrName>
                                        </p:attrNameLst>
                                      </p:cBhvr>
                                      <p:to>
                                        <p:strVal val="visible"/>
                                      </p:to>
                                    </p:set>
                                    <p:animEffect transition="in" filter="wipe(left)">
                                      <p:cBhvr>
                                        <p:cTn id="129" dur="500"/>
                                        <p:tgtEl>
                                          <p:spTgt spid="87"/>
                                        </p:tgtEl>
                                      </p:cBhvr>
                                    </p:animEffect>
                                  </p:childTnLst>
                                </p:cTn>
                              </p:par>
                            </p:childTnLst>
                          </p:cTn>
                        </p:par>
                      </p:childTnLst>
                    </p:cTn>
                  </p:par>
                  <p:par>
                    <p:cTn id="130" fill="hold" nodeType="clickPar">
                      <p:stCondLst>
                        <p:cond delay="indefinite"/>
                      </p:stCondLst>
                      <p:childTnLst>
                        <p:par>
                          <p:cTn id="131" fill="hold" nodeType="withGroup">
                            <p:stCondLst>
                              <p:cond delay="0"/>
                            </p:stCondLst>
                            <p:childTnLst>
                              <p:par>
                                <p:cTn id="132" presetID="22" presetClass="entr" presetSubtype="8" fill="hold" grpId="0" nodeType="clickEffect">
                                  <p:stCondLst>
                                    <p:cond delay="0"/>
                                  </p:stCondLst>
                                  <p:childTnLst>
                                    <p:set>
                                      <p:cBhvr>
                                        <p:cTn id="133" dur="1" fill="hold">
                                          <p:stCondLst>
                                            <p:cond delay="0"/>
                                          </p:stCondLst>
                                        </p:cTn>
                                        <p:tgtEl>
                                          <p:spTgt spid="88"/>
                                        </p:tgtEl>
                                        <p:attrNameLst>
                                          <p:attrName>style.visibility</p:attrName>
                                        </p:attrNameLst>
                                      </p:cBhvr>
                                      <p:to>
                                        <p:strVal val="visible"/>
                                      </p:to>
                                    </p:set>
                                    <p:animEffect transition="in" filter="wipe(left)">
                                      <p:cBhvr>
                                        <p:cTn id="13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39"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2" name="六边形 7"/>
          <p:cNvSpPr>
            <a:spLocks noChangeArrowheads="1"/>
          </p:cNvSpPr>
          <p:nvPr/>
        </p:nvSpPr>
        <p:spPr bwMode="auto">
          <a:xfrm>
            <a:off x="5482629" y="750170"/>
            <a:ext cx="2615984" cy="2256137"/>
          </a:xfrm>
          <a:prstGeom prst="hexagon">
            <a:avLst>
              <a:gd name="adj" fmla="val 24988"/>
              <a:gd name="vf" fmla="val 115470"/>
            </a:avLst>
          </a:prstGeom>
          <a:solidFill>
            <a:srgbClr val="CC3300"/>
          </a:solidFill>
          <a:ln w="76200" cap="flat" cmpd="sng">
            <a:solidFill>
              <a:srgbClr val="ECECEC"/>
            </a:solidFill>
            <a:miter lim="800000"/>
            <a:headEnd/>
            <a:tailEnd/>
          </a:ln>
        </p:spPr>
        <p:txBody>
          <a:bodyPr anchor="ctr"/>
          <a:lstStyle/>
          <a:p>
            <a:pPr algn="ctr" defTabSz="910314">
              <a:defRPr/>
            </a:pPr>
            <a:endParaRPr lang="zh-CN" altLang="zh-CN" sz="1787">
              <a:solidFill>
                <a:srgbClr val="FFFFFF"/>
              </a:solidFill>
              <a:latin typeface="宋体" pitchFamily="2" charset="-122"/>
              <a:ea typeface="微软雅黑"/>
              <a:sym typeface="宋体" pitchFamily="2" charset="-122"/>
            </a:endParaRPr>
          </a:p>
        </p:txBody>
      </p:sp>
      <p:sp>
        <p:nvSpPr>
          <p:cNvPr id="23" name="六边形 6"/>
          <p:cNvSpPr>
            <a:spLocks noChangeArrowheads="1"/>
          </p:cNvSpPr>
          <p:nvPr/>
        </p:nvSpPr>
        <p:spPr bwMode="auto">
          <a:xfrm>
            <a:off x="5684204" y="924867"/>
            <a:ext cx="2212836" cy="1906742"/>
          </a:xfrm>
          <a:prstGeom prst="hexagon">
            <a:avLst>
              <a:gd name="adj" fmla="val 25011"/>
              <a:gd name="vf" fmla="val 115470"/>
            </a:avLst>
          </a:prstGeom>
          <a:solidFill>
            <a:srgbClr val="CC3300"/>
          </a:solidFill>
          <a:ln w="76200" cap="flat" cmpd="sng">
            <a:solidFill>
              <a:srgbClr val="ECECEC"/>
            </a:solidFill>
            <a:miter lim="800000"/>
            <a:headEnd/>
            <a:tailEnd/>
          </a:ln>
        </p:spPr>
        <p:txBody>
          <a:bodyPr anchor="ctr"/>
          <a:lstStyle/>
          <a:p>
            <a:pPr algn="ctr" defTabSz="910314">
              <a:defRPr/>
            </a:pPr>
            <a:endParaRPr lang="zh-CN" altLang="zh-CN" sz="1787">
              <a:solidFill>
                <a:srgbClr val="FFFFFF"/>
              </a:solidFill>
              <a:latin typeface="宋体" pitchFamily="2" charset="-122"/>
              <a:ea typeface="微软雅黑"/>
              <a:sym typeface="宋体" pitchFamily="2" charset="-122"/>
            </a:endParaRPr>
          </a:p>
        </p:txBody>
      </p:sp>
      <p:sp>
        <p:nvSpPr>
          <p:cNvPr id="24" name="六边形 5"/>
          <p:cNvSpPr>
            <a:spLocks noChangeArrowheads="1"/>
          </p:cNvSpPr>
          <p:nvPr/>
        </p:nvSpPr>
        <p:spPr bwMode="auto">
          <a:xfrm>
            <a:off x="5864873" y="1080154"/>
            <a:ext cx="1851496" cy="1596169"/>
          </a:xfrm>
          <a:prstGeom prst="hexagon">
            <a:avLst>
              <a:gd name="adj" fmla="val 24998"/>
              <a:gd name="vf" fmla="val 115470"/>
            </a:avLst>
          </a:prstGeom>
          <a:solidFill>
            <a:srgbClr val="CC3300"/>
          </a:solidFill>
          <a:ln w="76200" cap="flat" cmpd="sng">
            <a:solidFill>
              <a:srgbClr val="ECECEC"/>
            </a:solidFill>
            <a:miter lim="800000"/>
            <a:headEnd/>
            <a:tailEnd/>
          </a:ln>
        </p:spPr>
        <p:txBody>
          <a:bodyPr anchor="ctr"/>
          <a:lstStyle/>
          <a:p>
            <a:pPr algn="ctr" defTabSz="910314">
              <a:defRPr/>
            </a:pPr>
            <a:endParaRPr lang="zh-CN" altLang="zh-CN" sz="1787">
              <a:solidFill>
                <a:srgbClr val="FFFFFF"/>
              </a:solidFill>
              <a:latin typeface="宋体" pitchFamily="2" charset="-122"/>
              <a:ea typeface="微软雅黑"/>
              <a:sym typeface="宋体" pitchFamily="2" charset="-122"/>
            </a:endParaRPr>
          </a:p>
        </p:txBody>
      </p:sp>
      <p:sp>
        <p:nvSpPr>
          <p:cNvPr id="37" name="六边形 36"/>
          <p:cNvSpPr>
            <a:spLocks noChangeArrowheads="1"/>
          </p:cNvSpPr>
          <p:nvPr/>
        </p:nvSpPr>
        <p:spPr bwMode="auto">
          <a:xfrm>
            <a:off x="6048531" y="1238427"/>
            <a:ext cx="1484183" cy="1279623"/>
          </a:xfrm>
          <a:prstGeom prst="hexagon">
            <a:avLst>
              <a:gd name="adj" fmla="val 24991"/>
              <a:gd name="vf" fmla="val 115470"/>
            </a:avLst>
          </a:prstGeom>
          <a:solidFill>
            <a:srgbClr val="CC3300"/>
          </a:solidFill>
          <a:ln w="76200" cap="flat" cmpd="sng">
            <a:solidFill>
              <a:srgbClr val="ECECEC"/>
            </a:solidFill>
            <a:miter lim="800000"/>
            <a:headEnd/>
            <a:tailEnd/>
          </a:ln>
        </p:spPr>
        <p:txBody>
          <a:bodyPr anchor="ctr"/>
          <a:lstStyle/>
          <a:p>
            <a:pPr algn="ctr" defTabSz="910314">
              <a:defRPr/>
            </a:pPr>
            <a:endParaRPr lang="zh-CN" altLang="zh-CN" sz="1787">
              <a:solidFill>
                <a:srgbClr val="FFFFFF"/>
              </a:solidFill>
              <a:latin typeface="宋体" pitchFamily="2" charset="-122"/>
              <a:ea typeface="微软雅黑"/>
              <a:sym typeface="宋体" pitchFamily="2" charset="-122"/>
            </a:endParaRPr>
          </a:p>
        </p:txBody>
      </p:sp>
      <p:sp>
        <p:nvSpPr>
          <p:cNvPr id="38" name="六边形 3"/>
          <p:cNvSpPr>
            <a:spLocks noChangeArrowheads="1"/>
          </p:cNvSpPr>
          <p:nvPr/>
        </p:nvSpPr>
        <p:spPr bwMode="auto">
          <a:xfrm>
            <a:off x="6239653" y="1404166"/>
            <a:ext cx="1101939" cy="949638"/>
          </a:xfrm>
          <a:prstGeom prst="hexagon">
            <a:avLst>
              <a:gd name="adj" fmla="val 25013"/>
              <a:gd name="vf" fmla="val 115470"/>
            </a:avLst>
          </a:prstGeom>
          <a:solidFill>
            <a:schemeClr val="accent1"/>
          </a:solidFill>
          <a:ln w="76200" cap="flat" cmpd="sng">
            <a:solidFill>
              <a:srgbClr val="ECECEC"/>
            </a:solidFill>
            <a:miter lim="800000"/>
            <a:headEnd/>
            <a:tailEnd/>
          </a:ln>
        </p:spPr>
        <p:txBody>
          <a:bodyPr anchor="ctr"/>
          <a:lstStyle/>
          <a:p>
            <a:pPr algn="ctr" defTabSz="910314">
              <a:defRPr/>
            </a:pPr>
            <a:r>
              <a:rPr lang="en-US" altLang="zh-CN" sz="7525" b="1">
                <a:solidFill>
                  <a:srgbClr val="F0F2F1"/>
                </a:solidFill>
                <a:latin typeface="Arial"/>
                <a:ea typeface="微软雅黑"/>
                <a:sym typeface="Arial" pitchFamily="34" charset="0"/>
              </a:rPr>
              <a:t>3</a:t>
            </a:r>
            <a:endParaRPr lang="zh-CN" altLang="en-US" sz="7525" b="1">
              <a:solidFill>
                <a:srgbClr val="F0F2F1"/>
              </a:solidFill>
              <a:latin typeface="Arial"/>
              <a:ea typeface="微软雅黑"/>
              <a:sym typeface="Arial" pitchFamily="34" charset="0"/>
            </a:endParaRPr>
          </a:p>
        </p:txBody>
      </p:sp>
      <p:sp>
        <p:nvSpPr>
          <p:cNvPr id="39" name="矩形 9"/>
          <p:cNvSpPr>
            <a:spLocks noChangeArrowheads="1"/>
          </p:cNvSpPr>
          <p:nvPr/>
        </p:nvSpPr>
        <p:spPr bwMode="auto">
          <a:xfrm>
            <a:off x="5113824" y="3119785"/>
            <a:ext cx="3352103" cy="609202"/>
          </a:xfrm>
          <a:prstGeom prst="rect">
            <a:avLst/>
          </a:prstGeom>
          <a:solidFill>
            <a:srgbClr val="CC3300"/>
          </a:solidFill>
          <a:ln>
            <a:noFill/>
          </a:ln>
          <a:extLst/>
        </p:spPr>
        <p:txBody>
          <a:bodyPr anchor="ctr"/>
          <a:lstStyle/>
          <a:p>
            <a:pPr algn="ctr" defTabSz="910314">
              <a:defRPr/>
            </a:pPr>
            <a:r>
              <a:rPr lang="zh-CN" altLang="en-US" sz="3762" dirty="0">
                <a:solidFill>
                  <a:prstClr val="white"/>
                </a:solidFill>
                <a:latin typeface="微软雅黑" pitchFamily="34" charset="-122"/>
                <a:ea typeface="微软雅黑" pitchFamily="34" charset="-122"/>
                <a:cs typeface="Calibri" pitchFamily="34" charset="0"/>
                <a:sym typeface="Calibri" pitchFamily="34" charset="0"/>
              </a:rPr>
              <a:t>总结报告</a:t>
            </a:r>
            <a:endParaRPr lang="en-US" altLang="zh-CN" sz="3762" dirty="0">
              <a:solidFill>
                <a:prstClr val="white"/>
              </a:solidFill>
              <a:latin typeface="微软雅黑" pitchFamily="34" charset="-122"/>
              <a:ea typeface="微软雅黑" pitchFamily="34" charset="-122"/>
              <a:cs typeface="Calibri" pitchFamily="34" charset="0"/>
              <a:sym typeface="Calibri" pitchFamily="34" charset="0"/>
            </a:endParaRPr>
          </a:p>
        </p:txBody>
      </p:sp>
      <p:sp>
        <p:nvSpPr>
          <p:cNvPr id="41" name="矩形 12"/>
          <p:cNvSpPr>
            <a:spLocks noChangeArrowheads="1"/>
          </p:cNvSpPr>
          <p:nvPr/>
        </p:nvSpPr>
        <p:spPr bwMode="auto">
          <a:xfrm>
            <a:off x="5181552" y="3737894"/>
            <a:ext cx="3352103" cy="43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fontAlgn="base">
              <a:spcBef>
                <a:spcPct val="0"/>
              </a:spcBef>
              <a:spcAft>
                <a:spcPct val="0"/>
              </a:spcAft>
            </a:pPr>
            <a:r>
              <a:rPr lang="en-US" altLang="zh-CN" sz="2257" dirty="0">
                <a:solidFill>
                  <a:srgbClr val="CC3300"/>
                </a:solidFill>
                <a:latin typeface="微软雅黑" pitchFamily="34" charset="-122"/>
                <a:ea typeface="微软雅黑" pitchFamily="34" charset="-122"/>
              </a:rPr>
              <a:t>SUMMARY REPORT</a:t>
            </a:r>
            <a:endParaRPr lang="zh-CN" altLang="en-US" sz="2257" dirty="0">
              <a:solidFill>
                <a:srgbClr val="CC3300"/>
              </a:solidFill>
              <a:latin typeface="微软雅黑" pitchFamily="34" charset="-122"/>
              <a:ea typeface="微软雅黑" pitchFamily="34" charset="-122"/>
              <a:sym typeface="微软雅黑" pitchFamily="34" charset="-122"/>
            </a:endParaRPr>
          </a:p>
        </p:txBody>
      </p:sp>
      <p:grpSp>
        <p:nvGrpSpPr>
          <p:cNvPr id="59" name="组合 58"/>
          <p:cNvGrpSpPr/>
          <p:nvPr/>
        </p:nvGrpSpPr>
        <p:grpSpPr>
          <a:xfrm>
            <a:off x="435741" y="382857"/>
            <a:ext cx="617169" cy="617169"/>
            <a:chOff x="7910629" y="4377806"/>
            <a:chExt cx="656171" cy="656171"/>
          </a:xfrm>
        </p:grpSpPr>
        <p:grpSp>
          <p:nvGrpSpPr>
            <p:cNvPr id="60" name="组合 59"/>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64" name="椭圆 63"/>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65" name="椭圆 64"/>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grpSp>
          <p:nvGrpSpPr>
            <p:cNvPr id="61" name="组合 60"/>
            <p:cNvGrpSpPr/>
            <p:nvPr/>
          </p:nvGrpSpPr>
          <p:grpSpPr>
            <a:xfrm>
              <a:off x="8030376" y="4502416"/>
              <a:ext cx="416676" cy="405480"/>
              <a:chOff x="5970999" y="1635369"/>
              <a:chExt cx="302366" cy="294242"/>
            </a:xfrm>
            <a:solidFill>
              <a:schemeClr val="bg1"/>
            </a:solidFill>
            <a:effectLst/>
          </p:grpSpPr>
          <p:sp>
            <p:nvSpPr>
              <p:cNvPr id="62"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b="1">
                  <a:ln w="12700">
                    <a:solidFill>
                      <a:srgbClr val="C00000">
                        <a:satMod val="155000"/>
                      </a:srgbClr>
                    </a:solidFill>
                    <a:prstDash val="solid"/>
                  </a:ln>
                  <a:solidFill>
                    <a:srgbClr val="FF0000">
                      <a:tint val="85000"/>
                      <a:satMod val="155000"/>
                    </a:srgbClr>
                  </a:solidFill>
                  <a:effectLst>
                    <a:outerShdw blurRad="41275" dist="20320" dir="1800000" algn="tl" rotWithShape="0">
                      <a:srgbClr val="000000">
                        <a:alpha val="40000"/>
                      </a:srgbClr>
                    </a:outerShdw>
                  </a:effectLst>
                  <a:latin typeface="Arial"/>
                  <a:ea typeface="微软雅黑"/>
                </a:endParaRPr>
              </a:p>
            </p:txBody>
          </p:sp>
          <p:sp>
            <p:nvSpPr>
              <p:cNvPr id="63"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white"/>
                  </a:solidFill>
                  <a:latin typeface="Arial"/>
                  <a:ea typeface="微软雅黑"/>
                </a:endParaRPr>
              </a:p>
            </p:txBody>
          </p:sp>
        </p:grpSp>
      </p:grpSp>
      <p:grpSp>
        <p:nvGrpSpPr>
          <p:cNvPr id="40" name="组合 39"/>
          <p:cNvGrpSpPr/>
          <p:nvPr/>
        </p:nvGrpSpPr>
        <p:grpSpPr>
          <a:xfrm>
            <a:off x="-1" y="31916"/>
            <a:ext cx="5330517" cy="5079669"/>
            <a:chOff x="175369" y="80153"/>
            <a:chExt cx="5492006" cy="5230924"/>
          </a:xfrm>
        </p:grpSpPr>
        <p:sp>
          <p:nvSpPr>
            <p:cNvPr id="42"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dirty="0">
                <a:solidFill>
                  <a:prstClr val="black"/>
                </a:solidFill>
                <a:latin typeface="Arial" pitchFamily="34" charset="0"/>
                <a:ea typeface="宋体" pitchFamily="2" charset="-122"/>
              </a:endParaRPr>
            </a:p>
          </p:txBody>
        </p:sp>
        <p:sp>
          <p:nvSpPr>
            <p:cNvPr id="43"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44" name="组合 43"/>
          <p:cNvGrpSpPr/>
          <p:nvPr/>
        </p:nvGrpSpPr>
        <p:grpSpPr>
          <a:xfrm>
            <a:off x="0" y="31917"/>
            <a:ext cx="5065499" cy="5079668"/>
            <a:chOff x="117866" y="80153"/>
            <a:chExt cx="5267744" cy="5237586"/>
          </a:xfrm>
        </p:grpSpPr>
        <p:sp>
          <p:nvSpPr>
            <p:cNvPr id="45"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1"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2"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Tree>
    <p:extLst>
      <p:ext uri="{BB962C8B-B14F-4D97-AF65-F5344CB8AC3E}">
        <p14:creationId xmlns:p14="http://schemas.microsoft.com/office/powerpoint/2010/main" val="90040858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1000"/>
                                        <p:tgtEl>
                                          <p:spTgt spid="44"/>
                                        </p:tgtEl>
                                      </p:cBhvr>
                                    </p:animEffect>
                                  </p:childTnLst>
                                </p:cTn>
                              </p:par>
                              <p:par>
                                <p:cTn id="8" presetID="22" presetClass="entr" presetSubtype="1"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up)">
                                      <p:cBhvr>
                                        <p:cTn id="10" dur="1000"/>
                                        <p:tgtEl>
                                          <p:spTgt spid="40"/>
                                        </p:tgtEl>
                                      </p:cBhvr>
                                    </p:animEffect>
                                  </p:childTnLst>
                                </p:cTn>
                              </p:par>
                              <p:par>
                                <p:cTn id="11" presetID="31" presetClass="entr" presetSubtype="0"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1000" fill="hold"/>
                                        <p:tgtEl>
                                          <p:spTgt spid="59"/>
                                        </p:tgtEl>
                                        <p:attrNameLst>
                                          <p:attrName>ppt_w</p:attrName>
                                        </p:attrNameLst>
                                      </p:cBhvr>
                                      <p:tavLst>
                                        <p:tav tm="0">
                                          <p:val>
                                            <p:fltVal val="0"/>
                                          </p:val>
                                        </p:tav>
                                        <p:tav tm="100000">
                                          <p:val>
                                            <p:strVal val="#ppt_w"/>
                                          </p:val>
                                        </p:tav>
                                      </p:tavLst>
                                    </p:anim>
                                    <p:anim calcmode="lin" valueType="num">
                                      <p:cBhvr>
                                        <p:cTn id="14" dur="1000" fill="hold"/>
                                        <p:tgtEl>
                                          <p:spTgt spid="59"/>
                                        </p:tgtEl>
                                        <p:attrNameLst>
                                          <p:attrName>ppt_h</p:attrName>
                                        </p:attrNameLst>
                                      </p:cBhvr>
                                      <p:tavLst>
                                        <p:tav tm="0">
                                          <p:val>
                                            <p:fltVal val="0"/>
                                          </p:val>
                                        </p:tav>
                                        <p:tav tm="100000">
                                          <p:val>
                                            <p:strVal val="#ppt_h"/>
                                          </p:val>
                                        </p:tav>
                                      </p:tavLst>
                                    </p:anim>
                                    <p:anim calcmode="lin" valueType="num">
                                      <p:cBhvr>
                                        <p:cTn id="15" dur="1000" fill="hold"/>
                                        <p:tgtEl>
                                          <p:spTgt spid="59"/>
                                        </p:tgtEl>
                                        <p:attrNameLst>
                                          <p:attrName>style.rotation</p:attrName>
                                        </p:attrNameLst>
                                      </p:cBhvr>
                                      <p:tavLst>
                                        <p:tav tm="0">
                                          <p:val>
                                            <p:fltVal val="90"/>
                                          </p:val>
                                        </p:tav>
                                        <p:tav tm="100000">
                                          <p:val>
                                            <p:fltVal val="0"/>
                                          </p:val>
                                        </p:tav>
                                      </p:tavLst>
                                    </p:anim>
                                    <p:animEffect transition="in" filter="fade">
                                      <p:cBhvr>
                                        <p:cTn id="16" dur="1000"/>
                                        <p:tgtEl>
                                          <p:spTgt spid="59"/>
                                        </p:tgtEl>
                                      </p:cBhvr>
                                    </p:animEffect>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2000" fill="hold"/>
                                        <p:tgtEl>
                                          <p:spTgt spid="22"/>
                                        </p:tgtEl>
                                        <p:attrNameLst>
                                          <p:attrName>ppt_w</p:attrName>
                                        </p:attrNameLst>
                                      </p:cBhvr>
                                      <p:tavLst>
                                        <p:tav tm="0">
                                          <p:val>
                                            <p:fltVal val="0"/>
                                          </p:val>
                                        </p:tav>
                                        <p:tav tm="100000">
                                          <p:val>
                                            <p:strVal val="#ppt_w"/>
                                          </p:val>
                                        </p:tav>
                                      </p:tavLst>
                                    </p:anim>
                                    <p:anim calcmode="lin" valueType="num">
                                      <p:cBhvr>
                                        <p:cTn id="21" dur="2000" fill="hold"/>
                                        <p:tgtEl>
                                          <p:spTgt spid="22"/>
                                        </p:tgtEl>
                                        <p:attrNameLst>
                                          <p:attrName>ppt_h</p:attrName>
                                        </p:attrNameLst>
                                      </p:cBhvr>
                                      <p:tavLst>
                                        <p:tav tm="0">
                                          <p:val>
                                            <p:fltVal val="0"/>
                                          </p:val>
                                        </p:tav>
                                        <p:tav tm="100000">
                                          <p:val>
                                            <p:strVal val="#ppt_h"/>
                                          </p:val>
                                        </p:tav>
                                      </p:tavLst>
                                    </p:anim>
                                    <p:anim calcmode="lin" valueType="num">
                                      <p:cBhvr>
                                        <p:cTn id="22" dur="2000" fill="hold"/>
                                        <p:tgtEl>
                                          <p:spTgt spid="22"/>
                                        </p:tgtEl>
                                        <p:attrNameLst>
                                          <p:attrName>style.rotation</p:attrName>
                                        </p:attrNameLst>
                                      </p:cBhvr>
                                      <p:tavLst>
                                        <p:tav tm="0">
                                          <p:val>
                                            <p:fltVal val="360"/>
                                          </p:val>
                                        </p:tav>
                                        <p:tav tm="100000">
                                          <p:val>
                                            <p:fltVal val="0"/>
                                          </p:val>
                                        </p:tav>
                                      </p:tavLst>
                                    </p:anim>
                                    <p:animEffect>
                                      <p:cBhvr>
                                        <p:cTn id="23" dur="2000"/>
                                        <p:tgtEl>
                                          <p:spTgt spid="22"/>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750" fill="hold"/>
                                        <p:tgtEl>
                                          <p:spTgt spid="23"/>
                                        </p:tgtEl>
                                        <p:attrNameLst>
                                          <p:attrName>ppt_w</p:attrName>
                                        </p:attrNameLst>
                                      </p:cBhvr>
                                      <p:tavLst>
                                        <p:tav tm="0">
                                          <p:val>
                                            <p:fltVal val="0"/>
                                          </p:val>
                                        </p:tav>
                                        <p:tav tm="100000">
                                          <p:val>
                                            <p:strVal val="#ppt_w"/>
                                          </p:val>
                                        </p:tav>
                                      </p:tavLst>
                                    </p:anim>
                                    <p:anim calcmode="lin" valueType="num">
                                      <p:cBhvr>
                                        <p:cTn id="27" dur="1750" fill="hold"/>
                                        <p:tgtEl>
                                          <p:spTgt spid="23"/>
                                        </p:tgtEl>
                                        <p:attrNameLst>
                                          <p:attrName>ppt_h</p:attrName>
                                        </p:attrNameLst>
                                      </p:cBhvr>
                                      <p:tavLst>
                                        <p:tav tm="0">
                                          <p:val>
                                            <p:fltVal val="0"/>
                                          </p:val>
                                        </p:tav>
                                        <p:tav tm="100000">
                                          <p:val>
                                            <p:strVal val="#ppt_h"/>
                                          </p:val>
                                        </p:tav>
                                      </p:tavLst>
                                    </p:anim>
                                    <p:anim calcmode="lin" valueType="num">
                                      <p:cBhvr>
                                        <p:cTn id="28" dur="1750" fill="hold"/>
                                        <p:tgtEl>
                                          <p:spTgt spid="23"/>
                                        </p:tgtEl>
                                        <p:attrNameLst>
                                          <p:attrName>style.rotation</p:attrName>
                                        </p:attrNameLst>
                                      </p:cBhvr>
                                      <p:tavLst>
                                        <p:tav tm="0">
                                          <p:val>
                                            <p:fltVal val="360"/>
                                          </p:val>
                                        </p:tav>
                                        <p:tav tm="100000">
                                          <p:val>
                                            <p:fltVal val="0"/>
                                          </p:val>
                                        </p:tav>
                                      </p:tavLst>
                                    </p:anim>
                                    <p:animEffect>
                                      <p:cBhvr>
                                        <p:cTn id="29" dur="1750"/>
                                        <p:tgtEl>
                                          <p:spTgt spid="2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500" fill="hold"/>
                                        <p:tgtEl>
                                          <p:spTgt spid="24"/>
                                        </p:tgtEl>
                                        <p:attrNameLst>
                                          <p:attrName>ppt_w</p:attrName>
                                        </p:attrNameLst>
                                      </p:cBhvr>
                                      <p:tavLst>
                                        <p:tav tm="0">
                                          <p:val>
                                            <p:fltVal val="0"/>
                                          </p:val>
                                        </p:tav>
                                        <p:tav tm="100000">
                                          <p:val>
                                            <p:strVal val="#ppt_w"/>
                                          </p:val>
                                        </p:tav>
                                      </p:tavLst>
                                    </p:anim>
                                    <p:anim calcmode="lin" valueType="num">
                                      <p:cBhvr>
                                        <p:cTn id="33" dur="1500" fill="hold"/>
                                        <p:tgtEl>
                                          <p:spTgt spid="24"/>
                                        </p:tgtEl>
                                        <p:attrNameLst>
                                          <p:attrName>ppt_h</p:attrName>
                                        </p:attrNameLst>
                                      </p:cBhvr>
                                      <p:tavLst>
                                        <p:tav tm="0">
                                          <p:val>
                                            <p:fltVal val="0"/>
                                          </p:val>
                                        </p:tav>
                                        <p:tav tm="100000">
                                          <p:val>
                                            <p:strVal val="#ppt_h"/>
                                          </p:val>
                                        </p:tav>
                                      </p:tavLst>
                                    </p:anim>
                                    <p:anim calcmode="lin" valueType="num">
                                      <p:cBhvr>
                                        <p:cTn id="34" dur="1500" fill="hold"/>
                                        <p:tgtEl>
                                          <p:spTgt spid="24"/>
                                        </p:tgtEl>
                                        <p:attrNameLst>
                                          <p:attrName>style.rotation</p:attrName>
                                        </p:attrNameLst>
                                      </p:cBhvr>
                                      <p:tavLst>
                                        <p:tav tm="0">
                                          <p:val>
                                            <p:fltVal val="360"/>
                                          </p:val>
                                        </p:tav>
                                        <p:tav tm="100000">
                                          <p:val>
                                            <p:fltVal val="0"/>
                                          </p:val>
                                        </p:tav>
                                      </p:tavLst>
                                    </p:anim>
                                    <p:animEffect>
                                      <p:cBhvr>
                                        <p:cTn id="35" dur="1500"/>
                                        <p:tgtEl>
                                          <p:spTgt spid="24"/>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1250" fill="hold"/>
                                        <p:tgtEl>
                                          <p:spTgt spid="37"/>
                                        </p:tgtEl>
                                        <p:attrNameLst>
                                          <p:attrName>ppt_w</p:attrName>
                                        </p:attrNameLst>
                                      </p:cBhvr>
                                      <p:tavLst>
                                        <p:tav tm="0">
                                          <p:val>
                                            <p:fltVal val="0"/>
                                          </p:val>
                                        </p:tav>
                                        <p:tav tm="100000">
                                          <p:val>
                                            <p:strVal val="#ppt_w"/>
                                          </p:val>
                                        </p:tav>
                                      </p:tavLst>
                                    </p:anim>
                                    <p:anim calcmode="lin" valueType="num">
                                      <p:cBhvr>
                                        <p:cTn id="39" dur="1250" fill="hold"/>
                                        <p:tgtEl>
                                          <p:spTgt spid="37"/>
                                        </p:tgtEl>
                                        <p:attrNameLst>
                                          <p:attrName>ppt_h</p:attrName>
                                        </p:attrNameLst>
                                      </p:cBhvr>
                                      <p:tavLst>
                                        <p:tav tm="0">
                                          <p:val>
                                            <p:fltVal val="0"/>
                                          </p:val>
                                        </p:tav>
                                        <p:tav tm="100000">
                                          <p:val>
                                            <p:strVal val="#ppt_h"/>
                                          </p:val>
                                        </p:tav>
                                      </p:tavLst>
                                    </p:anim>
                                    <p:anim calcmode="lin" valueType="num">
                                      <p:cBhvr>
                                        <p:cTn id="40" dur="1250" fill="hold"/>
                                        <p:tgtEl>
                                          <p:spTgt spid="37"/>
                                        </p:tgtEl>
                                        <p:attrNameLst>
                                          <p:attrName>style.rotation</p:attrName>
                                        </p:attrNameLst>
                                      </p:cBhvr>
                                      <p:tavLst>
                                        <p:tav tm="0">
                                          <p:val>
                                            <p:fltVal val="360"/>
                                          </p:val>
                                        </p:tav>
                                        <p:tav tm="100000">
                                          <p:val>
                                            <p:fltVal val="0"/>
                                          </p:val>
                                        </p:tav>
                                      </p:tavLst>
                                    </p:anim>
                                    <p:animEffect>
                                      <p:cBhvr>
                                        <p:cTn id="41" dur="1250"/>
                                        <p:tgtEl>
                                          <p:spTgt spid="37"/>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 calcmode="lin" valueType="num">
                                      <p:cBhvr>
                                        <p:cTn id="46" dur="1000" fill="hold"/>
                                        <p:tgtEl>
                                          <p:spTgt spid="38"/>
                                        </p:tgtEl>
                                        <p:attrNameLst>
                                          <p:attrName>style.rotation</p:attrName>
                                        </p:attrNameLst>
                                      </p:cBhvr>
                                      <p:tavLst>
                                        <p:tav tm="0">
                                          <p:val>
                                            <p:fltVal val="360"/>
                                          </p:val>
                                        </p:tav>
                                        <p:tav tm="100000">
                                          <p:val>
                                            <p:fltVal val="0"/>
                                          </p:val>
                                        </p:tav>
                                      </p:tavLst>
                                    </p:anim>
                                    <p:animEffect>
                                      <p:cBhvr>
                                        <p:cTn id="47" dur="1000"/>
                                        <p:tgtEl>
                                          <p:spTgt spid="38"/>
                                        </p:tgtEl>
                                      </p:cBhvr>
                                    </p:animEffect>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p:cBhvr>
                                        <p:cTn id="51" dur="750"/>
                                        <p:tgtEl>
                                          <p:spTgt spid="39"/>
                                        </p:tgtEl>
                                      </p:cBhvr>
                                    </p:animEffect>
                                    <p:anim calcmode="lin" valueType="num">
                                      <p:cBhvr>
                                        <p:cTn id="52" dur="750" fill="hold"/>
                                        <p:tgtEl>
                                          <p:spTgt spid="39"/>
                                        </p:tgtEl>
                                        <p:attrNameLst>
                                          <p:attrName>ppt_x</p:attrName>
                                        </p:attrNameLst>
                                      </p:cBhvr>
                                      <p:tavLst>
                                        <p:tav tm="0">
                                          <p:val>
                                            <p:strVal val="#ppt_x"/>
                                          </p:val>
                                        </p:tav>
                                        <p:tav tm="100000">
                                          <p:val>
                                            <p:strVal val="#ppt_x"/>
                                          </p:val>
                                        </p:tav>
                                      </p:tavLst>
                                    </p:anim>
                                    <p:anim calcmode="lin" valueType="num">
                                      <p:cBhvr>
                                        <p:cTn id="53" dur="750" fill="hold"/>
                                        <p:tgtEl>
                                          <p:spTgt spid="39"/>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250"/>
                                  </p:stCondLst>
                                  <p:childTnLst>
                                    <p:set>
                                      <p:cBhvr>
                                        <p:cTn id="55" dur="1" fill="hold">
                                          <p:stCondLst>
                                            <p:cond delay="0"/>
                                          </p:stCondLst>
                                        </p:cTn>
                                        <p:tgtEl>
                                          <p:spTgt spid="41"/>
                                        </p:tgtEl>
                                        <p:attrNameLst>
                                          <p:attrName>style.visibility</p:attrName>
                                        </p:attrNameLst>
                                      </p:cBhvr>
                                      <p:to>
                                        <p:strVal val="visible"/>
                                      </p:to>
                                    </p:set>
                                    <p:animEffect>
                                      <p:cBhvr>
                                        <p:cTn id="56" dur="750"/>
                                        <p:tgtEl>
                                          <p:spTgt spid="41"/>
                                        </p:tgtEl>
                                      </p:cBhvr>
                                    </p:animEffect>
                                    <p:anim calcmode="lin" valueType="num">
                                      <p:cBhvr>
                                        <p:cTn id="57" dur="750" fill="hold"/>
                                        <p:tgtEl>
                                          <p:spTgt spid="41"/>
                                        </p:tgtEl>
                                        <p:attrNameLst>
                                          <p:attrName>ppt_x</p:attrName>
                                        </p:attrNameLst>
                                      </p:cBhvr>
                                      <p:tavLst>
                                        <p:tav tm="0">
                                          <p:val>
                                            <p:strVal val="#ppt_x"/>
                                          </p:val>
                                        </p:tav>
                                        <p:tav tm="100000">
                                          <p:val>
                                            <p:strVal val="#ppt_x"/>
                                          </p:val>
                                        </p:tav>
                                      </p:tavLst>
                                    </p:anim>
                                    <p:anim calcmode="lin" valueType="num">
                                      <p:cBhvr>
                                        <p:cTn id="58"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nimBg="1" autoUpdateAnimBg="0"/>
      <p:bldP spid="24" grpId="0" bldLvl="0" animBg="1" autoUpdateAnimBg="0"/>
      <p:bldP spid="37" grpId="0" bldLvl="0" animBg="1" autoUpdateAnimBg="0"/>
      <p:bldP spid="38" grpId="0" bldLvl="0" animBg="1" autoUpdateAnimBg="0"/>
      <p:bldP spid="39" grpId="0" bldLvl="0" animBg="1" autoUpdateAnimBg="0"/>
      <p:bldP spid="41"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87010" y="2578194"/>
            <a:ext cx="6894591" cy="373794"/>
            <a:chOff x="1049383" y="2707188"/>
            <a:chExt cx="7330291" cy="397416"/>
          </a:xfrm>
        </p:grpSpPr>
        <p:grpSp>
          <p:nvGrpSpPr>
            <p:cNvPr id="79" name="组合 78"/>
            <p:cNvGrpSpPr/>
            <p:nvPr/>
          </p:nvGrpSpPr>
          <p:grpSpPr>
            <a:xfrm>
              <a:off x="1049383" y="2707188"/>
              <a:ext cx="402410" cy="397416"/>
              <a:chOff x="764003" y="3440758"/>
              <a:chExt cx="551162" cy="551162"/>
            </a:xfrm>
          </p:grpSpPr>
          <p:sp>
            <p:nvSpPr>
              <p:cNvPr id="80" name="泪滴形 79"/>
              <p:cNvSpPr/>
              <p:nvPr/>
            </p:nvSpPr>
            <p:spPr>
              <a:xfrm rot="2700000">
                <a:off x="764003" y="3440758"/>
                <a:ext cx="551162" cy="551162"/>
              </a:xfrm>
              <a:prstGeom prst="teardrop">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81" name="泪滴形 80"/>
              <p:cNvSpPr/>
              <p:nvPr/>
            </p:nvSpPr>
            <p:spPr>
              <a:xfrm rot="2700000">
                <a:off x="800099" y="3476852"/>
                <a:ext cx="478971" cy="478971"/>
              </a:xfrm>
              <a:prstGeom prst="teardrop">
                <a:avLst/>
              </a:prstGeom>
              <a:gradFill>
                <a:gsLst>
                  <a:gs pos="0">
                    <a:schemeClr val="accent5">
                      <a:lumMod val="60000"/>
                      <a:lumOff val="40000"/>
                    </a:schemeClr>
                  </a:gs>
                  <a:gs pos="100000">
                    <a:schemeClr val="accent5">
                      <a:lumMod val="50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cxnSp>
          <p:nvCxnSpPr>
            <p:cNvPr id="82" name="直接连接符 81"/>
            <p:cNvCxnSpPr>
              <a:stCxn id="81" idx="7"/>
            </p:cNvCxnSpPr>
            <p:nvPr/>
          </p:nvCxnSpPr>
          <p:spPr>
            <a:xfrm>
              <a:off x="1497857" y="2905886"/>
              <a:ext cx="6881817" cy="0"/>
            </a:xfrm>
            <a:prstGeom prst="line">
              <a:avLst/>
            </a:prstGeom>
            <a:ln w="2857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2509050" y="2829346"/>
              <a:ext cx="166904" cy="164832"/>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96" name="椭圆 95"/>
            <p:cNvSpPr/>
            <p:nvPr/>
          </p:nvSpPr>
          <p:spPr>
            <a:xfrm>
              <a:off x="4102434" y="2829346"/>
              <a:ext cx="166904" cy="164832"/>
            </a:xfrm>
            <a:prstGeom prst="ellipse">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97" name="椭圆 96"/>
            <p:cNvSpPr/>
            <p:nvPr/>
          </p:nvSpPr>
          <p:spPr>
            <a:xfrm>
              <a:off x="5711736" y="2829346"/>
              <a:ext cx="166904" cy="164832"/>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98" name="椭圆 97"/>
            <p:cNvSpPr/>
            <p:nvPr/>
          </p:nvSpPr>
          <p:spPr>
            <a:xfrm>
              <a:off x="7273597" y="2829346"/>
              <a:ext cx="166904" cy="164832"/>
            </a:xfrm>
            <a:prstGeom prst="ellipse">
              <a:avLst/>
            </a:prstGeom>
            <a:solidFill>
              <a:srgbClr val="FF292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grpSp>
        <p:nvGrpSpPr>
          <p:cNvPr id="4" name="组合 3"/>
          <p:cNvGrpSpPr/>
          <p:nvPr/>
        </p:nvGrpSpPr>
        <p:grpSpPr>
          <a:xfrm>
            <a:off x="1875019" y="1214464"/>
            <a:ext cx="1371247" cy="3339745"/>
            <a:chOff x="1993510" y="1257278"/>
            <a:chExt cx="1457902" cy="3550798"/>
          </a:xfrm>
        </p:grpSpPr>
        <p:sp>
          <p:nvSpPr>
            <p:cNvPr id="83" name="泪滴形 82"/>
            <p:cNvSpPr/>
            <p:nvPr/>
          </p:nvSpPr>
          <p:spPr>
            <a:xfrm rot="18900000">
              <a:off x="1993510" y="3624965"/>
              <a:ext cx="1197976" cy="1183111"/>
            </a:xfrm>
            <a:prstGeom prst="teardrop">
              <a:avLst>
                <a:gd name="adj" fmla="val 127047"/>
              </a:avLst>
            </a:pr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nvGrpSpPr>
            <p:cNvPr id="84" name="组合 83"/>
            <p:cNvGrpSpPr/>
            <p:nvPr/>
          </p:nvGrpSpPr>
          <p:grpSpPr>
            <a:xfrm>
              <a:off x="2120034" y="3749925"/>
              <a:ext cx="944928" cy="933201"/>
              <a:chOff x="2538627" y="4777016"/>
              <a:chExt cx="1185017" cy="1185017"/>
            </a:xfrm>
          </p:grpSpPr>
          <p:sp>
            <p:nvSpPr>
              <p:cNvPr id="85" name="椭圆 84"/>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86" name="椭圆 85"/>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sp>
          <p:nvSpPr>
            <p:cNvPr id="87" name="文本框 12"/>
            <p:cNvSpPr txBox="1"/>
            <p:nvPr/>
          </p:nvSpPr>
          <p:spPr>
            <a:xfrm>
              <a:off x="2332641" y="4033348"/>
              <a:ext cx="570941" cy="411834"/>
            </a:xfrm>
            <a:prstGeom prst="rect">
              <a:avLst/>
            </a:prstGeom>
            <a:noFill/>
          </p:spPr>
          <p:txBody>
            <a:bodyPr wrap="none" lIns="68262" tIns="34134" rIns="68262" bIns="34134" rtlCol="0">
              <a:spAutoFit/>
            </a:bodyPr>
            <a:lstStyle/>
            <a:p>
              <a:pPr defTabSz="682634" fontAlgn="base">
                <a:spcBef>
                  <a:spcPct val="0"/>
                </a:spcBef>
                <a:spcAft>
                  <a:spcPct val="0"/>
                </a:spcAft>
              </a:pPr>
              <a:r>
                <a:rPr lang="en-US" altLang="zh-CN" sz="2069" dirty="0">
                  <a:solidFill>
                    <a:srgbClr val="00A2E5"/>
                  </a:solidFill>
                  <a:latin typeface="DotumChe" panose="020B0609000101010101" pitchFamily="49" charset="-127"/>
                  <a:ea typeface="DotumChe" panose="020B0609000101010101" pitchFamily="49" charset="-127"/>
                </a:rPr>
                <a:t>50%</a:t>
              </a:r>
              <a:endParaRPr lang="zh-CN" altLang="en-US" sz="2069" dirty="0">
                <a:solidFill>
                  <a:srgbClr val="00A2E5"/>
                </a:solidFill>
                <a:latin typeface="DotumChe" panose="020B0609000101010101" pitchFamily="49" charset="-127"/>
                <a:ea typeface="DotumChe" panose="020B0609000101010101" pitchFamily="49" charset="-127"/>
              </a:endParaRPr>
            </a:p>
          </p:txBody>
        </p:sp>
        <p:grpSp>
          <p:nvGrpSpPr>
            <p:cNvPr id="99" name="组合 98"/>
            <p:cNvGrpSpPr/>
            <p:nvPr/>
          </p:nvGrpSpPr>
          <p:grpSpPr>
            <a:xfrm>
              <a:off x="2048956" y="1257278"/>
              <a:ext cx="1402456" cy="1427436"/>
              <a:chOff x="2133083" y="1429938"/>
              <a:chExt cx="1920881" cy="1979663"/>
            </a:xfrm>
          </p:grpSpPr>
          <p:grpSp>
            <p:nvGrpSpPr>
              <p:cNvPr id="100" name="组合 99"/>
              <p:cNvGrpSpPr/>
              <p:nvPr/>
            </p:nvGrpSpPr>
            <p:grpSpPr>
              <a:xfrm>
                <a:off x="2133083" y="1429938"/>
                <a:ext cx="460653" cy="592135"/>
                <a:chOff x="5190582" y="2207324"/>
                <a:chExt cx="366237" cy="470769"/>
              </a:xfrm>
              <a:solidFill>
                <a:schemeClr val="bg1">
                  <a:lumMod val="50000"/>
                </a:schemeClr>
              </a:solidFill>
              <a:scene3d>
                <a:camera prst="orthographicFront">
                  <a:rot lat="0" lon="0" rev="0"/>
                </a:camera>
                <a:lightRig rig="threePt" dir="t"/>
              </a:scene3d>
            </p:grpSpPr>
            <p:sp>
              <p:nvSpPr>
                <p:cNvPr id="103" name="Freeform 108"/>
                <p:cNvSpPr>
                  <a:spLocks/>
                </p:cNvSpPr>
                <p:nvPr/>
              </p:nvSpPr>
              <p:spPr bwMode="auto">
                <a:xfrm flipH="1">
                  <a:off x="5190582" y="262547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sp>
              <p:nvSpPr>
                <p:cNvPr id="104" name="Freeform 109"/>
                <p:cNvSpPr>
                  <a:spLocks noEditPoints="1"/>
                </p:cNvSpPr>
                <p:nvPr/>
              </p:nvSpPr>
              <p:spPr bwMode="auto">
                <a:xfrm flipH="1">
                  <a:off x="5190588" y="2207324"/>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sp>
              <p:nvSpPr>
                <p:cNvPr id="105" name="Rectangle 110"/>
                <p:cNvSpPr>
                  <a:spLocks noChangeArrowheads="1"/>
                </p:cNvSpPr>
                <p:nvPr/>
              </p:nvSpPr>
              <p:spPr bwMode="auto">
                <a:xfrm flipH="1">
                  <a:off x="5190582" y="2469015"/>
                  <a:ext cx="51923" cy="5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sp>
              <p:nvSpPr>
                <p:cNvPr id="106" name="Rectangle 111"/>
                <p:cNvSpPr>
                  <a:spLocks noChangeArrowheads="1"/>
                </p:cNvSpPr>
                <p:nvPr/>
              </p:nvSpPr>
              <p:spPr bwMode="auto">
                <a:xfrm flipH="1">
                  <a:off x="5190582" y="2547246"/>
                  <a:ext cx="51923" cy="526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grpSp>
          <p:sp>
            <p:nvSpPr>
              <p:cNvPr id="101" name="文本框 47"/>
              <p:cNvSpPr txBox="1"/>
              <p:nvPr/>
            </p:nvSpPr>
            <p:spPr>
              <a:xfrm>
                <a:off x="2552859" y="1625872"/>
                <a:ext cx="1018225" cy="541653"/>
              </a:xfrm>
              <a:prstGeom prst="rect">
                <a:avLst/>
              </a:prstGeom>
              <a:noFill/>
            </p:spPr>
            <p:txBody>
              <a:bodyPr wrap="none" rtlCol="0">
                <a:spAutoFit/>
              </a:bodyPr>
              <a:lstStyle/>
              <a:p>
                <a:pPr defTabSz="682634" fontAlgn="base">
                  <a:spcBef>
                    <a:spcPct val="0"/>
                  </a:spcBef>
                  <a:spcAft>
                    <a:spcPct val="0"/>
                  </a:spcAft>
                </a:pPr>
                <a:r>
                  <a:rPr lang="en-US" altLang="zh-CN" sz="1787" b="1" dirty="0">
                    <a:solidFill>
                      <a:srgbClr val="898989"/>
                    </a:solidFill>
                    <a:latin typeface="微软雅黑" panose="020B0503020204020204" pitchFamily="34" charset="-122"/>
                    <a:ea typeface="微软雅黑" panose="020B0503020204020204" pitchFamily="34" charset="-122"/>
                  </a:rPr>
                  <a:t>AAA</a:t>
                </a:r>
                <a:endParaRPr lang="zh-CN" altLang="en-US" sz="1787" b="1" dirty="0">
                  <a:solidFill>
                    <a:srgbClr val="898989"/>
                  </a:solidFill>
                  <a:latin typeface="微软雅黑" panose="020B0503020204020204" pitchFamily="34" charset="-122"/>
                  <a:ea typeface="微软雅黑" panose="020B0503020204020204" pitchFamily="34" charset="-122"/>
                </a:endParaRPr>
              </a:p>
            </p:txBody>
          </p:sp>
          <p:sp>
            <p:nvSpPr>
              <p:cNvPr id="102" name="文本框 48"/>
              <p:cNvSpPr txBox="1"/>
              <p:nvPr/>
            </p:nvSpPr>
            <p:spPr>
              <a:xfrm>
                <a:off x="2133083" y="2078019"/>
                <a:ext cx="1920881" cy="1331582"/>
              </a:xfrm>
              <a:prstGeom prst="rect">
                <a:avLst/>
              </a:prstGeom>
              <a:noFill/>
            </p:spPr>
            <p:txBody>
              <a:bodyPr wrap="square" rtlCol="0">
                <a:spAutoFit/>
              </a:bodyPr>
              <a:lstStyle/>
              <a:p>
                <a:pPr defTabSz="682634" fontAlgn="base">
                  <a:spcBef>
                    <a:spcPct val="0"/>
                  </a:spcBef>
                  <a:spcAft>
                    <a:spcPct val="0"/>
                  </a:spcAft>
                </a:pPr>
                <a:r>
                  <a:rPr lang="zh-CN" altLang="en-US" sz="1317" dirty="0">
                    <a:solidFill>
                      <a:srgbClr val="898989"/>
                    </a:solidFill>
                    <a:latin typeface="微软雅黑" panose="020B0503020204020204" pitchFamily="34" charset="-122"/>
                    <a:ea typeface="微软雅黑" panose="020B0503020204020204" pitchFamily="34" charset="-122"/>
                  </a:rPr>
                  <a:t>请输入你的标题请输入你的标题请输入你的标题。</a:t>
                </a:r>
              </a:p>
            </p:txBody>
          </p:sp>
        </p:grpSp>
      </p:grpSp>
      <p:grpSp>
        <p:nvGrpSpPr>
          <p:cNvPr id="9" name="组合 8"/>
          <p:cNvGrpSpPr/>
          <p:nvPr/>
        </p:nvGrpSpPr>
        <p:grpSpPr>
          <a:xfrm>
            <a:off x="3364638" y="972006"/>
            <a:ext cx="1176885" cy="3472744"/>
            <a:chOff x="3577264" y="999497"/>
            <a:chExt cx="1251258" cy="3692202"/>
          </a:xfrm>
        </p:grpSpPr>
        <p:sp>
          <p:nvSpPr>
            <p:cNvPr id="91" name="泪滴形 90"/>
            <p:cNvSpPr/>
            <p:nvPr/>
          </p:nvSpPr>
          <p:spPr>
            <a:xfrm rot="2700000" flipV="1">
              <a:off x="3585455" y="992063"/>
              <a:ext cx="1183109" cy="1197978"/>
            </a:xfrm>
            <a:prstGeom prst="teardrop">
              <a:avLst>
                <a:gd name="adj" fmla="val 12704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nvGrpSpPr>
            <p:cNvPr id="5" name="组合 4"/>
            <p:cNvGrpSpPr/>
            <p:nvPr/>
          </p:nvGrpSpPr>
          <p:grpSpPr>
            <a:xfrm>
              <a:off x="3577264" y="1124452"/>
              <a:ext cx="1251258" cy="3567247"/>
              <a:chOff x="3577264" y="1124452"/>
              <a:chExt cx="1251258" cy="3567247"/>
            </a:xfrm>
          </p:grpSpPr>
          <p:grpSp>
            <p:nvGrpSpPr>
              <p:cNvPr id="113" name="组合 112"/>
              <p:cNvGrpSpPr/>
              <p:nvPr/>
            </p:nvGrpSpPr>
            <p:grpSpPr>
              <a:xfrm>
                <a:off x="3577264" y="3027984"/>
                <a:ext cx="1251258" cy="1663715"/>
                <a:chOff x="4226336" y="3885671"/>
                <a:chExt cx="1713793" cy="2307352"/>
              </a:xfrm>
            </p:grpSpPr>
            <p:sp>
              <p:nvSpPr>
                <p:cNvPr id="114" name="文本框 52"/>
                <p:cNvSpPr txBox="1"/>
                <p:nvPr/>
              </p:nvSpPr>
              <p:spPr>
                <a:xfrm>
                  <a:off x="4646111" y="4110436"/>
                  <a:ext cx="1018226" cy="541654"/>
                </a:xfrm>
                <a:prstGeom prst="rect">
                  <a:avLst/>
                </a:prstGeom>
                <a:noFill/>
              </p:spPr>
              <p:txBody>
                <a:bodyPr wrap="none" rtlCol="0">
                  <a:spAutoFit/>
                </a:bodyPr>
                <a:lstStyle/>
                <a:p>
                  <a:pPr defTabSz="682634" fontAlgn="base">
                    <a:spcBef>
                      <a:spcPct val="0"/>
                    </a:spcBef>
                    <a:spcAft>
                      <a:spcPct val="0"/>
                    </a:spcAft>
                  </a:pPr>
                  <a:r>
                    <a:rPr lang="en-US" altLang="zh-CN" sz="1787" b="1" dirty="0">
                      <a:solidFill>
                        <a:srgbClr val="898989"/>
                      </a:solidFill>
                      <a:latin typeface="微软雅黑" panose="020B0503020204020204" pitchFamily="34" charset="-122"/>
                      <a:ea typeface="微软雅黑" panose="020B0503020204020204" pitchFamily="34" charset="-122"/>
                    </a:rPr>
                    <a:t>AAA</a:t>
                  </a:r>
                  <a:endParaRPr lang="zh-CN" altLang="en-US" sz="1787" b="1" dirty="0">
                    <a:solidFill>
                      <a:srgbClr val="898989"/>
                    </a:solidFill>
                    <a:latin typeface="微软雅黑" panose="020B0503020204020204" pitchFamily="34" charset="-122"/>
                    <a:ea typeface="微软雅黑" panose="020B0503020204020204" pitchFamily="34" charset="-122"/>
                  </a:endParaRPr>
                </a:p>
              </p:txBody>
            </p:sp>
            <p:sp>
              <p:nvSpPr>
                <p:cNvPr id="115" name="文本框 53"/>
                <p:cNvSpPr txBox="1"/>
                <p:nvPr/>
              </p:nvSpPr>
              <p:spPr>
                <a:xfrm>
                  <a:off x="4226336" y="4562581"/>
                  <a:ext cx="1713793" cy="1630442"/>
                </a:xfrm>
                <a:prstGeom prst="rect">
                  <a:avLst/>
                </a:prstGeom>
                <a:noFill/>
              </p:spPr>
              <p:txBody>
                <a:bodyPr wrap="square" rtlCol="0">
                  <a:spAutoFit/>
                </a:bodyPr>
                <a:lstStyle/>
                <a:p>
                  <a:pPr defTabSz="682634" fontAlgn="base">
                    <a:spcBef>
                      <a:spcPct val="0"/>
                    </a:spcBef>
                    <a:spcAft>
                      <a:spcPct val="0"/>
                    </a:spcAft>
                  </a:pPr>
                  <a:r>
                    <a:rPr lang="zh-CN" altLang="en-US" sz="1317" dirty="0">
                      <a:solidFill>
                        <a:srgbClr val="898989"/>
                      </a:solidFill>
                      <a:latin typeface="微软雅黑" panose="020B0503020204020204" pitchFamily="34" charset="-122"/>
                      <a:ea typeface="微软雅黑" panose="020B0503020204020204" pitchFamily="34" charset="-122"/>
                    </a:rPr>
                    <a:t>请输入你的标题请输入你的标题请输入你的标题。</a:t>
                  </a:r>
                </a:p>
              </p:txBody>
            </p:sp>
            <p:grpSp>
              <p:nvGrpSpPr>
                <p:cNvPr id="116" name="组合 115"/>
                <p:cNvGrpSpPr/>
                <p:nvPr/>
              </p:nvGrpSpPr>
              <p:grpSpPr>
                <a:xfrm>
                  <a:off x="4232428" y="3885671"/>
                  <a:ext cx="405040" cy="648683"/>
                  <a:chOff x="5056777" y="3378999"/>
                  <a:chExt cx="261606" cy="418970"/>
                </a:xfrm>
                <a:solidFill>
                  <a:schemeClr val="bg1">
                    <a:lumMod val="50000"/>
                  </a:schemeClr>
                </a:solidFill>
              </p:grpSpPr>
              <p:sp>
                <p:nvSpPr>
                  <p:cNvPr id="117" name="Freeform 54"/>
                  <p:cNvSpPr>
                    <a:spLocks/>
                  </p:cNvSpPr>
                  <p:nvPr/>
                </p:nvSpPr>
                <p:spPr bwMode="auto">
                  <a:xfrm flipH="1">
                    <a:off x="5056777" y="3378999"/>
                    <a:ext cx="261606" cy="131304"/>
                  </a:xfrm>
                  <a:custGeom>
                    <a:avLst/>
                    <a:gdLst>
                      <a:gd name="T0" fmla="*/ 48 w 160"/>
                      <a:gd name="T1" fmla="*/ 56 h 80"/>
                      <a:gd name="T2" fmla="*/ 80 w 160"/>
                      <a:gd name="T3" fmla="*/ 24 h 80"/>
                      <a:gd name="T4" fmla="*/ 112 w 160"/>
                      <a:gd name="T5" fmla="*/ 56 h 80"/>
                      <a:gd name="T6" fmla="*/ 112 w 160"/>
                      <a:gd name="T7" fmla="*/ 80 h 80"/>
                      <a:gd name="T8" fmla="*/ 160 w 160"/>
                      <a:gd name="T9" fmla="*/ 80 h 80"/>
                      <a:gd name="T10" fmla="*/ 158 w 160"/>
                      <a:gd name="T11" fmla="*/ 64 h 80"/>
                      <a:gd name="T12" fmla="*/ 80 w 160"/>
                      <a:gd name="T13" fmla="*/ 0 h 80"/>
                      <a:gd name="T14" fmla="*/ 2 w 160"/>
                      <a:gd name="T15" fmla="*/ 64 h 80"/>
                      <a:gd name="T16" fmla="*/ 0 w 160"/>
                      <a:gd name="T17" fmla="*/ 80 h 80"/>
                      <a:gd name="T18" fmla="*/ 48 w 160"/>
                      <a:gd name="T19" fmla="*/ 80 h 80"/>
                      <a:gd name="T20" fmla="*/ 48 w 160"/>
                      <a:gd name="T2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80">
                        <a:moveTo>
                          <a:pt x="48" y="56"/>
                        </a:moveTo>
                        <a:cubicBezTo>
                          <a:pt x="48" y="38"/>
                          <a:pt x="62" y="24"/>
                          <a:pt x="80" y="24"/>
                        </a:cubicBezTo>
                        <a:cubicBezTo>
                          <a:pt x="98" y="24"/>
                          <a:pt x="112" y="38"/>
                          <a:pt x="112" y="56"/>
                        </a:cubicBezTo>
                        <a:cubicBezTo>
                          <a:pt x="112" y="80"/>
                          <a:pt x="112" y="80"/>
                          <a:pt x="112" y="80"/>
                        </a:cubicBezTo>
                        <a:cubicBezTo>
                          <a:pt x="160" y="80"/>
                          <a:pt x="160" y="80"/>
                          <a:pt x="160" y="80"/>
                        </a:cubicBezTo>
                        <a:cubicBezTo>
                          <a:pt x="158" y="64"/>
                          <a:pt x="158" y="64"/>
                          <a:pt x="158" y="64"/>
                        </a:cubicBezTo>
                        <a:cubicBezTo>
                          <a:pt x="151" y="28"/>
                          <a:pt x="119" y="0"/>
                          <a:pt x="80" y="0"/>
                        </a:cubicBezTo>
                        <a:cubicBezTo>
                          <a:pt x="41" y="0"/>
                          <a:pt x="9" y="28"/>
                          <a:pt x="2" y="64"/>
                        </a:cubicBezTo>
                        <a:cubicBezTo>
                          <a:pt x="0" y="80"/>
                          <a:pt x="0" y="80"/>
                          <a:pt x="0" y="80"/>
                        </a:cubicBezTo>
                        <a:cubicBezTo>
                          <a:pt x="48" y="80"/>
                          <a:pt x="48" y="80"/>
                          <a:pt x="48" y="80"/>
                        </a:cubicBezTo>
                        <a:lnTo>
                          <a:pt x="4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sp>
                <p:nvSpPr>
                  <p:cNvPr id="118" name="Freeform 55"/>
                  <p:cNvSpPr>
                    <a:spLocks/>
                  </p:cNvSpPr>
                  <p:nvPr/>
                </p:nvSpPr>
                <p:spPr bwMode="auto">
                  <a:xfrm flipH="1">
                    <a:off x="5056777" y="3536363"/>
                    <a:ext cx="261606" cy="261606"/>
                  </a:xfrm>
                  <a:custGeom>
                    <a:avLst/>
                    <a:gdLst>
                      <a:gd name="T0" fmla="*/ 108 w 160"/>
                      <a:gd name="T1" fmla="*/ 0 h 160"/>
                      <a:gd name="T2" fmla="*/ 100 w 160"/>
                      <a:gd name="T3" fmla="*/ 8 h 160"/>
                      <a:gd name="T4" fmla="*/ 99 w 160"/>
                      <a:gd name="T5" fmla="*/ 10 h 160"/>
                      <a:gd name="T6" fmla="*/ 97 w 160"/>
                      <a:gd name="T7" fmla="*/ 11 h 160"/>
                      <a:gd name="T8" fmla="*/ 94 w 160"/>
                      <a:gd name="T9" fmla="*/ 13 h 160"/>
                      <a:gd name="T10" fmla="*/ 92 w 160"/>
                      <a:gd name="T11" fmla="*/ 14 h 160"/>
                      <a:gd name="T12" fmla="*/ 87 w 160"/>
                      <a:gd name="T13" fmla="*/ 15 h 160"/>
                      <a:gd name="T14" fmla="*/ 86 w 160"/>
                      <a:gd name="T15" fmla="*/ 15 h 160"/>
                      <a:gd name="T16" fmla="*/ 80 w 160"/>
                      <a:gd name="T17" fmla="*/ 16 h 160"/>
                      <a:gd name="T18" fmla="*/ 74 w 160"/>
                      <a:gd name="T19" fmla="*/ 15 h 160"/>
                      <a:gd name="T20" fmla="*/ 73 w 160"/>
                      <a:gd name="T21" fmla="*/ 15 h 160"/>
                      <a:gd name="T22" fmla="*/ 68 w 160"/>
                      <a:gd name="T23" fmla="*/ 14 h 160"/>
                      <a:gd name="T24" fmla="*/ 66 w 160"/>
                      <a:gd name="T25" fmla="*/ 13 h 160"/>
                      <a:gd name="T26" fmla="*/ 63 w 160"/>
                      <a:gd name="T27" fmla="*/ 11 h 160"/>
                      <a:gd name="T28" fmla="*/ 61 w 160"/>
                      <a:gd name="T29" fmla="*/ 10 h 160"/>
                      <a:gd name="T30" fmla="*/ 60 w 160"/>
                      <a:gd name="T31" fmla="*/ 8 h 160"/>
                      <a:gd name="T32" fmla="*/ 52 w 160"/>
                      <a:gd name="T33" fmla="*/ 0 h 160"/>
                      <a:gd name="T34" fmla="*/ 48 w 160"/>
                      <a:gd name="T35" fmla="*/ 0 h 160"/>
                      <a:gd name="T36" fmla="*/ 0 w 160"/>
                      <a:gd name="T37" fmla="*/ 0 h 160"/>
                      <a:gd name="T38" fmla="*/ 0 w 160"/>
                      <a:gd name="T39" fmla="*/ 81 h 160"/>
                      <a:gd name="T40" fmla="*/ 80 w 160"/>
                      <a:gd name="T41" fmla="*/ 160 h 160"/>
                      <a:gd name="T42" fmla="*/ 160 w 160"/>
                      <a:gd name="T43" fmla="*/ 81 h 160"/>
                      <a:gd name="T44" fmla="*/ 160 w 160"/>
                      <a:gd name="T45" fmla="*/ 0 h 160"/>
                      <a:gd name="T46" fmla="*/ 112 w 160"/>
                      <a:gd name="T47" fmla="*/ 0 h 160"/>
                      <a:gd name="T48" fmla="*/ 108 w 160"/>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08" y="0"/>
                        </a:moveTo>
                        <a:cubicBezTo>
                          <a:pt x="106" y="3"/>
                          <a:pt x="103" y="6"/>
                          <a:pt x="100" y="8"/>
                        </a:cubicBezTo>
                        <a:cubicBezTo>
                          <a:pt x="100" y="9"/>
                          <a:pt x="100" y="9"/>
                          <a:pt x="99" y="10"/>
                        </a:cubicBezTo>
                        <a:cubicBezTo>
                          <a:pt x="98" y="10"/>
                          <a:pt x="98" y="11"/>
                          <a:pt x="97" y="11"/>
                        </a:cubicBezTo>
                        <a:cubicBezTo>
                          <a:pt x="96" y="12"/>
                          <a:pt x="95" y="12"/>
                          <a:pt x="94" y="13"/>
                        </a:cubicBezTo>
                        <a:cubicBezTo>
                          <a:pt x="93" y="13"/>
                          <a:pt x="92" y="13"/>
                          <a:pt x="92" y="14"/>
                        </a:cubicBezTo>
                        <a:cubicBezTo>
                          <a:pt x="90" y="14"/>
                          <a:pt x="89" y="15"/>
                          <a:pt x="87" y="15"/>
                        </a:cubicBezTo>
                        <a:cubicBezTo>
                          <a:pt x="87" y="15"/>
                          <a:pt x="86" y="15"/>
                          <a:pt x="86" y="15"/>
                        </a:cubicBezTo>
                        <a:cubicBezTo>
                          <a:pt x="84" y="16"/>
                          <a:pt x="82" y="16"/>
                          <a:pt x="80" y="16"/>
                        </a:cubicBezTo>
                        <a:cubicBezTo>
                          <a:pt x="78" y="16"/>
                          <a:pt x="76" y="16"/>
                          <a:pt x="74" y="15"/>
                        </a:cubicBezTo>
                        <a:cubicBezTo>
                          <a:pt x="74" y="15"/>
                          <a:pt x="73" y="15"/>
                          <a:pt x="73" y="15"/>
                        </a:cubicBezTo>
                        <a:cubicBezTo>
                          <a:pt x="71" y="15"/>
                          <a:pt x="70" y="14"/>
                          <a:pt x="68" y="14"/>
                        </a:cubicBezTo>
                        <a:cubicBezTo>
                          <a:pt x="68" y="13"/>
                          <a:pt x="67" y="13"/>
                          <a:pt x="66" y="13"/>
                        </a:cubicBezTo>
                        <a:cubicBezTo>
                          <a:pt x="65" y="12"/>
                          <a:pt x="64" y="12"/>
                          <a:pt x="63" y="11"/>
                        </a:cubicBezTo>
                        <a:cubicBezTo>
                          <a:pt x="62" y="11"/>
                          <a:pt x="62" y="10"/>
                          <a:pt x="61" y="10"/>
                        </a:cubicBezTo>
                        <a:cubicBezTo>
                          <a:pt x="60" y="9"/>
                          <a:pt x="60" y="9"/>
                          <a:pt x="60" y="8"/>
                        </a:cubicBezTo>
                        <a:cubicBezTo>
                          <a:pt x="57" y="6"/>
                          <a:pt x="54" y="3"/>
                          <a:pt x="52" y="0"/>
                        </a:cubicBezTo>
                        <a:cubicBezTo>
                          <a:pt x="48" y="0"/>
                          <a:pt x="48" y="0"/>
                          <a:pt x="48" y="0"/>
                        </a:cubicBezTo>
                        <a:cubicBezTo>
                          <a:pt x="0" y="0"/>
                          <a:pt x="0" y="0"/>
                          <a:pt x="0" y="0"/>
                        </a:cubicBezTo>
                        <a:cubicBezTo>
                          <a:pt x="0" y="81"/>
                          <a:pt x="0" y="81"/>
                          <a:pt x="0" y="81"/>
                        </a:cubicBezTo>
                        <a:cubicBezTo>
                          <a:pt x="0" y="124"/>
                          <a:pt x="36" y="160"/>
                          <a:pt x="80" y="160"/>
                        </a:cubicBezTo>
                        <a:cubicBezTo>
                          <a:pt x="124" y="160"/>
                          <a:pt x="160" y="124"/>
                          <a:pt x="160" y="81"/>
                        </a:cubicBezTo>
                        <a:cubicBezTo>
                          <a:pt x="160" y="0"/>
                          <a:pt x="160" y="0"/>
                          <a:pt x="160" y="0"/>
                        </a:cubicBezTo>
                        <a:cubicBezTo>
                          <a:pt x="112" y="0"/>
                          <a:pt x="112" y="0"/>
                          <a:pt x="112" y="0"/>
                        </a:cubicBez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sp>
                <p:nvSpPr>
                  <p:cNvPr id="119" name="Freeform 56"/>
                  <p:cNvSpPr>
                    <a:spLocks/>
                  </p:cNvSpPr>
                  <p:nvPr/>
                </p:nvSpPr>
                <p:spPr bwMode="auto">
                  <a:xfrm flipH="1">
                    <a:off x="5161018" y="3444150"/>
                    <a:ext cx="53123" cy="92213"/>
                  </a:xfrm>
                  <a:custGeom>
                    <a:avLst/>
                    <a:gdLst>
                      <a:gd name="T0" fmla="*/ 0 w 32"/>
                      <a:gd name="T1" fmla="*/ 16 h 56"/>
                      <a:gd name="T2" fmla="*/ 0 w 32"/>
                      <a:gd name="T3" fmla="*/ 40 h 56"/>
                      <a:gd name="T4" fmla="*/ 2 w 32"/>
                      <a:gd name="T5" fmla="*/ 48 h 56"/>
                      <a:gd name="T6" fmla="*/ 2 w 32"/>
                      <a:gd name="T7" fmla="*/ 48 h 56"/>
                      <a:gd name="T8" fmla="*/ 8 w 32"/>
                      <a:gd name="T9" fmla="*/ 54 h 56"/>
                      <a:gd name="T10" fmla="*/ 8 w 32"/>
                      <a:gd name="T11" fmla="*/ 54 h 56"/>
                      <a:gd name="T12" fmla="*/ 11 w 32"/>
                      <a:gd name="T13" fmla="*/ 55 h 56"/>
                      <a:gd name="T14" fmla="*/ 12 w 32"/>
                      <a:gd name="T15" fmla="*/ 55 h 56"/>
                      <a:gd name="T16" fmla="*/ 16 w 32"/>
                      <a:gd name="T17" fmla="*/ 56 h 56"/>
                      <a:gd name="T18" fmla="*/ 20 w 32"/>
                      <a:gd name="T19" fmla="*/ 55 h 56"/>
                      <a:gd name="T20" fmla="*/ 21 w 32"/>
                      <a:gd name="T21" fmla="*/ 55 h 56"/>
                      <a:gd name="T22" fmla="*/ 24 w 32"/>
                      <a:gd name="T23" fmla="*/ 54 h 56"/>
                      <a:gd name="T24" fmla="*/ 24 w 32"/>
                      <a:gd name="T25" fmla="*/ 54 h 56"/>
                      <a:gd name="T26" fmla="*/ 30 w 32"/>
                      <a:gd name="T27" fmla="*/ 48 h 56"/>
                      <a:gd name="T28" fmla="*/ 30 w 32"/>
                      <a:gd name="T29" fmla="*/ 48 h 56"/>
                      <a:gd name="T30" fmla="*/ 32 w 32"/>
                      <a:gd name="T31" fmla="*/ 40 h 56"/>
                      <a:gd name="T32" fmla="*/ 32 w 32"/>
                      <a:gd name="T33" fmla="*/ 16 h 56"/>
                      <a:gd name="T34" fmla="*/ 16 w 32"/>
                      <a:gd name="T35" fmla="*/ 0 h 56"/>
                      <a:gd name="T36" fmla="*/ 0 w 32"/>
                      <a:gd name="T3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56">
                        <a:moveTo>
                          <a:pt x="0" y="16"/>
                        </a:moveTo>
                        <a:cubicBezTo>
                          <a:pt x="0" y="40"/>
                          <a:pt x="0" y="40"/>
                          <a:pt x="0" y="40"/>
                        </a:cubicBezTo>
                        <a:cubicBezTo>
                          <a:pt x="0" y="43"/>
                          <a:pt x="1" y="45"/>
                          <a:pt x="2" y="48"/>
                        </a:cubicBezTo>
                        <a:cubicBezTo>
                          <a:pt x="2" y="48"/>
                          <a:pt x="2" y="48"/>
                          <a:pt x="2" y="48"/>
                        </a:cubicBezTo>
                        <a:cubicBezTo>
                          <a:pt x="4" y="50"/>
                          <a:pt x="6" y="52"/>
                          <a:pt x="8" y="54"/>
                        </a:cubicBezTo>
                        <a:cubicBezTo>
                          <a:pt x="8" y="54"/>
                          <a:pt x="8" y="54"/>
                          <a:pt x="8" y="54"/>
                        </a:cubicBezTo>
                        <a:cubicBezTo>
                          <a:pt x="9" y="54"/>
                          <a:pt x="10" y="55"/>
                          <a:pt x="11" y="55"/>
                        </a:cubicBezTo>
                        <a:cubicBezTo>
                          <a:pt x="12" y="55"/>
                          <a:pt x="12" y="55"/>
                          <a:pt x="12" y="55"/>
                        </a:cubicBezTo>
                        <a:cubicBezTo>
                          <a:pt x="13" y="56"/>
                          <a:pt x="15" y="56"/>
                          <a:pt x="16" y="56"/>
                        </a:cubicBezTo>
                        <a:cubicBezTo>
                          <a:pt x="17" y="56"/>
                          <a:pt x="19" y="56"/>
                          <a:pt x="20" y="55"/>
                        </a:cubicBezTo>
                        <a:cubicBezTo>
                          <a:pt x="21" y="55"/>
                          <a:pt x="21" y="55"/>
                          <a:pt x="21" y="55"/>
                        </a:cubicBezTo>
                        <a:cubicBezTo>
                          <a:pt x="22" y="55"/>
                          <a:pt x="23" y="54"/>
                          <a:pt x="24" y="54"/>
                        </a:cubicBezTo>
                        <a:cubicBezTo>
                          <a:pt x="24" y="54"/>
                          <a:pt x="24" y="54"/>
                          <a:pt x="24" y="54"/>
                        </a:cubicBezTo>
                        <a:cubicBezTo>
                          <a:pt x="26" y="52"/>
                          <a:pt x="28" y="50"/>
                          <a:pt x="30" y="48"/>
                        </a:cubicBezTo>
                        <a:cubicBezTo>
                          <a:pt x="30" y="48"/>
                          <a:pt x="30" y="48"/>
                          <a:pt x="30" y="48"/>
                        </a:cubicBezTo>
                        <a:cubicBezTo>
                          <a:pt x="31" y="45"/>
                          <a:pt x="32" y="43"/>
                          <a:pt x="32" y="40"/>
                        </a:cubicBezTo>
                        <a:cubicBezTo>
                          <a:pt x="32" y="16"/>
                          <a:pt x="32" y="16"/>
                          <a:pt x="32" y="16"/>
                        </a:cubicBezTo>
                        <a:cubicBezTo>
                          <a:pt x="32" y="7"/>
                          <a:pt x="25" y="0"/>
                          <a:pt x="16"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grpSp>
          </p:grpSp>
          <p:grpSp>
            <p:nvGrpSpPr>
              <p:cNvPr id="124" name="组合 123"/>
              <p:cNvGrpSpPr/>
              <p:nvPr/>
            </p:nvGrpSpPr>
            <p:grpSpPr>
              <a:xfrm>
                <a:off x="3704548" y="1124452"/>
                <a:ext cx="944928" cy="933201"/>
                <a:chOff x="2538627" y="4777016"/>
                <a:chExt cx="1185017" cy="1185017"/>
              </a:xfrm>
            </p:grpSpPr>
            <p:sp>
              <p:nvSpPr>
                <p:cNvPr id="125" name="椭圆 124"/>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126" name="椭圆 125"/>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sp>
            <p:nvSpPr>
              <p:cNvPr id="127" name="文本框 27"/>
              <p:cNvSpPr txBox="1"/>
              <p:nvPr/>
            </p:nvSpPr>
            <p:spPr>
              <a:xfrm>
                <a:off x="3920808" y="1385030"/>
                <a:ext cx="570941" cy="411834"/>
              </a:xfrm>
              <a:prstGeom prst="rect">
                <a:avLst/>
              </a:prstGeom>
              <a:noFill/>
            </p:spPr>
            <p:txBody>
              <a:bodyPr wrap="none" lIns="68262" tIns="34134" rIns="68262" bIns="34134" rtlCol="0">
                <a:spAutoFit/>
              </a:bodyPr>
              <a:lstStyle/>
              <a:p>
                <a:pPr defTabSz="682634" fontAlgn="base">
                  <a:spcBef>
                    <a:spcPct val="0"/>
                  </a:spcBef>
                  <a:spcAft>
                    <a:spcPct val="0"/>
                  </a:spcAft>
                </a:pPr>
                <a:r>
                  <a:rPr lang="en-US" altLang="zh-CN" sz="2069" dirty="0">
                    <a:solidFill>
                      <a:srgbClr val="82BA48"/>
                    </a:solidFill>
                    <a:latin typeface="DotumChe" panose="020B0609000101010101" pitchFamily="49" charset="-127"/>
                    <a:ea typeface="DotumChe" panose="020B0609000101010101" pitchFamily="49" charset="-127"/>
                  </a:rPr>
                  <a:t>30%</a:t>
                </a:r>
                <a:endParaRPr lang="zh-CN" altLang="en-US" sz="2069" dirty="0">
                  <a:solidFill>
                    <a:srgbClr val="82BA48"/>
                  </a:solidFill>
                  <a:latin typeface="DotumChe" panose="020B0609000101010101" pitchFamily="49" charset="-127"/>
                  <a:ea typeface="DotumChe" panose="020B0609000101010101" pitchFamily="49" charset="-127"/>
                </a:endParaRPr>
              </a:p>
            </p:txBody>
          </p:sp>
        </p:grpSp>
      </p:grpSp>
      <p:grpSp>
        <p:nvGrpSpPr>
          <p:cNvPr id="10" name="组合 9"/>
          <p:cNvGrpSpPr/>
          <p:nvPr/>
        </p:nvGrpSpPr>
        <p:grpSpPr>
          <a:xfrm>
            <a:off x="4887347" y="1206550"/>
            <a:ext cx="1342219" cy="3347659"/>
            <a:chOff x="5196200" y="1248864"/>
            <a:chExt cx="1427040" cy="3559212"/>
          </a:xfrm>
        </p:grpSpPr>
        <p:sp>
          <p:nvSpPr>
            <p:cNvPr id="89" name="泪滴形 88"/>
            <p:cNvSpPr/>
            <p:nvPr/>
          </p:nvSpPr>
          <p:spPr>
            <a:xfrm rot="18900000">
              <a:off x="5196200" y="3624965"/>
              <a:ext cx="1197976" cy="1183111"/>
            </a:xfrm>
            <a:prstGeom prst="teardrop">
              <a:avLst>
                <a:gd name="adj" fmla="val 127047"/>
              </a:avLst>
            </a:prstGeom>
            <a:solidFill>
              <a:srgbClr val="006DF0"/>
            </a:solidFill>
            <a:ln>
              <a:no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nvGrpSpPr>
            <p:cNvPr id="6" name="组合 5"/>
            <p:cNvGrpSpPr/>
            <p:nvPr/>
          </p:nvGrpSpPr>
          <p:grpSpPr>
            <a:xfrm>
              <a:off x="5210549" y="1248864"/>
              <a:ext cx="1412691" cy="3434262"/>
              <a:chOff x="5210549" y="1248864"/>
              <a:chExt cx="1412691" cy="3434262"/>
            </a:xfrm>
          </p:grpSpPr>
          <p:grpSp>
            <p:nvGrpSpPr>
              <p:cNvPr id="107" name="组合 106"/>
              <p:cNvGrpSpPr/>
              <p:nvPr/>
            </p:nvGrpSpPr>
            <p:grpSpPr>
              <a:xfrm>
                <a:off x="5210549" y="1248864"/>
                <a:ext cx="1412691" cy="1455741"/>
                <a:chOff x="6463371" y="1418264"/>
                <a:chExt cx="1934900" cy="2018919"/>
              </a:xfrm>
            </p:grpSpPr>
            <p:sp>
              <p:nvSpPr>
                <p:cNvPr id="108" name="文本框 60"/>
                <p:cNvSpPr txBox="1"/>
                <p:nvPr/>
              </p:nvSpPr>
              <p:spPr>
                <a:xfrm>
                  <a:off x="6888868" y="1653454"/>
                  <a:ext cx="1018226" cy="541653"/>
                </a:xfrm>
                <a:prstGeom prst="rect">
                  <a:avLst/>
                </a:prstGeom>
                <a:noFill/>
              </p:spPr>
              <p:txBody>
                <a:bodyPr wrap="none" rtlCol="0">
                  <a:spAutoFit/>
                </a:bodyPr>
                <a:lstStyle/>
                <a:p>
                  <a:pPr defTabSz="682634" fontAlgn="base">
                    <a:spcBef>
                      <a:spcPct val="0"/>
                    </a:spcBef>
                    <a:spcAft>
                      <a:spcPct val="0"/>
                    </a:spcAft>
                  </a:pPr>
                  <a:r>
                    <a:rPr lang="en-US" altLang="zh-CN" sz="1787" b="1" dirty="0">
                      <a:solidFill>
                        <a:srgbClr val="898989"/>
                      </a:solidFill>
                      <a:latin typeface="微软雅黑" panose="020B0503020204020204" pitchFamily="34" charset="-122"/>
                      <a:ea typeface="微软雅黑" panose="020B0503020204020204" pitchFamily="34" charset="-122"/>
                    </a:rPr>
                    <a:t>AAA</a:t>
                  </a:r>
                  <a:endParaRPr lang="zh-CN" altLang="en-US" sz="1787" b="1" dirty="0">
                    <a:solidFill>
                      <a:srgbClr val="898989"/>
                    </a:solidFill>
                    <a:latin typeface="微软雅黑" panose="020B0503020204020204" pitchFamily="34" charset="-122"/>
                    <a:ea typeface="微软雅黑" panose="020B0503020204020204" pitchFamily="34" charset="-122"/>
                  </a:endParaRPr>
                </a:p>
              </p:txBody>
            </p:sp>
            <p:sp>
              <p:nvSpPr>
                <p:cNvPr id="109" name="文本框 61"/>
                <p:cNvSpPr txBox="1"/>
                <p:nvPr/>
              </p:nvSpPr>
              <p:spPr>
                <a:xfrm>
                  <a:off x="6469092" y="2105602"/>
                  <a:ext cx="1929179" cy="1331581"/>
                </a:xfrm>
                <a:prstGeom prst="rect">
                  <a:avLst/>
                </a:prstGeom>
                <a:noFill/>
              </p:spPr>
              <p:txBody>
                <a:bodyPr wrap="square" rtlCol="0">
                  <a:spAutoFit/>
                </a:bodyPr>
                <a:lstStyle/>
                <a:p>
                  <a:pPr defTabSz="682634" fontAlgn="base">
                    <a:spcBef>
                      <a:spcPct val="0"/>
                    </a:spcBef>
                    <a:spcAft>
                      <a:spcPct val="0"/>
                    </a:spcAft>
                  </a:pPr>
                  <a:r>
                    <a:rPr lang="zh-CN" altLang="en-US" sz="1317" dirty="0">
                      <a:solidFill>
                        <a:srgbClr val="898989"/>
                      </a:solidFill>
                      <a:latin typeface="微软雅黑" panose="020B0503020204020204" pitchFamily="34" charset="-122"/>
                      <a:ea typeface="微软雅黑" panose="020B0503020204020204" pitchFamily="34" charset="-122"/>
                    </a:rPr>
                    <a:t>请输入你的标题请输入你的标题请输入你的标题。</a:t>
                  </a:r>
                </a:p>
              </p:txBody>
            </p:sp>
            <p:grpSp>
              <p:nvGrpSpPr>
                <p:cNvPr id="110" name="组合 109"/>
                <p:cNvGrpSpPr/>
                <p:nvPr/>
              </p:nvGrpSpPr>
              <p:grpSpPr>
                <a:xfrm>
                  <a:off x="6463371" y="1418264"/>
                  <a:ext cx="461421" cy="671558"/>
                  <a:chOff x="5690315" y="3674507"/>
                  <a:chExt cx="314729" cy="458061"/>
                </a:xfrm>
                <a:solidFill>
                  <a:schemeClr val="bg1">
                    <a:lumMod val="50000"/>
                  </a:schemeClr>
                </a:solidFill>
                <a:scene3d>
                  <a:camera prst="orthographicFront">
                    <a:rot lat="0" lon="0" rev="0"/>
                  </a:camera>
                  <a:lightRig rig="threePt" dir="t"/>
                </a:scene3d>
              </p:grpSpPr>
              <p:sp>
                <p:nvSpPr>
                  <p:cNvPr id="111"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sp>
                <p:nvSpPr>
                  <p:cNvPr id="112"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grpSp>
          </p:grpSp>
          <p:grpSp>
            <p:nvGrpSpPr>
              <p:cNvPr id="128" name="组合 127"/>
              <p:cNvGrpSpPr/>
              <p:nvPr/>
            </p:nvGrpSpPr>
            <p:grpSpPr>
              <a:xfrm>
                <a:off x="5322723" y="3749925"/>
                <a:ext cx="944928" cy="933201"/>
                <a:chOff x="2538627" y="4777016"/>
                <a:chExt cx="1185017" cy="1185017"/>
              </a:xfrm>
            </p:grpSpPr>
            <p:sp>
              <p:nvSpPr>
                <p:cNvPr id="129" name="椭圆 128"/>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130" name="椭圆 129"/>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sp>
            <p:nvSpPr>
              <p:cNvPr id="131" name="文本框 20"/>
              <p:cNvSpPr txBox="1"/>
              <p:nvPr/>
            </p:nvSpPr>
            <p:spPr>
              <a:xfrm>
                <a:off x="5506816" y="4015132"/>
                <a:ext cx="570941" cy="411834"/>
              </a:xfrm>
              <a:prstGeom prst="rect">
                <a:avLst/>
              </a:prstGeom>
              <a:noFill/>
            </p:spPr>
            <p:txBody>
              <a:bodyPr wrap="none" lIns="68262" tIns="34134" rIns="68262" bIns="34134" rtlCol="0">
                <a:spAutoFit/>
              </a:bodyPr>
              <a:lstStyle/>
              <a:p>
                <a:pPr defTabSz="682634" fontAlgn="base">
                  <a:spcBef>
                    <a:spcPct val="0"/>
                  </a:spcBef>
                  <a:spcAft>
                    <a:spcPct val="0"/>
                  </a:spcAft>
                </a:pPr>
                <a:r>
                  <a:rPr lang="en-US" altLang="zh-CN" sz="2069" dirty="0">
                    <a:solidFill>
                      <a:srgbClr val="B08500"/>
                    </a:solidFill>
                    <a:latin typeface="DotumChe" panose="020B0609000101010101" pitchFamily="49" charset="-127"/>
                    <a:ea typeface="DotumChe" panose="020B0609000101010101" pitchFamily="49" charset="-127"/>
                  </a:rPr>
                  <a:t>70%</a:t>
                </a:r>
                <a:endParaRPr lang="zh-CN" altLang="en-US" sz="2069" dirty="0">
                  <a:solidFill>
                    <a:srgbClr val="B08500"/>
                  </a:solidFill>
                  <a:latin typeface="DotumChe" panose="020B0609000101010101" pitchFamily="49" charset="-127"/>
                  <a:ea typeface="DotumChe" panose="020B0609000101010101" pitchFamily="49" charset="-127"/>
                </a:endParaRPr>
              </a:p>
            </p:txBody>
          </p:sp>
        </p:grpSp>
      </p:grpSp>
      <p:grpSp>
        <p:nvGrpSpPr>
          <p:cNvPr id="7" name="组合 6"/>
          <p:cNvGrpSpPr/>
          <p:nvPr/>
        </p:nvGrpSpPr>
        <p:grpSpPr>
          <a:xfrm>
            <a:off x="6355532" y="992917"/>
            <a:ext cx="1294066" cy="3249159"/>
            <a:chOff x="6757166" y="1021730"/>
            <a:chExt cx="1375844" cy="3454488"/>
          </a:xfrm>
        </p:grpSpPr>
        <p:sp>
          <p:nvSpPr>
            <p:cNvPr id="93" name="泪滴形 92"/>
            <p:cNvSpPr/>
            <p:nvPr/>
          </p:nvSpPr>
          <p:spPr>
            <a:xfrm rot="2700000" flipV="1">
              <a:off x="6764600" y="1014296"/>
              <a:ext cx="1183109" cy="1197978"/>
            </a:xfrm>
            <a:prstGeom prst="teardrop">
              <a:avLst>
                <a:gd name="adj" fmla="val 127047"/>
              </a:avLst>
            </a:prstGeom>
            <a:gradFill>
              <a:gsLst>
                <a:gs pos="0">
                  <a:srgbClr val="FF2929"/>
                </a:gs>
                <a:gs pos="100000">
                  <a:srgbClr val="C00000"/>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262" tIns="34134" rIns="68262" bIns="34134"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nvGrpSpPr>
            <p:cNvPr id="120" name="组合 119"/>
            <p:cNvGrpSpPr/>
            <p:nvPr/>
          </p:nvGrpSpPr>
          <p:grpSpPr>
            <a:xfrm>
              <a:off x="6787951" y="3039971"/>
              <a:ext cx="1345059" cy="1436247"/>
              <a:chOff x="8623869" y="3902281"/>
              <a:chExt cx="1842267" cy="1991883"/>
            </a:xfrm>
          </p:grpSpPr>
          <p:sp>
            <p:nvSpPr>
              <p:cNvPr id="121" name="文本框 68"/>
              <p:cNvSpPr txBox="1"/>
              <p:nvPr/>
            </p:nvSpPr>
            <p:spPr>
              <a:xfrm>
                <a:off x="9043643" y="4110437"/>
                <a:ext cx="1018226" cy="541654"/>
              </a:xfrm>
              <a:prstGeom prst="rect">
                <a:avLst/>
              </a:prstGeom>
              <a:noFill/>
            </p:spPr>
            <p:txBody>
              <a:bodyPr wrap="none" rtlCol="0">
                <a:spAutoFit/>
              </a:bodyPr>
              <a:lstStyle/>
              <a:p>
                <a:pPr defTabSz="682634" fontAlgn="base">
                  <a:spcBef>
                    <a:spcPct val="0"/>
                  </a:spcBef>
                  <a:spcAft>
                    <a:spcPct val="0"/>
                  </a:spcAft>
                </a:pPr>
                <a:r>
                  <a:rPr lang="en-US" altLang="zh-CN" sz="1787" b="1" dirty="0">
                    <a:solidFill>
                      <a:srgbClr val="898989"/>
                    </a:solidFill>
                    <a:latin typeface="微软雅黑" panose="020B0503020204020204" pitchFamily="34" charset="-122"/>
                    <a:ea typeface="微软雅黑" panose="020B0503020204020204" pitchFamily="34" charset="-122"/>
                  </a:rPr>
                  <a:t>AAA</a:t>
                </a:r>
                <a:endParaRPr lang="zh-CN" altLang="en-US" sz="1787" b="1" dirty="0">
                  <a:solidFill>
                    <a:srgbClr val="898989"/>
                  </a:solidFill>
                  <a:latin typeface="微软雅黑" panose="020B0503020204020204" pitchFamily="34" charset="-122"/>
                  <a:ea typeface="微软雅黑" panose="020B0503020204020204" pitchFamily="34" charset="-122"/>
                </a:endParaRPr>
              </a:p>
            </p:txBody>
          </p:sp>
          <p:sp>
            <p:nvSpPr>
              <p:cNvPr id="122" name="文本框 69"/>
              <p:cNvSpPr txBox="1"/>
              <p:nvPr/>
            </p:nvSpPr>
            <p:spPr>
              <a:xfrm>
                <a:off x="8623869" y="4562582"/>
                <a:ext cx="1842267" cy="1331582"/>
              </a:xfrm>
              <a:prstGeom prst="rect">
                <a:avLst/>
              </a:prstGeom>
              <a:noFill/>
            </p:spPr>
            <p:txBody>
              <a:bodyPr wrap="square" rtlCol="0">
                <a:spAutoFit/>
              </a:bodyPr>
              <a:lstStyle/>
              <a:p>
                <a:pPr defTabSz="682634" fontAlgn="base">
                  <a:spcBef>
                    <a:spcPct val="0"/>
                  </a:spcBef>
                  <a:spcAft>
                    <a:spcPct val="0"/>
                  </a:spcAft>
                </a:pPr>
                <a:r>
                  <a:rPr lang="zh-CN" altLang="en-US" sz="1317" dirty="0">
                    <a:solidFill>
                      <a:srgbClr val="898989"/>
                    </a:solidFill>
                    <a:latin typeface="微软雅黑" panose="020B0503020204020204" pitchFamily="34" charset="-122"/>
                    <a:ea typeface="微软雅黑" panose="020B0503020204020204" pitchFamily="34" charset="-122"/>
                  </a:rPr>
                  <a:t>请输入你的标题请输入你的标题请输入你的标题。</a:t>
                </a:r>
              </a:p>
            </p:txBody>
          </p:sp>
          <p:sp>
            <p:nvSpPr>
              <p:cNvPr id="123" name="Freeform 119"/>
              <p:cNvSpPr>
                <a:spLocks/>
              </p:cNvSpPr>
              <p:nvPr/>
            </p:nvSpPr>
            <p:spPr bwMode="auto">
              <a:xfrm rot="2700000" flipH="1">
                <a:off x="8617914" y="3925979"/>
                <a:ext cx="568780" cy="521383"/>
              </a:xfrm>
              <a:custGeom>
                <a:avLst/>
                <a:gdLst>
                  <a:gd name="T0" fmla="*/ 195 w 269"/>
                  <a:gd name="T1" fmla="*/ 0 h 247"/>
                  <a:gd name="T2" fmla="*/ 192 w 269"/>
                  <a:gd name="T3" fmla="*/ 0 h 247"/>
                  <a:gd name="T4" fmla="*/ 144 w 269"/>
                  <a:gd name="T5" fmla="*/ 24 h 247"/>
                  <a:gd name="T6" fmla="*/ 21 w 269"/>
                  <a:gd name="T7" fmla="*/ 150 h 247"/>
                  <a:gd name="T8" fmla="*/ 21 w 269"/>
                  <a:gd name="T9" fmla="*/ 230 h 247"/>
                  <a:gd name="T10" fmla="*/ 60 w 269"/>
                  <a:gd name="T11" fmla="*/ 247 h 247"/>
                  <a:gd name="T12" fmla="*/ 99 w 269"/>
                  <a:gd name="T13" fmla="*/ 230 h 247"/>
                  <a:gd name="T14" fmla="*/ 217 w 269"/>
                  <a:gd name="T15" fmla="*/ 111 h 247"/>
                  <a:gd name="T16" fmla="*/ 223 w 269"/>
                  <a:gd name="T17" fmla="*/ 47 h 247"/>
                  <a:gd name="T18" fmla="*/ 197 w 269"/>
                  <a:gd name="T19" fmla="*/ 37 h 247"/>
                  <a:gd name="T20" fmla="*/ 161 w 269"/>
                  <a:gd name="T21" fmla="*/ 53 h 247"/>
                  <a:gd name="T22" fmla="*/ 46 w 269"/>
                  <a:gd name="T23" fmla="*/ 170 h 247"/>
                  <a:gd name="T24" fmla="*/ 46 w 269"/>
                  <a:gd name="T25" fmla="*/ 182 h 247"/>
                  <a:gd name="T26" fmla="*/ 52 w 269"/>
                  <a:gd name="T27" fmla="*/ 184 h 247"/>
                  <a:gd name="T28" fmla="*/ 57 w 269"/>
                  <a:gd name="T29" fmla="*/ 182 h 247"/>
                  <a:gd name="T30" fmla="*/ 172 w 269"/>
                  <a:gd name="T31" fmla="*/ 65 h 247"/>
                  <a:gd name="T32" fmla="*/ 197 w 269"/>
                  <a:gd name="T33" fmla="*/ 53 h 247"/>
                  <a:gd name="T34" fmla="*/ 211 w 269"/>
                  <a:gd name="T35" fmla="*/ 59 h 247"/>
                  <a:gd name="T36" fmla="*/ 205 w 269"/>
                  <a:gd name="T37" fmla="*/ 99 h 247"/>
                  <a:gd name="T38" fmla="*/ 88 w 269"/>
                  <a:gd name="T39" fmla="*/ 219 h 247"/>
                  <a:gd name="T40" fmla="*/ 60 w 269"/>
                  <a:gd name="T41" fmla="*/ 231 h 247"/>
                  <a:gd name="T42" fmla="*/ 32 w 269"/>
                  <a:gd name="T43" fmla="*/ 219 h 247"/>
                  <a:gd name="T44" fmla="*/ 32 w 269"/>
                  <a:gd name="T45" fmla="*/ 162 h 247"/>
                  <a:gd name="T46" fmla="*/ 156 w 269"/>
                  <a:gd name="T47" fmla="*/ 35 h 247"/>
                  <a:gd name="T48" fmla="*/ 193 w 269"/>
                  <a:gd name="T49" fmla="*/ 16 h 247"/>
                  <a:gd name="T50" fmla="*/ 195 w 269"/>
                  <a:gd name="T51" fmla="*/ 16 h 247"/>
                  <a:gd name="T52" fmla="*/ 234 w 269"/>
                  <a:gd name="T53" fmla="*/ 36 h 247"/>
                  <a:gd name="T54" fmla="*/ 253 w 269"/>
                  <a:gd name="T55" fmla="*/ 77 h 247"/>
                  <a:gd name="T56" fmla="*/ 234 w 269"/>
                  <a:gd name="T57" fmla="*/ 116 h 247"/>
                  <a:gd name="T58" fmla="*/ 165 w 269"/>
                  <a:gd name="T59" fmla="*/ 186 h 247"/>
                  <a:gd name="T60" fmla="*/ 165 w 269"/>
                  <a:gd name="T61" fmla="*/ 198 h 247"/>
                  <a:gd name="T62" fmla="*/ 171 w 269"/>
                  <a:gd name="T63" fmla="*/ 200 h 247"/>
                  <a:gd name="T64" fmla="*/ 176 w 269"/>
                  <a:gd name="T65" fmla="*/ 198 h 247"/>
                  <a:gd name="T66" fmla="*/ 244 w 269"/>
                  <a:gd name="T67" fmla="*/ 128 h 247"/>
                  <a:gd name="T68" fmla="*/ 269 w 269"/>
                  <a:gd name="T69" fmla="*/ 78 h 247"/>
                  <a:gd name="T70" fmla="*/ 245 w 269"/>
                  <a:gd name="T71" fmla="*/ 24 h 247"/>
                  <a:gd name="T72" fmla="*/ 195 w 269"/>
                  <a:gd name="T7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chemeClr val="bg1">
                  <a:lumMod val="50000"/>
                </a:schemeClr>
              </a:solidFill>
              <a:ln>
                <a:noFill/>
              </a:ln>
              <a:extLst/>
            </p:spPr>
            <p:txBody>
              <a:bodyPr vert="horz" wrap="square" lIns="86005" tIns="43002" rIns="86005" bIns="4300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base">
                  <a:spcBef>
                    <a:spcPct val="0"/>
                  </a:spcBef>
                  <a:spcAft>
                    <a:spcPct val="0"/>
                  </a:spcAft>
                  <a:defRPr/>
                </a:pPr>
                <a:endParaRPr lang="zh-CN" altLang="en-US" sz="1693">
                  <a:solidFill>
                    <a:sysClr val="windowText" lastClr="000000"/>
                  </a:solidFill>
                  <a:latin typeface="Arial"/>
                  <a:ea typeface="微软雅黑"/>
                </a:endParaRPr>
              </a:p>
            </p:txBody>
          </p:sp>
        </p:grpSp>
        <p:grpSp>
          <p:nvGrpSpPr>
            <p:cNvPr id="132" name="组合 131"/>
            <p:cNvGrpSpPr/>
            <p:nvPr/>
          </p:nvGrpSpPr>
          <p:grpSpPr>
            <a:xfrm>
              <a:off x="6883692" y="1124452"/>
              <a:ext cx="944928" cy="933201"/>
              <a:chOff x="2538627" y="4777016"/>
              <a:chExt cx="1185017" cy="1185017"/>
            </a:xfrm>
          </p:grpSpPr>
          <p:sp>
            <p:nvSpPr>
              <p:cNvPr id="133" name="椭圆 132"/>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sp>
            <p:nvSpPr>
              <p:cNvPr id="134" name="椭圆 133"/>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2634" fontAlgn="base">
                  <a:spcBef>
                    <a:spcPct val="0"/>
                  </a:spcBef>
                  <a:spcAft>
                    <a:spcPct val="0"/>
                  </a:spcAft>
                </a:pPr>
                <a:endParaRPr lang="zh-CN" altLang="en-US" sz="1787">
                  <a:solidFill>
                    <a:prstClr val="white"/>
                  </a:solidFill>
                  <a:latin typeface="Arial"/>
                  <a:ea typeface="微软雅黑"/>
                </a:endParaRPr>
              </a:p>
            </p:txBody>
          </p:sp>
        </p:grpSp>
        <p:sp>
          <p:nvSpPr>
            <p:cNvPr id="135" name="文本框 34"/>
            <p:cNvSpPr txBox="1"/>
            <p:nvPr/>
          </p:nvSpPr>
          <p:spPr>
            <a:xfrm>
              <a:off x="7093266" y="1397469"/>
              <a:ext cx="570941" cy="411834"/>
            </a:xfrm>
            <a:prstGeom prst="rect">
              <a:avLst/>
            </a:prstGeom>
            <a:noFill/>
          </p:spPr>
          <p:txBody>
            <a:bodyPr wrap="none" lIns="68262" tIns="34134" rIns="68262" bIns="34134" rtlCol="0">
              <a:spAutoFit/>
            </a:bodyPr>
            <a:lstStyle/>
            <a:p>
              <a:pPr defTabSz="682634" fontAlgn="base">
                <a:spcBef>
                  <a:spcPct val="0"/>
                </a:spcBef>
                <a:spcAft>
                  <a:spcPct val="0"/>
                </a:spcAft>
              </a:pPr>
              <a:r>
                <a:rPr lang="en-US" altLang="zh-CN" sz="2069" dirty="0">
                  <a:solidFill>
                    <a:srgbClr val="FF2929"/>
                  </a:solidFill>
                  <a:latin typeface="DotumChe" panose="020B0609000101010101" pitchFamily="49" charset="-127"/>
                  <a:ea typeface="DotumChe" panose="020B0609000101010101" pitchFamily="49" charset="-127"/>
                </a:rPr>
                <a:t>45%</a:t>
              </a:r>
              <a:endParaRPr lang="zh-CN" altLang="en-US" sz="2069" dirty="0">
                <a:solidFill>
                  <a:srgbClr val="FF2929"/>
                </a:solidFill>
                <a:latin typeface="DotumChe" panose="020B0609000101010101" pitchFamily="49" charset="-127"/>
                <a:ea typeface="DotumChe" panose="020B0609000101010101" pitchFamily="49" charset="-127"/>
              </a:endParaRPr>
            </a:p>
          </p:txBody>
        </p:sp>
      </p:grpSp>
      <p:sp>
        <p:nvSpPr>
          <p:cNvPr id="66"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67" name="组合 66"/>
          <p:cNvGrpSpPr/>
          <p:nvPr/>
        </p:nvGrpSpPr>
        <p:grpSpPr>
          <a:xfrm>
            <a:off x="331635" y="679277"/>
            <a:ext cx="8682581" cy="63818"/>
            <a:chOff x="288133" y="483063"/>
            <a:chExt cx="8772740" cy="64666"/>
          </a:xfrm>
        </p:grpSpPr>
        <p:sp>
          <p:nvSpPr>
            <p:cNvPr id="68" name="任意多边形 6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69" name="直接连接符 68"/>
            <p:cNvCxnSpPr>
              <a:stCxn id="6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0" name="组合 69"/>
          <p:cNvGrpSpPr/>
          <p:nvPr/>
        </p:nvGrpSpPr>
        <p:grpSpPr>
          <a:xfrm>
            <a:off x="1" y="305046"/>
            <a:ext cx="603004" cy="332759"/>
            <a:chOff x="0" y="252065"/>
            <a:chExt cx="641111" cy="392113"/>
          </a:xfrm>
        </p:grpSpPr>
        <p:sp>
          <p:nvSpPr>
            <p:cNvPr id="7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7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73" name="五边形 7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236562249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66"/>
                                        </p:tgtEl>
                                        <p:attrNameLst>
                                          <p:attrName>ppt_y</p:attrName>
                                        </p:attrNameLst>
                                      </p:cBhvr>
                                      <p:tavLst>
                                        <p:tav tm="0">
                                          <p:val>
                                            <p:strVal val="#ppt_y"/>
                                          </p:val>
                                        </p:tav>
                                        <p:tav tm="100000">
                                          <p:val>
                                            <p:strVal val="#ppt_y"/>
                                          </p:val>
                                        </p:tav>
                                      </p:tavLst>
                                    </p:anim>
                                    <p:anim calcmode="lin" valueType="num">
                                      <p:cBhvr>
                                        <p:cTn id="18"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66"/>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66"/>
                                        </p:tgtEl>
                                      </p:cBhvr>
                                    </p:animEffect>
                                  </p:childTnLst>
                                </p:cTn>
                              </p:par>
                            </p:childTnLst>
                          </p:cTn>
                        </p:par>
                        <p:par>
                          <p:cTn id="21" fill="hold">
                            <p:stCondLst>
                              <p:cond delay="145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par>
                          <p:cTn id="25" fill="hold">
                            <p:stCondLst>
                              <p:cond delay="2450"/>
                            </p:stCondLst>
                            <p:childTnLst>
                              <p:par>
                                <p:cTn id="26" presetID="16" presetClass="entr" presetSubtype="21"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par>
                          <p:cTn id="29" fill="hold">
                            <p:stCondLst>
                              <p:cond delay="2950"/>
                            </p:stCondLst>
                            <p:childTnLst>
                              <p:par>
                                <p:cTn id="30" presetID="16" presetClass="entr" presetSubtype="2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par>
                          <p:cTn id="33" fill="hold">
                            <p:stCondLst>
                              <p:cond delay="3450"/>
                            </p:stCondLst>
                            <p:childTnLst>
                              <p:par>
                                <p:cTn id="34" presetID="16" presetClass="entr" presetSubtype="21"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par>
                          <p:cTn id="37" fill="hold">
                            <p:stCondLst>
                              <p:cond delay="3950"/>
                            </p:stCondLst>
                            <p:childTnLst>
                              <p:par>
                                <p:cTn id="38" presetID="16" presetClass="entr" presetSubtype="21"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arn(inVertical)">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6120" y="850293"/>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3386" b="1">
                  <a:solidFill>
                    <a:srgbClr val="F8F8F8"/>
                  </a:solidFill>
                  <a:latin typeface="微软雅黑" pitchFamily="34" charset="-122"/>
                  <a:ea typeface="微软雅黑" pitchFamily="34" charset="-122"/>
                </a:rPr>
                <a:t>① </a:t>
              </a:r>
              <a:endParaRPr lang="en-US" altLang="zh-CN" sz="3386" b="1">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2257" b="1">
                  <a:solidFill>
                    <a:srgbClr val="F8F8F8"/>
                  </a:solidFill>
                  <a:latin typeface="微软雅黑" pitchFamily="34" charset="-122"/>
                  <a:ea typeface="微软雅黑" pitchFamily="34" charset="-122"/>
                </a:rPr>
                <a:t>您的标题</a:t>
              </a:r>
              <a:endParaRPr lang="zh-CN" altLang="en-US" sz="2257" b="1">
                <a:solidFill>
                  <a:srgbClr val="F8F8F8"/>
                </a:solidFill>
                <a:latin typeface="Arial" pitchFamily="34" charset="0"/>
                <a:ea typeface="微软雅黑" pitchFamily="34" charset="-122"/>
              </a:endParaRPr>
            </a:p>
          </p:txBody>
        </p:sp>
      </p:grpSp>
      <p:grpSp>
        <p:nvGrpSpPr>
          <p:cNvPr id="5" name="组合 32"/>
          <p:cNvGrpSpPr>
            <a:grpSpLocks/>
          </p:cNvGrpSpPr>
          <p:nvPr/>
        </p:nvGrpSpPr>
        <p:grpSpPr bwMode="auto">
          <a:xfrm>
            <a:off x="2939250" y="2570392"/>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srgbClr val="00B0F0"/>
                  </a:solidFill>
                  <a:latin typeface="Arial"/>
                  <a:ea typeface="微软雅黑"/>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2634" b="1">
                  <a:solidFill>
                    <a:srgbClr val="F8F8F8"/>
                  </a:solidFill>
                  <a:latin typeface="微软雅黑" pitchFamily="34" charset="-122"/>
                  <a:ea typeface="微软雅黑" pitchFamily="34" charset="-122"/>
                </a:rPr>
                <a:t>② </a:t>
              </a:r>
              <a:endParaRPr lang="en-US" altLang="zh-CN" sz="2634" b="1">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1693" b="1">
                  <a:solidFill>
                    <a:srgbClr val="F8F8F8"/>
                  </a:solidFill>
                  <a:latin typeface="微软雅黑" pitchFamily="34" charset="-122"/>
                  <a:ea typeface="微软雅黑" pitchFamily="34" charset="-122"/>
                </a:rPr>
                <a:t>您的标题</a:t>
              </a:r>
              <a:endParaRPr lang="zh-CN" altLang="en-US" sz="1693" b="1">
                <a:solidFill>
                  <a:srgbClr val="F8F8F8"/>
                </a:solidFill>
                <a:latin typeface="Arial" pitchFamily="34" charset="0"/>
                <a:ea typeface="微软雅黑" pitchFamily="34" charset="-122"/>
              </a:endParaRPr>
            </a:p>
          </p:txBody>
        </p:sp>
      </p:grpSp>
      <p:grpSp>
        <p:nvGrpSpPr>
          <p:cNvPr id="8" name="组合 39"/>
          <p:cNvGrpSpPr>
            <a:grpSpLocks/>
          </p:cNvGrpSpPr>
          <p:nvPr/>
        </p:nvGrpSpPr>
        <p:grpSpPr bwMode="auto">
          <a:xfrm>
            <a:off x="2683923" y="1266879"/>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2634" b="1">
                  <a:solidFill>
                    <a:srgbClr val="F8F8F8"/>
                  </a:solidFill>
                  <a:latin typeface="微软雅黑" pitchFamily="34" charset="-122"/>
                  <a:ea typeface="微软雅黑" pitchFamily="34" charset="-122"/>
                </a:rPr>
                <a:t>③ </a:t>
              </a:r>
              <a:endParaRPr lang="en-US" altLang="zh-CN" sz="2634" b="1">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1693" b="1">
                  <a:solidFill>
                    <a:srgbClr val="F8F8F8"/>
                  </a:solidFill>
                  <a:latin typeface="微软雅黑" pitchFamily="34" charset="-122"/>
                  <a:ea typeface="微软雅黑" pitchFamily="34" charset="-122"/>
                </a:rPr>
                <a:t>您的标题</a:t>
              </a:r>
              <a:endParaRPr lang="zh-CN" altLang="en-US" sz="1693" b="1">
                <a:solidFill>
                  <a:srgbClr val="F8F8F8"/>
                </a:solidFill>
                <a:latin typeface="Arial" pitchFamily="34" charset="0"/>
                <a:ea typeface="微软雅黑" pitchFamily="34" charset="-122"/>
              </a:endParaRPr>
            </a:p>
          </p:txBody>
        </p:sp>
      </p:grpSp>
      <p:sp>
        <p:nvSpPr>
          <p:cNvPr id="69" name="矩形 68"/>
          <p:cNvSpPr/>
          <p:nvPr/>
        </p:nvSpPr>
        <p:spPr>
          <a:xfrm>
            <a:off x="4999786" y="3830604"/>
            <a:ext cx="3165460" cy="1146276"/>
          </a:xfrm>
          <a:prstGeom prst="rect">
            <a:avLst/>
          </a:prstGeom>
        </p:spPr>
        <p:txBody>
          <a:bodyPr>
            <a:spAutoFit/>
          </a:bodyPr>
          <a:lstStyle/>
          <a:p>
            <a:pPr defTabSz="910314">
              <a:lnSpc>
                <a:spcPct val="130000"/>
              </a:lnSpc>
              <a:defRPr/>
            </a:pPr>
            <a:r>
              <a:rPr lang="zh-CN" altLang="en-US" sz="1693" dirty="0">
                <a:solidFill>
                  <a:srgbClr val="00B0F0"/>
                </a:solidFill>
                <a:latin typeface="微软雅黑" pitchFamily="34" charset="-122"/>
                <a:ea typeface="微软雅黑" pitchFamily="34" charset="-122"/>
              </a:rPr>
              <a:t>单击填加标题</a:t>
            </a:r>
            <a:endParaRPr lang="en-US" altLang="zh-CN" sz="1693" dirty="0">
              <a:solidFill>
                <a:srgbClr val="00B0F0"/>
              </a:solidFill>
              <a:latin typeface="微软雅黑" pitchFamily="34" charset="-122"/>
              <a:ea typeface="微软雅黑" pitchFamily="34" charset="-122"/>
            </a:endParaRPr>
          </a:p>
          <a:p>
            <a:pPr defTabSz="910314">
              <a:lnSpc>
                <a:spcPct val="130000"/>
              </a:lnSpc>
              <a:defRPr/>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defRPr/>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70" name="矩形 69"/>
          <p:cNvSpPr/>
          <p:nvPr/>
        </p:nvSpPr>
        <p:spPr>
          <a:xfrm>
            <a:off x="6607900" y="1501303"/>
            <a:ext cx="2302425" cy="1372171"/>
          </a:xfrm>
          <a:prstGeom prst="rect">
            <a:avLst/>
          </a:prstGeom>
        </p:spPr>
        <p:txBody>
          <a:bodyPr>
            <a:spAutoFit/>
          </a:bodyPr>
          <a:lstStyle/>
          <a:p>
            <a:pPr defTabSz="910314">
              <a:lnSpc>
                <a:spcPct val="130000"/>
              </a:lnSpc>
              <a:defRPr/>
            </a:pPr>
            <a:r>
              <a:rPr lang="zh-CN" altLang="en-US" sz="1693" dirty="0">
                <a:solidFill>
                  <a:srgbClr val="FF6600"/>
                </a:solidFill>
                <a:latin typeface="微软雅黑" pitchFamily="34" charset="-122"/>
                <a:ea typeface="微软雅黑" pitchFamily="34" charset="-122"/>
              </a:rPr>
              <a:t>单击填加标题</a:t>
            </a:r>
            <a:endParaRPr lang="en-US" altLang="zh-CN" sz="1693" dirty="0">
              <a:solidFill>
                <a:srgbClr val="FF6600"/>
              </a:solidFill>
              <a:latin typeface="微软雅黑" pitchFamily="34" charset="-122"/>
              <a:ea typeface="微软雅黑" pitchFamily="34" charset="-122"/>
            </a:endParaRPr>
          </a:p>
          <a:p>
            <a:pPr defTabSz="910314">
              <a:lnSpc>
                <a:spcPct val="130000"/>
              </a:lnSpc>
              <a:defRPr/>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defRPr/>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71" name="矩形 70"/>
          <p:cNvSpPr/>
          <p:nvPr/>
        </p:nvSpPr>
        <p:spPr>
          <a:xfrm>
            <a:off x="511402" y="2261312"/>
            <a:ext cx="2303918" cy="1372171"/>
          </a:xfrm>
          <a:prstGeom prst="rect">
            <a:avLst/>
          </a:prstGeom>
        </p:spPr>
        <p:txBody>
          <a:bodyPr>
            <a:spAutoFit/>
          </a:bodyPr>
          <a:lstStyle/>
          <a:p>
            <a:pPr defTabSz="910314">
              <a:lnSpc>
                <a:spcPct val="130000"/>
              </a:lnSpc>
              <a:defRPr/>
            </a:pPr>
            <a:r>
              <a:rPr lang="zh-CN" altLang="en-US" sz="1693" dirty="0">
                <a:solidFill>
                  <a:srgbClr val="FF0000"/>
                </a:solidFill>
                <a:latin typeface="微软雅黑" pitchFamily="34" charset="-122"/>
                <a:ea typeface="微软雅黑" pitchFamily="34" charset="-122"/>
              </a:rPr>
              <a:t>单击填加标题</a:t>
            </a:r>
            <a:endParaRPr lang="en-US" altLang="zh-CN" sz="1693" dirty="0">
              <a:solidFill>
                <a:srgbClr val="FF0000"/>
              </a:solidFill>
              <a:latin typeface="微软雅黑" pitchFamily="34" charset="-122"/>
              <a:ea typeface="微软雅黑" pitchFamily="34" charset="-122"/>
            </a:endParaRPr>
          </a:p>
          <a:p>
            <a:pPr defTabSz="910314">
              <a:lnSpc>
                <a:spcPct val="130000"/>
              </a:lnSpc>
              <a:defRPr/>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defRPr/>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26"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27" name="组合 26"/>
          <p:cNvGrpSpPr/>
          <p:nvPr/>
        </p:nvGrpSpPr>
        <p:grpSpPr>
          <a:xfrm>
            <a:off x="331635" y="679277"/>
            <a:ext cx="8682581" cy="63818"/>
            <a:chOff x="288133" y="483063"/>
            <a:chExt cx="8772740" cy="64666"/>
          </a:xfrm>
        </p:grpSpPr>
        <p:sp>
          <p:nvSpPr>
            <p:cNvPr id="28" name="任意多边形 2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30" name="直接连接符 29"/>
            <p:cNvCxnSpPr>
              <a:stCxn id="2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3" name="组合 32"/>
          <p:cNvGrpSpPr/>
          <p:nvPr/>
        </p:nvGrpSpPr>
        <p:grpSpPr>
          <a:xfrm>
            <a:off x="1" y="305046"/>
            <a:ext cx="603004" cy="332759"/>
            <a:chOff x="0" y="252065"/>
            <a:chExt cx="641111" cy="392113"/>
          </a:xfrm>
        </p:grpSpPr>
        <p:sp>
          <p:nvSpPr>
            <p:cNvPr id="3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7" name="五边形 36"/>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00109841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6"/>
                                        </p:tgtEl>
                                        <p:attrNameLst>
                                          <p:attrName>ppt_y</p:attrName>
                                        </p:attrNameLst>
                                      </p:cBhvr>
                                      <p:tavLst>
                                        <p:tav tm="0">
                                          <p:val>
                                            <p:strVal val="#ppt_y"/>
                                          </p:val>
                                        </p:tav>
                                        <p:tav tm="100000">
                                          <p:val>
                                            <p:strVal val="#ppt_y"/>
                                          </p:val>
                                        </p:tav>
                                      </p:tavLst>
                                    </p:anim>
                                    <p:anim calcmode="lin" valueType="num">
                                      <p:cBhvr>
                                        <p:cTn id="1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6"/>
                                        </p:tgtEl>
                                      </p:cBhvr>
                                    </p:animEffect>
                                  </p:childTnLst>
                                </p:cTn>
                              </p:par>
                            </p:childTnLst>
                          </p:cTn>
                        </p:par>
                        <p:par>
                          <p:cTn id="21" fill="hold">
                            <p:stCondLst>
                              <p:cond delay="1450"/>
                            </p:stCondLst>
                            <p:childTnLst>
                              <p:par>
                                <p:cTn id="22" presetID="23" presetClass="entr" presetSubtype="3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strVal val="(6*min(max(#ppt_w*#ppt_h,.3),1)-7.4)/-.7*#ppt_w"/>
                                          </p:val>
                                        </p:tav>
                                        <p:tav tm="100000">
                                          <p:val>
                                            <p:strVal val="#ppt_w"/>
                                          </p:val>
                                        </p:tav>
                                      </p:tavLst>
                                    </p:anim>
                                    <p:anim calcmode="lin" valueType="num">
                                      <p:cBhvr>
                                        <p:cTn id="25" dur="500" fill="hold"/>
                                        <p:tgtEl>
                                          <p:spTgt spid="2"/>
                                        </p:tgtEl>
                                        <p:attrNameLst>
                                          <p:attrName>ppt_h</p:attrName>
                                        </p:attrNameLst>
                                      </p:cBhvr>
                                      <p:tavLst>
                                        <p:tav tm="0">
                                          <p:val>
                                            <p:strVal val="(6*min(max(#ppt_w*#ppt_h,.3),1)-7.4)/-.7*#ppt_h"/>
                                          </p:val>
                                        </p:tav>
                                        <p:tav tm="100000">
                                          <p:val>
                                            <p:strVal val="#ppt_h"/>
                                          </p:val>
                                        </p:tav>
                                      </p:tavLst>
                                    </p:anim>
                                    <p:anim calcmode="lin" valueType="num">
                                      <p:cBhvr>
                                        <p:cTn id="26" dur="500" fill="hold"/>
                                        <p:tgtEl>
                                          <p:spTgt spid="2"/>
                                        </p:tgtEl>
                                        <p:attrNameLst>
                                          <p:attrName>ppt_x</p:attrName>
                                        </p:attrNameLst>
                                      </p:cBhvr>
                                      <p:tavLst>
                                        <p:tav tm="0">
                                          <p:val>
                                            <p:fltVal val="0.5"/>
                                          </p:val>
                                        </p:tav>
                                        <p:tav tm="100000">
                                          <p:val>
                                            <p:strVal val="#ppt_x"/>
                                          </p:val>
                                        </p:tav>
                                      </p:tavLst>
                                    </p:anim>
                                    <p:anim calcmode="lin" valueType="num">
                                      <p:cBhvr>
                                        <p:cTn id="27"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950"/>
                            </p:stCondLst>
                            <p:childTnLst>
                              <p:par>
                                <p:cTn id="29" presetID="23" presetClass="entr" presetSubtype="3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strVal val="(6*min(max(#ppt_w*#ppt_h,.3),1)-7.4)/-.7*#ppt_w"/>
                                          </p:val>
                                        </p:tav>
                                        <p:tav tm="100000">
                                          <p:val>
                                            <p:strVal val="#ppt_w"/>
                                          </p:val>
                                        </p:tav>
                                      </p:tavLst>
                                    </p:anim>
                                    <p:anim calcmode="lin" valueType="num">
                                      <p:cBhvr>
                                        <p:cTn id="32" dur="500" fill="hold"/>
                                        <p:tgtEl>
                                          <p:spTgt spid="5"/>
                                        </p:tgtEl>
                                        <p:attrNameLst>
                                          <p:attrName>ppt_h</p:attrName>
                                        </p:attrNameLst>
                                      </p:cBhvr>
                                      <p:tavLst>
                                        <p:tav tm="0">
                                          <p:val>
                                            <p:strVal val="(6*min(max(#ppt_w*#ppt_h,.3),1)-7.4)/-.7*#ppt_h"/>
                                          </p:val>
                                        </p:tav>
                                        <p:tav tm="100000">
                                          <p:val>
                                            <p:strVal val="#ppt_h"/>
                                          </p:val>
                                        </p:tav>
                                      </p:tavLst>
                                    </p:anim>
                                    <p:anim calcmode="lin" valueType="num">
                                      <p:cBhvr>
                                        <p:cTn id="33" dur="500" fill="hold"/>
                                        <p:tgtEl>
                                          <p:spTgt spid="5"/>
                                        </p:tgtEl>
                                        <p:attrNameLst>
                                          <p:attrName>ppt_x</p:attrName>
                                        </p:attrNameLst>
                                      </p:cBhvr>
                                      <p:tavLst>
                                        <p:tav tm="0">
                                          <p:val>
                                            <p:fltVal val="0.5"/>
                                          </p:val>
                                        </p:tav>
                                        <p:tav tm="100000">
                                          <p:val>
                                            <p:strVal val="#ppt_x"/>
                                          </p:val>
                                        </p:tav>
                                      </p:tavLst>
                                    </p:anim>
                                    <p:anim calcmode="lin" valueType="num">
                                      <p:cBhvr>
                                        <p:cTn id="34"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2450"/>
                            </p:stCondLst>
                            <p:childTnLst>
                              <p:par>
                                <p:cTn id="36" presetID="23" presetClass="entr" presetSubtype="3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strVal val="(6*min(max(#ppt_w*#ppt_h,.3),1)-7.4)/-.7*#ppt_w"/>
                                          </p:val>
                                        </p:tav>
                                        <p:tav tm="100000">
                                          <p:val>
                                            <p:strVal val="#ppt_w"/>
                                          </p:val>
                                        </p:tav>
                                      </p:tavLst>
                                    </p:anim>
                                    <p:anim calcmode="lin" valueType="num">
                                      <p:cBhvr>
                                        <p:cTn id="39" dur="500" fill="hold"/>
                                        <p:tgtEl>
                                          <p:spTgt spid="8"/>
                                        </p:tgtEl>
                                        <p:attrNameLst>
                                          <p:attrName>ppt_h</p:attrName>
                                        </p:attrNameLst>
                                      </p:cBhvr>
                                      <p:tavLst>
                                        <p:tav tm="0">
                                          <p:val>
                                            <p:strVal val="(6*min(max(#ppt_w*#ppt_h,.3),1)-7.4)/-.7*#ppt_h"/>
                                          </p:val>
                                        </p:tav>
                                        <p:tav tm="100000">
                                          <p:val>
                                            <p:strVal val="#ppt_h"/>
                                          </p:val>
                                        </p:tav>
                                      </p:tavLst>
                                    </p:anim>
                                    <p:anim calcmode="lin" valueType="num">
                                      <p:cBhvr>
                                        <p:cTn id="40" dur="500" fill="hold"/>
                                        <p:tgtEl>
                                          <p:spTgt spid="8"/>
                                        </p:tgtEl>
                                        <p:attrNameLst>
                                          <p:attrName>ppt_x</p:attrName>
                                        </p:attrNameLst>
                                      </p:cBhvr>
                                      <p:tavLst>
                                        <p:tav tm="0">
                                          <p:val>
                                            <p:fltVal val="0.5"/>
                                          </p:val>
                                        </p:tav>
                                        <p:tav tm="100000">
                                          <p:val>
                                            <p:strVal val="#ppt_x"/>
                                          </p:val>
                                        </p:tav>
                                      </p:tavLst>
                                    </p:anim>
                                    <p:anim calcmode="lin" valueType="num">
                                      <p:cBhvr>
                                        <p:cTn id="41"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42" fill="hold" nodeType="afterGroup">
                            <p:stCondLst>
                              <p:cond delay="2950"/>
                            </p:stCondLst>
                            <p:childTnLst>
                              <p:par>
                                <p:cTn id="43" presetID="2" presetClass="entr" presetSubtype="6" decel="100000"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1+#ppt_w/2"/>
                                          </p:val>
                                        </p:tav>
                                        <p:tav tm="100000">
                                          <p:val>
                                            <p:strVal val="#ppt_x"/>
                                          </p:val>
                                        </p:tav>
                                      </p:tavLst>
                                    </p:anim>
                                    <p:anim calcmode="lin" valueType="num">
                                      <p:cBhvr additive="base">
                                        <p:cTn id="46" dur="500" fill="hold"/>
                                        <p:tgtEl>
                                          <p:spTgt spid="69"/>
                                        </p:tgtEl>
                                        <p:attrNameLst>
                                          <p:attrName>ppt_y</p:attrName>
                                        </p:attrNameLst>
                                      </p:cBhvr>
                                      <p:tavLst>
                                        <p:tav tm="0">
                                          <p:val>
                                            <p:strVal val="1+#ppt_h/2"/>
                                          </p:val>
                                        </p:tav>
                                        <p:tav tm="100000">
                                          <p:val>
                                            <p:strVal val="#ppt_y"/>
                                          </p:val>
                                        </p:tav>
                                      </p:tavLst>
                                    </p:anim>
                                  </p:childTnLst>
                                </p:cTn>
                              </p:par>
                              <p:par>
                                <p:cTn id="47" presetID="2" presetClass="entr" presetSubtype="2" decel="10000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1+#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500" fill="hold"/>
                                        <p:tgtEl>
                                          <p:spTgt spid="71"/>
                                        </p:tgtEl>
                                        <p:attrNameLst>
                                          <p:attrName>ppt_x</p:attrName>
                                        </p:attrNameLst>
                                      </p:cBhvr>
                                      <p:tavLst>
                                        <p:tav tm="0">
                                          <p:val>
                                            <p:strVal val="0-#ppt_w/2"/>
                                          </p:val>
                                        </p:tav>
                                        <p:tav tm="100000">
                                          <p:val>
                                            <p:strVal val="#ppt_x"/>
                                          </p:val>
                                        </p:tav>
                                      </p:tavLst>
                                    </p:anim>
                                    <p:anim calcmode="lin" valueType="num">
                                      <p:cBhvr additive="base">
                                        <p:cTn id="54"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26"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2151618" y="1075622"/>
            <a:ext cx="1469251" cy="1481197"/>
          </a:xfrm>
          <a:custGeom>
            <a:avLst/>
            <a:gdLst>
              <a:gd name="T0" fmla="*/ 771771 w 455"/>
              <a:gd name="T1" fmla="*/ 1576036 h 459"/>
              <a:gd name="T2" fmla="*/ 1560693 w 455"/>
              <a:gd name="T3" fmla="*/ 789735 h 459"/>
              <a:gd name="T4" fmla="*/ 771771 w 455"/>
              <a:gd name="T5" fmla="*/ 0 h 459"/>
              <a:gd name="T6" fmla="*/ 0 w 455"/>
              <a:gd name="T7" fmla="*/ 635222 h 459"/>
              <a:gd name="T8" fmla="*/ 17150 w 455"/>
              <a:gd name="T9" fmla="*/ 1576036 h 459"/>
              <a:gd name="T10" fmla="*/ 771771 w 455"/>
              <a:gd name="T11" fmla="*/ 1576036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9" name="Freeform 6"/>
          <p:cNvSpPr>
            <a:spLocks noChangeArrowheads="1"/>
          </p:cNvSpPr>
          <p:nvPr/>
        </p:nvSpPr>
        <p:spPr bwMode="auto">
          <a:xfrm>
            <a:off x="4124058" y="1109965"/>
            <a:ext cx="1472238" cy="1482689"/>
          </a:xfrm>
          <a:custGeom>
            <a:avLst/>
            <a:gdLst>
              <a:gd name="T0" fmla="*/ 775662 w 456"/>
              <a:gd name="T1" fmla="*/ 1576036 h 459"/>
              <a:gd name="T2" fmla="*/ 1565053 w 456"/>
              <a:gd name="T3" fmla="*/ 786301 h 459"/>
              <a:gd name="T4" fmla="*/ 775662 w 456"/>
              <a:gd name="T5" fmla="*/ 0 h 459"/>
              <a:gd name="T6" fmla="*/ 0 w 456"/>
              <a:gd name="T7" fmla="*/ 635222 h 459"/>
              <a:gd name="T8" fmla="*/ 17161 w 456"/>
              <a:gd name="T9" fmla="*/ 1576036 h 459"/>
              <a:gd name="T10" fmla="*/ 775662 w 456"/>
              <a:gd name="T11" fmla="*/ 1576036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 name="Freeform 7"/>
          <p:cNvSpPr>
            <a:spLocks noChangeArrowheads="1"/>
          </p:cNvSpPr>
          <p:nvPr/>
        </p:nvSpPr>
        <p:spPr bwMode="auto">
          <a:xfrm>
            <a:off x="6184593" y="1092047"/>
            <a:ext cx="1472238" cy="1484183"/>
          </a:xfrm>
          <a:custGeom>
            <a:avLst/>
            <a:gdLst>
              <a:gd name="T0" fmla="*/ 775662 w 456"/>
              <a:gd name="T1" fmla="*/ 1578942 h 460"/>
              <a:gd name="T2" fmla="*/ 1565053 w 456"/>
              <a:gd name="T3" fmla="*/ 789471 h 460"/>
              <a:gd name="T4" fmla="*/ 775662 w 456"/>
              <a:gd name="T5" fmla="*/ 0 h 460"/>
              <a:gd name="T6" fmla="*/ 0 w 456"/>
              <a:gd name="T7" fmla="*/ 638442 h 460"/>
              <a:gd name="T8" fmla="*/ 17161 w 456"/>
              <a:gd name="T9" fmla="*/ 1578942 h 460"/>
              <a:gd name="T10" fmla="*/ 775662 w 456"/>
              <a:gd name="T11" fmla="*/ 1578942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 name="Freeform 378"/>
          <p:cNvSpPr>
            <a:spLocks noChangeArrowheads="1"/>
          </p:cNvSpPr>
          <p:nvPr/>
        </p:nvSpPr>
        <p:spPr bwMode="auto">
          <a:xfrm>
            <a:off x="1273650" y="2770338"/>
            <a:ext cx="822721" cy="209040"/>
          </a:xfrm>
          <a:custGeom>
            <a:avLst/>
            <a:gdLst>
              <a:gd name="T0" fmla="*/ 874802 w 255"/>
              <a:gd name="T1" fmla="*/ 112831 h 65"/>
              <a:gd name="T2" fmla="*/ 819912 w 255"/>
              <a:gd name="T3" fmla="*/ 0 h 65"/>
              <a:gd name="T4" fmla="*/ 58320 w 255"/>
              <a:gd name="T5" fmla="*/ 0 h 65"/>
              <a:gd name="T6" fmla="*/ 0 w 255"/>
              <a:gd name="T7" fmla="*/ 112831 h 65"/>
              <a:gd name="T8" fmla="*/ 0 w 255"/>
              <a:gd name="T9" fmla="*/ 112831 h 65"/>
              <a:gd name="T10" fmla="*/ 58320 w 255"/>
              <a:gd name="T11" fmla="*/ 222243 h 65"/>
              <a:gd name="T12" fmla="*/ 819912 w 255"/>
              <a:gd name="T13" fmla="*/ 222243 h 65"/>
              <a:gd name="T14" fmla="*/ 874802 w 255"/>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 name="Freeform 379"/>
          <p:cNvSpPr>
            <a:spLocks noChangeArrowheads="1"/>
          </p:cNvSpPr>
          <p:nvPr/>
        </p:nvSpPr>
        <p:spPr bwMode="auto">
          <a:xfrm>
            <a:off x="2118769" y="2770338"/>
            <a:ext cx="827201" cy="209040"/>
          </a:xfrm>
          <a:custGeom>
            <a:avLst/>
            <a:gdLst>
              <a:gd name="T0" fmla="*/ 879162 w 256"/>
              <a:gd name="T1" fmla="*/ 112831 h 65"/>
              <a:gd name="T2" fmla="*/ 820780 w 256"/>
              <a:gd name="T3" fmla="*/ 0 h 65"/>
              <a:gd name="T4" fmla="*/ 58382 w 256"/>
              <a:gd name="T5" fmla="*/ 0 h 65"/>
              <a:gd name="T6" fmla="*/ 0 w 256"/>
              <a:gd name="T7" fmla="*/ 112831 h 65"/>
              <a:gd name="T8" fmla="*/ 0 w 256"/>
              <a:gd name="T9" fmla="*/ 112831 h 65"/>
              <a:gd name="T10" fmla="*/ 58382 w 256"/>
              <a:gd name="T11" fmla="*/ 222243 h 65"/>
              <a:gd name="T12" fmla="*/ 820780 w 256"/>
              <a:gd name="T13" fmla="*/ 222243 h 65"/>
              <a:gd name="T14" fmla="*/ 879162 w 256"/>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 name="Freeform 380"/>
          <p:cNvSpPr>
            <a:spLocks noChangeArrowheads="1"/>
          </p:cNvSpPr>
          <p:nvPr/>
        </p:nvSpPr>
        <p:spPr bwMode="auto">
          <a:xfrm>
            <a:off x="2842942" y="2770338"/>
            <a:ext cx="1333376" cy="209040"/>
          </a:xfrm>
          <a:custGeom>
            <a:avLst/>
            <a:gdLst>
              <a:gd name="T0" fmla="*/ 1418283 w 413"/>
              <a:gd name="T1" fmla="*/ 112831 h 65"/>
              <a:gd name="T2" fmla="*/ 1359903 w 413"/>
              <a:gd name="T3" fmla="*/ 0 h 65"/>
              <a:gd name="T4" fmla="*/ 58380 w 413"/>
              <a:gd name="T5" fmla="*/ 0 h 65"/>
              <a:gd name="T6" fmla="*/ 0 w 413"/>
              <a:gd name="T7" fmla="*/ 112831 h 65"/>
              <a:gd name="T8" fmla="*/ 0 w 413"/>
              <a:gd name="T9" fmla="*/ 112831 h 65"/>
              <a:gd name="T10" fmla="*/ 58380 w 413"/>
              <a:gd name="T11" fmla="*/ 222243 h 65"/>
              <a:gd name="T12" fmla="*/ 1359903 w 413"/>
              <a:gd name="T13" fmla="*/ 222243 h 65"/>
              <a:gd name="T14" fmla="*/ 1418283 w 413"/>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 name="Freeform 381"/>
          <p:cNvSpPr>
            <a:spLocks noChangeArrowheads="1"/>
          </p:cNvSpPr>
          <p:nvPr/>
        </p:nvSpPr>
        <p:spPr bwMode="auto">
          <a:xfrm>
            <a:off x="3828416" y="2770338"/>
            <a:ext cx="1331882" cy="209040"/>
          </a:xfrm>
          <a:custGeom>
            <a:avLst/>
            <a:gdLst>
              <a:gd name="T0" fmla="*/ 1416831 w 413"/>
              <a:gd name="T1" fmla="*/ 112831 h 65"/>
              <a:gd name="T2" fmla="*/ 1358511 w 413"/>
              <a:gd name="T3" fmla="*/ 0 h 65"/>
              <a:gd name="T4" fmla="*/ 58320 w 413"/>
              <a:gd name="T5" fmla="*/ 0 h 65"/>
              <a:gd name="T6" fmla="*/ 0 w 413"/>
              <a:gd name="T7" fmla="*/ 112831 h 65"/>
              <a:gd name="T8" fmla="*/ 0 w 413"/>
              <a:gd name="T9" fmla="*/ 112831 h 65"/>
              <a:gd name="T10" fmla="*/ 58320 w 413"/>
              <a:gd name="T11" fmla="*/ 222243 h 65"/>
              <a:gd name="T12" fmla="*/ 1358511 w 413"/>
              <a:gd name="T13" fmla="*/ 222243 h 65"/>
              <a:gd name="T14" fmla="*/ 1416831 w 413"/>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 name="Freeform 382"/>
          <p:cNvSpPr>
            <a:spLocks noChangeArrowheads="1"/>
          </p:cNvSpPr>
          <p:nvPr/>
        </p:nvSpPr>
        <p:spPr bwMode="auto">
          <a:xfrm>
            <a:off x="5034874" y="2770338"/>
            <a:ext cx="2529382" cy="209040"/>
          </a:xfrm>
          <a:custGeom>
            <a:avLst/>
            <a:gdLst>
              <a:gd name="T0" fmla="*/ 2689798 w 514"/>
              <a:gd name="T1" fmla="*/ 112831 h 65"/>
              <a:gd name="T2" fmla="*/ 2600835 w 514"/>
              <a:gd name="T3" fmla="*/ 0 h 65"/>
              <a:gd name="T4" fmla="*/ 88962 w 514"/>
              <a:gd name="T5" fmla="*/ 0 h 65"/>
              <a:gd name="T6" fmla="*/ 0 w 514"/>
              <a:gd name="T7" fmla="*/ 112831 h 65"/>
              <a:gd name="T8" fmla="*/ 0 w 514"/>
              <a:gd name="T9" fmla="*/ 112831 h 65"/>
              <a:gd name="T10" fmla="*/ 88962 w 514"/>
              <a:gd name="T11" fmla="*/ 222243 h 65"/>
              <a:gd name="T12" fmla="*/ 2600835 w 514"/>
              <a:gd name="T13" fmla="*/ 222243 h 65"/>
              <a:gd name="T14" fmla="*/ 2689798 w 514"/>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 name="Oval 414"/>
          <p:cNvSpPr>
            <a:spLocks noChangeArrowheads="1"/>
          </p:cNvSpPr>
          <p:nvPr/>
        </p:nvSpPr>
        <p:spPr bwMode="auto">
          <a:xfrm>
            <a:off x="6241333" y="2664325"/>
            <a:ext cx="452422" cy="44943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zh-CN" sz="1787">
              <a:solidFill>
                <a:srgbClr val="000000"/>
              </a:solidFill>
              <a:latin typeface="Calibri" pitchFamily="34" charset="0"/>
              <a:ea typeface="微软雅黑" pitchFamily="34" charset="-122"/>
              <a:sym typeface="宋体" pitchFamily="2" charset="-122"/>
            </a:endParaRPr>
          </a:p>
        </p:txBody>
      </p:sp>
      <p:sp>
        <p:nvSpPr>
          <p:cNvPr id="42" name="Oval 415"/>
          <p:cNvSpPr>
            <a:spLocks noChangeArrowheads="1"/>
          </p:cNvSpPr>
          <p:nvPr/>
        </p:nvSpPr>
        <p:spPr bwMode="auto">
          <a:xfrm>
            <a:off x="6374223" y="2782283"/>
            <a:ext cx="186642" cy="185150"/>
          </a:xfrm>
          <a:prstGeom prst="ellipse">
            <a:avLst/>
          </a:pr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zh-CN" sz="1129">
              <a:solidFill>
                <a:srgbClr val="000000"/>
              </a:solidFill>
              <a:latin typeface="Calibri" pitchFamily="34" charset="0"/>
              <a:ea typeface="微软雅黑" pitchFamily="34" charset="-122"/>
              <a:sym typeface="宋体" pitchFamily="2" charset="-122"/>
            </a:endParaRPr>
          </a:p>
        </p:txBody>
      </p:sp>
      <p:sp>
        <p:nvSpPr>
          <p:cNvPr id="43" name="Oval 416"/>
          <p:cNvSpPr>
            <a:spLocks noChangeArrowheads="1"/>
          </p:cNvSpPr>
          <p:nvPr/>
        </p:nvSpPr>
        <p:spPr bwMode="auto">
          <a:xfrm>
            <a:off x="4043428" y="2650888"/>
            <a:ext cx="450929" cy="4494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zh-CN" sz="1787">
              <a:solidFill>
                <a:srgbClr val="000000"/>
              </a:solidFill>
              <a:latin typeface="Calibri" pitchFamily="34" charset="0"/>
              <a:ea typeface="微软雅黑" pitchFamily="34" charset="-122"/>
              <a:sym typeface="宋体" pitchFamily="2" charset="-122"/>
            </a:endParaRPr>
          </a:p>
        </p:txBody>
      </p:sp>
      <p:sp>
        <p:nvSpPr>
          <p:cNvPr id="44" name="Oval 417"/>
          <p:cNvSpPr>
            <a:spLocks noChangeArrowheads="1"/>
          </p:cNvSpPr>
          <p:nvPr/>
        </p:nvSpPr>
        <p:spPr bwMode="auto">
          <a:xfrm>
            <a:off x="4176319" y="2782283"/>
            <a:ext cx="186642" cy="185150"/>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zh-CN" sz="1129">
              <a:solidFill>
                <a:srgbClr val="000000"/>
              </a:solidFill>
              <a:latin typeface="Calibri" pitchFamily="34" charset="0"/>
              <a:ea typeface="微软雅黑" pitchFamily="34" charset="-122"/>
              <a:sym typeface="宋体" pitchFamily="2" charset="-122"/>
            </a:endParaRPr>
          </a:p>
        </p:txBody>
      </p:sp>
      <p:sp>
        <p:nvSpPr>
          <p:cNvPr id="45" name="Oval 416"/>
          <p:cNvSpPr>
            <a:spLocks noChangeArrowheads="1"/>
          </p:cNvSpPr>
          <p:nvPr/>
        </p:nvSpPr>
        <p:spPr bwMode="auto">
          <a:xfrm>
            <a:off x="1878373" y="2650888"/>
            <a:ext cx="450929" cy="4494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zh-CN" sz="1787">
              <a:solidFill>
                <a:srgbClr val="000000"/>
              </a:solidFill>
              <a:latin typeface="Calibri" pitchFamily="34" charset="0"/>
              <a:ea typeface="微软雅黑" pitchFamily="34" charset="-122"/>
              <a:sym typeface="宋体" pitchFamily="2" charset="-122"/>
            </a:endParaRPr>
          </a:p>
        </p:txBody>
      </p:sp>
      <p:sp>
        <p:nvSpPr>
          <p:cNvPr id="47" name="Oval 417"/>
          <p:cNvSpPr>
            <a:spLocks noChangeArrowheads="1"/>
          </p:cNvSpPr>
          <p:nvPr/>
        </p:nvSpPr>
        <p:spPr bwMode="auto">
          <a:xfrm>
            <a:off x="2011263" y="2782283"/>
            <a:ext cx="188136" cy="185150"/>
          </a:xfrm>
          <a:prstGeom prst="ellipse">
            <a:avLst/>
          </a:pr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09361" fontAlgn="base">
              <a:spcBef>
                <a:spcPct val="0"/>
              </a:spcBef>
              <a:spcAft>
                <a:spcPct val="0"/>
              </a:spcAft>
            </a:pPr>
            <a:endParaRPr lang="zh-CN" altLang="zh-CN" sz="1129">
              <a:solidFill>
                <a:srgbClr val="000000"/>
              </a:solidFill>
              <a:latin typeface="Calibri" pitchFamily="34" charset="0"/>
              <a:ea typeface="微软雅黑" pitchFamily="34" charset="-122"/>
              <a:sym typeface="宋体" pitchFamily="2" charset="-122"/>
            </a:endParaRPr>
          </a:p>
        </p:txBody>
      </p:sp>
      <p:sp>
        <p:nvSpPr>
          <p:cNvPr id="48" name="TextBox 692"/>
          <p:cNvSpPr>
            <a:spLocks noChangeArrowheads="1"/>
          </p:cNvSpPr>
          <p:nvPr/>
        </p:nvSpPr>
        <p:spPr bwMode="auto">
          <a:xfrm>
            <a:off x="2293466" y="1369771"/>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defTabSz="909361" fontAlgn="base">
              <a:spcBef>
                <a:spcPct val="0"/>
              </a:spcBef>
              <a:spcAft>
                <a:spcPct val="0"/>
              </a:spcAft>
            </a:pPr>
            <a:r>
              <a:rPr lang="zh-CN" altLang="en-US" sz="1411">
                <a:solidFill>
                  <a:srgbClr val="FFFFFF"/>
                </a:solidFill>
                <a:latin typeface="微软雅黑" pitchFamily="34" charset="-122"/>
                <a:ea typeface="微软雅黑" pitchFamily="34" charset="-122"/>
                <a:sym typeface="Arial" pitchFamily="34" charset="0"/>
              </a:rPr>
              <a:t>添加标题</a:t>
            </a:r>
          </a:p>
        </p:txBody>
      </p:sp>
      <p:sp>
        <p:nvSpPr>
          <p:cNvPr id="49" name="矩形 1"/>
          <p:cNvSpPr>
            <a:spLocks noChangeArrowheads="1"/>
          </p:cNvSpPr>
          <p:nvPr/>
        </p:nvSpPr>
        <p:spPr bwMode="auto">
          <a:xfrm>
            <a:off x="2206863" y="1778892"/>
            <a:ext cx="1351294" cy="5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endParaRPr lang="zh-CN" altLang="en-US" sz="847" dirty="0">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4261427" y="1369771"/>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defTabSz="909361" fontAlgn="base">
              <a:spcBef>
                <a:spcPct val="0"/>
              </a:spcBef>
              <a:spcAft>
                <a:spcPct val="0"/>
              </a:spcAft>
            </a:pPr>
            <a:r>
              <a:rPr lang="zh-CN" altLang="en-US" sz="1411">
                <a:solidFill>
                  <a:srgbClr val="FFFFFF"/>
                </a:solidFill>
                <a:latin typeface="微软雅黑" pitchFamily="34" charset="-122"/>
                <a:ea typeface="微软雅黑" pitchFamily="34" charset="-122"/>
                <a:sym typeface="Arial" pitchFamily="34" charset="0"/>
              </a:rPr>
              <a:t>添加标题</a:t>
            </a:r>
          </a:p>
        </p:txBody>
      </p:sp>
      <p:sp>
        <p:nvSpPr>
          <p:cNvPr id="51" name="矩形 1"/>
          <p:cNvSpPr>
            <a:spLocks noChangeArrowheads="1"/>
          </p:cNvSpPr>
          <p:nvPr/>
        </p:nvSpPr>
        <p:spPr bwMode="auto">
          <a:xfrm>
            <a:off x="4176318" y="1778892"/>
            <a:ext cx="1349800" cy="5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endParaRPr lang="zh-CN" altLang="en-US" sz="847" dirty="0">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6327935" y="1369771"/>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defTabSz="909361" fontAlgn="base">
              <a:spcBef>
                <a:spcPct val="0"/>
              </a:spcBef>
              <a:spcAft>
                <a:spcPct val="0"/>
              </a:spcAft>
            </a:pPr>
            <a:r>
              <a:rPr lang="zh-CN" altLang="en-US" sz="1411">
                <a:solidFill>
                  <a:srgbClr val="FFFFFF"/>
                </a:solidFill>
                <a:latin typeface="微软雅黑" pitchFamily="34" charset="-122"/>
                <a:ea typeface="微软雅黑" pitchFamily="34" charset="-122"/>
                <a:sym typeface="Arial" pitchFamily="34" charset="0"/>
              </a:rPr>
              <a:t>添加标题</a:t>
            </a:r>
          </a:p>
        </p:txBody>
      </p:sp>
      <p:sp>
        <p:nvSpPr>
          <p:cNvPr id="53" name="矩形 1"/>
          <p:cNvSpPr>
            <a:spLocks noChangeArrowheads="1"/>
          </p:cNvSpPr>
          <p:nvPr/>
        </p:nvSpPr>
        <p:spPr bwMode="auto">
          <a:xfrm>
            <a:off x="6242826" y="1778892"/>
            <a:ext cx="1349800" cy="5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847"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847" dirty="0">
              <a:solidFill>
                <a:srgbClr val="FFFF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endParaRPr lang="zh-CN" altLang="en-US" sz="847" dirty="0">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379663" y="3346692"/>
            <a:ext cx="1720429" cy="54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defTabSz="909361" fontAlgn="base">
              <a:spcBef>
                <a:spcPct val="0"/>
              </a:spcBef>
              <a:spcAft>
                <a:spcPct val="0"/>
              </a:spcAft>
            </a:pPr>
            <a:r>
              <a:rPr lang="zh-CN" altLang="en-US" sz="3104" b="1">
                <a:solidFill>
                  <a:srgbClr val="284848"/>
                </a:solidFill>
                <a:latin typeface="微软雅黑" pitchFamily="34" charset="-122"/>
                <a:ea typeface="微软雅黑" pitchFamily="34" charset="-122"/>
                <a:sym typeface="Arial" pitchFamily="34" charset="0"/>
              </a:rPr>
              <a:t>添加标题</a:t>
            </a:r>
          </a:p>
        </p:txBody>
      </p:sp>
      <p:sp>
        <p:nvSpPr>
          <p:cNvPr id="55" name="矩形 1"/>
          <p:cNvSpPr>
            <a:spLocks noChangeArrowheads="1"/>
          </p:cNvSpPr>
          <p:nvPr/>
        </p:nvSpPr>
        <p:spPr bwMode="auto">
          <a:xfrm>
            <a:off x="3487980" y="3430307"/>
            <a:ext cx="4076277" cy="499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09361" fontAlgn="base">
              <a:spcBef>
                <a:spcPct val="0"/>
              </a:spcBef>
              <a:spcAft>
                <a:spcPct val="0"/>
              </a:spcAft>
            </a:pPr>
            <a:r>
              <a:rPr lang="zh-CN" altLang="en-US" sz="941" dirty="0">
                <a:solidFill>
                  <a:prstClr val="black"/>
                </a:solidFill>
                <a:latin typeface="微软雅黑" pitchFamily="34" charset="-122"/>
                <a:ea typeface="微软雅黑" pitchFamily="34" charset="-122"/>
                <a:sym typeface="微软雅黑" pitchFamily="34" charset="-122"/>
              </a:rPr>
              <a:t>请在这里输入您要的内容请在这里输入您要的内容请在这里输入您要的内容</a:t>
            </a:r>
            <a:endParaRPr lang="en-US" altLang="zh-CN" sz="941" dirty="0">
              <a:solidFill>
                <a:prstClr val="black"/>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941" dirty="0">
                <a:solidFill>
                  <a:prstClr val="black"/>
                </a:solidFill>
                <a:latin typeface="微软雅黑" pitchFamily="34" charset="-122"/>
                <a:ea typeface="微软雅黑" pitchFamily="34" charset="-122"/>
                <a:sym typeface="微软雅黑" pitchFamily="34" charset="-122"/>
              </a:rPr>
              <a:t>请在这里输入您要的内容请在这里输入您要的内容请在这里输入您要的内容</a:t>
            </a:r>
            <a:endParaRPr lang="en-US" altLang="zh-CN" sz="941" dirty="0">
              <a:solidFill>
                <a:prstClr val="black"/>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941" dirty="0">
                <a:solidFill>
                  <a:prstClr val="black"/>
                </a:solidFill>
                <a:latin typeface="微软雅黑" pitchFamily="34" charset="-122"/>
                <a:ea typeface="微软雅黑" pitchFamily="34" charset="-122"/>
                <a:sym typeface="微软雅黑" pitchFamily="34" charset="-122"/>
              </a:rPr>
              <a:t>请在这里输入您要的内容请在这里输入您要的内容请在这里输入您要的内容</a:t>
            </a:r>
            <a:endParaRPr lang="en-US" altLang="zh-CN" sz="941" dirty="0">
              <a:solidFill>
                <a:prstClr val="black"/>
              </a:solidFill>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2280028" y="1731112"/>
            <a:ext cx="1196006" cy="0"/>
          </a:xfrm>
          <a:prstGeom prst="line">
            <a:avLst/>
          </a:prstGeom>
          <a:noFill/>
          <a:ln w="9525">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7" name="直接连接符 32"/>
          <p:cNvSpPr>
            <a:spLocks noChangeShapeType="1"/>
          </p:cNvSpPr>
          <p:nvPr/>
        </p:nvSpPr>
        <p:spPr bwMode="auto">
          <a:xfrm>
            <a:off x="4242016" y="1731112"/>
            <a:ext cx="1194513" cy="0"/>
          </a:xfrm>
          <a:prstGeom prst="line">
            <a:avLst/>
          </a:prstGeom>
          <a:noFill/>
          <a:ln w="9525">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8" name="直接连接符 33"/>
          <p:cNvSpPr>
            <a:spLocks noChangeShapeType="1"/>
          </p:cNvSpPr>
          <p:nvPr/>
        </p:nvSpPr>
        <p:spPr bwMode="auto">
          <a:xfrm>
            <a:off x="6295086" y="1731112"/>
            <a:ext cx="1196007" cy="0"/>
          </a:xfrm>
          <a:prstGeom prst="line">
            <a:avLst/>
          </a:prstGeom>
          <a:noFill/>
          <a:ln w="9525">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7"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28" name="组合 27"/>
          <p:cNvGrpSpPr/>
          <p:nvPr/>
        </p:nvGrpSpPr>
        <p:grpSpPr>
          <a:xfrm>
            <a:off x="331635" y="679277"/>
            <a:ext cx="8682581" cy="63818"/>
            <a:chOff x="288133" y="483063"/>
            <a:chExt cx="8772740" cy="64666"/>
          </a:xfrm>
        </p:grpSpPr>
        <p:sp>
          <p:nvSpPr>
            <p:cNvPr id="29" name="任意多边形 28"/>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30" name="直接连接符 29"/>
            <p:cNvCxnSpPr>
              <a:stCxn id="29"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a:off x="1" y="305046"/>
            <a:ext cx="603004" cy="332759"/>
            <a:chOff x="0" y="252065"/>
            <a:chExt cx="641111" cy="392113"/>
          </a:xfrm>
        </p:grpSpPr>
        <p:sp>
          <p:nvSpPr>
            <p:cNvPr id="32"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3"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4" name="五边形 33"/>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122408285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down)">
                                      <p:cBhvr>
                                        <p:cTn id="12" dur="500"/>
                                        <p:tgtEl>
                                          <p:spTgt spid="28"/>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7"/>
                                        </p:tgtEl>
                                        <p:attrNameLst>
                                          <p:attrName>ppt_y</p:attrName>
                                        </p:attrNameLst>
                                      </p:cBhvr>
                                      <p:tavLst>
                                        <p:tav tm="0">
                                          <p:val>
                                            <p:strVal val="#ppt_y"/>
                                          </p:val>
                                        </p:tav>
                                        <p:tav tm="100000">
                                          <p:val>
                                            <p:strVal val="#ppt_y"/>
                                          </p:val>
                                        </p:tav>
                                      </p:tavLst>
                                    </p:anim>
                                    <p:anim calcmode="lin" valueType="num">
                                      <p:cBhvr>
                                        <p:cTn id="1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7"/>
                                        </p:tgtEl>
                                      </p:cBhvr>
                                    </p:animEffect>
                                  </p:childTnLst>
                                </p:cTn>
                              </p:par>
                            </p:childTnLst>
                          </p:cTn>
                        </p:par>
                        <p:par>
                          <p:cTn id="21" fill="hold">
                            <p:stCondLst>
                              <p:cond delay="1450"/>
                            </p:stCondLst>
                            <p:childTnLst>
                              <p:par>
                                <p:cTn id="22" presetID="2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left)">
                                      <p:cBhvr>
                                        <p:cTn id="30" dur="500"/>
                                        <p:tgtEl>
                                          <p:spTgt spid="3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195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childTnLst>
                          </p:cTn>
                        </p:par>
                        <p:par>
                          <p:cTn id="43" fill="hold" nodeType="afterGroup">
                            <p:stCondLst>
                              <p:cond delay="2450"/>
                            </p:stCondLst>
                            <p:childTnLst>
                              <p:par>
                                <p:cTn id="44" presetID="53" presetClass="entr" presetSubtype="16"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nodeType="afterGroup">
                            <p:stCondLst>
                              <p:cond delay="2950"/>
                            </p:stCondLst>
                            <p:childTnLst>
                              <p:par>
                                <p:cTn id="50" presetID="14" presetClass="entr" presetSubtype="1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randombar(horizontal)">
                                      <p:cBhvr>
                                        <p:cTn id="52" dur="500"/>
                                        <p:tgtEl>
                                          <p:spTgt spid="18"/>
                                        </p:tgtEl>
                                      </p:cBhvr>
                                    </p:animEffect>
                                  </p:childTnLst>
                                </p:cTn>
                              </p:par>
                            </p:childTnLst>
                          </p:cTn>
                        </p:par>
                        <p:par>
                          <p:cTn id="53" fill="hold" nodeType="afterGroup">
                            <p:stCondLst>
                              <p:cond delay="3450"/>
                            </p:stCondLst>
                            <p:childTnLst>
                              <p:par>
                                <p:cTn id="54" presetID="22" presetClass="entr" presetSubtype="8"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left)">
                                      <p:cBhvr>
                                        <p:cTn id="56" dur="500"/>
                                        <p:tgtEl>
                                          <p:spTgt spid="5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par>
                          <p:cTn id="63" fill="hold" nodeType="afterGroup">
                            <p:stCondLst>
                              <p:cond delay="3950"/>
                            </p:stCondLst>
                            <p:childTnLst>
                              <p:par>
                                <p:cTn id="64" presetID="53" presetClass="entr" presetSubtype="16"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500" fill="hold"/>
                                        <p:tgtEl>
                                          <p:spTgt spid="43"/>
                                        </p:tgtEl>
                                        <p:attrNameLst>
                                          <p:attrName>ppt_w</p:attrName>
                                        </p:attrNameLst>
                                      </p:cBhvr>
                                      <p:tavLst>
                                        <p:tav tm="0">
                                          <p:val>
                                            <p:fltVal val="0"/>
                                          </p:val>
                                        </p:tav>
                                        <p:tav tm="100000">
                                          <p:val>
                                            <p:strVal val="#ppt_w"/>
                                          </p:val>
                                        </p:tav>
                                      </p:tavLst>
                                    </p:anim>
                                    <p:anim calcmode="lin" valueType="num">
                                      <p:cBhvr>
                                        <p:cTn id="67" dur="500" fill="hold"/>
                                        <p:tgtEl>
                                          <p:spTgt spid="43"/>
                                        </p:tgtEl>
                                        <p:attrNameLst>
                                          <p:attrName>ppt_h</p:attrName>
                                        </p:attrNameLst>
                                      </p:cBhvr>
                                      <p:tavLst>
                                        <p:tav tm="0">
                                          <p:val>
                                            <p:fltVal val="0"/>
                                          </p:val>
                                        </p:tav>
                                        <p:tav tm="100000">
                                          <p:val>
                                            <p:strVal val="#ppt_h"/>
                                          </p:val>
                                        </p:tav>
                                      </p:tavLst>
                                    </p:anim>
                                    <p:animEffect transition="in" filter="fade">
                                      <p:cBhvr>
                                        <p:cTn id="68" dur="500"/>
                                        <p:tgtEl>
                                          <p:spTgt spid="43"/>
                                        </p:tgtEl>
                                      </p:cBhvr>
                                    </p:animEffect>
                                  </p:childTnLst>
                                </p:cTn>
                              </p:par>
                            </p:childTnLst>
                          </p:cTn>
                        </p:par>
                        <p:par>
                          <p:cTn id="69" fill="hold" nodeType="afterGroup">
                            <p:stCondLst>
                              <p:cond delay="44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nodeType="afterGroup">
                            <p:stCondLst>
                              <p:cond delay="4950"/>
                            </p:stCondLst>
                            <p:childTnLst>
                              <p:par>
                                <p:cTn id="76" presetID="14" presetClass="entr" presetSubtype="1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randombar(horizontal)">
                                      <p:cBhvr>
                                        <p:cTn id="78" dur="500"/>
                                        <p:tgtEl>
                                          <p:spTgt spid="19"/>
                                        </p:tgtEl>
                                      </p:cBhvr>
                                    </p:animEffect>
                                  </p:childTnLst>
                                </p:cTn>
                              </p:par>
                            </p:childTnLst>
                          </p:cTn>
                        </p:par>
                        <p:par>
                          <p:cTn id="79" fill="hold" nodeType="afterGroup">
                            <p:stCondLst>
                              <p:cond delay="5450"/>
                            </p:stCondLst>
                            <p:childTnLst>
                              <p:par>
                                <p:cTn id="80" presetID="22" presetClass="entr" presetSubtype="8"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wipe(left)">
                                      <p:cBhvr>
                                        <p:cTn id="82" dur="500"/>
                                        <p:tgtEl>
                                          <p:spTgt spid="57"/>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nodeType="afterGroup">
                            <p:stCondLst>
                              <p:cond delay="5950"/>
                            </p:stCondLst>
                            <p:childTnLst>
                              <p:par>
                                <p:cTn id="90" presetID="53" presetClass="entr" presetSubtype="16"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 calcmode="lin" valueType="num">
                                      <p:cBhvr>
                                        <p:cTn id="92" dur="500" fill="hold"/>
                                        <p:tgtEl>
                                          <p:spTgt spid="41"/>
                                        </p:tgtEl>
                                        <p:attrNameLst>
                                          <p:attrName>ppt_w</p:attrName>
                                        </p:attrNameLst>
                                      </p:cBhvr>
                                      <p:tavLst>
                                        <p:tav tm="0">
                                          <p:val>
                                            <p:fltVal val="0"/>
                                          </p:val>
                                        </p:tav>
                                        <p:tav tm="100000">
                                          <p:val>
                                            <p:strVal val="#ppt_w"/>
                                          </p:val>
                                        </p:tav>
                                      </p:tavLst>
                                    </p:anim>
                                    <p:anim calcmode="lin" valueType="num">
                                      <p:cBhvr>
                                        <p:cTn id="93" dur="500" fill="hold"/>
                                        <p:tgtEl>
                                          <p:spTgt spid="41"/>
                                        </p:tgtEl>
                                        <p:attrNameLst>
                                          <p:attrName>ppt_h</p:attrName>
                                        </p:attrNameLst>
                                      </p:cBhvr>
                                      <p:tavLst>
                                        <p:tav tm="0">
                                          <p:val>
                                            <p:fltVal val="0"/>
                                          </p:val>
                                        </p:tav>
                                        <p:tav tm="100000">
                                          <p:val>
                                            <p:strVal val="#ppt_h"/>
                                          </p:val>
                                        </p:tav>
                                      </p:tavLst>
                                    </p:anim>
                                    <p:animEffect transition="in" filter="fade">
                                      <p:cBhvr>
                                        <p:cTn id="94" dur="500"/>
                                        <p:tgtEl>
                                          <p:spTgt spid="41"/>
                                        </p:tgtEl>
                                      </p:cBhvr>
                                    </p:animEffect>
                                  </p:childTnLst>
                                </p:cTn>
                              </p:par>
                            </p:childTnLst>
                          </p:cTn>
                        </p:par>
                        <p:par>
                          <p:cTn id="95" fill="hold" nodeType="afterGroup">
                            <p:stCondLst>
                              <p:cond delay="6450"/>
                            </p:stCondLst>
                            <p:childTnLst>
                              <p:par>
                                <p:cTn id="96" presetID="53" presetClass="entr" presetSubtype="16"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 calcmode="lin" valueType="num">
                                      <p:cBhvr>
                                        <p:cTn id="98" dur="500" fill="hold"/>
                                        <p:tgtEl>
                                          <p:spTgt spid="42"/>
                                        </p:tgtEl>
                                        <p:attrNameLst>
                                          <p:attrName>ppt_w</p:attrName>
                                        </p:attrNameLst>
                                      </p:cBhvr>
                                      <p:tavLst>
                                        <p:tav tm="0">
                                          <p:val>
                                            <p:fltVal val="0"/>
                                          </p:val>
                                        </p:tav>
                                        <p:tav tm="100000">
                                          <p:val>
                                            <p:strVal val="#ppt_w"/>
                                          </p:val>
                                        </p:tav>
                                      </p:tavLst>
                                    </p:anim>
                                    <p:anim calcmode="lin" valueType="num">
                                      <p:cBhvr>
                                        <p:cTn id="99" dur="500" fill="hold"/>
                                        <p:tgtEl>
                                          <p:spTgt spid="42"/>
                                        </p:tgtEl>
                                        <p:attrNameLst>
                                          <p:attrName>ppt_h</p:attrName>
                                        </p:attrNameLst>
                                      </p:cBhvr>
                                      <p:tavLst>
                                        <p:tav tm="0">
                                          <p:val>
                                            <p:fltVal val="0"/>
                                          </p:val>
                                        </p:tav>
                                        <p:tav tm="100000">
                                          <p:val>
                                            <p:strVal val="#ppt_h"/>
                                          </p:val>
                                        </p:tav>
                                      </p:tavLst>
                                    </p:anim>
                                    <p:animEffect transition="in" filter="fade">
                                      <p:cBhvr>
                                        <p:cTn id="100" dur="500"/>
                                        <p:tgtEl>
                                          <p:spTgt spid="42"/>
                                        </p:tgtEl>
                                      </p:cBhvr>
                                    </p:animEffect>
                                  </p:childTnLst>
                                </p:cTn>
                              </p:par>
                            </p:childTnLst>
                          </p:cTn>
                        </p:par>
                        <p:par>
                          <p:cTn id="101" fill="hold" nodeType="afterGroup">
                            <p:stCondLst>
                              <p:cond delay="6950"/>
                            </p:stCondLst>
                            <p:childTnLst>
                              <p:par>
                                <p:cTn id="102" presetID="14" presetClass="entr" presetSubtype="10"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randombar(horizontal)">
                                      <p:cBhvr>
                                        <p:cTn id="104" dur="500"/>
                                        <p:tgtEl>
                                          <p:spTgt spid="35"/>
                                        </p:tgtEl>
                                      </p:cBhvr>
                                    </p:animEffect>
                                  </p:childTnLst>
                                </p:cTn>
                              </p:par>
                            </p:childTnLst>
                          </p:cTn>
                        </p:par>
                        <p:par>
                          <p:cTn id="105" fill="hold" nodeType="afterGroup">
                            <p:stCondLst>
                              <p:cond delay="7450"/>
                            </p:stCondLst>
                            <p:childTnLst>
                              <p:par>
                                <p:cTn id="106" presetID="22" presetClass="entr" presetSubtype="8" fill="hold" grpId="0" nodeType="after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wipe(left)">
                                      <p:cBhvr>
                                        <p:cTn id="108" dur="500"/>
                                        <p:tgtEl>
                                          <p:spTgt spid="58"/>
                                        </p:tgtEl>
                                      </p:cBhvr>
                                    </p:animEffect>
                                  </p:childTnLst>
                                </p:cTn>
                              </p:par>
                            </p:childTnLst>
                          </p:cTn>
                        </p:par>
                        <p:par>
                          <p:cTn id="109" fill="hold" nodeType="afterGroup">
                            <p:stCondLst>
                              <p:cond delay="7950"/>
                            </p:stCondLst>
                            <p:childTnLst>
                              <p:par>
                                <p:cTn id="110" presetID="22" presetClass="entr" presetSubtype="8" fill="hold" grpId="0" nodeType="after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wipe(left)">
                                      <p:cBhvr>
                                        <p:cTn id="112" dur="500"/>
                                        <p:tgtEl>
                                          <p:spTgt spid="53"/>
                                        </p:tgtEl>
                                      </p:cBhvr>
                                    </p:animEffect>
                                  </p:childTnLst>
                                </p:cTn>
                              </p:par>
                            </p:childTnLst>
                          </p:cTn>
                        </p:par>
                        <p:par>
                          <p:cTn id="113" fill="hold" nodeType="afterGroup">
                            <p:stCondLst>
                              <p:cond delay="8450"/>
                            </p:stCondLst>
                            <p:childTnLst>
                              <p:par>
                                <p:cTn id="114" presetID="22" presetClass="entr" presetSubtype="8" fill="hold" grpId="0" nodeType="afterEffect">
                                  <p:stCondLst>
                                    <p:cond delay="0"/>
                                  </p:stCondLst>
                                  <p:childTnLst>
                                    <p:set>
                                      <p:cBhvr>
                                        <p:cTn id="115" dur="1" fill="hold">
                                          <p:stCondLst>
                                            <p:cond delay="0"/>
                                          </p:stCondLst>
                                        </p:cTn>
                                        <p:tgtEl>
                                          <p:spTgt spid="52"/>
                                        </p:tgtEl>
                                        <p:attrNameLst>
                                          <p:attrName>style.visibility</p:attrName>
                                        </p:attrNameLst>
                                      </p:cBhvr>
                                      <p:to>
                                        <p:strVal val="visible"/>
                                      </p:to>
                                    </p:set>
                                    <p:animEffect transition="in" filter="wipe(left)">
                                      <p:cBhvr>
                                        <p:cTn id="116" dur="500"/>
                                        <p:tgtEl>
                                          <p:spTgt spid="52"/>
                                        </p:tgtEl>
                                      </p:cBhvr>
                                    </p:animEffect>
                                  </p:childTnLst>
                                </p:cTn>
                              </p:par>
                            </p:childTnLst>
                          </p:cTn>
                        </p:par>
                        <p:par>
                          <p:cTn id="117" fill="hold" nodeType="afterGroup">
                            <p:stCondLst>
                              <p:cond delay="8950"/>
                            </p:stCondLst>
                            <p:childTnLst>
                              <p:par>
                                <p:cTn id="118" presetID="53" presetClass="entr" presetSubtype="16" fill="hold" grpId="0" nodeType="after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p:cTn id="120" dur="500" fill="hold"/>
                                        <p:tgtEl>
                                          <p:spTgt spid="54"/>
                                        </p:tgtEl>
                                        <p:attrNameLst>
                                          <p:attrName>ppt_w</p:attrName>
                                        </p:attrNameLst>
                                      </p:cBhvr>
                                      <p:tavLst>
                                        <p:tav tm="0">
                                          <p:val>
                                            <p:fltVal val="0"/>
                                          </p:val>
                                        </p:tav>
                                        <p:tav tm="100000">
                                          <p:val>
                                            <p:strVal val="#ppt_w"/>
                                          </p:val>
                                        </p:tav>
                                      </p:tavLst>
                                    </p:anim>
                                    <p:anim calcmode="lin" valueType="num">
                                      <p:cBhvr>
                                        <p:cTn id="121" dur="500" fill="hold"/>
                                        <p:tgtEl>
                                          <p:spTgt spid="54"/>
                                        </p:tgtEl>
                                        <p:attrNameLst>
                                          <p:attrName>ppt_h</p:attrName>
                                        </p:attrNameLst>
                                      </p:cBhvr>
                                      <p:tavLst>
                                        <p:tav tm="0">
                                          <p:val>
                                            <p:fltVal val="0"/>
                                          </p:val>
                                        </p:tav>
                                        <p:tav tm="100000">
                                          <p:val>
                                            <p:strVal val="#ppt_h"/>
                                          </p:val>
                                        </p:tav>
                                      </p:tavLst>
                                    </p:anim>
                                    <p:animEffect transition="in" filter="fade">
                                      <p:cBhvr>
                                        <p:cTn id="122" dur="500"/>
                                        <p:tgtEl>
                                          <p:spTgt spid="54"/>
                                        </p:tgtEl>
                                      </p:cBhvr>
                                    </p:animEffect>
                                  </p:childTnLst>
                                </p:cTn>
                              </p:par>
                            </p:childTnLst>
                          </p:cTn>
                        </p:par>
                        <p:par>
                          <p:cTn id="123" fill="hold" nodeType="afterGroup">
                            <p:stCondLst>
                              <p:cond delay="9450"/>
                            </p:stCondLst>
                            <p:childTnLst>
                              <p:par>
                                <p:cTn id="124" presetID="41" presetClass="entr" presetSubtype="0" fill="hold" grpId="0" nodeType="afterEffect">
                                  <p:stCondLst>
                                    <p:cond delay="0"/>
                                  </p:stCondLst>
                                  <p:iterate type="lt">
                                    <p:tmPct val="10000"/>
                                  </p:iterate>
                                  <p:childTnLst>
                                    <p:set>
                                      <p:cBhvr>
                                        <p:cTn id="125" dur="1" fill="hold">
                                          <p:stCondLst>
                                            <p:cond delay="0"/>
                                          </p:stCondLst>
                                        </p:cTn>
                                        <p:tgtEl>
                                          <p:spTgt spid="55"/>
                                        </p:tgtEl>
                                        <p:attrNameLst>
                                          <p:attrName>style.visibility</p:attrName>
                                        </p:attrNameLst>
                                      </p:cBhvr>
                                      <p:to>
                                        <p:strVal val="visible"/>
                                      </p:to>
                                    </p:set>
                                    <p:anim calcmode="lin" valueType="num">
                                      <p:cBhvr>
                                        <p:cTn id="126"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27" dur="500" fill="hold"/>
                                        <p:tgtEl>
                                          <p:spTgt spid="55"/>
                                        </p:tgtEl>
                                        <p:attrNameLst>
                                          <p:attrName>ppt_y</p:attrName>
                                        </p:attrNameLst>
                                      </p:cBhvr>
                                      <p:tavLst>
                                        <p:tav tm="0">
                                          <p:val>
                                            <p:strVal val="#ppt_y"/>
                                          </p:val>
                                        </p:tav>
                                        <p:tav tm="100000">
                                          <p:val>
                                            <p:strVal val="#ppt_y"/>
                                          </p:val>
                                        </p:tav>
                                      </p:tavLst>
                                    </p:anim>
                                    <p:anim calcmode="lin" valueType="num">
                                      <p:cBhvr>
                                        <p:cTn id="128"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29"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30"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P spid="27"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42" y="880022"/>
            <a:ext cx="5116996" cy="4382371"/>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algn="ctr" defTabSz="910314" fontAlgn="base">
              <a:spcBef>
                <a:spcPct val="0"/>
              </a:spcBef>
              <a:spcAft>
                <a:spcPct val="0"/>
              </a:spcAft>
              <a:defRPr/>
            </a:pPr>
            <a:endParaRPr lang="zh-CN" altLang="en-US" sz="1599"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691731" y="3567677"/>
            <a:ext cx="1996330" cy="368806"/>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solidFill>
                  <a:prstClr val="white"/>
                </a:solidFill>
                <a:latin typeface="微软雅黑" panose="020B0503020204020204" pitchFamily="34" charset="-122"/>
                <a:ea typeface="微软雅黑"/>
              </a:rPr>
              <a:t>2012</a:t>
            </a:r>
            <a:r>
              <a:rPr lang="zh-CN" altLang="en-US" sz="1599" dirty="0">
                <a:solidFill>
                  <a:prstClr val="white"/>
                </a:solidFill>
                <a:latin typeface="微软雅黑" panose="020B0503020204020204" pitchFamily="34" charset="-122"/>
                <a:ea typeface="微软雅黑"/>
              </a:rPr>
              <a:t>年</a:t>
            </a:r>
            <a:r>
              <a:rPr lang="en-US" altLang="zh-CN" sz="1599" dirty="0">
                <a:solidFill>
                  <a:prstClr val="white"/>
                </a:solidFill>
                <a:latin typeface="微软雅黑" panose="020B0503020204020204" pitchFamily="34" charset="-122"/>
                <a:ea typeface="微软雅黑"/>
              </a:rPr>
              <a:t>4</a:t>
            </a:r>
            <a:r>
              <a:rPr lang="zh-CN" altLang="en-US" sz="1599" dirty="0">
                <a:solidFill>
                  <a:prstClr val="white"/>
                </a:solidFill>
                <a:latin typeface="微软雅黑" panose="020B0503020204020204" pitchFamily="34" charset="-122"/>
                <a:ea typeface="微软雅黑"/>
              </a:rPr>
              <a:t>月</a:t>
            </a:r>
          </a:p>
        </p:txBody>
      </p:sp>
      <p:sp>
        <p:nvSpPr>
          <p:cNvPr id="31" name="圆角矩形 30"/>
          <p:cNvSpPr/>
          <p:nvPr/>
        </p:nvSpPr>
        <p:spPr>
          <a:xfrm>
            <a:off x="2529382" y="2770338"/>
            <a:ext cx="1996331" cy="370299"/>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solidFill>
                  <a:prstClr val="white"/>
                </a:solidFill>
                <a:latin typeface="微软雅黑" panose="020B0503020204020204" pitchFamily="34" charset="-122"/>
                <a:ea typeface="微软雅黑"/>
              </a:rPr>
              <a:t>2013</a:t>
            </a:r>
            <a:r>
              <a:rPr lang="zh-CN" altLang="en-US" sz="1599" dirty="0">
                <a:solidFill>
                  <a:prstClr val="white"/>
                </a:solidFill>
                <a:latin typeface="微软雅黑" panose="020B0503020204020204" pitchFamily="34" charset="-122"/>
                <a:ea typeface="微软雅黑"/>
              </a:rPr>
              <a:t>年</a:t>
            </a:r>
            <a:r>
              <a:rPr lang="en-US" altLang="zh-CN" sz="1599" dirty="0">
                <a:solidFill>
                  <a:prstClr val="white"/>
                </a:solidFill>
                <a:latin typeface="微软雅黑" panose="020B0503020204020204" pitchFamily="34" charset="-122"/>
                <a:ea typeface="微软雅黑"/>
              </a:rPr>
              <a:t>5</a:t>
            </a:r>
            <a:r>
              <a:rPr lang="zh-CN" altLang="en-US" sz="1599" dirty="0">
                <a:solidFill>
                  <a:prstClr val="white"/>
                </a:solidFill>
                <a:latin typeface="微软雅黑" panose="020B0503020204020204" pitchFamily="34" charset="-122"/>
                <a:ea typeface="微软雅黑"/>
              </a:rPr>
              <a:t>月</a:t>
            </a:r>
          </a:p>
        </p:txBody>
      </p:sp>
      <p:sp>
        <p:nvSpPr>
          <p:cNvPr id="32" name="圆角矩形 31"/>
          <p:cNvSpPr/>
          <p:nvPr/>
        </p:nvSpPr>
        <p:spPr>
          <a:xfrm>
            <a:off x="3152023" y="2002864"/>
            <a:ext cx="1996330" cy="37029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smtClean="0">
                <a:solidFill>
                  <a:prstClr val="white"/>
                </a:solidFill>
                <a:latin typeface="微软雅黑" panose="020B0503020204020204" pitchFamily="34" charset="-122"/>
                <a:ea typeface="微软雅黑"/>
              </a:rPr>
              <a:t>2016</a:t>
            </a:r>
            <a:r>
              <a:rPr lang="zh-CN" altLang="en-US" sz="1599" dirty="0" smtClean="0">
                <a:solidFill>
                  <a:prstClr val="white"/>
                </a:solidFill>
                <a:latin typeface="微软雅黑" panose="020B0503020204020204" pitchFamily="34" charset="-122"/>
                <a:ea typeface="微软雅黑"/>
              </a:rPr>
              <a:t>年</a:t>
            </a:r>
            <a:r>
              <a:rPr lang="en-US" altLang="zh-CN" sz="1599" dirty="0">
                <a:solidFill>
                  <a:prstClr val="white"/>
                </a:solidFill>
                <a:latin typeface="微软雅黑" panose="020B0503020204020204" pitchFamily="34" charset="-122"/>
                <a:ea typeface="微软雅黑"/>
              </a:rPr>
              <a:t>6</a:t>
            </a:r>
            <a:r>
              <a:rPr lang="zh-CN" altLang="en-US" sz="1599" dirty="0">
                <a:solidFill>
                  <a:prstClr val="white"/>
                </a:solidFill>
                <a:latin typeface="微软雅黑" panose="020B0503020204020204" pitchFamily="34" charset="-122"/>
                <a:ea typeface="微软雅黑"/>
              </a:rPr>
              <a:t>月</a:t>
            </a:r>
          </a:p>
        </p:txBody>
      </p:sp>
      <p:sp>
        <p:nvSpPr>
          <p:cNvPr id="33" name="圆角矩形 32"/>
          <p:cNvSpPr/>
          <p:nvPr/>
        </p:nvSpPr>
        <p:spPr>
          <a:xfrm>
            <a:off x="3852306" y="1277197"/>
            <a:ext cx="1996331" cy="370299"/>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smtClean="0">
                <a:solidFill>
                  <a:prstClr val="white"/>
                </a:solidFill>
                <a:latin typeface="微软雅黑" panose="020B0503020204020204" pitchFamily="34" charset="-122"/>
                <a:ea typeface="微软雅黑"/>
              </a:rPr>
              <a:t>2019</a:t>
            </a:r>
            <a:r>
              <a:rPr lang="zh-CN" altLang="en-US" sz="1599" dirty="0" smtClean="0">
                <a:solidFill>
                  <a:prstClr val="white"/>
                </a:solidFill>
                <a:latin typeface="微软雅黑" panose="020B0503020204020204" pitchFamily="34" charset="-122"/>
                <a:ea typeface="微软雅黑"/>
              </a:rPr>
              <a:t>年</a:t>
            </a:r>
            <a:r>
              <a:rPr lang="en-US" altLang="zh-CN" sz="1599" dirty="0">
                <a:solidFill>
                  <a:prstClr val="white"/>
                </a:solidFill>
                <a:latin typeface="微软雅黑" panose="020B0503020204020204" pitchFamily="34" charset="-122"/>
                <a:ea typeface="微软雅黑"/>
              </a:rPr>
              <a:t>12</a:t>
            </a:r>
            <a:r>
              <a:rPr lang="zh-CN" altLang="en-US" sz="1599" dirty="0">
                <a:solidFill>
                  <a:prstClr val="white"/>
                </a:solidFill>
                <a:latin typeface="微软雅黑" panose="020B0503020204020204" pitchFamily="34" charset="-122"/>
                <a:ea typeface="微软雅黑"/>
              </a:rPr>
              <a:t>月</a:t>
            </a:r>
          </a:p>
        </p:txBody>
      </p:sp>
      <p:sp>
        <p:nvSpPr>
          <p:cNvPr id="34" name="圆角矩形 33"/>
          <p:cNvSpPr/>
          <p:nvPr/>
        </p:nvSpPr>
        <p:spPr>
          <a:xfrm>
            <a:off x="898871" y="4296329"/>
            <a:ext cx="1996331" cy="370299"/>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solidFill>
                  <a:prstClr val="white"/>
                </a:solidFill>
                <a:latin typeface="微软雅黑" panose="020B0503020204020204" pitchFamily="34" charset="-122"/>
                <a:ea typeface="微软雅黑"/>
              </a:rPr>
              <a:t>2011</a:t>
            </a:r>
            <a:r>
              <a:rPr lang="zh-CN" altLang="en-US" sz="1599" dirty="0">
                <a:solidFill>
                  <a:prstClr val="white"/>
                </a:solidFill>
                <a:latin typeface="微软雅黑" panose="020B0503020204020204" pitchFamily="34" charset="-122"/>
                <a:ea typeface="微软雅黑"/>
              </a:rPr>
              <a:t>年</a:t>
            </a:r>
            <a:r>
              <a:rPr lang="en-US" altLang="zh-CN" sz="1599" dirty="0">
                <a:solidFill>
                  <a:prstClr val="white"/>
                </a:solidFill>
                <a:latin typeface="微软雅黑" panose="020B0503020204020204" pitchFamily="34" charset="-122"/>
                <a:ea typeface="微软雅黑"/>
              </a:rPr>
              <a:t>3</a:t>
            </a:r>
            <a:r>
              <a:rPr lang="zh-CN" altLang="en-US" sz="1599" dirty="0">
                <a:solidFill>
                  <a:prstClr val="white"/>
                </a:solidFill>
                <a:latin typeface="微软雅黑" panose="020B0503020204020204" pitchFamily="34" charset="-122"/>
                <a:ea typeface="微软雅黑"/>
              </a:rPr>
              <a:t>月</a:t>
            </a:r>
          </a:p>
        </p:txBody>
      </p:sp>
      <p:sp>
        <p:nvSpPr>
          <p:cNvPr id="35" name="矩形 34"/>
          <p:cNvSpPr/>
          <p:nvPr/>
        </p:nvSpPr>
        <p:spPr>
          <a:xfrm>
            <a:off x="3852306" y="4272439"/>
            <a:ext cx="1979906" cy="513841"/>
          </a:xfrm>
          <a:prstGeom prst="rect">
            <a:avLst/>
          </a:prstGeom>
          <a:ln>
            <a:solidFill>
              <a:schemeClr val="accent4"/>
            </a:solidFill>
            <a:prstDash val="dash"/>
          </a:ln>
        </p:spPr>
        <p:txBody>
          <a:bodyPr lIns="78848" tIns="39425" rIns="78848" bIns="39425">
            <a:spAutoFit/>
          </a:bodyPr>
          <a:lstStyle/>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379386" y="3490033"/>
            <a:ext cx="1979906" cy="513841"/>
          </a:xfrm>
          <a:prstGeom prst="rect">
            <a:avLst/>
          </a:prstGeom>
          <a:ln>
            <a:solidFill>
              <a:schemeClr val="accent3"/>
            </a:solidFill>
            <a:prstDash val="dash"/>
          </a:ln>
        </p:spPr>
        <p:txBody>
          <a:bodyPr lIns="78848" tIns="39425" rIns="78848" bIns="39425">
            <a:spAutoFit/>
          </a:bodyPr>
          <a:lstStyle/>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891533" y="2707626"/>
            <a:ext cx="1979906" cy="513841"/>
          </a:xfrm>
          <a:prstGeom prst="rect">
            <a:avLst/>
          </a:prstGeom>
          <a:ln>
            <a:solidFill>
              <a:schemeClr val="accent2"/>
            </a:solidFill>
            <a:prstDash val="dash"/>
          </a:ln>
        </p:spPr>
        <p:txBody>
          <a:bodyPr lIns="78848" tIns="39425" rIns="78848" bIns="39425">
            <a:spAutoFit/>
          </a:bodyPr>
          <a:lstStyle/>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369338" y="1925220"/>
            <a:ext cx="1981400" cy="513841"/>
          </a:xfrm>
          <a:prstGeom prst="rect">
            <a:avLst/>
          </a:prstGeom>
          <a:ln>
            <a:solidFill>
              <a:schemeClr val="accent1"/>
            </a:solidFill>
            <a:prstDash val="dash"/>
          </a:ln>
        </p:spPr>
        <p:txBody>
          <a:bodyPr lIns="78848" tIns="39425" rIns="78848" bIns="39425">
            <a:spAutoFit/>
          </a:bodyPr>
          <a:lstStyle/>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120389" y="1214485"/>
            <a:ext cx="1979906" cy="513841"/>
          </a:xfrm>
          <a:prstGeom prst="rect">
            <a:avLst/>
          </a:prstGeom>
          <a:ln>
            <a:solidFill>
              <a:schemeClr val="bg2"/>
            </a:solidFill>
            <a:prstDash val="dash"/>
          </a:ln>
        </p:spPr>
        <p:txBody>
          <a:bodyPr lIns="78848" tIns="39425" rIns="78848" bIns="39425">
            <a:spAutoFit/>
          </a:bodyPr>
          <a:lstStyle/>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13"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14" name="组合 13"/>
          <p:cNvGrpSpPr/>
          <p:nvPr/>
        </p:nvGrpSpPr>
        <p:grpSpPr>
          <a:xfrm>
            <a:off x="331635" y="679277"/>
            <a:ext cx="8682581" cy="63818"/>
            <a:chOff x="288133" y="483063"/>
            <a:chExt cx="8772740" cy="64666"/>
          </a:xfrm>
        </p:grpSpPr>
        <p:sp>
          <p:nvSpPr>
            <p:cNvPr id="15" name="任意多边形 1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16" name="直接连接符 15"/>
            <p:cNvCxnSpPr>
              <a:stCxn id="15"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7" name="组合 16"/>
          <p:cNvGrpSpPr/>
          <p:nvPr/>
        </p:nvGrpSpPr>
        <p:grpSpPr>
          <a:xfrm>
            <a:off x="1" y="305046"/>
            <a:ext cx="603004" cy="332759"/>
            <a:chOff x="0" y="252065"/>
            <a:chExt cx="641111" cy="392113"/>
          </a:xfrm>
        </p:grpSpPr>
        <p:sp>
          <p:nvSpPr>
            <p:cNvPr id="18"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0" name="五边形 19"/>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1483049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
                                        </p:tgtEl>
                                        <p:attrNameLst>
                                          <p:attrName>ppt_y</p:attrName>
                                        </p:attrNameLst>
                                      </p:cBhvr>
                                      <p:tavLst>
                                        <p:tav tm="0">
                                          <p:val>
                                            <p:strVal val="#ppt_y"/>
                                          </p:val>
                                        </p:tav>
                                        <p:tav tm="100000">
                                          <p:val>
                                            <p:strVal val="#ppt_y"/>
                                          </p:val>
                                        </p:tav>
                                      </p:tavLst>
                                    </p:anim>
                                    <p:anim calcmode="lin" valueType="num">
                                      <p:cBhvr>
                                        <p:cTn id="1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3"/>
                                        </p:tgtEl>
                                      </p:cBhvr>
                                    </p:animEffect>
                                  </p:childTnLst>
                                </p:cTn>
                              </p:par>
                            </p:childTnLst>
                          </p:cTn>
                        </p:par>
                        <p:par>
                          <p:cTn id="21" fill="hold">
                            <p:stCondLst>
                              <p:cond delay="1450"/>
                            </p:stCondLst>
                            <p:childTnLst>
                              <p:par>
                                <p:cTn id="22" presetID="22" presetClass="entr" presetSubtype="4"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par>
                                <p:cTn id="25" presetID="2" presetClass="entr" presetSubtype="8" fill="hold" grpId="0" nodeType="withEffect">
                                  <p:stCondLst>
                                    <p:cond delay="3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30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7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0-#ppt_w/2"/>
                                          </p:val>
                                        </p:tav>
                                        <p:tav tm="100000">
                                          <p:val>
                                            <p:strVal val="#ppt_x"/>
                                          </p:val>
                                        </p:tav>
                                      </p:tavLst>
                                    </p:anim>
                                    <p:anim calcmode="lin" valueType="num">
                                      <p:cBhvr additive="base">
                                        <p:cTn id="44" dur="50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70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1+#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90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0-#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90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20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0-#ppt_w/2"/>
                                          </p:val>
                                        </p:tav>
                                        <p:tav tm="100000">
                                          <p:val>
                                            <p:strVal val="#ppt_x"/>
                                          </p:val>
                                        </p:tav>
                                      </p:tavLst>
                                    </p:anim>
                                    <p:anim calcmode="lin" valueType="num">
                                      <p:cBhvr additive="base">
                                        <p:cTn id="60" dur="500" fill="hold"/>
                                        <p:tgtEl>
                                          <p:spTgt spid="3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2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fill="hold"/>
                                        <p:tgtEl>
                                          <p:spTgt spid="39"/>
                                        </p:tgtEl>
                                        <p:attrNameLst>
                                          <p:attrName>ppt_x</p:attrName>
                                        </p:attrNameLst>
                                      </p:cBhvr>
                                      <p:tavLst>
                                        <p:tav tm="0">
                                          <p:val>
                                            <p:strVal val="1+#ppt_w/2"/>
                                          </p:val>
                                        </p:tav>
                                        <p:tav tm="100000">
                                          <p:val>
                                            <p:strVal val="#ppt_x"/>
                                          </p:val>
                                        </p:tav>
                                      </p:tavLst>
                                    </p:anim>
                                    <p:anim calcmode="lin" valueType="num">
                                      <p:cBhvr additive="base">
                                        <p:cTn id="6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13"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91" name="组合 90"/>
          <p:cNvGrpSpPr/>
          <p:nvPr/>
        </p:nvGrpSpPr>
        <p:grpSpPr>
          <a:xfrm>
            <a:off x="-1" y="31916"/>
            <a:ext cx="5330517" cy="5079669"/>
            <a:chOff x="175369" y="80153"/>
            <a:chExt cx="5492006" cy="5230924"/>
          </a:xfrm>
        </p:grpSpPr>
        <p:sp>
          <p:nvSpPr>
            <p:cNvPr id="10"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dirty="0">
                <a:solidFill>
                  <a:prstClr val="black"/>
                </a:solidFill>
                <a:latin typeface="Arial" pitchFamily="34" charset="0"/>
                <a:ea typeface="宋体" pitchFamily="2" charset="-122"/>
              </a:endParaRPr>
            </a:p>
          </p:txBody>
        </p:sp>
        <p:sp>
          <p:nvSpPr>
            <p:cNvPr id="11"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90" name="组合 89"/>
          <p:cNvGrpSpPr/>
          <p:nvPr/>
        </p:nvGrpSpPr>
        <p:grpSpPr>
          <a:xfrm>
            <a:off x="0" y="31917"/>
            <a:ext cx="5065499" cy="5079668"/>
            <a:chOff x="117866" y="80153"/>
            <a:chExt cx="5267744" cy="5237586"/>
          </a:xfrm>
        </p:grpSpPr>
        <p:sp>
          <p:nvSpPr>
            <p:cNvPr id="12"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8"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9"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8" name="Title 3"/>
          <p:cNvSpPr txBox="1">
            <a:spLocks/>
          </p:cNvSpPr>
          <p:nvPr/>
        </p:nvSpPr>
        <p:spPr>
          <a:xfrm>
            <a:off x="-1" y="31916"/>
            <a:ext cx="696687" cy="1748965"/>
          </a:xfrm>
          <a:prstGeom prst="rect">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path path="circle">
              <a:fillToRect l="100000" t="100000"/>
            </a:path>
            <a:tileRect r="-100000" b="-100000"/>
          </a:gradFill>
          <a:ln w="28575" cap="flat" cmpd="sng" algn="ctr">
            <a:solidFill>
              <a:schemeClr val="bg2"/>
            </a:solidFill>
            <a:prstDash val="solid"/>
          </a:ln>
          <a:effectLst>
            <a:outerShdw blurRad="50800" dist="38100" dir="2700000" algn="tl" rotWithShape="0">
              <a:prstClr val="black">
                <a:alpha val="40000"/>
              </a:prstClr>
            </a:outerShdw>
          </a:effectLst>
        </p:spPr>
        <p:txBody>
          <a:bodyPr anchor="ctr"/>
          <a:lstStyle>
            <a:defPPr>
              <a:defRPr lang="zh-CN"/>
            </a:defPPr>
            <a:lvl1pPr algn="ctr">
              <a:defRPr kern="0">
                <a:solidFill>
                  <a:schemeClr val="accent5">
                    <a:lumMod val="50000"/>
                  </a:schemeClr>
                </a:solidFill>
                <a:latin typeface="Calibri"/>
              </a:defRPr>
            </a:lvl1pPr>
          </a:lstStyle>
          <a:p>
            <a:pPr defTabSz="910314">
              <a:defRPr/>
            </a:pPr>
            <a:r>
              <a:rPr lang="zh-CN" altLang="en-US" sz="3762" dirty="0">
                <a:solidFill>
                  <a:prstClr val="white"/>
                </a:solidFill>
                <a:ea typeface="微软雅黑"/>
              </a:rPr>
              <a:t>目</a:t>
            </a:r>
            <a:endParaRPr lang="en-US" altLang="zh-CN" sz="3762" dirty="0">
              <a:solidFill>
                <a:prstClr val="white"/>
              </a:solidFill>
              <a:ea typeface="微软雅黑"/>
            </a:endParaRPr>
          </a:p>
          <a:p>
            <a:pPr defTabSz="910314">
              <a:defRPr/>
            </a:pPr>
            <a:r>
              <a:rPr lang="zh-CN" altLang="en-US" sz="3762" dirty="0">
                <a:solidFill>
                  <a:prstClr val="white"/>
                </a:solidFill>
                <a:ea typeface="微软雅黑"/>
              </a:rPr>
              <a:t>录</a:t>
            </a:r>
            <a:endParaRPr lang="en-US" altLang="zh-CN" sz="3762" dirty="0">
              <a:solidFill>
                <a:prstClr val="white"/>
              </a:solidFill>
              <a:ea typeface="微软雅黑"/>
            </a:endParaRPr>
          </a:p>
        </p:txBody>
      </p:sp>
      <p:sp>
        <p:nvSpPr>
          <p:cNvPr id="68" name="Title 3"/>
          <p:cNvSpPr txBox="1">
            <a:spLocks/>
          </p:cNvSpPr>
          <p:nvPr/>
        </p:nvSpPr>
        <p:spPr bwMode="auto">
          <a:xfrm>
            <a:off x="4375969" y="327884"/>
            <a:ext cx="599499" cy="4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3010" b="1" dirty="0">
                <a:solidFill>
                  <a:prstClr val="white"/>
                </a:solidFill>
                <a:latin typeface="微软雅黑" pitchFamily="34" charset="-122"/>
              </a:rPr>
              <a:t>1</a:t>
            </a:r>
          </a:p>
        </p:txBody>
      </p:sp>
      <p:grpSp>
        <p:nvGrpSpPr>
          <p:cNvPr id="8" name="组合 7"/>
          <p:cNvGrpSpPr/>
          <p:nvPr/>
        </p:nvGrpSpPr>
        <p:grpSpPr>
          <a:xfrm>
            <a:off x="5302180" y="495282"/>
            <a:ext cx="2897426" cy="903196"/>
            <a:chOff x="5637248" y="492648"/>
            <a:chExt cx="3080527" cy="960273"/>
          </a:xfrm>
        </p:grpSpPr>
        <p:sp>
          <p:nvSpPr>
            <p:cNvPr id="86" name="TextBox 85"/>
            <p:cNvSpPr txBox="1"/>
            <p:nvPr/>
          </p:nvSpPr>
          <p:spPr>
            <a:xfrm>
              <a:off x="5712198" y="492648"/>
              <a:ext cx="3005577" cy="960273"/>
            </a:xfrm>
            <a:prstGeom prst="rect">
              <a:avLst/>
            </a:prstGeom>
            <a:noFill/>
          </p:spPr>
          <p:txBody>
            <a:bodyPr wrap="square">
              <a:spAutoFit/>
            </a:bodyPr>
            <a:lstStyle/>
            <a:p>
              <a:pPr defTabSz="910314">
                <a:defRPr/>
              </a:pPr>
              <a:r>
                <a:rPr lang="zh-CN" altLang="en-US" sz="1317" b="1" dirty="0">
                  <a:solidFill>
                    <a:srgbClr val="00B0F0"/>
                  </a:solidFill>
                  <a:latin typeface="微软雅黑" pitchFamily="34" charset="-122"/>
                  <a:ea typeface="微软雅黑"/>
                </a:rPr>
                <a:t>业务简介标题</a:t>
              </a:r>
              <a:endParaRPr lang="en-US" altLang="zh-CN" sz="1317" b="1" dirty="0">
                <a:solidFill>
                  <a:srgbClr val="00B0F0"/>
                </a:solidFill>
                <a:latin typeface="微软雅黑" pitchFamily="34" charset="-122"/>
                <a:ea typeface="微软雅黑"/>
              </a:endParaRPr>
            </a:p>
            <a:p>
              <a:pPr defTabSz="910314">
                <a:lnSpc>
                  <a:spcPct val="150000"/>
                </a:lnSpc>
                <a:defRPr/>
              </a:pPr>
              <a:r>
                <a:rPr lang="zh-CN" altLang="en-US" sz="1129" dirty="0">
                  <a:latin typeface="微软雅黑" pitchFamily="34" charset="-122"/>
                  <a:ea typeface="微软雅黑"/>
                </a:rPr>
                <a:t>单击此处添加文本单击此处添加文本</a:t>
              </a:r>
              <a:endParaRPr lang="en-US" altLang="zh-CN" sz="1129" dirty="0">
                <a:latin typeface="微软雅黑" pitchFamily="34" charset="-122"/>
                <a:ea typeface="微软雅黑"/>
              </a:endParaRPr>
            </a:p>
            <a:p>
              <a:pPr defTabSz="910314">
                <a:defRPr/>
              </a:pPr>
              <a:r>
                <a:rPr lang="zh-CN" altLang="en-US" sz="1129" dirty="0">
                  <a:latin typeface="微软雅黑" pitchFamily="34" charset="-122"/>
                  <a:ea typeface="宋体" pitchFamily="2" charset="-122"/>
                </a:rPr>
                <a:t>单击此处添加文本单击此处添加文本</a:t>
              </a:r>
              <a:endParaRPr lang="en-US" altLang="zh-CN" sz="1129" dirty="0">
                <a:latin typeface="微软雅黑" pitchFamily="34" charset="-122"/>
                <a:ea typeface="宋体" pitchFamily="2" charset="-122"/>
              </a:endParaRPr>
            </a:p>
            <a:p>
              <a:pPr defTabSz="910314">
                <a:defRPr/>
              </a:pPr>
              <a:endParaRPr lang="en-US" altLang="zh-CN" sz="1129" dirty="0">
                <a:latin typeface="微软雅黑" pitchFamily="34" charset="-122"/>
                <a:ea typeface="宋体" pitchFamily="2" charset="-122"/>
              </a:endParaRPr>
            </a:p>
          </p:txBody>
        </p:sp>
        <p:sp>
          <p:nvSpPr>
            <p:cNvPr id="20" name="Freeform 65"/>
            <p:cNvSpPr>
              <a:spLocks/>
            </p:cNvSpPr>
            <p:nvPr/>
          </p:nvSpPr>
          <p:spPr bwMode="auto">
            <a:xfrm>
              <a:off x="5637248" y="550461"/>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92" name="Title 3"/>
          <p:cNvSpPr txBox="1">
            <a:spLocks/>
          </p:cNvSpPr>
          <p:nvPr/>
        </p:nvSpPr>
        <p:spPr bwMode="auto">
          <a:xfrm>
            <a:off x="3547957" y="913843"/>
            <a:ext cx="599499" cy="4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3010" b="1" dirty="0">
                <a:solidFill>
                  <a:prstClr val="white"/>
                </a:solidFill>
                <a:latin typeface="微软雅黑" pitchFamily="34" charset="-122"/>
              </a:rPr>
              <a:t>2</a:t>
            </a:r>
          </a:p>
        </p:txBody>
      </p:sp>
      <p:sp>
        <p:nvSpPr>
          <p:cNvPr id="93" name="Title 3"/>
          <p:cNvSpPr txBox="1">
            <a:spLocks/>
          </p:cNvSpPr>
          <p:nvPr/>
        </p:nvSpPr>
        <p:spPr bwMode="auto">
          <a:xfrm>
            <a:off x="2801009" y="1508135"/>
            <a:ext cx="599499" cy="4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3010" b="1" dirty="0">
                <a:solidFill>
                  <a:prstClr val="white"/>
                </a:solidFill>
                <a:latin typeface="微软雅黑" pitchFamily="34" charset="-122"/>
              </a:rPr>
              <a:t>3</a:t>
            </a:r>
          </a:p>
        </p:txBody>
      </p:sp>
      <p:sp>
        <p:nvSpPr>
          <p:cNvPr id="103" name="Title 3"/>
          <p:cNvSpPr txBox="1">
            <a:spLocks/>
          </p:cNvSpPr>
          <p:nvPr/>
        </p:nvSpPr>
        <p:spPr bwMode="auto">
          <a:xfrm>
            <a:off x="2051419" y="2219468"/>
            <a:ext cx="599499" cy="4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3010" b="1" dirty="0">
                <a:solidFill>
                  <a:prstClr val="white"/>
                </a:solidFill>
                <a:latin typeface="微软雅黑" pitchFamily="34" charset="-122"/>
              </a:rPr>
              <a:t>4</a:t>
            </a:r>
          </a:p>
        </p:txBody>
      </p:sp>
      <p:grpSp>
        <p:nvGrpSpPr>
          <p:cNvPr id="9" name="组合 8"/>
          <p:cNvGrpSpPr/>
          <p:nvPr/>
        </p:nvGrpSpPr>
        <p:grpSpPr>
          <a:xfrm>
            <a:off x="4764384" y="1407570"/>
            <a:ext cx="2897426" cy="903196"/>
            <a:chOff x="5065466" y="1462589"/>
            <a:chExt cx="3080527" cy="960273"/>
          </a:xfrm>
        </p:grpSpPr>
        <p:sp>
          <p:nvSpPr>
            <p:cNvPr id="107" name="TextBox 106"/>
            <p:cNvSpPr txBox="1"/>
            <p:nvPr/>
          </p:nvSpPr>
          <p:spPr>
            <a:xfrm>
              <a:off x="5140416" y="1462589"/>
              <a:ext cx="3005577" cy="960273"/>
            </a:xfrm>
            <a:prstGeom prst="rect">
              <a:avLst/>
            </a:prstGeom>
            <a:noFill/>
          </p:spPr>
          <p:txBody>
            <a:bodyPr wrap="square">
              <a:spAutoFit/>
            </a:bodyPr>
            <a:lstStyle/>
            <a:p>
              <a:pPr defTabSz="910314">
                <a:defRPr/>
              </a:pPr>
              <a:r>
                <a:rPr lang="zh-CN" altLang="en-US" sz="1317" b="1" dirty="0">
                  <a:solidFill>
                    <a:srgbClr val="7030A0"/>
                  </a:solidFill>
                  <a:latin typeface="微软雅黑" pitchFamily="34" charset="-122"/>
                  <a:ea typeface="微软雅黑"/>
                </a:rPr>
                <a:t>主要工作标题</a:t>
              </a:r>
              <a:endParaRPr lang="en-US" altLang="zh-CN" sz="1317" b="1" dirty="0">
                <a:solidFill>
                  <a:srgbClr val="7030A0"/>
                </a:solidFill>
                <a:latin typeface="微软雅黑" pitchFamily="34" charset="-122"/>
                <a:ea typeface="微软雅黑"/>
              </a:endParaRPr>
            </a:p>
            <a:p>
              <a:pPr defTabSz="910314">
                <a:lnSpc>
                  <a:spcPct val="150000"/>
                </a:lnSpc>
                <a:defRPr/>
              </a:pPr>
              <a:r>
                <a:rPr lang="zh-CN" altLang="en-US" sz="1129" dirty="0">
                  <a:latin typeface="微软雅黑" pitchFamily="34" charset="-122"/>
                  <a:ea typeface="微软雅黑"/>
                </a:rPr>
                <a:t>单击此处添加文本单击此处添加文本</a:t>
              </a:r>
              <a:endParaRPr lang="en-US" altLang="zh-CN" sz="1129" dirty="0">
                <a:latin typeface="微软雅黑" pitchFamily="34" charset="-122"/>
                <a:ea typeface="微软雅黑"/>
              </a:endParaRPr>
            </a:p>
            <a:p>
              <a:pPr defTabSz="910314">
                <a:defRPr/>
              </a:pPr>
              <a:r>
                <a:rPr lang="zh-CN" altLang="en-US" sz="1129" dirty="0">
                  <a:latin typeface="微软雅黑" pitchFamily="34" charset="-122"/>
                  <a:ea typeface="宋体" pitchFamily="2" charset="-122"/>
                </a:rPr>
                <a:t>单击此处添加文本单击此处添加文本</a:t>
              </a:r>
              <a:endParaRPr lang="en-US" altLang="zh-CN" sz="1129" dirty="0">
                <a:latin typeface="微软雅黑" pitchFamily="34" charset="-122"/>
                <a:ea typeface="宋体" pitchFamily="2" charset="-122"/>
              </a:endParaRPr>
            </a:p>
            <a:p>
              <a:pPr defTabSz="910314">
                <a:defRPr/>
              </a:pPr>
              <a:endParaRPr lang="en-US" altLang="zh-CN" sz="1129" dirty="0">
                <a:solidFill>
                  <a:prstClr val="black">
                    <a:lumMod val="65000"/>
                    <a:lumOff val="35000"/>
                  </a:prstClr>
                </a:solidFill>
                <a:latin typeface="微软雅黑" pitchFamily="34" charset="-122"/>
                <a:ea typeface="宋体" pitchFamily="2" charset="-122"/>
              </a:endParaRPr>
            </a:p>
          </p:txBody>
        </p:sp>
        <p:sp>
          <p:nvSpPr>
            <p:cNvPr id="108" name="Freeform 65"/>
            <p:cNvSpPr>
              <a:spLocks/>
            </p:cNvSpPr>
            <p:nvPr/>
          </p:nvSpPr>
          <p:spPr bwMode="auto">
            <a:xfrm>
              <a:off x="5065466" y="152040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7030A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21" name="组合 20"/>
          <p:cNvGrpSpPr/>
          <p:nvPr/>
        </p:nvGrpSpPr>
        <p:grpSpPr>
          <a:xfrm>
            <a:off x="4126198" y="2279525"/>
            <a:ext cx="2897426" cy="903196"/>
            <a:chOff x="4386950" y="2389646"/>
            <a:chExt cx="3080527" cy="960273"/>
          </a:xfrm>
        </p:grpSpPr>
        <p:sp>
          <p:nvSpPr>
            <p:cNvPr id="109" name="TextBox 108"/>
            <p:cNvSpPr txBox="1"/>
            <p:nvPr/>
          </p:nvSpPr>
          <p:spPr>
            <a:xfrm>
              <a:off x="4461900" y="2389646"/>
              <a:ext cx="3005577" cy="960273"/>
            </a:xfrm>
            <a:prstGeom prst="rect">
              <a:avLst/>
            </a:prstGeom>
            <a:noFill/>
          </p:spPr>
          <p:txBody>
            <a:bodyPr wrap="square">
              <a:spAutoFit/>
            </a:bodyPr>
            <a:lstStyle/>
            <a:p>
              <a:pPr defTabSz="910314">
                <a:defRPr/>
              </a:pPr>
              <a:r>
                <a:rPr lang="zh-CN" altLang="en-US" sz="1317" b="1" dirty="0">
                  <a:solidFill>
                    <a:srgbClr val="FF6600"/>
                  </a:solidFill>
                  <a:latin typeface="微软雅黑" pitchFamily="34" charset="-122"/>
                  <a:ea typeface="微软雅黑"/>
                </a:rPr>
                <a:t>总结报告标题</a:t>
              </a:r>
              <a:endParaRPr lang="en-US" altLang="zh-CN" sz="1317" b="1" dirty="0">
                <a:solidFill>
                  <a:srgbClr val="FF6600"/>
                </a:solidFill>
                <a:latin typeface="微软雅黑" pitchFamily="34" charset="-122"/>
                <a:ea typeface="微软雅黑"/>
              </a:endParaRPr>
            </a:p>
            <a:p>
              <a:pPr defTabSz="910314">
                <a:lnSpc>
                  <a:spcPct val="150000"/>
                </a:lnSpc>
                <a:defRPr/>
              </a:pPr>
              <a:r>
                <a:rPr lang="zh-CN" altLang="en-US" sz="1129" dirty="0">
                  <a:latin typeface="微软雅黑" pitchFamily="34" charset="-122"/>
                  <a:ea typeface="微软雅黑"/>
                </a:rPr>
                <a:t>单击此处添加文本单击此处添加文本</a:t>
              </a:r>
              <a:endParaRPr lang="en-US" altLang="zh-CN" sz="1129" dirty="0">
                <a:latin typeface="微软雅黑" pitchFamily="34" charset="-122"/>
                <a:ea typeface="微软雅黑"/>
              </a:endParaRPr>
            </a:p>
            <a:p>
              <a:pPr defTabSz="910314">
                <a:defRPr/>
              </a:pPr>
              <a:r>
                <a:rPr lang="zh-CN" altLang="en-US" sz="1129" dirty="0">
                  <a:latin typeface="微软雅黑" pitchFamily="34" charset="-122"/>
                  <a:ea typeface="宋体" pitchFamily="2" charset="-122"/>
                </a:rPr>
                <a:t>单击此处添加文本单击此处添加文本</a:t>
              </a:r>
              <a:endParaRPr lang="en-US" altLang="zh-CN" sz="1129" dirty="0">
                <a:latin typeface="微软雅黑" pitchFamily="34" charset="-122"/>
                <a:ea typeface="宋体" pitchFamily="2" charset="-122"/>
              </a:endParaRPr>
            </a:p>
            <a:p>
              <a:pPr defTabSz="910314">
                <a:defRPr/>
              </a:pPr>
              <a:endParaRPr lang="en-US" altLang="zh-CN" sz="1129" dirty="0">
                <a:solidFill>
                  <a:prstClr val="black">
                    <a:lumMod val="65000"/>
                    <a:lumOff val="35000"/>
                  </a:prstClr>
                </a:solidFill>
                <a:latin typeface="微软雅黑" pitchFamily="34" charset="-122"/>
                <a:ea typeface="宋体" pitchFamily="2" charset="-122"/>
              </a:endParaRPr>
            </a:p>
          </p:txBody>
        </p:sp>
        <p:sp>
          <p:nvSpPr>
            <p:cNvPr id="110" name="Freeform 65"/>
            <p:cNvSpPr>
              <a:spLocks/>
            </p:cNvSpPr>
            <p:nvPr/>
          </p:nvSpPr>
          <p:spPr bwMode="auto">
            <a:xfrm>
              <a:off x="4386950" y="2447459"/>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chemeClr val="accent1"/>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22" name="组合 21"/>
          <p:cNvGrpSpPr/>
          <p:nvPr/>
        </p:nvGrpSpPr>
        <p:grpSpPr>
          <a:xfrm>
            <a:off x="3517401" y="3183181"/>
            <a:ext cx="2897426" cy="903196"/>
            <a:chOff x="3739681" y="3350409"/>
            <a:chExt cx="3080527" cy="960273"/>
          </a:xfrm>
        </p:grpSpPr>
        <p:sp>
          <p:nvSpPr>
            <p:cNvPr id="111" name="TextBox 110"/>
            <p:cNvSpPr txBox="1"/>
            <p:nvPr/>
          </p:nvSpPr>
          <p:spPr>
            <a:xfrm>
              <a:off x="3814631" y="3350409"/>
              <a:ext cx="3005577" cy="960273"/>
            </a:xfrm>
            <a:prstGeom prst="rect">
              <a:avLst/>
            </a:prstGeom>
            <a:noFill/>
          </p:spPr>
          <p:txBody>
            <a:bodyPr wrap="square">
              <a:spAutoFit/>
            </a:bodyPr>
            <a:lstStyle/>
            <a:p>
              <a:pPr defTabSz="910314">
                <a:defRPr/>
              </a:pPr>
              <a:r>
                <a:rPr lang="zh-CN" altLang="en-US" sz="1317" b="1" dirty="0">
                  <a:latin typeface="微软雅黑" pitchFamily="34" charset="-122"/>
                  <a:ea typeface="微软雅黑"/>
                </a:rPr>
                <a:t>发展计划标题</a:t>
              </a:r>
              <a:endParaRPr lang="en-US" altLang="zh-CN" sz="1317" b="1" dirty="0">
                <a:latin typeface="微软雅黑" pitchFamily="34" charset="-122"/>
                <a:ea typeface="微软雅黑"/>
              </a:endParaRPr>
            </a:p>
            <a:p>
              <a:pPr defTabSz="910314">
                <a:lnSpc>
                  <a:spcPct val="150000"/>
                </a:lnSpc>
                <a:defRPr/>
              </a:pPr>
              <a:r>
                <a:rPr lang="zh-CN" altLang="en-US" sz="1129" dirty="0">
                  <a:latin typeface="微软雅黑" pitchFamily="34" charset="-122"/>
                  <a:ea typeface="微软雅黑"/>
                </a:rPr>
                <a:t>单击此处添加文本</a:t>
              </a:r>
              <a:r>
                <a:rPr lang="zh-CN" altLang="en-US" sz="1129" dirty="0">
                  <a:latin typeface="微软雅黑" pitchFamily="34" charset="-122"/>
                  <a:ea typeface="宋体" pitchFamily="2" charset="-122"/>
                </a:rPr>
                <a:t>单击此处添加文本</a:t>
              </a:r>
              <a:endParaRPr lang="en-US" altLang="zh-CN" sz="1129" dirty="0">
                <a:latin typeface="微软雅黑" pitchFamily="34" charset="-122"/>
                <a:ea typeface="微软雅黑"/>
              </a:endParaRPr>
            </a:p>
            <a:p>
              <a:pPr defTabSz="910314">
                <a:defRPr/>
              </a:pPr>
              <a:r>
                <a:rPr lang="zh-CN" altLang="en-US" sz="1129" dirty="0">
                  <a:latin typeface="微软雅黑" pitchFamily="34" charset="-122"/>
                  <a:ea typeface="宋体" pitchFamily="2" charset="-122"/>
                </a:rPr>
                <a:t>单击此处添加文本单击此处添加文本</a:t>
              </a:r>
              <a:endParaRPr lang="en-US" altLang="zh-CN" sz="1129" dirty="0">
                <a:latin typeface="微软雅黑" pitchFamily="34" charset="-122"/>
                <a:ea typeface="宋体" pitchFamily="2" charset="-122"/>
              </a:endParaRPr>
            </a:p>
            <a:p>
              <a:pPr defTabSz="910314">
                <a:defRPr/>
              </a:pPr>
              <a:endParaRPr lang="en-US" altLang="zh-CN" sz="1129" dirty="0">
                <a:latin typeface="微软雅黑" pitchFamily="34" charset="-122"/>
                <a:ea typeface="宋体" pitchFamily="2" charset="-122"/>
              </a:endParaRPr>
            </a:p>
          </p:txBody>
        </p:sp>
        <p:sp>
          <p:nvSpPr>
            <p:cNvPr id="112" name="Freeform 65"/>
            <p:cNvSpPr>
              <a:spLocks/>
            </p:cNvSpPr>
            <p:nvPr/>
          </p:nvSpPr>
          <p:spPr bwMode="auto">
            <a:xfrm>
              <a:off x="3739681" y="340822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chemeClr val="accent2"/>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23" name="组合 22"/>
          <p:cNvGrpSpPr/>
          <p:nvPr/>
        </p:nvGrpSpPr>
        <p:grpSpPr>
          <a:xfrm>
            <a:off x="8045944" y="4138923"/>
            <a:ext cx="617169" cy="617169"/>
            <a:chOff x="7008498" y="4342329"/>
            <a:chExt cx="656171" cy="656171"/>
          </a:xfrm>
        </p:grpSpPr>
        <p:grpSp>
          <p:nvGrpSpPr>
            <p:cNvPr id="431" name="组合 430"/>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432" name="椭圆 431"/>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433" name="椭圆 432"/>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grpSp>
          <p:nvGrpSpPr>
            <p:cNvPr id="438" name="组合 437"/>
            <p:cNvGrpSpPr/>
            <p:nvPr/>
          </p:nvGrpSpPr>
          <p:grpSpPr>
            <a:xfrm>
              <a:off x="7193414" y="4427385"/>
              <a:ext cx="286339" cy="498320"/>
              <a:chOff x="10990263" y="1525588"/>
              <a:chExt cx="1228725" cy="2138362"/>
            </a:xfrm>
            <a:solidFill>
              <a:schemeClr val="bg1"/>
            </a:solidFill>
            <a:effectLst/>
          </p:grpSpPr>
          <p:sp>
            <p:nvSpPr>
              <p:cNvPr id="43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noAutofit/>
              </a:bodyPr>
              <a:lstStyle/>
              <a:p>
                <a:pPr defTabSz="909361" fontAlgn="base">
                  <a:spcBef>
                    <a:spcPct val="0"/>
                  </a:spcBef>
                  <a:spcAft>
                    <a:spcPct val="0"/>
                  </a:spcAft>
                </a:pPr>
                <a:endParaRPr lang="zh-CN" altLang="en-US" sz="1787">
                  <a:solidFill>
                    <a:prstClr val="white"/>
                  </a:solidFill>
                  <a:latin typeface="Arial"/>
                  <a:ea typeface="微软雅黑"/>
                </a:endParaRPr>
              </a:p>
            </p:txBody>
          </p:sp>
          <p:sp>
            <p:nvSpPr>
              <p:cNvPr id="440" name="任意多边形 43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noAutofit/>
              </a:bodyPr>
              <a:lstStyle/>
              <a:p>
                <a:pPr defTabSz="909361" fontAlgn="base">
                  <a:spcBef>
                    <a:spcPct val="0"/>
                  </a:spcBef>
                  <a:spcAft>
                    <a:spcPct val="0"/>
                  </a:spcAft>
                </a:pPr>
                <a:endParaRPr lang="zh-CN" altLang="en-US" sz="1787">
                  <a:solidFill>
                    <a:prstClr val="white"/>
                  </a:solidFill>
                  <a:latin typeface="Arial"/>
                  <a:ea typeface="微软雅黑"/>
                </a:endParaRPr>
              </a:p>
            </p:txBody>
          </p:sp>
        </p:grpSp>
      </p:grpSp>
      <p:grpSp>
        <p:nvGrpSpPr>
          <p:cNvPr id="26" name="组合 25"/>
          <p:cNvGrpSpPr/>
          <p:nvPr/>
        </p:nvGrpSpPr>
        <p:grpSpPr>
          <a:xfrm>
            <a:off x="6384415" y="4159011"/>
            <a:ext cx="617169" cy="617169"/>
            <a:chOff x="7021166" y="4387903"/>
            <a:chExt cx="656171" cy="656171"/>
          </a:xfrm>
        </p:grpSpPr>
        <p:grpSp>
          <p:nvGrpSpPr>
            <p:cNvPr id="38" name="组合 37"/>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39" name="椭圆 3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40" name="椭圆 39"/>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
          <p:nvSpPr>
            <p:cNvPr id="437" name="任意多边形 436"/>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prstTxWarp prst="textNoShape">
                <a:avLst/>
              </a:prstTxWarp>
              <a:noAutofit/>
            </a:bodyPr>
            <a:lstStyle/>
            <a:p>
              <a:pPr defTabSz="909361" fontAlgn="base">
                <a:spcBef>
                  <a:spcPct val="0"/>
                </a:spcBef>
                <a:spcAft>
                  <a:spcPct val="0"/>
                </a:spcAft>
              </a:pPr>
              <a:endParaRPr lang="zh-CN" altLang="en-US" sz="1787">
                <a:solidFill>
                  <a:prstClr val="white"/>
                </a:solidFill>
                <a:latin typeface="Arial"/>
                <a:ea typeface="微软雅黑"/>
              </a:endParaRPr>
            </a:p>
          </p:txBody>
        </p:sp>
      </p:grpSp>
      <p:grpSp>
        <p:nvGrpSpPr>
          <p:cNvPr id="4" name="组合 3"/>
          <p:cNvGrpSpPr/>
          <p:nvPr/>
        </p:nvGrpSpPr>
        <p:grpSpPr>
          <a:xfrm>
            <a:off x="5571679" y="4148420"/>
            <a:ext cx="617169" cy="617169"/>
            <a:chOff x="6157069" y="4376643"/>
            <a:chExt cx="656171" cy="656171"/>
          </a:xfrm>
        </p:grpSpPr>
        <p:grpSp>
          <p:nvGrpSpPr>
            <p:cNvPr id="42" name="组合 41"/>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43" name="椭圆 42"/>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44" name="椭圆 43"/>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
          <p:nvSpPr>
            <p:cNvPr id="41"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10314">
                <a:defRPr/>
              </a:pPr>
              <a:endParaRPr lang="en-US" sz="1787"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7221010" y="4149514"/>
            <a:ext cx="617169" cy="617169"/>
            <a:chOff x="7910629" y="4377806"/>
            <a:chExt cx="656171" cy="656171"/>
          </a:xfrm>
        </p:grpSpPr>
        <p:grpSp>
          <p:nvGrpSpPr>
            <p:cNvPr id="48" name="组合 47"/>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49" name="椭圆 4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50" name="椭圆 49"/>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grpSp>
          <p:nvGrpSpPr>
            <p:cNvPr id="434" name="组合 433"/>
            <p:cNvGrpSpPr/>
            <p:nvPr/>
          </p:nvGrpSpPr>
          <p:grpSpPr>
            <a:xfrm>
              <a:off x="8030376" y="4502416"/>
              <a:ext cx="416676" cy="405480"/>
              <a:chOff x="5970999" y="1635369"/>
              <a:chExt cx="302366" cy="294242"/>
            </a:xfrm>
            <a:solidFill>
              <a:schemeClr val="bg1"/>
            </a:solidFill>
            <a:effectLst/>
          </p:grpSpPr>
          <p:sp>
            <p:nvSpPr>
              <p:cNvPr id="435"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b="1">
                  <a:ln w="12700">
                    <a:solidFill>
                      <a:srgbClr val="C00000">
                        <a:satMod val="155000"/>
                      </a:srgbClr>
                    </a:solidFill>
                    <a:prstDash val="solid"/>
                  </a:ln>
                  <a:solidFill>
                    <a:srgbClr val="FF0000">
                      <a:tint val="85000"/>
                      <a:satMod val="155000"/>
                    </a:srgbClr>
                  </a:solidFill>
                  <a:effectLst>
                    <a:outerShdw blurRad="41275" dist="20320" dir="1800000" algn="tl" rotWithShape="0">
                      <a:srgbClr val="000000">
                        <a:alpha val="40000"/>
                      </a:srgbClr>
                    </a:outerShdw>
                  </a:effectLst>
                  <a:latin typeface="Arial"/>
                  <a:ea typeface="微软雅黑"/>
                </a:endParaRPr>
              </a:p>
            </p:txBody>
          </p:sp>
          <p:sp>
            <p:nvSpPr>
              <p:cNvPr id="436"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white"/>
                  </a:solidFill>
                  <a:latin typeface="Arial"/>
                  <a:ea typeface="微软雅黑"/>
                </a:endParaRPr>
              </a:p>
            </p:txBody>
          </p:sp>
        </p:grpSp>
      </p:grpSp>
    </p:spTree>
    <p:extLst>
      <p:ext uri="{BB962C8B-B14F-4D97-AF65-F5344CB8AC3E}">
        <p14:creationId xmlns:p14="http://schemas.microsoft.com/office/powerpoint/2010/main" val="6389003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1" nodeType="afterEffect">
                                  <p:stCondLst>
                                    <p:cond delay="0"/>
                                  </p:stCondLst>
                                  <p:childTnLst>
                                    <p:animEffect transition="out" filter="fade">
                                      <p:cBhvr>
                                        <p:cTn id="11" dur="500" tmFilter="0, 0; .2, .5; .8, .5; 1, 0"/>
                                        <p:tgtEl>
                                          <p:spTgt spid="58"/>
                                        </p:tgtEl>
                                      </p:cBhvr>
                                    </p:animEffect>
                                    <p:animScale>
                                      <p:cBhvr>
                                        <p:cTn id="12" dur="250" autoRev="1" fill="hold"/>
                                        <p:tgtEl>
                                          <p:spTgt spid="58"/>
                                        </p:tgtEl>
                                      </p:cBhvr>
                                      <p:by x="105000" y="105000"/>
                                    </p:animScale>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wipe(up)">
                                      <p:cBhvr>
                                        <p:cTn id="16" dur="1000"/>
                                        <p:tgtEl>
                                          <p:spTgt spid="90"/>
                                        </p:tgtEl>
                                      </p:cBhvr>
                                    </p:animEffect>
                                  </p:childTnLst>
                                </p:cTn>
                              </p:par>
                              <p:par>
                                <p:cTn id="17" presetID="22" presetClass="entr" presetSubtype="1"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up)">
                                      <p:cBhvr>
                                        <p:cTn id="19" dur="1000"/>
                                        <p:tgtEl>
                                          <p:spTgt spid="9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500"/>
                                        <p:tgtEl>
                                          <p:spTgt spid="68"/>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92"/>
                                        </p:tgtEl>
                                        <p:attrNameLst>
                                          <p:attrName>style.visibility</p:attrName>
                                        </p:attrNameLst>
                                      </p:cBhvr>
                                      <p:to>
                                        <p:strVal val="visible"/>
                                      </p:to>
                                    </p:set>
                                    <p:animEffect transition="in" filter="fade">
                                      <p:cBhvr>
                                        <p:cTn id="26" dur="500"/>
                                        <p:tgtEl>
                                          <p:spTgt spid="92"/>
                                        </p:tgtEl>
                                      </p:cBhvr>
                                    </p:animEffect>
                                  </p:childTnLst>
                                </p:cTn>
                              </p:par>
                              <p:par>
                                <p:cTn id="27" presetID="10" presetClass="entr" presetSubtype="0" fill="hold" grpId="0" nodeType="withEffect">
                                  <p:stCondLst>
                                    <p:cond delay="400"/>
                                  </p:stCondLst>
                                  <p:childTnLst>
                                    <p:set>
                                      <p:cBhvr>
                                        <p:cTn id="28" dur="1" fill="hold">
                                          <p:stCondLst>
                                            <p:cond delay="0"/>
                                          </p:stCondLst>
                                        </p:cTn>
                                        <p:tgtEl>
                                          <p:spTgt spid="93"/>
                                        </p:tgtEl>
                                        <p:attrNameLst>
                                          <p:attrName>style.visibility</p:attrName>
                                        </p:attrNameLst>
                                      </p:cBhvr>
                                      <p:to>
                                        <p:strVal val="visible"/>
                                      </p:to>
                                    </p:set>
                                    <p:animEffect transition="in" filter="fade">
                                      <p:cBhvr>
                                        <p:cTn id="29" dur="500"/>
                                        <p:tgtEl>
                                          <p:spTgt spid="93"/>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103"/>
                                        </p:tgtEl>
                                        <p:attrNameLst>
                                          <p:attrName>style.visibility</p:attrName>
                                        </p:attrNameLst>
                                      </p:cBhvr>
                                      <p:to>
                                        <p:strVal val="visible"/>
                                      </p:to>
                                    </p:set>
                                    <p:animEffect transition="in" filter="fade">
                                      <p:cBhvr>
                                        <p:cTn id="32" dur="500"/>
                                        <p:tgtEl>
                                          <p:spTgt spid="103"/>
                                        </p:tgtEl>
                                      </p:cBhvr>
                                    </p:animEffect>
                                  </p:childTnLst>
                                </p:cTn>
                              </p:par>
                            </p:childTnLst>
                          </p:cTn>
                        </p:par>
                        <p:par>
                          <p:cTn id="33" fill="hold">
                            <p:stCondLst>
                              <p:cond delay="3100"/>
                            </p:stCondLst>
                            <p:childTnLst>
                              <p:par>
                                <p:cTn id="34" presetID="42"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3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6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9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31" presetClass="entr" presetSubtype="0"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 calcmode="lin" valueType="num">
                                      <p:cBhvr>
                                        <p:cTn id="59" dur="500" fill="hold"/>
                                        <p:tgtEl>
                                          <p:spTgt spid="4"/>
                                        </p:tgtEl>
                                        <p:attrNameLst>
                                          <p:attrName>style.rotation</p:attrName>
                                        </p:attrNameLst>
                                      </p:cBhvr>
                                      <p:tavLst>
                                        <p:tav tm="0">
                                          <p:val>
                                            <p:fltVal val="90"/>
                                          </p:val>
                                        </p:tav>
                                        <p:tav tm="100000">
                                          <p:val>
                                            <p:fltVal val="0"/>
                                          </p:val>
                                        </p:tav>
                                      </p:tavLst>
                                    </p:anim>
                                    <p:animEffect transition="in" filter="fade">
                                      <p:cBhvr>
                                        <p:cTn id="60" dur="500"/>
                                        <p:tgtEl>
                                          <p:spTgt spid="4"/>
                                        </p:tgtEl>
                                      </p:cBhvr>
                                    </p:animEffect>
                                  </p:childTnLst>
                                </p:cTn>
                              </p:par>
                              <p:par>
                                <p:cTn id="61" presetID="31" presetClass="entr" presetSubtype="0" fill="hold" nodeType="withEffect">
                                  <p:stCondLst>
                                    <p:cond delay="300"/>
                                  </p:stCondLst>
                                  <p:childTnLst>
                                    <p:set>
                                      <p:cBhvr>
                                        <p:cTn id="62" dur="1" fill="hold">
                                          <p:stCondLst>
                                            <p:cond delay="0"/>
                                          </p:stCondLst>
                                        </p:cTn>
                                        <p:tgtEl>
                                          <p:spTgt spid="26"/>
                                        </p:tgtEl>
                                        <p:attrNameLst>
                                          <p:attrName>style.visibility</p:attrName>
                                        </p:attrNameLst>
                                      </p:cBhvr>
                                      <p:to>
                                        <p:strVal val="visible"/>
                                      </p:to>
                                    </p:set>
                                    <p:anim calcmode="lin" valueType="num">
                                      <p:cBhvr>
                                        <p:cTn id="63" dur="1000" fill="hold"/>
                                        <p:tgtEl>
                                          <p:spTgt spid="26"/>
                                        </p:tgtEl>
                                        <p:attrNameLst>
                                          <p:attrName>ppt_w</p:attrName>
                                        </p:attrNameLst>
                                      </p:cBhvr>
                                      <p:tavLst>
                                        <p:tav tm="0">
                                          <p:val>
                                            <p:fltVal val="0"/>
                                          </p:val>
                                        </p:tav>
                                        <p:tav tm="100000">
                                          <p:val>
                                            <p:strVal val="#ppt_w"/>
                                          </p:val>
                                        </p:tav>
                                      </p:tavLst>
                                    </p:anim>
                                    <p:anim calcmode="lin" valueType="num">
                                      <p:cBhvr>
                                        <p:cTn id="64" dur="1000" fill="hold"/>
                                        <p:tgtEl>
                                          <p:spTgt spid="26"/>
                                        </p:tgtEl>
                                        <p:attrNameLst>
                                          <p:attrName>ppt_h</p:attrName>
                                        </p:attrNameLst>
                                      </p:cBhvr>
                                      <p:tavLst>
                                        <p:tav tm="0">
                                          <p:val>
                                            <p:fltVal val="0"/>
                                          </p:val>
                                        </p:tav>
                                        <p:tav tm="100000">
                                          <p:val>
                                            <p:strVal val="#ppt_h"/>
                                          </p:val>
                                        </p:tav>
                                      </p:tavLst>
                                    </p:anim>
                                    <p:anim calcmode="lin" valueType="num">
                                      <p:cBhvr>
                                        <p:cTn id="65" dur="1000" fill="hold"/>
                                        <p:tgtEl>
                                          <p:spTgt spid="26"/>
                                        </p:tgtEl>
                                        <p:attrNameLst>
                                          <p:attrName>style.rotation</p:attrName>
                                        </p:attrNameLst>
                                      </p:cBhvr>
                                      <p:tavLst>
                                        <p:tav tm="0">
                                          <p:val>
                                            <p:fltVal val="90"/>
                                          </p:val>
                                        </p:tav>
                                        <p:tav tm="100000">
                                          <p:val>
                                            <p:fltVal val="0"/>
                                          </p:val>
                                        </p:tav>
                                      </p:tavLst>
                                    </p:anim>
                                    <p:animEffect transition="in" filter="fade">
                                      <p:cBhvr>
                                        <p:cTn id="66" dur="1000"/>
                                        <p:tgtEl>
                                          <p:spTgt spid="26"/>
                                        </p:tgtEl>
                                      </p:cBhvr>
                                    </p:animEffect>
                                  </p:childTnLst>
                                </p:cTn>
                              </p:par>
                              <p:par>
                                <p:cTn id="67" presetID="31" presetClass="entr" presetSubtype="0" fill="hold" nodeType="withEffect">
                                  <p:stCondLst>
                                    <p:cond delay="600"/>
                                  </p:stCondLst>
                                  <p:childTnLst>
                                    <p:set>
                                      <p:cBhvr>
                                        <p:cTn id="68" dur="1" fill="hold">
                                          <p:stCondLst>
                                            <p:cond delay="0"/>
                                          </p:stCondLst>
                                        </p:cTn>
                                        <p:tgtEl>
                                          <p:spTgt spid="25"/>
                                        </p:tgtEl>
                                        <p:attrNameLst>
                                          <p:attrName>style.visibility</p:attrName>
                                        </p:attrNameLst>
                                      </p:cBhvr>
                                      <p:to>
                                        <p:strVal val="visible"/>
                                      </p:to>
                                    </p:set>
                                    <p:anim calcmode="lin" valueType="num">
                                      <p:cBhvr>
                                        <p:cTn id="69" dur="1000" fill="hold"/>
                                        <p:tgtEl>
                                          <p:spTgt spid="25"/>
                                        </p:tgtEl>
                                        <p:attrNameLst>
                                          <p:attrName>ppt_w</p:attrName>
                                        </p:attrNameLst>
                                      </p:cBhvr>
                                      <p:tavLst>
                                        <p:tav tm="0">
                                          <p:val>
                                            <p:fltVal val="0"/>
                                          </p:val>
                                        </p:tav>
                                        <p:tav tm="100000">
                                          <p:val>
                                            <p:strVal val="#ppt_w"/>
                                          </p:val>
                                        </p:tav>
                                      </p:tavLst>
                                    </p:anim>
                                    <p:anim calcmode="lin" valueType="num">
                                      <p:cBhvr>
                                        <p:cTn id="70" dur="1000" fill="hold"/>
                                        <p:tgtEl>
                                          <p:spTgt spid="25"/>
                                        </p:tgtEl>
                                        <p:attrNameLst>
                                          <p:attrName>ppt_h</p:attrName>
                                        </p:attrNameLst>
                                      </p:cBhvr>
                                      <p:tavLst>
                                        <p:tav tm="0">
                                          <p:val>
                                            <p:fltVal val="0"/>
                                          </p:val>
                                        </p:tav>
                                        <p:tav tm="100000">
                                          <p:val>
                                            <p:strVal val="#ppt_h"/>
                                          </p:val>
                                        </p:tav>
                                      </p:tavLst>
                                    </p:anim>
                                    <p:anim calcmode="lin" valueType="num">
                                      <p:cBhvr>
                                        <p:cTn id="71" dur="1000" fill="hold"/>
                                        <p:tgtEl>
                                          <p:spTgt spid="25"/>
                                        </p:tgtEl>
                                        <p:attrNameLst>
                                          <p:attrName>style.rotation</p:attrName>
                                        </p:attrNameLst>
                                      </p:cBhvr>
                                      <p:tavLst>
                                        <p:tav tm="0">
                                          <p:val>
                                            <p:fltVal val="90"/>
                                          </p:val>
                                        </p:tav>
                                        <p:tav tm="100000">
                                          <p:val>
                                            <p:fltVal val="0"/>
                                          </p:val>
                                        </p:tav>
                                      </p:tavLst>
                                    </p:anim>
                                    <p:animEffect transition="in" filter="fade">
                                      <p:cBhvr>
                                        <p:cTn id="72" dur="1000"/>
                                        <p:tgtEl>
                                          <p:spTgt spid="25"/>
                                        </p:tgtEl>
                                      </p:cBhvr>
                                    </p:animEffect>
                                  </p:childTnLst>
                                </p:cTn>
                              </p:par>
                              <p:par>
                                <p:cTn id="73" presetID="31" presetClass="entr" presetSubtype="0" fill="hold" nodeType="withEffect">
                                  <p:stCondLst>
                                    <p:cond delay="900"/>
                                  </p:stCondLst>
                                  <p:childTnLst>
                                    <p:set>
                                      <p:cBhvr>
                                        <p:cTn id="74" dur="1" fill="hold">
                                          <p:stCondLst>
                                            <p:cond delay="0"/>
                                          </p:stCondLst>
                                        </p:cTn>
                                        <p:tgtEl>
                                          <p:spTgt spid="23"/>
                                        </p:tgtEl>
                                        <p:attrNameLst>
                                          <p:attrName>style.visibility</p:attrName>
                                        </p:attrNameLst>
                                      </p:cBhvr>
                                      <p:to>
                                        <p:strVal val="visible"/>
                                      </p:to>
                                    </p:set>
                                    <p:anim calcmode="lin" valueType="num">
                                      <p:cBhvr>
                                        <p:cTn id="75" dur="1000" fill="hold"/>
                                        <p:tgtEl>
                                          <p:spTgt spid="23"/>
                                        </p:tgtEl>
                                        <p:attrNameLst>
                                          <p:attrName>ppt_w</p:attrName>
                                        </p:attrNameLst>
                                      </p:cBhvr>
                                      <p:tavLst>
                                        <p:tav tm="0">
                                          <p:val>
                                            <p:fltVal val="0"/>
                                          </p:val>
                                        </p:tav>
                                        <p:tav tm="100000">
                                          <p:val>
                                            <p:strVal val="#ppt_w"/>
                                          </p:val>
                                        </p:tav>
                                      </p:tavLst>
                                    </p:anim>
                                    <p:anim calcmode="lin" valueType="num">
                                      <p:cBhvr>
                                        <p:cTn id="76" dur="1000" fill="hold"/>
                                        <p:tgtEl>
                                          <p:spTgt spid="23"/>
                                        </p:tgtEl>
                                        <p:attrNameLst>
                                          <p:attrName>ppt_h</p:attrName>
                                        </p:attrNameLst>
                                      </p:cBhvr>
                                      <p:tavLst>
                                        <p:tav tm="0">
                                          <p:val>
                                            <p:fltVal val="0"/>
                                          </p:val>
                                        </p:tav>
                                        <p:tav tm="100000">
                                          <p:val>
                                            <p:strVal val="#ppt_h"/>
                                          </p:val>
                                        </p:tav>
                                      </p:tavLst>
                                    </p:anim>
                                    <p:anim calcmode="lin" valueType="num">
                                      <p:cBhvr>
                                        <p:cTn id="77" dur="1000" fill="hold"/>
                                        <p:tgtEl>
                                          <p:spTgt spid="23"/>
                                        </p:tgtEl>
                                        <p:attrNameLst>
                                          <p:attrName>style.rotation</p:attrName>
                                        </p:attrNameLst>
                                      </p:cBhvr>
                                      <p:tavLst>
                                        <p:tav tm="0">
                                          <p:val>
                                            <p:fltVal val="90"/>
                                          </p:val>
                                        </p:tav>
                                        <p:tav tm="100000">
                                          <p:val>
                                            <p:fltVal val="0"/>
                                          </p:val>
                                        </p:tav>
                                      </p:tavLst>
                                    </p:anim>
                                    <p:animEffect transition="in" filter="fade">
                                      <p:cBhvr>
                                        <p:cTn id="78"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8" grpId="1" animBg="1"/>
      <p:bldP spid="68" grpId="0"/>
      <p:bldP spid="92" grpId="0"/>
      <p:bldP spid="93" grpId="0"/>
      <p:bldP spid="10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063118" y="853144"/>
            <a:ext cx="7504530" cy="33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defTabSz="909361" fontAlgn="base">
              <a:spcBef>
                <a:spcPct val="0"/>
              </a:spcBef>
              <a:spcAft>
                <a:spcPct val="0"/>
              </a:spcAft>
            </a:pPr>
            <a:endParaRPr lang="zh-CN" altLang="zh-CN" sz="1787">
              <a:solidFill>
                <a:prstClr val="white"/>
              </a:solidFill>
              <a:latin typeface="Arial" pitchFamily="34" charset="0"/>
              <a:ea typeface="微软雅黑" pitchFamily="34" charset="-122"/>
            </a:endParaRPr>
          </a:p>
        </p:txBody>
      </p:sp>
      <p:sp>
        <p:nvSpPr>
          <p:cNvPr id="4" name="Arc 8"/>
          <p:cNvSpPr>
            <a:spLocks/>
          </p:cNvSpPr>
          <p:nvPr/>
        </p:nvSpPr>
        <p:spPr bwMode="auto">
          <a:xfrm>
            <a:off x="3101257" y="1387689"/>
            <a:ext cx="1494634" cy="2860860"/>
          </a:xfrm>
          <a:custGeom>
            <a:avLst/>
            <a:gdLst>
              <a:gd name="T0" fmla="*/ 0 w 22625"/>
              <a:gd name="T1" fmla="*/ 141 h 43200"/>
              <a:gd name="T2" fmla="*/ 1219927 w 22625"/>
              <a:gd name="T3" fmla="*/ 586855 h 43200"/>
              <a:gd name="T4" fmla="*/ 22616 w 22625"/>
              <a:gd name="T5" fmla="*/ 1520825 h 43200"/>
              <a:gd name="T6" fmla="*/ 0 60000 65536"/>
              <a:gd name="T7" fmla="*/ 0 60000 65536"/>
              <a:gd name="T8" fmla="*/ 0 60000 65536"/>
              <a:gd name="T9" fmla="*/ 0 w 22625"/>
              <a:gd name="T10" fmla="*/ 0 h 43200"/>
              <a:gd name="T11" fmla="*/ 22625 w 22625"/>
              <a:gd name="T12" fmla="*/ 43200 h 43200"/>
            </a:gdLst>
            <a:ahLst/>
            <a:cxnLst>
              <a:cxn ang="T6">
                <a:pos x="T0" y="T1"/>
              </a:cxn>
              <a:cxn ang="T7">
                <a:pos x="T2" y="T3"/>
              </a:cxn>
              <a:cxn ang="T8">
                <a:pos x="T4" y="T5"/>
              </a:cxn>
            </a:cxnLst>
            <a:rect l="T9" t="T10" r="T11" b="T12"/>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close/>
              </a:path>
            </a:pathLst>
          </a:custGeom>
          <a:solidFill>
            <a:schemeClr val="bg2"/>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 name="Arc 9"/>
          <p:cNvSpPr>
            <a:spLocks/>
          </p:cNvSpPr>
          <p:nvPr/>
        </p:nvSpPr>
        <p:spPr bwMode="auto">
          <a:xfrm>
            <a:off x="4507796" y="1387689"/>
            <a:ext cx="1148226" cy="1430430"/>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accent4"/>
          </a:solidFill>
          <a:ln w="3175" cap="flat" cmpd="sng">
            <a:noFill/>
            <a:bevel/>
            <a:headEnd/>
            <a:tailEnd/>
          </a:ln>
        </p:spPr>
        <p:txBody>
          <a:bodyPr anchor="ctr"/>
          <a:lstStyle/>
          <a:p>
            <a:pPr defTabSz="910314">
              <a:defRPr/>
            </a:pPr>
            <a:endParaRPr lang="zh-CN" altLang="en-US" sz="1787">
              <a:solidFill>
                <a:srgbClr val="F8F8F8"/>
              </a:solidFill>
              <a:latin typeface="Arial"/>
              <a:ea typeface="微软雅黑"/>
            </a:endParaRPr>
          </a:p>
        </p:txBody>
      </p:sp>
      <p:sp>
        <p:nvSpPr>
          <p:cNvPr id="6" name="Arc 10"/>
          <p:cNvSpPr>
            <a:spLocks/>
          </p:cNvSpPr>
          <p:nvPr/>
        </p:nvSpPr>
        <p:spPr bwMode="auto">
          <a:xfrm rot="5400000">
            <a:off x="4207674" y="2247739"/>
            <a:ext cx="2088905" cy="1428936"/>
          </a:xfrm>
          <a:custGeom>
            <a:avLst/>
            <a:gdLst>
              <a:gd name="T0" fmla="*/ 0 w 31543"/>
              <a:gd name="T1" fmla="*/ 335358 h 21600"/>
              <a:gd name="T2" fmla="*/ 2220913 w 31543"/>
              <a:gd name="T3" fmla="*/ 680140 h 21600"/>
              <a:gd name="T4" fmla="*/ 953127 w 31543"/>
              <a:gd name="T5" fmla="*/ 1519237 h 21600"/>
              <a:gd name="T6" fmla="*/ 0 60000 65536"/>
              <a:gd name="T7" fmla="*/ 0 60000 65536"/>
              <a:gd name="T8" fmla="*/ 0 60000 65536"/>
              <a:gd name="T9" fmla="*/ 0 w 31543"/>
              <a:gd name="T10" fmla="*/ 0 h 21600"/>
              <a:gd name="T11" fmla="*/ 31543 w 31543"/>
              <a:gd name="T12" fmla="*/ 21600 h 21600"/>
            </a:gdLst>
            <a:ahLst/>
            <a:cxnLst>
              <a:cxn ang="T6">
                <a:pos x="T0" y="T1"/>
              </a:cxn>
              <a:cxn ang="T7">
                <a:pos x="T2" y="T3"/>
              </a:cxn>
              <a:cxn ang="T8">
                <a:pos x="T4" y="T5"/>
              </a:cxn>
            </a:cxnLst>
            <a:rect l="T9" t="T10" r="T11" b="T12"/>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close/>
              </a:path>
            </a:pathLst>
          </a:custGeom>
          <a:solidFill>
            <a:schemeClr val="accent1"/>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 name="Arc 11"/>
          <p:cNvSpPr>
            <a:spLocks/>
          </p:cNvSpPr>
          <p:nvPr/>
        </p:nvSpPr>
        <p:spPr bwMode="auto">
          <a:xfrm rot="9670427">
            <a:off x="4362960" y="2782284"/>
            <a:ext cx="771955" cy="1428937"/>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3175" cap="flat" cmpd="sng">
            <a:noFill/>
            <a:bevel/>
            <a:headEnd/>
            <a:tailEnd/>
          </a:ln>
        </p:spPr>
        <p:txBody>
          <a:bodyPr anchor="ctr"/>
          <a:lstStyle/>
          <a:p>
            <a:pPr defTabSz="910314">
              <a:defRPr/>
            </a:pPr>
            <a:endParaRPr lang="zh-CN" altLang="en-US" sz="1787">
              <a:solidFill>
                <a:srgbClr val="F8F8F8"/>
              </a:solidFill>
              <a:latin typeface="Arial"/>
              <a:ea typeface="微软雅黑"/>
            </a:endParaRPr>
          </a:p>
        </p:txBody>
      </p:sp>
      <p:sp>
        <p:nvSpPr>
          <p:cNvPr id="30727" name="Oval 12"/>
          <p:cNvSpPr>
            <a:spLocks noChangeArrowheads="1"/>
          </p:cNvSpPr>
          <p:nvPr/>
        </p:nvSpPr>
        <p:spPr bwMode="auto">
          <a:xfrm>
            <a:off x="4044922" y="2340314"/>
            <a:ext cx="973528" cy="973528"/>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09361" fontAlgn="base">
              <a:spcBef>
                <a:spcPct val="0"/>
              </a:spcBef>
              <a:spcAft>
                <a:spcPct val="0"/>
              </a:spcAft>
            </a:pPr>
            <a:endParaRPr lang="zh-CN" altLang="en-US" sz="1787">
              <a:solidFill>
                <a:prstClr val="black"/>
              </a:solidFill>
              <a:latin typeface="Arial" pitchFamily="34" charset="0"/>
              <a:ea typeface="微软雅黑" pitchFamily="34" charset="-122"/>
            </a:endParaRPr>
          </a:p>
        </p:txBody>
      </p:sp>
      <p:sp>
        <p:nvSpPr>
          <p:cNvPr id="9" name="Text Box 13"/>
          <p:cNvSpPr txBox="1">
            <a:spLocks noChangeArrowheads="1"/>
          </p:cNvSpPr>
          <p:nvPr/>
        </p:nvSpPr>
        <p:spPr bwMode="auto">
          <a:xfrm>
            <a:off x="3132612" y="2600120"/>
            <a:ext cx="845118"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50%</a:t>
            </a:r>
          </a:p>
        </p:txBody>
      </p:sp>
      <p:sp>
        <p:nvSpPr>
          <p:cNvPr id="10" name="Text Box 14"/>
          <p:cNvSpPr txBox="1">
            <a:spLocks noChangeArrowheads="1"/>
          </p:cNvSpPr>
          <p:nvPr/>
        </p:nvSpPr>
        <p:spPr bwMode="auto">
          <a:xfrm>
            <a:off x="5018450" y="2768846"/>
            <a:ext cx="833173"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24%</a:t>
            </a:r>
          </a:p>
        </p:txBody>
      </p:sp>
      <p:sp>
        <p:nvSpPr>
          <p:cNvPr id="11" name="Text Box 15"/>
          <p:cNvSpPr txBox="1">
            <a:spLocks noChangeArrowheads="1"/>
          </p:cNvSpPr>
          <p:nvPr/>
        </p:nvSpPr>
        <p:spPr bwMode="auto">
          <a:xfrm>
            <a:off x="4561549" y="1775906"/>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16%</a:t>
            </a:r>
          </a:p>
        </p:txBody>
      </p:sp>
      <p:sp>
        <p:nvSpPr>
          <p:cNvPr id="12" name="Text Box 16"/>
          <p:cNvSpPr txBox="1">
            <a:spLocks noChangeArrowheads="1"/>
          </p:cNvSpPr>
          <p:nvPr/>
        </p:nvSpPr>
        <p:spPr bwMode="auto">
          <a:xfrm>
            <a:off x="4560055" y="3621429"/>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10%</a:t>
            </a:r>
          </a:p>
        </p:txBody>
      </p:sp>
      <p:grpSp>
        <p:nvGrpSpPr>
          <p:cNvPr id="2" name="Group 17"/>
          <p:cNvGrpSpPr>
            <a:grpSpLocks/>
          </p:cNvGrpSpPr>
          <p:nvPr/>
        </p:nvGrpSpPr>
        <p:grpSpPr bwMode="auto">
          <a:xfrm>
            <a:off x="5597789" y="1118924"/>
            <a:ext cx="2584628" cy="90783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accent4"/>
            </a:solidFill>
            <a:ln>
              <a:noFill/>
            </a:ln>
            <a:effectLst>
              <a:outerShdw dist="38100" algn="ctr" rotWithShape="0">
                <a:srgbClr val="C0C0C0">
                  <a:alpha val="50000"/>
                </a:srgbClr>
              </a:outerShdw>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17" name="Text Box 21"/>
            <p:cNvSpPr txBox="1">
              <a:spLocks noChangeArrowheads="1"/>
            </p:cNvSpPr>
            <p:nvPr/>
          </p:nvSpPr>
          <p:spPr bwMode="auto">
            <a:xfrm>
              <a:off x="0" y="488"/>
              <a:ext cx="1289" cy="542"/>
            </a:xfrm>
            <a:prstGeom prst="rect">
              <a:avLst/>
            </a:prstGeom>
            <a:noFill/>
            <a:ln>
              <a:noFill/>
            </a:ln>
            <a:effectLst/>
            <a:extLst/>
          </p:spPr>
          <p:txBody>
            <a:bodyPr>
              <a:spAutoFit/>
            </a:bodyPr>
            <a:lstStyle/>
            <a:p>
              <a:pPr algn="ctr" defTabSz="910314" eaLnBrk="0" hangingPunct="0">
                <a:spcBef>
                  <a:spcPct val="50000"/>
                </a:spcBef>
                <a:defRPr/>
              </a:pPr>
              <a:r>
                <a:rPr lang="en-US" sz="1505" dirty="0">
                  <a:solidFill>
                    <a:srgbClr val="262626">
                      <a:lumMod val="75000"/>
                      <a:lumOff val="25000"/>
                    </a:srgb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91"/>
            </a:xfrm>
            <a:prstGeom prst="rect">
              <a:avLst/>
            </a:prstGeom>
            <a:noFill/>
            <a:ln>
              <a:noFill/>
            </a:ln>
            <a:effectLst/>
            <a:extLst/>
          </p:spPr>
          <p:txBody>
            <a:bodyPr>
              <a:spAutoFit/>
            </a:bodyPr>
            <a:lstStyle/>
            <a:p>
              <a:pPr algn="r" defTabSz="910314" eaLnBrk="0" hangingPunct="0">
                <a:defRPr/>
              </a:pPr>
              <a:r>
                <a:rPr lang="zh-CN" altLang="en-US" sz="1693" b="1" dirty="0">
                  <a:solidFill>
                    <a:srgbClr val="262626">
                      <a:lumMod val="75000"/>
                      <a:lumOff val="25000"/>
                    </a:srgb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13" name="Group 24"/>
          <p:cNvGrpSpPr>
            <a:grpSpLocks/>
          </p:cNvGrpSpPr>
          <p:nvPr/>
        </p:nvGrpSpPr>
        <p:grpSpPr bwMode="auto">
          <a:xfrm>
            <a:off x="5588830" y="3628896"/>
            <a:ext cx="2577163" cy="934707"/>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chemeClr val="accent1"/>
            </a:solidFill>
            <a:ln>
              <a:noFill/>
            </a:ln>
            <a:effectLst>
              <a:outerShdw dist="56796" dir="1593903" algn="ctr" rotWithShape="0">
                <a:srgbClr val="C0C0C0">
                  <a:alpha val="50000"/>
                </a:srgbClr>
              </a:outerShdw>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24" name="Text Box 28"/>
            <p:cNvSpPr txBox="1">
              <a:spLocks noChangeArrowheads="1"/>
            </p:cNvSpPr>
            <p:nvPr/>
          </p:nvSpPr>
          <p:spPr bwMode="auto">
            <a:xfrm>
              <a:off x="0" y="535"/>
              <a:ext cx="1290" cy="542"/>
            </a:xfrm>
            <a:prstGeom prst="rect">
              <a:avLst/>
            </a:prstGeom>
            <a:noFill/>
            <a:ln>
              <a:noFill/>
            </a:ln>
            <a:effectLst/>
            <a:extLst/>
          </p:spPr>
          <p:txBody>
            <a:bodyPr>
              <a:spAutoFit/>
            </a:bodyPr>
            <a:lstStyle/>
            <a:p>
              <a:pPr algn="ctr" defTabSz="910314" eaLnBrk="0" hangingPunct="0">
                <a:spcBef>
                  <a:spcPct val="50000"/>
                </a:spcBef>
                <a:defRPr/>
              </a:pPr>
              <a:r>
                <a:rPr lang="en-US" sz="1505">
                  <a:solidFill>
                    <a:srgbClr val="262626">
                      <a:lumMod val="75000"/>
                      <a:lumOff val="25000"/>
                    </a:srgb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91"/>
            </a:xfrm>
            <a:prstGeom prst="rect">
              <a:avLst/>
            </a:prstGeom>
            <a:noFill/>
            <a:ln>
              <a:noFill/>
            </a:ln>
            <a:effectLst/>
            <a:extLst/>
          </p:spPr>
          <p:txBody>
            <a:bodyPr>
              <a:spAutoFit/>
            </a:bodyPr>
            <a:lstStyle/>
            <a:p>
              <a:pPr algn="r" defTabSz="910314" eaLnBrk="0" hangingPunct="0">
                <a:defRPr/>
              </a:pPr>
              <a:r>
                <a:rPr lang="zh-CN" altLang="en-US" sz="1693" b="1" dirty="0">
                  <a:solidFill>
                    <a:srgbClr val="262626">
                      <a:lumMod val="75000"/>
                      <a:lumOff val="25000"/>
                    </a:srgbClr>
                  </a:solidFill>
                  <a:latin typeface="Arial"/>
                  <a:ea typeface="微软雅黑" pitchFamily="34" charset="-122"/>
                </a:rPr>
                <a:t>区域三</a:t>
              </a:r>
              <a:endParaRPr lang="en-US" sz="1129" b="1" dirty="0">
                <a:solidFill>
                  <a:srgbClr val="262626">
                    <a:lumMod val="75000"/>
                    <a:lumOff val="25000"/>
                  </a:srgbClr>
                </a:solidFill>
                <a:latin typeface="Arial"/>
                <a:ea typeface="微软雅黑"/>
              </a:endParaRPr>
            </a:p>
          </p:txBody>
        </p:sp>
        <p:sp>
          <p:nvSpPr>
            <p:cNvPr id="27" name="Text Box 30"/>
            <p:cNvSpPr txBox="1">
              <a:spLocks noChangeArrowheads="1"/>
            </p:cNvSpPr>
            <p:nvPr/>
          </p:nvSpPr>
          <p:spPr bwMode="auto">
            <a:xfrm>
              <a:off x="1605" y="650"/>
              <a:ext cx="2710"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20" name="Group 31"/>
          <p:cNvGrpSpPr>
            <a:grpSpLocks/>
          </p:cNvGrpSpPr>
          <p:nvPr/>
        </p:nvGrpSpPr>
        <p:grpSpPr bwMode="auto">
          <a:xfrm>
            <a:off x="836159" y="3630388"/>
            <a:ext cx="2593588" cy="973528"/>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9525" cap="flat" cmpd="sng">
              <a:solidFill>
                <a:schemeClr val="bg2"/>
              </a:solidFill>
              <a:miter lim="800000"/>
              <a:headEnd/>
              <a:tailEnd/>
            </a:ln>
            <a:effectLst>
              <a:outerShdw dist="52363" dir="842175" algn="ctr" rotWithShape="0">
                <a:srgbClr val="C0C0C0">
                  <a:alpha val="50000"/>
                </a:srgbClr>
              </a:outerShdw>
            </a:effec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2" name="Text Box 35"/>
            <p:cNvSpPr txBox="1">
              <a:spLocks noChangeArrowheads="1"/>
            </p:cNvSpPr>
            <p:nvPr/>
          </p:nvSpPr>
          <p:spPr bwMode="auto">
            <a:xfrm>
              <a:off x="2820" y="523"/>
              <a:ext cx="980" cy="542"/>
            </a:xfrm>
            <a:prstGeom prst="rect">
              <a:avLst/>
            </a:prstGeom>
            <a:noFill/>
            <a:ln>
              <a:noFill/>
            </a:ln>
            <a:effectLst/>
            <a:extLst/>
          </p:spPr>
          <p:txBody>
            <a:bodyPr>
              <a:spAutoFit/>
            </a:bodyPr>
            <a:lstStyle/>
            <a:p>
              <a:pPr algn="ctr" defTabSz="910314" eaLnBrk="0" hangingPunct="0">
                <a:spcBef>
                  <a:spcPct val="50000"/>
                </a:spcBef>
                <a:defRPr/>
              </a:pPr>
              <a:r>
                <a:rPr lang="en-US" sz="1505" b="1">
                  <a:solidFill>
                    <a:srgbClr val="262626">
                      <a:lumMod val="75000"/>
                      <a:lumOff val="25000"/>
                    </a:srgbClr>
                  </a:solidFill>
                  <a:latin typeface="Arial"/>
                  <a:ea typeface="微软雅黑"/>
                </a:rPr>
                <a:t>10%</a:t>
              </a:r>
            </a:p>
          </p:txBody>
        </p:sp>
        <p:sp>
          <p:nvSpPr>
            <p:cNvPr id="33" name="Rectangle 36"/>
            <p:cNvSpPr>
              <a:spLocks noChangeArrowheads="1"/>
            </p:cNvSpPr>
            <p:nvPr/>
          </p:nvSpPr>
          <p:spPr bwMode="auto">
            <a:xfrm>
              <a:off x="95" y="115"/>
              <a:ext cx="3033" cy="591"/>
            </a:xfrm>
            <a:prstGeom prst="rect">
              <a:avLst/>
            </a:prstGeom>
            <a:noFill/>
            <a:ln>
              <a:noFill/>
            </a:ln>
            <a:effectLst/>
            <a:extLst/>
          </p:spPr>
          <p:txBody>
            <a:bodyPr>
              <a:spAutoFit/>
            </a:bodyPr>
            <a:lstStyle/>
            <a:p>
              <a:pPr defTabSz="910314" eaLnBrk="0" hangingPunct="0">
                <a:defRPr/>
              </a:pPr>
              <a:r>
                <a:rPr lang="zh-CN" altLang="en-US" sz="1693" b="1" dirty="0">
                  <a:solidFill>
                    <a:srgbClr val="262626">
                      <a:lumMod val="75000"/>
                      <a:lumOff val="25000"/>
                    </a:srgbClr>
                  </a:solidFill>
                  <a:latin typeface="微软雅黑" pitchFamily="34" charset="-122"/>
                  <a:ea typeface="微软雅黑" pitchFamily="34" charset="-122"/>
                </a:rPr>
                <a:t>区域四</a:t>
              </a:r>
              <a:endParaRPr lang="en-US" sz="941" b="1" dirty="0">
                <a:solidFill>
                  <a:srgbClr val="262626">
                    <a:lumMod val="75000"/>
                    <a:lumOff val="25000"/>
                  </a:srgbClr>
                </a:solidFill>
                <a:latin typeface="Arial"/>
                <a:ea typeface="微软雅黑"/>
              </a:endParaRPr>
            </a:p>
          </p:txBody>
        </p:sp>
        <p:sp>
          <p:nvSpPr>
            <p:cNvPr id="34" name="Text Box 37"/>
            <p:cNvSpPr txBox="1">
              <a:spLocks noChangeArrowheads="1"/>
            </p:cNvSpPr>
            <p:nvPr/>
          </p:nvSpPr>
          <p:spPr bwMode="auto">
            <a:xfrm>
              <a:off x="113" y="648"/>
              <a:ext cx="2710"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25" name="Group 38"/>
          <p:cNvGrpSpPr>
            <a:grpSpLocks/>
          </p:cNvGrpSpPr>
          <p:nvPr/>
        </p:nvGrpSpPr>
        <p:grpSpPr bwMode="auto">
          <a:xfrm>
            <a:off x="882448" y="1096527"/>
            <a:ext cx="2599559" cy="928734"/>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bg2"/>
            </a:solidFill>
            <a:ln>
              <a:noFill/>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9" name="Text Box 42"/>
            <p:cNvSpPr txBox="1">
              <a:spLocks noChangeArrowheads="1"/>
            </p:cNvSpPr>
            <p:nvPr/>
          </p:nvSpPr>
          <p:spPr bwMode="auto">
            <a:xfrm>
              <a:off x="2742" y="545"/>
              <a:ext cx="1027" cy="542"/>
            </a:xfrm>
            <a:prstGeom prst="rect">
              <a:avLst/>
            </a:prstGeom>
            <a:noFill/>
            <a:ln>
              <a:noFill/>
            </a:ln>
            <a:effectLst/>
            <a:extLst/>
          </p:spPr>
          <p:txBody>
            <a:bodyPr>
              <a:spAutoFit/>
            </a:bodyPr>
            <a:lstStyle/>
            <a:p>
              <a:pPr algn="ctr" defTabSz="910314" eaLnBrk="0" hangingPunct="0">
                <a:spcBef>
                  <a:spcPct val="50000"/>
                </a:spcBef>
                <a:defRPr/>
              </a:pPr>
              <a:r>
                <a:rPr lang="en-US" sz="1505">
                  <a:solidFill>
                    <a:srgbClr val="262626">
                      <a:lumMod val="75000"/>
                      <a:lumOff val="25000"/>
                    </a:srgb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91"/>
            </a:xfrm>
            <a:prstGeom prst="rect">
              <a:avLst/>
            </a:prstGeom>
            <a:noFill/>
            <a:ln>
              <a:noFill/>
            </a:ln>
            <a:effectLst/>
            <a:extLst/>
          </p:spPr>
          <p:txBody>
            <a:bodyPr>
              <a:spAutoFit/>
            </a:bodyPr>
            <a:lstStyle/>
            <a:p>
              <a:pPr defTabSz="910314" eaLnBrk="0" hangingPunct="0">
                <a:defRPr/>
              </a:pPr>
              <a:r>
                <a:rPr lang="zh-CN" altLang="en-US" sz="1693" b="1" dirty="0">
                  <a:solidFill>
                    <a:srgbClr val="262626">
                      <a:lumMod val="75000"/>
                      <a:lumOff val="25000"/>
                    </a:srgbClr>
                  </a:solidFill>
                  <a:latin typeface="微软雅黑" pitchFamily="34" charset="-122"/>
                  <a:ea typeface="微软雅黑" pitchFamily="34" charset="-122"/>
                </a:rPr>
                <a:t>区域一</a:t>
              </a:r>
              <a:endParaRPr lang="en-US" sz="1129" b="1" dirty="0">
                <a:solidFill>
                  <a:srgbClr val="262626">
                    <a:lumMod val="75000"/>
                    <a:lumOff val="25000"/>
                  </a:srgbClr>
                </a:solidFill>
                <a:latin typeface="Arial"/>
                <a:ea typeface="微软雅黑"/>
              </a:endParaRPr>
            </a:p>
          </p:txBody>
        </p:sp>
        <p:sp>
          <p:nvSpPr>
            <p:cNvPr id="41" name="Text Box 44"/>
            <p:cNvSpPr txBox="1">
              <a:spLocks noChangeArrowheads="1"/>
            </p:cNvSpPr>
            <p:nvPr/>
          </p:nvSpPr>
          <p:spPr bwMode="auto">
            <a:xfrm>
              <a:off x="35" y="545"/>
              <a:ext cx="2710"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sp>
        <p:nvSpPr>
          <p:cNvPr id="42"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43" name="组合 42"/>
          <p:cNvGrpSpPr/>
          <p:nvPr/>
        </p:nvGrpSpPr>
        <p:grpSpPr>
          <a:xfrm>
            <a:off x="331635" y="679277"/>
            <a:ext cx="8682581" cy="63818"/>
            <a:chOff x="288133" y="483063"/>
            <a:chExt cx="8772740" cy="64666"/>
          </a:xfrm>
        </p:grpSpPr>
        <p:sp>
          <p:nvSpPr>
            <p:cNvPr id="44" name="任意多边形 4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45" name="直接连接符 44"/>
            <p:cNvCxnSpPr>
              <a:stCxn id="4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6" name="组合 45"/>
          <p:cNvGrpSpPr/>
          <p:nvPr/>
        </p:nvGrpSpPr>
        <p:grpSpPr>
          <a:xfrm>
            <a:off x="1" y="305046"/>
            <a:ext cx="603004" cy="332759"/>
            <a:chOff x="0" y="252065"/>
            <a:chExt cx="641111" cy="392113"/>
          </a:xfrm>
        </p:grpSpPr>
        <p:sp>
          <p:nvSpPr>
            <p:cNvPr id="4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9" name="五边形 4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13566621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 calcmode="lin" valueType="num">
                                      <p:cBhvr>
                                        <p:cTn id="1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42"/>
                                        </p:tgtEl>
                                      </p:cBhvr>
                                    </p:animEffect>
                                  </p:childTnLst>
                                </p:cTn>
                              </p:par>
                            </p:childTnLst>
                          </p:cTn>
                        </p:par>
                        <p:par>
                          <p:cTn id="21" fill="hold">
                            <p:stCondLst>
                              <p:cond delay="1450"/>
                            </p:stCondLst>
                            <p:childTnLst>
                              <p:par>
                                <p:cTn id="22" presetID="18" presetClass="entr" presetSubtype="1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strips(downLeft)">
                                      <p:cBhvr>
                                        <p:cTn id="24" dur="500"/>
                                        <p:tgtEl>
                                          <p:spTgt spid="4"/>
                                        </p:tgtEl>
                                      </p:cBhvr>
                                    </p:animEffect>
                                  </p:childTnLst>
                                </p:cTn>
                              </p:par>
                              <p:par>
                                <p:cTn id="25" presetID="18" presetClass="entr" presetSubtype="1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strips(downLeft)">
                                      <p:cBhvr>
                                        <p:cTn id="27" dur="500"/>
                                        <p:tgtEl>
                                          <p:spTgt spid="5"/>
                                        </p:tgtEl>
                                      </p:cBhvr>
                                    </p:animEffect>
                                  </p:childTnLst>
                                </p:cTn>
                              </p:par>
                              <p:par>
                                <p:cTn id="28" presetID="18" presetClass="entr" presetSubtype="12"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strips(downLeft)">
                                      <p:cBhvr>
                                        <p:cTn id="30" dur="500"/>
                                        <p:tgtEl>
                                          <p:spTgt spid="6"/>
                                        </p:tgtEl>
                                      </p:cBhvr>
                                    </p:animEffect>
                                  </p:childTnLst>
                                </p:cTn>
                              </p:par>
                              <p:par>
                                <p:cTn id="31" presetID="18" presetClass="entr" presetSubtype="12"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strips(downLeft)">
                                      <p:cBhvr>
                                        <p:cTn id="33" dur="500"/>
                                        <p:tgtEl>
                                          <p:spTgt spid="7"/>
                                        </p:tgtEl>
                                      </p:cBhvr>
                                    </p:animEffect>
                                  </p:childTnLst>
                                </p:cTn>
                              </p:par>
                              <p:par>
                                <p:cTn id="34" presetID="18" presetClass="entr" presetSubtype="12" fill="hold" grpId="0" nodeType="withEffect">
                                  <p:stCondLst>
                                    <p:cond delay="0"/>
                                  </p:stCondLst>
                                  <p:childTnLst>
                                    <p:set>
                                      <p:cBhvr>
                                        <p:cTn id="35" dur="1" fill="hold">
                                          <p:stCondLst>
                                            <p:cond delay="0"/>
                                          </p:stCondLst>
                                        </p:cTn>
                                        <p:tgtEl>
                                          <p:spTgt spid="30727"/>
                                        </p:tgtEl>
                                        <p:attrNameLst>
                                          <p:attrName>style.visibility</p:attrName>
                                        </p:attrNameLst>
                                      </p:cBhvr>
                                      <p:to>
                                        <p:strVal val="visible"/>
                                      </p:to>
                                    </p:set>
                                    <p:animEffect transition="in" filter="strips(downLeft)">
                                      <p:cBhvr>
                                        <p:cTn id="36" dur="500"/>
                                        <p:tgtEl>
                                          <p:spTgt spid="30727"/>
                                        </p:tgtEl>
                                      </p:cBhvr>
                                    </p:animEffect>
                                  </p:childTnLst>
                                </p:cTn>
                              </p:par>
                            </p:childTnLst>
                          </p:cTn>
                        </p:par>
                        <p:par>
                          <p:cTn id="37" fill="hold" nodeType="afterGroup">
                            <p:stCondLst>
                              <p:cond delay="19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0"/>
                                        </p:tgtEl>
                                        <p:attrNameLst>
                                          <p:attrName>ppt_y</p:attrName>
                                        </p:attrNameLst>
                                      </p:cBhvr>
                                      <p:tavLst>
                                        <p:tav tm="0">
                                          <p:val>
                                            <p:strVal val="#ppt_y"/>
                                          </p:val>
                                        </p:tav>
                                        <p:tav tm="100000">
                                          <p:val>
                                            <p:strVal val="#ppt_y"/>
                                          </p:val>
                                        </p:tav>
                                      </p:tavLst>
                                    </p:anim>
                                    <p:anim calcmode="lin" valueType="num">
                                      <p:cBhvr>
                                        <p:cTn id="4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p:tgtEl>
                                          <p:spTgt spid="10"/>
                                        </p:tgtEl>
                                      </p:cBhvr>
                                    </p:animEffect>
                                  </p:childTnLst>
                                </p:cTn>
                              </p:par>
                              <p:par>
                                <p:cTn id="45" presetID="41" presetClass="entr" presetSubtype="0" fill="hold" grpId="0" nodeType="withEffect">
                                  <p:stCondLst>
                                    <p:cond delay="0"/>
                                  </p:stCondLst>
                                  <p:iterate type="lt">
                                    <p:tmPct val="10000"/>
                                  </p:iterate>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2"/>
                                        </p:tgtEl>
                                        <p:attrNameLst>
                                          <p:attrName>ppt_y</p:attrName>
                                        </p:attrNameLst>
                                      </p:cBhvr>
                                      <p:tavLst>
                                        <p:tav tm="0">
                                          <p:val>
                                            <p:strVal val="#ppt_y"/>
                                          </p:val>
                                        </p:tav>
                                        <p:tav tm="100000">
                                          <p:val>
                                            <p:strVal val="#ppt_y"/>
                                          </p:val>
                                        </p:tav>
                                      </p:tavLst>
                                    </p:anim>
                                    <p:anim calcmode="lin" valueType="num">
                                      <p:cBhvr>
                                        <p:cTn id="4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p:tgtEl>
                                          <p:spTgt spid="12"/>
                                        </p:tgtEl>
                                      </p:cBhvr>
                                    </p:animEffect>
                                  </p:childTnLst>
                                </p:cTn>
                              </p:par>
                              <p:par>
                                <p:cTn id="52" presetID="41" presetClass="entr" presetSubtype="0" fill="hold" grpId="0" nodeType="withEffect">
                                  <p:stCondLst>
                                    <p:cond delay="0"/>
                                  </p:stCondLst>
                                  <p:iterate type="lt">
                                    <p:tmPct val="10000"/>
                                  </p:iterate>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1"/>
                                        </p:tgtEl>
                                        <p:attrNameLst>
                                          <p:attrName>ppt_y</p:attrName>
                                        </p:attrNameLst>
                                      </p:cBhvr>
                                      <p:tavLst>
                                        <p:tav tm="0">
                                          <p:val>
                                            <p:strVal val="#ppt_y"/>
                                          </p:val>
                                        </p:tav>
                                        <p:tav tm="100000">
                                          <p:val>
                                            <p:strVal val="#ppt_y"/>
                                          </p:val>
                                        </p:tav>
                                      </p:tavLst>
                                    </p:anim>
                                    <p:anim calcmode="lin" valueType="num">
                                      <p:cBhvr>
                                        <p:cTn id="5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p:tgtEl>
                                          <p:spTgt spid="11"/>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9"/>
                                        </p:tgtEl>
                                        <p:attrNameLst>
                                          <p:attrName>ppt_y</p:attrName>
                                        </p:attrNameLst>
                                      </p:cBhvr>
                                      <p:tavLst>
                                        <p:tav tm="0">
                                          <p:val>
                                            <p:strVal val="#ppt_y"/>
                                          </p:val>
                                        </p:tav>
                                        <p:tav tm="100000">
                                          <p:val>
                                            <p:strVal val="#ppt_y"/>
                                          </p:val>
                                        </p:tav>
                                      </p:tavLst>
                                    </p:anim>
                                    <p:anim calcmode="lin" valueType="num">
                                      <p:cBhvr>
                                        <p:cTn id="6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p:tgtEl>
                                          <p:spTgt spid="9"/>
                                        </p:tgtEl>
                                      </p:cBhvr>
                                    </p:animEffect>
                                  </p:childTnLst>
                                </p:cTn>
                              </p:par>
                            </p:childTnLst>
                          </p:cTn>
                        </p:par>
                        <p:par>
                          <p:cTn id="66" fill="hold" nodeType="afterGroup">
                            <p:stCondLst>
                              <p:cond delay="2550"/>
                            </p:stCondLst>
                            <p:childTnLst>
                              <p:par>
                                <p:cTn id="67" presetID="2" presetClass="entr" presetSubtype="2"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additive="base">
                                        <p:cTn id="69" dur="500" fill="hold"/>
                                        <p:tgtEl>
                                          <p:spTgt spid="13"/>
                                        </p:tgtEl>
                                        <p:attrNameLst>
                                          <p:attrName>ppt_x</p:attrName>
                                        </p:attrNameLst>
                                      </p:cBhvr>
                                      <p:tavLst>
                                        <p:tav tm="0">
                                          <p:val>
                                            <p:strVal val="1+#ppt_w/2"/>
                                          </p:val>
                                        </p:tav>
                                        <p:tav tm="100000">
                                          <p:val>
                                            <p:strVal val="#ppt_x"/>
                                          </p:val>
                                        </p:tav>
                                      </p:tavLst>
                                    </p:anim>
                                    <p:anim calcmode="lin" valueType="num">
                                      <p:cBhvr additive="base">
                                        <p:cTn id="70" dur="500" fill="hold"/>
                                        <p:tgtEl>
                                          <p:spTgt spid="13"/>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3050"/>
                            </p:stCondLst>
                            <p:childTnLst>
                              <p:par>
                                <p:cTn id="72" presetID="2" presetClass="entr" presetSubtype="2" fill="hold" nodeType="afterEffect">
                                  <p:stCondLst>
                                    <p:cond delay="0"/>
                                  </p:stCondLst>
                                  <p:childTnLst>
                                    <p:set>
                                      <p:cBhvr>
                                        <p:cTn id="73" dur="1" fill="hold">
                                          <p:stCondLst>
                                            <p:cond delay="0"/>
                                          </p:stCondLst>
                                        </p:cTn>
                                        <p:tgtEl>
                                          <p:spTgt spid="2"/>
                                        </p:tgtEl>
                                        <p:attrNameLst>
                                          <p:attrName>style.visibility</p:attrName>
                                        </p:attrNameLst>
                                      </p:cBhvr>
                                      <p:to>
                                        <p:strVal val="visible"/>
                                      </p:to>
                                    </p:set>
                                    <p:anim calcmode="lin" valueType="num">
                                      <p:cBhvr additive="base">
                                        <p:cTn id="74" dur="500" fill="hold"/>
                                        <p:tgtEl>
                                          <p:spTgt spid="2"/>
                                        </p:tgtEl>
                                        <p:attrNameLst>
                                          <p:attrName>ppt_x</p:attrName>
                                        </p:attrNameLst>
                                      </p:cBhvr>
                                      <p:tavLst>
                                        <p:tav tm="0">
                                          <p:val>
                                            <p:strVal val="1+#ppt_w/2"/>
                                          </p:val>
                                        </p:tav>
                                        <p:tav tm="100000">
                                          <p:val>
                                            <p:strVal val="#ppt_x"/>
                                          </p:val>
                                        </p:tav>
                                      </p:tavLst>
                                    </p:anim>
                                    <p:anim calcmode="lin" valueType="num">
                                      <p:cBhvr additive="base">
                                        <p:cTn id="75" dur="500" fill="hold"/>
                                        <p:tgtEl>
                                          <p:spTgt spid="2"/>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3550"/>
                            </p:stCondLst>
                            <p:childTnLst>
                              <p:par>
                                <p:cTn id="77" presetID="2" presetClass="entr" presetSubtype="8"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0-#ppt_w/2"/>
                                          </p:val>
                                        </p:tav>
                                        <p:tav tm="100000">
                                          <p:val>
                                            <p:strVal val="#ppt_x"/>
                                          </p:val>
                                        </p:tav>
                                      </p:tavLst>
                                    </p:anim>
                                    <p:anim calcmode="lin" valueType="num">
                                      <p:cBhvr additive="base">
                                        <p:cTn id="80" dur="500" fill="hold"/>
                                        <p:tgtEl>
                                          <p:spTgt spid="25"/>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4050"/>
                            </p:stCondLst>
                            <p:childTnLst>
                              <p:par>
                                <p:cTn id="82" presetID="2" presetClass="entr" presetSubtype="8" fill="hold" nodeType="after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0-#ppt_w/2"/>
                                          </p:val>
                                        </p:tav>
                                        <p:tav tm="100000">
                                          <p:val>
                                            <p:strVal val="#ppt_x"/>
                                          </p:val>
                                        </p:tav>
                                      </p:tavLst>
                                    </p:anim>
                                    <p:anim calcmode="lin" valueType="num">
                                      <p:cBhvr additive="base">
                                        <p:cTn id="85"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0727" grpId="0" animBg="1"/>
      <p:bldP spid="9" grpId="0" bldLvl="0" autoUpdateAnimBg="0"/>
      <p:bldP spid="10" grpId="0" bldLvl="0" autoUpdateAnimBg="0"/>
      <p:bldP spid="11" grpId="0" bldLvl="0" autoUpdateAnimBg="0"/>
      <p:bldP spid="12" grpId="0" bldLvl="0" autoUpdateAnimBg="0"/>
      <p:bldP spid="42"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68836" y="1046042"/>
            <a:ext cx="1850002"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t="-109"/>
          <a:stretch>
            <a:fillRect/>
          </a:stretch>
        </p:blipFill>
        <p:spPr bwMode="auto">
          <a:xfrm>
            <a:off x="1607531" y="1046042"/>
            <a:ext cx="1861948"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descr="E:\图片素材库\jpg\商务\图片包\631.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56081" y="2354034"/>
            <a:ext cx="1890317" cy="12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2" name="组合 16"/>
          <p:cNvGrpSpPr>
            <a:grpSpLocks/>
          </p:cNvGrpSpPr>
          <p:nvPr/>
        </p:nvGrpSpPr>
        <p:grpSpPr bwMode="auto">
          <a:xfrm>
            <a:off x="5568836" y="2354034"/>
            <a:ext cx="1841043" cy="1207952"/>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0085">
                <a:defRPr/>
              </a:pPr>
              <a:endParaRPr lang="zh-CN" altLang="en-US" sz="1317">
                <a:solidFill>
                  <a:sysClr val="window" lastClr="FFFFFF"/>
                </a:solidFill>
                <a:latin typeface="微软雅黑"/>
                <a:ea typeface="微软雅黑"/>
              </a:endParaRPr>
            </a:p>
          </p:txBody>
        </p:sp>
        <p:sp>
          <p:nvSpPr>
            <p:cNvPr id="19" name="TextBox 17"/>
            <p:cNvSpPr txBox="1">
              <a:spLocks noChangeArrowheads="1"/>
            </p:cNvSpPr>
            <p:nvPr/>
          </p:nvSpPr>
          <p:spPr bwMode="auto">
            <a:xfrm flipH="1">
              <a:off x="4286774" y="2206985"/>
              <a:ext cx="1335620"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grpSp>
        <p:nvGrpSpPr>
          <p:cNvPr id="3" name="组合 19"/>
          <p:cNvGrpSpPr>
            <a:grpSpLocks/>
          </p:cNvGrpSpPr>
          <p:nvPr/>
        </p:nvGrpSpPr>
        <p:grpSpPr bwMode="auto">
          <a:xfrm>
            <a:off x="1607531" y="2354034"/>
            <a:ext cx="1861948" cy="1207952"/>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微软雅黑"/>
                <a:ea typeface="微软雅黑"/>
              </a:endParaRPr>
            </a:p>
          </p:txBody>
        </p:sp>
        <p:sp>
          <p:nvSpPr>
            <p:cNvPr id="22" name="TextBox 18"/>
            <p:cNvSpPr txBox="1">
              <a:spLocks noChangeArrowheads="1"/>
            </p:cNvSpPr>
            <p:nvPr/>
          </p:nvSpPr>
          <p:spPr bwMode="auto">
            <a:xfrm flipH="1">
              <a:off x="322279" y="2432112"/>
              <a:ext cx="1335152"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grpSp>
        <p:nvGrpSpPr>
          <p:cNvPr id="4" name="组合 22"/>
          <p:cNvGrpSpPr>
            <a:grpSpLocks/>
          </p:cNvGrpSpPr>
          <p:nvPr/>
        </p:nvGrpSpPr>
        <p:grpSpPr bwMode="auto">
          <a:xfrm>
            <a:off x="3556081" y="1046042"/>
            <a:ext cx="1890317" cy="1193021"/>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0085">
                <a:defRPr/>
              </a:pPr>
              <a:endParaRPr lang="zh-CN" altLang="en-US" sz="1317">
                <a:solidFill>
                  <a:sysClr val="window" lastClr="FFFFFF"/>
                </a:solidFill>
                <a:latin typeface="微软雅黑"/>
                <a:ea typeface="微软雅黑"/>
              </a:endParaRPr>
            </a:p>
          </p:txBody>
        </p:sp>
        <p:sp>
          <p:nvSpPr>
            <p:cNvPr id="25" name="TextBox 18"/>
            <p:cNvSpPr txBox="1">
              <a:spLocks noChangeArrowheads="1"/>
            </p:cNvSpPr>
            <p:nvPr/>
          </p:nvSpPr>
          <p:spPr bwMode="auto">
            <a:xfrm flipH="1">
              <a:off x="2408931" y="867215"/>
              <a:ext cx="1336467" cy="528939"/>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sp>
        <p:nvSpPr>
          <p:cNvPr id="26" name="TextBox 25"/>
          <p:cNvSpPr txBox="1"/>
          <p:nvPr/>
        </p:nvSpPr>
        <p:spPr>
          <a:xfrm>
            <a:off x="1596648" y="3739183"/>
            <a:ext cx="5866554" cy="1047851"/>
          </a:xfrm>
          <a:prstGeom prst="rect">
            <a:avLst/>
          </a:prstGeom>
          <a:noFill/>
        </p:spPr>
        <p:txBody>
          <a:bodyPr>
            <a:spAutoFit/>
          </a:bodyPr>
          <a:lstStyle/>
          <a:p>
            <a:pPr algn="ctr" defTabSz="910314">
              <a:lnSpc>
                <a:spcPct val="150000"/>
              </a:lnSpc>
              <a:defRPr/>
            </a:pPr>
            <a:r>
              <a:rPr lang="zh-CN" altLang="en-US" sz="1505" b="1" dirty="0">
                <a:solidFill>
                  <a:srgbClr val="FF6600"/>
                </a:solidFill>
                <a:latin typeface="微软雅黑"/>
                <a:ea typeface="微软雅黑"/>
              </a:rPr>
              <a:t>解决方案</a:t>
            </a:r>
            <a:endParaRPr lang="en-US" altLang="zh-CN" sz="1505" b="1" dirty="0">
              <a:solidFill>
                <a:srgbClr val="FF6600"/>
              </a:solidFill>
              <a:latin typeface="微软雅黑"/>
              <a:ea typeface="微软雅黑"/>
            </a:endParaRPr>
          </a:p>
          <a:p>
            <a:pPr algn="ctr" defTabSz="910314">
              <a:lnSpc>
                <a:spcPct val="150000"/>
              </a:lnSpc>
              <a:defRPr/>
            </a:pPr>
            <a:r>
              <a:rPr lang="zh-CN" altLang="en-US" sz="1317" dirty="0">
                <a:solidFill>
                  <a:prstClr val="black">
                    <a:lumMod val="65000"/>
                    <a:lumOff val="35000"/>
                  </a:prstClr>
                </a:solidFill>
                <a:latin typeface="微软雅黑"/>
                <a:ea typeface="微软雅黑"/>
              </a:rPr>
              <a:t>单击此处添加文本单击此处添加文本 单击此处添加文本单击此处添加文本</a:t>
            </a:r>
            <a:endParaRPr lang="en-US" altLang="zh-CN" sz="1317" dirty="0">
              <a:solidFill>
                <a:prstClr val="black">
                  <a:lumMod val="65000"/>
                  <a:lumOff val="35000"/>
                </a:prstClr>
              </a:solidFill>
              <a:latin typeface="微软雅黑"/>
              <a:ea typeface="微软雅黑"/>
            </a:endParaRPr>
          </a:p>
          <a:p>
            <a:pPr algn="ctr" defTabSz="910314">
              <a:lnSpc>
                <a:spcPct val="150000"/>
              </a:lnSpc>
              <a:defRPr/>
            </a:pPr>
            <a:r>
              <a:rPr lang="zh-CN" altLang="en-US" sz="1317" dirty="0">
                <a:solidFill>
                  <a:prstClr val="black">
                    <a:lumMod val="65000"/>
                    <a:lumOff val="35000"/>
                  </a:prstClr>
                </a:solidFill>
                <a:latin typeface="微软雅黑"/>
                <a:ea typeface="微软雅黑"/>
              </a:rPr>
              <a:t>单击此处添加文本单击此处添加文本 单击此处添加文本单击此处添加文本</a:t>
            </a:r>
            <a:endParaRPr lang="en-US" altLang="zh-CN" sz="1317" dirty="0">
              <a:solidFill>
                <a:prstClr val="black">
                  <a:lumMod val="65000"/>
                  <a:lumOff val="35000"/>
                </a:prstClr>
              </a:solidFill>
              <a:latin typeface="微软雅黑"/>
              <a:ea typeface="微软雅黑"/>
            </a:endParaRPr>
          </a:p>
        </p:txBody>
      </p:sp>
      <p:sp>
        <p:nvSpPr>
          <p:cNvPr id="15"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17" name="组合 16"/>
          <p:cNvGrpSpPr/>
          <p:nvPr/>
        </p:nvGrpSpPr>
        <p:grpSpPr>
          <a:xfrm>
            <a:off x="331635" y="679277"/>
            <a:ext cx="8682581" cy="63818"/>
            <a:chOff x="288133" y="483063"/>
            <a:chExt cx="8772740" cy="64666"/>
          </a:xfrm>
        </p:grpSpPr>
        <p:sp>
          <p:nvSpPr>
            <p:cNvPr id="20" name="任意多边形 19"/>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23" name="直接连接符 22"/>
            <p:cNvCxnSpPr>
              <a:stCxn id="20"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1" y="305046"/>
            <a:ext cx="603004" cy="332759"/>
            <a:chOff x="0" y="252065"/>
            <a:chExt cx="641111" cy="392113"/>
          </a:xfrm>
        </p:grpSpPr>
        <p:sp>
          <p:nvSpPr>
            <p:cNvPr id="28"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0" name="五边形 29"/>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42462288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5"/>
                                        </p:tgtEl>
                                      </p:cBhvr>
                                    </p:animEffect>
                                  </p:childTnLst>
                                </p:cTn>
                              </p:par>
                            </p:childTnLst>
                          </p:cTn>
                        </p:par>
                        <p:par>
                          <p:cTn id="21" fill="hold">
                            <p:stCondLst>
                              <p:cond delay="1450"/>
                            </p:stCondLst>
                            <p:childTnLst>
                              <p:par>
                                <p:cTn id="22" presetID="23" presetClass="entr" presetSubtype="52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 calcmode="lin" valueType="num">
                                      <p:cBhvr>
                                        <p:cTn id="26" dur="500" fill="hold"/>
                                        <p:tgtEl>
                                          <p:spTgt spid="14"/>
                                        </p:tgtEl>
                                        <p:attrNameLst>
                                          <p:attrName>ppt_x</p:attrName>
                                        </p:attrNameLst>
                                      </p:cBhvr>
                                      <p:tavLst>
                                        <p:tav tm="0">
                                          <p:val>
                                            <p:fltVal val="0.5"/>
                                          </p:val>
                                        </p:tav>
                                        <p:tav tm="100000">
                                          <p:val>
                                            <p:strVal val="#ppt_x"/>
                                          </p:val>
                                        </p:tav>
                                      </p:tavLst>
                                    </p:anim>
                                    <p:anim calcmode="lin" valueType="num">
                                      <p:cBhvr>
                                        <p:cTn id="27" dur="500" fill="hold"/>
                                        <p:tgtEl>
                                          <p:spTgt spid="14"/>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25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 calcmode="lin" valueType="num">
                                      <p:cBhvr>
                                        <p:cTn id="32" dur="500" fill="hold"/>
                                        <p:tgtEl>
                                          <p:spTgt spid="3"/>
                                        </p:tgtEl>
                                        <p:attrNameLst>
                                          <p:attrName>ppt_x</p:attrName>
                                        </p:attrNameLst>
                                      </p:cBhvr>
                                      <p:tavLst>
                                        <p:tav tm="0">
                                          <p:val>
                                            <p:fltVal val="0.5"/>
                                          </p:val>
                                        </p:tav>
                                        <p:tav tm="100000">
                                          <p:val>
                                            <p:strVal val="#ppt_x"/>
                                          </p:val>
                                        </p:tav>
                                      </p:tavLst>
                                    </p:anim>
                                    <p:anim calcmode="lin" valueType="num">
                                      <p:cBhvr>
                                        <p:cTn id="33" dur="500" fill="hold"/>
                                        <p:tgtEl>
                                          <p:spTgt spid="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5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 calcmode="lin" valueType="num">
                                      <p:cBhvr>
                                        <p:cTn id="38" dur="500" fill="hold"/>
                                        <p:tgtEl>
                                          <p:spTgt spid="16"/>
                                        </p:tgtEl>
                                        <p:attrNameLst>
                                          <p:attrName>ppt_x</p:attrName>
                                        </p:attrNameLst>
                                      </p:cBhvr>
                                      <p:tavLst>
                                        <p:tav tm="0">
                                          <p:val>
                                            <p:fltVal val="0.5"/>
                                          </p:val>
                                        </p:tav>
                                        <p:tav tm="100000">
                                          <p:val>
                                            <p:strVal val="#ppt_x"/>
                                          </p:val>
                                        </p:tav>
                                      </p:tavLst>
                                    </p:anim>
                                    <p:anim calcmode="lin" valueType="num">
                                      <p:cBhvr>
                                        <p:cTn id="39" dur="500" fill="hold"/>
                                        <p:tgtEl>
                                          <p:spTgt spid="16"/>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30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 calcmode="lin" valueType="num">
                                      <p:cBhvr>
                                        <p:cTn id="44" dur="500" fill="hold"/>
                                        <p:tgtEl>
                                          <p:spTgt spid="4"/>
                                        </p:tgtEl>
                                        <p:attrNameLst>
                                          <p:attrName>ppt_x</p:attrName>
                                        </p:attrNameLst>
                                      </p:cBhvr>
                                      <p:tavLst>
                                        <p:tav tm="0">
                                          <p:val>
                                            <p:fltVal val="0.5"/>
                                          </p:val>
                                        </p:tav>
                                        <p:tav tm="100000">
                                          <p:val>
                                            <p:strVal val="#ppt_x"/>
                                          </p:val>
                                        </p:tav>
                                      </p:tavLst>
                                    </p:anim>
                                    <p:anim calcmode="lin" valueType="num">
                                      <p:cBhvr>
                                        <p:cTn id="45" dur="500" fill="hold"/>
                                        <p:tgtEl>
                                          <p:spTgt spid="4"/>
                                        </p:tgtEl>
                                        <p:attrNameLst>
                                          <p:attrName>ppt_y</p:attrName>
                                        </p:attrNameLst>
                                      </p:cBhvr>
                                      <p:tavLst>
                                        <p:tav tm="0">
                                          <p:val>
                                            <p:fltVal val="0.5"/>
                                          </p:val>
                                        </p:tav>
                                        <p:tav tm="100000">
                                          <p:val>
                                            <p:strVal val="#ppt_y"/>
                                          </p:val>
                                        </p:tav>
                                      </p:tavLst>
                                    </p:anim>
                                  </p:childTnLst>
                                </p:cTn>
                              </p:par>
                              <p:par>
                                <p:cTn id="46" presetID="23" presetClass="entr" presetSubtype="528" fill="hold" nodeType="withEffect">
                                  <p:stCondLst>
                                    <p:cond delay="75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 calcmode="lin" valueType="num">
                                      <p:cBhvr>
                                        <p:cTn id="50" dur="500" fill="hold"/>
                                        <p:tgtEl>
                                          <p:spTgt spid="13"/>
                                        </p:tgtEl>
                                        <p:attrNameLst>
                                          <p:attrName>ppt_x</p:attrName>
                                        </p:attrNameLst>
                                      </p:cBhvr>
                                      <p:tavLst>
                                        <p:tav tm="0">
                                          <p:val>
                                            <p:fltVal val="0.5"/>
                                          </p:val>
                                        </p:tav>
                                        <p:tav tm="100000">
                                          <p:val>
                                            <p:strVal val="#ppt_x"/>
                                          </p:val>
                                        </p:tav>
                                      </p:tavLst>
                                    </p:anim>
                                    <p:anim calcmode="lin" valueType="num">
                                      <p:cBhvr>
                                        <p:cTn id="51" dur="500" fill="hold"/>
                                        <p:tgtEl>
                                          <p:spTgt spid="13"/>
                                        </p:tgtEl>
                                        <p:attrNameLst>
                                          <p:attrName>ppt_y</p:attrName>
                                        </p:attrNameLst>
                                      </p:cBhvr>
                                      <p:tavLst>
                                        <p:tav tm="0">
                                          <p:val>
                                            <p:fltVal val="0.5"/>
                                          </p:val>
                                        </p:tav>
                                        <p:tav tm="100000">
                                          <p:val>
                                            <p:strVal val="#ppt_y"/>
                                          </p:val>
                                        </p:tav>
                                      </p:tavLst>
                                    </p:anim>
                                  </p:childTnLst>
                                </p:cTn>
                              </p:par>
                              <p:par>
                                <p:cTn id="52" presetID="23" presetClass="entr" presetSubtype="528" fill="hold" nodeType="withEffect">
                                  <p:stCondLst>
                                    <p:cond delay="1000"/>
                                  </p:stCondLst>
                                  <p:childTnLst>
                                    <p:set>
                                      <p:cBhvr>
                                        <p:cTn id="53" dur="1" fill="hold">
                                          <p:stCondLst>
                                            <p:cond delay="0"/>
                                          </p:stCondLst>
                                        </p:cTn>
                                        <p:tgtEl>
                                          <p:spTgt spid="2"/>
                                        </p:tgtEl>
                                        <p:attrNameLst>
                                          <p:attrName>style.visibility</p:attrName>
                                        </p:attrNameLst>
                                      </p:cBhvr>
                                      <p:to>
                                        <p:strVal val="visible"/>
                                      </p:to>
                                    </p:set>
                                    <p:anim calcmode="lin" valueType="num">
                                      <p:cBhvr>
                                        <p:cTn id="54" dur="500" fill="hold"/>
                                        <p:tgtEl>
                                          <p:spTgt spid="2"/>
                                        </p:tgtEl>
                                        <p:attrNameLst>
                                          <p:attrName>ppt_w</p:attrName>
                                        </p:attrNameLst>
                                      </p:cBhvr>
                                      <p:tavLst>
                                        <p:tav tm="0">
                                          <p:val>
                                            <p:fltVal val="0"/>
                                          </p:val>
                                        </p:tav>
                                        <p:tav tm="100000">
                                          <p:val>
                                            <p:strVal val="#ppt_w"/>
                                          </p:val>
                                        </p:tav>
                                      </p:tavLst>
                                    </p:anim>
                                    <p:anim calcmode="lin" valueType="num">
                                      <p:cBhvr>
                                        <p:cTn id="55" dur="500" fill="hold"/>
                                        <p:tgtEl>
                                          <p:spTgt spid="2"/>
                                        </p:tgtEl>
                                        <p:attrNameLst>
                                          <p:attrName>ppt_h</p:attrName>
                                        </p:attrNameLst>
                                      </p:cBhvr>
                                      <p:tavLst>
                                        <p:tav tm="0">
                                          <p:val>
                                            <p:fltVal val="0"/>
                                          </p:val>
                                        </p:tav>
                                        <p:tav tm="100000">
                                          <p:val>
                                            <p:strVal val="#ppt_h"/>
                                          </p:val>
                                        </p:tav>
                                      </p:tavLst>
                                    </p:anim>
                                    <p:anim calcmode="lin" valueType="num">
                                      <p:cBhvr>
                                        <p:cTn id="56" dur="500" fill="hold"/>
                                        <p:tgtEl>
                                          <p:spTgt spid="2"/>
                                        </p:tgtEl>
                                        <p:attrNameLst>
                                          <p:attrName>ppt_x</p:attrName>
                                        </p:attrNameLst>
                                      </p:cBhvr>
                                      <p:tavLst>
                                        <p:tav tm="0">
                                          <p:val>
                                            <p:fltVal val="0.5"/>
                                          </p:val>
                                        </p:tav>
                                        <p:tav tm="100000">
                                          <p:val>
                                            <p:strVal val="#ppt_x"/>
                                          </p:val>
                                        </p:tav>
                                      </p:tavLst>
                                    </p:anim>
                                    <p:anim calcmode="lin" valueType="num">
                                      <p:cBhvr>
                                        <p:cTn id="57" dur="500" fill="hold"/>
                                        <p:tgtEl>
                                          <p:spTgt spid="2"/>
                                        </p:tgtEl>
                                        <p:attrNameLst>
                                          <p:attrName>ppt_y</p:attrName>
                                        </p:attrNameLst>
                                      </p:cBhvr>
                                      <p:tavLst>
                                        <p:tav tm="0">
                                          <p:val>
                                            <p:fltVal val="0.5"/>
                                          </p:val>
                                        </p:tav>
                                        <p:tav tm="100000">
                                          <p:val>
                                            <p:strVal val="#ppt_y"/>
                                          </p:val>
                                        </p:tav>
                                      </p:tavLst>
                                    </p:anim>
                                  </p:childTnLst>
                                </p:cTn>
                              </p:par>
                            </p:childTnLst>
                          </p:cTn>
                        </p:par>
                        <p:par>
                          <p:cTn id="58" fill="hold" nodeType="afterGroup">
                            <p:stCondLst>
                              <p:cond delay="2950"/>
                            </p:stCondLst>
                            <p:childTnLst>
                              <p:par>
                                <p:cTn id="59" presetID="22" presetClass="entr" presetSubtype="8"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5"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96" name="组合 95"/>
          <p:cNvGrpSpPr/>
          <p:nvPr/>
        </p:nvGrpSpPr>
        <p:grpSpPr>
          <a:xfrm>
            <a:off x="444133" y="382082"/>
            <a:ext cx="617169" cy="617169"/>
            <a:chOff x="7008498" y="4342329"/>
            <a:chExt cx="656171" cy="656171"/>
          </a:xfrm>
        </p:grpSpPr>
        <p:grpSp>
          <p:nvGrpSpPr>
            <p:cNvPr id="97" name="组合 96"/>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101" name="椭圆 100"/>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102" name="椭圆 101"/>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grpSp>
          <p:nvGrpSpPr>
            <p:cNvPr id="98" name="组合 97"/>
            <p:cNvGrpSpPr/>
            <p:nvPr/>
          </p:nvGrpSpPr>
          <p:grpSpPr>
            <a:xfrm>
              <a:off x="7193414" y="4427385"/>
              <a:ext cx="286339" cy="498320"/>
              <a:chOff x="10990263" y="1525588"/>
              <a:chExt cx="1228725" cy="2138362"/>
            </a:xfrm>
            <a:solidFill>
              <a:schemeClr val="bg1"/>
            </a:solidFill>
            <a:effectLst/>
          </p:grpSpPr>
          <p:sp>
            <p:nvSpPr>
              <p:cNvPr id="9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noAutofit/>
              </a:bodyPr>
              <a:lstStyle/>
              <a:p>
                <a:pPr defTabSz="909361" fontAlgn="base">
                  <a:spcBef>
                    <a:spcPct val="0"/>
                  </a:spcBef>
                  <a:spcAft>
                    <a:spcPct val="0"/>
                  </a:spcAft>
                </a:pPr>
                <a:endParaRPr lang="zh-CN" altLang="en-US" sz="1787">
                  <a:solidFill>
                    <a:prstClr val="white"/>
                  </a:solidFill>
                  <a:latin typeface="Arial"/>
                  <a:ea typeface="微软雅黑"/>
                </a:endParaRPr>
              </a:p>
            </p:txBody>
          </p:sp>
          <p:sp>
            <p:nvSpPr>
              <p:cNvPr id="100" name="任意多边形 9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noAutofit/>
              </a:bodyPr>
              <a:lstStyle/>
              <a:p>
                <a:pPr defTabSz="909361" fontAlgn="base">
                  <a:spcBef>
                    <a:spcPct val="0"/>
                  </a:spcBef>
                  <a:spcAft>
                    <a:spcPct val="0"/>
                  </a:spcAft>
                </a:pPr>
                <a:endParaRPr lang="zh-CN" altLang="en-US" sz="1787">
                  <a:solidFill>
                    <a:prstClr val="white"/>
                  </a:solidFill>
                  <a:latin typeface="Arial"/>
                  <a:ea typeface="微软雅黑"/>
                </a:endParaRPr>
              </a:p>
            </p:txBody>
          </p:sp>
        </p:grpSp>
      </p:grpSp>
      <p:sp>
        <p:nvSpPr>
          <p:cNvPr id="22" name="流程图: 摘录 3"/>
          <p:cNvSpPr>
            <a:spLocks noChangeArrowheads="1"/>
          </p:cNvSpPr>
          <p:nvPr/>
        </p:nvSpPr>
        <p:spPr bwMode="auto">
          <a:xfrm>
            <a:off x="5378647" y="361829"/>
            <a:ext cx="2957913" cy="2720832"/>
          </a:xfrm>
          <a:prstGeom prst="flowChartExtract">
            <a:avLst/>
          </a:prstGeom>
          <a:solidFill>
            <a:srgbClr val="FF9201"/>
          </a:solidFill>
          <a:ln w="76200">
            <a:solidFill>
              <a:srgbClr val="EDEDED"/>
            </a:solidFill>
            <a:miter lim="800000"/>
            <a:headEnd/>
            <a:tailEnd/>
          </a:ln>
        </p:spPr>
        <p:txBody>
          <a:bodyPr anchor="ctr"/>
          <a:lstStyle/>
          <a:p>
            <a:pPr algn="ctr" defTabSz="909361" fontAlgn="base">
              <a:spcBef>
                <a:spcPct val="0"/>
              </a:spcBef>
              <a:spcAft>
                <a:spcPct val="0"/>
              </a:spcAft>
            </a:pPr>
            <a:endParaRPr lang="zh-CN" altLang="zh-CN" sz="7525" b="1">
              <a:solidFill>
                <a:srgbClr val="FFFFFF"/>
              </a:solidFill>
              <a:latin typeface="Arial" pitchFamily="34" charset="0"/>
              <a:ea typeface="微软雅黑" pitchFamily="34" charset="-122"/>
              <a:sym typeface="Arial" pitchFamily="34" charset="0"/>
            </a:endParaRPr>
          </a:p>
        </p:txBody>
      </p:sp>
      <p:sp>
        <p:nvSpPr>
          <p:cNvPr id="23" name="流程图: 摘录 4"/>
          <p:cNvSpPr>
            <a:spLocks noChangeArrowheads="1"/>
          </p:cNvSpPr>
          <p:nvPr/>
        </p:nvSpPr>
        <p:spPr bwMode="auto">
          <a:xfrm>
            <a:off x="5619042" y="643065"/>
            <a:ext cx="2478615" cy="2281323"/>
          </a:xfrm>
          <a:prstGeom prst="flowChartExtract">
            <a:avLst/>
          </a:prstGeom>
          <a:solidFill>
            <a:srgbClr val="FF9201"/>
          </a:solidFill>
          <a:ln w="76200">
            <a:solidFill>
              <a:srgbClr val="EDEDED"/>
            </a:solidFill>
            <a:miter lim="800000"/>
            <a:headEnd/>
            <a:tailEnd/>
          </a:ln>
        </p:spPr>
        <p:txBody>
          <a:bodyPr anchor="ctr"/>
          <a:lstStyle/>
          <a:p>
            <a:pPr algn="ctr" defTabSz="909361" fontAlgn="base">
              <a:spcBef>
                <a:spcPct val="0"/>
              </a:spcBef>
              <a:spcAft>
                <a:spcPct val="0"/>
              </a:spcAft>
            </a:pPr>
            <a:endParaRPr lang="zh-CN" altLang="zh-CN" sz="7525" b="1">
              <a:solidFill>
                <a:srgbClr val="FFFFFF"/>
              </a:solidFill>
              <a:latin typeface="Arial" pitchFamily="34" charset="0"/>
              <a:ea typeface="微软雅黑" pitchFamily="34" charset="-122"/>
              <a:sym typeface="Arial" pitchFamily="34" charset="0"/>
            </a:endParaRPr>
          </a:p>
        </p:txBody>
      </p:sp>
      <p:sp>
        <p:nvSpPr>
          <p:cNvPr id="24" name="流程图: 摘录 5"/>
          <p:cNvSpPr>
            <a:spLocks noChangeArrowheads="1"/>
          </p:cNvSpPr>
          <p:nvPr/>
        </p:nvSpPr>
        <p:spPr bwMode="auto">
          <a:xfrm>
            <a:off x="5837040" y="935117"/>
            <a:ext cx="2042618" cy="1880271"/>
          </a:xfrm>
          <a:prstGeom prst="flowChartExtract">
            <a:avLst/>
          </a:prstGeom>
          <a:solidFill>
            <a:srgbClr val="FF9201"/>
          </a:solidFill>
          <a:ln w="76200">
            <a:solidFill>
              <a:srgbClr val="EDEDED"/>
            </a:solidFill>
            <a:miter lim="800000"/>
            <a:headEnd/>
            <a:tailEnd/>
          </a:ln>
        </p:spPr>
        <p:txBody>
          <a:bodyPr anchor="ctr"/>
          <a:lstStyle/>
          <a:p>
            <a:pPr algn="ctr" defTabSz="909361" fontAlgn="base">
              <a:spcBef>
                <a:spcPct val="0"/>
              </a:spcBef>
              <a:spcAft>
                <a:spcPct val="0"/>
              </a:spcAft>
            </a:pPr>
            <a:endParaRPr lang="zh-CN" altLang="zh-CN" sz="7525" b="1">
              <a:solidFill>
                <a:srgbClr val="FFFFFF"/>
              </a:solidFill>
              <a:latin typeface="Arial" pitchFamily="34" charset="0"/>
              <a:ea typeface="微软雅黑" pitchFamily="34" charset="-122"/>
              <a:sym typeface="Arial" pitchFamily="34" charset="0"/>
            </a:endParaRPr>
          </a:p>
        </p:txBody>
      </p:sp>
      <p:sp>
        <p:nvSpPr>
          <p:cNvPr id="37" name="流程图: 摘录 6"/>
          <p:cNvSpPr>
            <a:spLocks noChangeArrowheads="1"/>
          </p:cNvSpPr>
          <p:nvPr/>
        </p:nvSpPr>
        <p:spPr bwMode="auto">
          <a:xfrm>
            <a:off x="6071465" y="1246934"/>
            <a:ext cx="1573771" cy="1449003"/>
          </a:xfrm>
          <a:prstGeom prst="flowChartExtract">
            <a:avLst/>
          </a:prstGeom>
          <a:solidFill>
            <a:srgbClr val="FFC000"/>
          </a:solidFill>
          <a:ln w="76200">
            <a:solidFill>
              <a:srgbClr val="EDEDED"/>
            </a:solidFill>
            <a:miter lim="800000"/>
            <a:headEnd/>
            <a:tailEnd/>
          </a:ln>
        </p:spPr>
        <p:txBody>
          <a:bodyPr anchor="ctr"/>
          <a:lstStyle/>
          <a:p>
            <a:pPr algn="ctr" defTabSz="909361" fontAlgn="base">
              <a:spcBef>
                <a:spcPct val="0"/>
              </a:spcBef>
              <a:spcAft>
                <a:spcPct val="0"/>
              </a:spcAft>
            </a:pPr>
            <a:endParaRPr lang="zh-CN" altLang="zh-CN" sz="7525" b="1">
              <a:solidFill>
                <a:srgbClr val="FFFFFF"/>
              </a:solidFill>
              <a:latin typeface="Arial" pitchFamily="34" charset="0"/>
              <a:ea typeface="微软雅黑" pitchFamily="34" charset="-122"/>
              <a:sym typeface="Arial" pitchFamily="34" charset="0"/>
            </a:endParaRPr>
          </a:p>
        </p:txBody>
      </p:sp>
      <p:grpSp>
        <p:nvGrpSpPr>
          <p:cNvPr id="38" name="Group 6"/>
          <p:cNvGrpSpPr>
            <a:grpSpLocks/>
          </p:cNvGrpSpPr>
          <p:nvPr/>
        </p:nvGrpSpPr>
        <p:grpSpPr bwMode="auto">
          <a:xfrm>
            <a:off x="6319326" y="1572683"/>
            <a:ext cx="1078048" cy="1113713"/>
            <a:chOff x="0" y="0"/>
            <a:chExt cx="1145547" cy="1286655"/>
          </a:xfrm>
        </p:grpSpPr>
        <p:sp>
          <p:nvSpPr>
            <p:cNvPr id="39" name="流程图: 摘录 8"/>
            <p:cNvSpPr>
              <a:spLocks noChangeArrowheads="1"/>
            </p:cNvSpPr>
            <p:nvPr/>
          </p:nvSpPr>
          <p:spPr bwMode="auto">
            <a:xfrm>
              <a:off x="0" y="0"/>
              <a:ext cx="1145547" cy="1145547"/>
            </a:xfrm>
            <a:prstGeom prst="flowChartExtract">
              <a:avLst/>
            </a:prstGeom>
            <a:solidFill>
              <a:srgbClr val="FFFF00">
                <a:alpha val="40000"/>
              </a:srgbClr>
            </a:solidFill>
            <a:ln w="9525">
              <a:solidFill>
                <a:srgbClr val="FFFF00"/>
              </a:solidFill>
              <a:miter lim="800000"/>
              <a:headEnd/>
              <a:tailEnd/>
            </a:ln>
            <a:extLst/>
          </p:spPr>
          <p:txBody>
            <a:bodyPr anchor="ctr"/>
            <a:lstStyle/>
            <a:p>
              <a:pPr algn="ctr" defTabSz="909361" fontAlgn="base">
                <a:spcBef>
                  <a:spcPct val="0"/>
                </a:spcBef>
                <a:spcAft>
                  <a:spcPct val="0"/>
                </a:spcAft>
              </a:pPr>
              <a:endParaRPr lang="zh-CN" altLang="zh-CN" sz="7525" b="1">
                <a:solidFill>
                  <a:srgbClr val="FFFFFF"/>
                </a:solidFill>
                <a:latin typeface="Arial" pitchFamily="34" charset="0"/>
                <a:ea typeface="微软雅黑" pitchFamily="34" charset="-122"/>
                <a:sym typeface="Arial" pitchFamily="34" charset="0"/>
              </a:endParaRPr>
            </a:p>
          </p:txBody>
        </p:sp>
        <p:sp>
          <p:nvSpPr>
            <p:cNvPr id="40" name="矩形 9"/>
            <p:cNvSpPr>
              <a:spLocks noChangeArrowheads="1"/>
            </p:cNvSpPr>
            <p:nvPr/>
          </p:nvSpPr>
          <p:spPr bwMode="auto">
            <a:xfrm>
              <a:off x="207526" y="76312"/>
              <a:ext cx="666359" cy="121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09361" fontAlgn="base">
                <a:spcBef>
                  <a:spcPct val="0"/>
                </a:spcBef>
                <a:spcAft>
                  <a:spcPct val="0"/>
                </a:spcAft>
              </a:pPr>
              <a:r>
                <a:rPr lang="en-US" altLang="zh-CN" sz="6208" b="1" dirty="0">
                  <a:solidFill>
                    <a:srgbClr val="EEF0EF"/>
                  </a:solidFill>
                  <a:latin typeface="Arial" pitchFamily="34" charset="0"/>
                  <a:ea typeface="微软雅黑" pitchFamily="34" charset="-122"/>
                  <a:sym typeface="Arial" pitchFamily="34" charset="0"/>
                </a:rPr>
                <a:t>4</a:t>
              </a:r>
              <a:endParaRPr lang="zh-CN" altLang="en-US" sz="6208" b="1" dirty="0">
                <a:solidFill>
                  <a:srgbClr val="EEF0EF"/>
                </a:solidFill>
                <a:latin typeface="Arial" pitchFamily="34" charset="0"/>
                <a:ea typeface="微软雅黑" pitchFamily="34" charset="-122"/>
                <a:sym typeface="Arial" pitchFamily="34" charset="0"/>
              </a:endParaRPr>
            </a:p>
          </p:txBody>
        </p:sp>
      </p:grpSp>
      <p:sp>
        <p:nvSpPr>
          <p:cNvPr id="41" name="矩形 11"/>
          <p:cNvSpPr>
            <a:spLocks noChangeArrowheads="1"/>
          </p:cNvSpPr>
          <p:nvPr/>
        </p:nvSpPr>
        <p:spPr bwMode="auto">
          <a:xfrm>
            <a:off x="5181552" y="3221523"/>
            <a:ext cx="3352103" cy="609202"/>
          </a:xfrm>
          <a:prstGeom prst="rect">
            <a:avLst/>
          </a:prstGeom>
          <a:solidFill>
            <a:srgbClr val="FF9201"/>
          </a:solidFill>
          <a:ln>
            <a:noFill/>
          </a:ln>
          <a:extLst/>
        </p:spPr>
        <p:txBody>
          <a:bodyPr anchor="ctr"/>
          <a:lstStyle/>
          <a:p>
            <a:pPr algn="ctr" defTabSz="909361" fontAlgn="base">
              <a:spcBef>
                <a:spcPct val="0"/>
              </a:spcBef>
              <a:spcAft>
                <a:spcPct val="0"/>
              </a:spcAft>
            </a:pPr>
            <a:r>
              <a:rPr lang="zh-CN" altLang="en-US" sz="3762" dirty="0">
                <a:solidFill>
                  <a:prstClr val="white"/>
                </a:solidFill>
                <a:latin typeface="宋体" pitchFamily="2" charset="-122"/>
                <a:ea typeface="微软雅黑" pitchFamily="34" charset="-122"/>
                <a:sym typeface="宋体" pitchFamily="2" charset="-122"/>
              </a:rPr>
              <a:t>发展计划</a:t>
            </a:r>
          </a:p>
        </p:txBody>
      </p:sp>
      <p:sp>
        <p:nvSpPr>
          <p:cNvPr id="42" name="矩形 12"/>
          <p:cNvSpPr>
            <a:spLocks noChangeArrowheads="1"/>
          </p:cNvSpPr>
          <p:nvPr/>
        </p:nvSpPr>
        <p:spPr bwMode="auto">
          <a:xfrm>
            <a:off x="5181552" y="3830725"/>
            <a:ext cx="3352103" cy="43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09361" fontAlgn="base">
              <a:spcBef>
                <a:spcPct val="0"/>
              </a:spcBef>
              <a:spcAft>
                <a:spcPct val="0"/>
              </a:spcAft>
            </a:pPr>
            <a:r>
              <a:rPr lang="en-US" altLang="zh-CN" sz="2257" dirty="0">
                <a:solidFill>
                  <a:srgbClr val="FF9201"/>
                </a:solidFill>
                <a:latin typeface="微软雅黑" pitchFamily="34" charset="-122"/>
                <a:ea typeface="微软雅黑" pitchFamily="34" charset="-122"/>
              </a:rPr>
              <a:t>DEVELOPMENT PLAN</a:t>
            </a:r>
            <a:endParaRPr lang="zh-CN" altLang="en-US" sz="2257" dirty="0">
              <a:solidFill>
                <a:srgbClr val="FF9201"/>
              </a:solidFill>
              <a:latin typeface="微软雅黑" pitchFamily="34" charset="-122"/>
              <a:ea typeface="微软雅黑" pitchFamily="34" charset="-122"/>
              <a:sym typeface="微软雅黑" pitchFamily="34" charset="-122"/>
            </a:endParaRPr>
          </a:p>
        </p:txBody>
      </p:sp>
      <p:grpSp>
        <p:nvGrpSpPr>
          <p:cNvPr id="43" name="组合 42"/>
          <p:cNvGrpSpPr/>
          <p:nvPr/>
        </p:nvGrpSpPr>
        <p:grpSpPr>
          <a:xfrm>
            <a:off x="-1" y="31916"/>
            <a:ext cx="5330517" cy="5079669"/>
            <a:chOff x="175369" y="80153"/>
            <a:chExt cx="5492006" cy="5230924"/>
          </a:xfrm>
        </p:grpSpPr>
        <p:sp>
          <p:nvSpPr>
            <p:cNvPr id="44"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dirty="0">
                <a:solidFill>
                  <a:prstClr val="black"/>
                </a:solidFill>
                <a:latin typeface="Arial" pitchFamily="34" charset="0"/>
                <a:ea typeface="宋体" pitchFamily="2" charset="-122"/>
              </a:endParaRPr>
            </a:p>
          </p:txBody>
        </p:sp>
        <p:sp>
          <p:nvSpPr>
            <p:cNvPr id="45"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46" name="组合 45"/>
          <p:cNvGrpSpPr/>
          <p:nvPr/>
        </p:nvGrpSpPr>
        <p:grpSpPr>
          <a:xfrm>
            <a:off x="0" y="31917"/>
            <a:ext cx="5065499" cy="5079668"/>
            <a:chOff x="117866" y="80153"/>
            <a:chExt cx="5267744" cy="5237586"/>
          </a:xfrm>
        </p:grpSpPr>
        <p:sp>
          <p:nvSpPr>
            <p:cNvPr id="47"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1"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2"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3"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4"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Tree>
    <p:extLst>
      <p:ext uri="{BB962C8B-B14F-4D97-AF65-F5344CB8AC3E}">
        <p14:creationId xmlns:p14="http://schemas.microsoft.com/office/powerpoint/2010/main" val="145775039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up)">
                                      <p:cBhvr>
                                        <p:cTn id="7" dur="1000"/>
                                        <p:tgtEl>
                                          <p:spTgt spid="46"/>
                                        </p:tgtEl>
                                      </p:cBhvr>
                                    </p:animEffect>
                                  </p:childTnLst>
                                </p:cTn>
                              </p:par>
                              <p:par>
                                <p:cTn id="8" presetID="22" presetClass="entr" presetSubtype="1"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up)">
                                      <p:cBhvr>
                                        <p:cTn id="10" dur="1000"/>
                                        <p:tgtEl>
                                          <p:spTgt spid="43"/>
                                        </p:tgtEl>
                                      </p:cBhvr>
                                    </p:animEffect>
                                  </p:childTnLst>
                                </p:cTn>
                              </p:par>
                              <p:par>
                                <p:cTn id="11" presetID="31" presetClass="entr" presetSubtype="0" fill="hold" nodeType="with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1000" fill="hold"/>
                                        <p:tgtEl>
                                          <p:spTgt spid="96"/>
                                        </p:tgtEl>
                                        <p:attrNameLst>
                                          <p:attrName>ppt_w</p:attrName>
                                        </p:attrNameLst>
                                      </p:cBhvr>
                                      <p:tavLst>
                                        <p:tav tm="0">
                                          <p:val>
                                            <p:fltVal val="0"/>
                                          </p:val>
                                        </p:tav>
                                        <p:tav tm="100000">
                                          <p:val>
                                            <p:strVal val="#ppt_w"/>
                                          </p:val>
                                        </p:tav>
                                      </p:tavLst>
                                    </p:anim>
                                    <p:anim calcmode="lin" valueType="num">
                                      <p:cBhvr>
                                        <p:cTn id="14" dur="1000" fill="hold"/>
                                        <p:tgtEl>
                                          <p:spTgt spid="96"/>
                                        </p:tgtEl>
                                        <p:attrNameLst>
                                          <p:attrName>ppt_h</p:attrName>
                                        </p:attrNameLst>
                                      </p:cBhvr>
                                      <p:tavLst>
                                        <p:tav tm="0">
                                          <p:val>
                                            <p:fltVal val="0"/>
                                          </p:val>
                                        </p:tav>
                                        <p:tav tm="100000">
                                          <p:val>
                                            <p:strVal val="#ppt_h"/>
                                          </p:val>
                                        </p:tav>
                                      </p:tavLst>
                                    </p:anim>
                                    <p:anim calcmode="lin" valueType="num">
                                      <p:cBhvr>
                                        <p:cTn id="15" dur="1000" fill="hold"/>
                                        <p:tgtEl>
                                          <p:spTgt spid="96"/>
                                        </p:tgtEl>
                                        <p:attrNameLst>
                                          <p:attrName>style.rotation</p:attrName>
                                        </p:attrNameLst>
                                      </p:cBhvr>
                                      <p:tavLst>
                                        <p:tav tm="0">
                                          <p:val>
                                            <p:fltVal val="90"/>
                                          </p:val>
                                        </p:tav>
                                        <p:tav tm="100000">
                                          <p:val>
                                            <p:fltVal val="0"/>
                                          </p:val>
                                        </p:tav>
                                      </p:tavLst>
                                    </p:anim>
                                    <p:animEffect transition="in" filter="fade">
                                      <p:cBhvr>
                                        <p:cTn id="16" dur="1000"/>
                                        <p:tgtEl>
                                          <p:spTgt spid="96"/>
                                        </p:tgtEl>
                                      </p:cBhvr>
                                    </p:animEffect>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2000" fill="hold"/>
                                        <p:tgtEl>
                                          <p:spTgt spid="22"/>
                                        </p:tgtEl>
                                        <p:attrNameLst>
                                          <p:attrName>ppt_w</p:attrName>
                                        </p:attrNameLst>
                                      </p:cBhvr>
                                      <p:tavLst>
                                        <p:tav tm="0">
                                          <p:val>
                                            <p:fltVal val="0"/>
                                          </p:val>
                                        </p:tav>
                                        <p:tav tm="100000">
                                          <p:val>
                                            <p:strVal val="#ppt_w"/>
                                          </p:val>
                                        </p:tav>
                                      </p:tavLst>
                                    </p:anim>
                                    <p:anim calcmode="lin" valueType="num">
                                      <p:cBhvr>
                                        <p:cTn id="21" dur="2000" fill="hold"/>
                                        <p:tgtEl>
                                          <p:spTgt spid="22"/>
                                        </p:tgtEl>
                                        <p:attrNameLst>
                                          <p:attrName>ppt_h</p:attrName>
                                        </p:attrNameLst>
                                      </p:cBhvr>
                                      <p:tavLst>
                                        <p:tav tm="0">
                                          <p:val>
                                            <p:fltVal val="0"/>
                                          </p:val>
                                        </p:tav>
                                        <p:tav tm="100000">
                                          <p:val>
                                            <p:strVal val="#ppt_h"/>
                                          </p:val>
                                        </p:tav>
                                      </p:tavLst>
                                    </p:anim>
                                    <p:anim calcmode="lin" valueType="num">
                                      <p:cBhvr>
                                        <p:cTn id="22" dur="2000" fill="hold"/>
                                        <p:tgtEl>
                                          <p:spTgt spid="22"/>
                                        </p:tgtEl>
                                        <p:attrNameLst>
                                          <p:attrName>style.rotation</p:attrName>
                                        </p:attrNameLst>
                                      </p:cBhvr>
                                      <p:tavLst>
                                        <p:tav tm="0">
                                          <p:val>
                                            <p:fltVal val="360"/>
                                          </p:val>
                                        </p:tav>
                                        <p:tav tm="100000">
                                          <p:val>
                                            <p:fltVal val="0"/>
                                          </p:val>
                                        </p:tav>
                                      </p:tavLst>
                                    </p:anim>
                                    <p:animEffect>
                                      <p:cBhvr>
                                        <p:cTn id="23" dur="2000"/>
                                        <p:tgtEl>
                                          <p:spTgt spid="22"/>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750" fill="hold"/>
                                        <p:tgtEl>
                                          <p:spTgt spid="23"/>
                                        </p:tgtEl>
                                        <p:attrNameLst>
                                          <p:attrName>ppt_w</p:attrName>
                                        </p:attrNameLst>
                                      </p:cBhvr>
                                      <p:tavLst>
                                        <p:tav tm="0">
                                          <p:val>
                                            <p:fltVal val="0"/>
                                          </p:val>
                                        </p:tav>
                                        <p:tav tm="100000">
                                          <p:val>
                                            <p:strVal val="#ppt_w"/>
                                          </p:val>
                                        </p:tav>
                                      </p:tavLst>
                                    </p:anim>
                                    <p:anim calcmode="lin" valueType="num">
                                      <p:cBhvr>
                                        <p:cTn id="27" dur="1750" fill="hold"/>
                                        <p:tgtEl>
                                          <p:spTgt spid="23"/>
                                        </p:tgtEl>
                                        <p:attrNameLst>
                                          <p:attrName>ppt_h</p:attrName>
                                        </p:attrNameLst>
                                      </p:cBhvr>
                                      <p:tavLst>
                                        <p:tav tm="0">
                                          <p:val>
                                            <p:fltVal val="0"/>
                                          </p:val>
                                        </p:tav>
                                        <p:tav tm="100000">
                                          <p:val>
                                            <p:strVal val="#ppt_h"/>
                                          </p:val>
                                        </p:tav>
                                      </p:tavLst>
                                    </p:anim>
                                    <p:anim calcmode="lin" valueType="num">
                                      <p:cBhvr>
                                        <p:cTn id="28" dur="1750" fill="hold"/>
                                        <p:tgtEl>
                                          <p:spTgt spid="23"/>
                                        </p:tgtEl>
                                        <p:attrNameLst>
                                          <p:attrName>style.rotation</p:attrName>
                                        </p:attrNameLst>
                                      </p:cBhvr>
                                      <p:tavLst>
                                        <p:tav tm="0">
                                          <p:val>
                                            <p:fltVal val="360"/>
                                          </p:val>
                                        </p:tav>
                                        <p:tav tm="100000">
                                          <p:val>
                                            <p:fltVal val="0"/>
                                          </p:val>
                                        </p:tav>
                                      </p:tavLst>
                                    </p:anim>
                                    <p:animEffect>
                                      <p:cBhvr>
                                        <p:cTn id="29" dur="1750"/>
                                        <p:tgtEl>
                                          <p:spTgt spid="2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500" fill="hold"/>
                                        <p:tgtEl>
                                          <p:spTgt spid="24"/>
                                        </p:tgtEl>
                                        <p:attrNameLst>
                                          <p:attrName>ppt_w</p:attrName>
                                        </p:attrNameLst>
                                      </p:cBhvr>
                                      <p:tavLst>
                                        <p:tav tm="0">
                                          <p:val>
                                            <p:fltVal val="0"/>
                                          </p:val>
                                        </p:tav>
                                        <p:tav tm="100000">
                                          <p:val>
                                            <p:strVal val="#ppt_w"/>
                                          </p:val>
                                        </p:tav>
                                      </p:tavLst>
                                    </p:anim>
                                    <p:anim calcmode="lin" valueType="num">
                                      <p:cBhvr>
                                        <p:cTn id="33" dur="1500" fill="hold"/>
                                        <p:tgtEl>
                                          <p:spTgt spid="24"/>
                                        </p:tgtEl>
                                        <p:attrNameLst>
                                          <p:attrName>ppt_h</p:attrName>
                                        </p:attrNameLst>
                                      </p:cBhvr>
                                      <p:tavLst>
                                        <p:tav tm="0">
                                          <p:val>
                                            <p:fltVal val="0"/>
                                          </p:val>
                                        </p:tav>
                                        <p:tav tm="100000">
                                          <p:val>
                                            <p:strVal val="#ppt_h"/>
                                          </p:val>
                                        </p:tav>
                                      </p:tavLst>
                                    </p:anim>
                                    <p:anim calcmode="lin" valueType="num">
                                      <p:cBhvr>
                                        <p:cTn id="34" dur="1500" fill="hold"/>
                                        <p:tgtEl>
                                          <p:spTgt spid="24"/>
                                        </p:tgtEl>
                                        <p:attrNameLst>
                                          <p:attrName>style.rotation</p:attrName>
                                        </p:attrNameLst>
                                      </p:cBhvr>
                                      <p:tavLst>
                                        <p:tav tm="0">
                                          <p:val>
                                            <p:fltVal val="360"/>
                                          </p:val>
                                        </p:tav>
                                        <p:tav tm="100000">
                                          <p:val>
                                            <p:fltVal val="0"/>
                                          </p:val>
                                        </p:tav>
                                      </p:tavLst>
                                    </p:anim>
                                    <p:animEffect>
                                      <p:cBhvr>
                                        <p:cTn id="35" dur="1500"/>
                                        <p:tgtEl>
                                          <p:spTgt spid="24"/>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1250" fill="hold"/>
                                        <p:tgtEl>
                                          <p:spTgt spid="37"/>
                                        </p:tgtEl>
                                        <p:attrNameLst>
                                          <p:attrName>ppt_w</p:attrName>
                                        </p:attrNameLst>
                                      </p:cBhvr>
                                      <p:tavLst>
                                        <p:tav tm="0">
                                          <p:val>
                                            <p:fltVal val="0"/>
                                          </p:val>
                                        </p:tav>
                                        <p:tav tm="100000">
                                          <p:val>
                                            <p:strVal val="#ppt_w"/>
                                          </p:val>
                                        </p:tav>
                                      </p:tavLst>
                                    </p:anim>
                                    <p:anim calcmode="lin" valueType="num">
                                      <p:cBhvr>
                                        <p:cTn id="39" dur="1250" fill="hold"/>
                                        <p:tgtEl>
                                          <p:spTgt spid="37"/>
                                        </p:tgtEl>
                                        <p:attrNameLst>
                                          <p:attrName>ppt_h</p:attrName>
                                        </p:attrNameLst>
                                      </p:cBhvr>
                                      <p:tavLst>
                                        <p:tav tm="0">
                                          <p:val>
                                            <p:fltVal val="0"/>
                                          </p:val>
                                        </p:tav>
                                        <p:tav tm="100000">
                                          <p:val>
                                            <p:strVal val="#ppt_h"/>
                                          </p:val>
                                        </p:tav>
                                      </p:tavLst>
                                    </p:anim>
                                    <p:anim calcmode="lin" valueType="num">
                                      <p:cBhvr>
                                        <p:cTn id="40" dur="1250" fill="hold"/>
                                        <p:tgtEl>
                                          <p:spTgt spid="37"/>
                                        </p:tgtEl>
                                        <p:attrNameLst>
                                          <p:attrName>style.rotation</p:attrName>
                                        </p:attrNameLst>
                                      </p:cBhvr>
                                      <p:tavLst>
                                        <p:tav tm="0">
                                          <p:val>
                                            <p:fltVal val="360"/>
                                          </p:val>
                                        </p:tav>
                                        <p:tav tm="100000">
                                          <p:val>
                                            <p:fltVal val="0"/>
                                          </p:val>
                                        </p:tav>
                                      </p:tavLst>
                                    </p:anim>
                                    <p:animEffect>
                                      <p:cBhvr>
                                        <p:cTn id="41" dur="1250"/>
                                        <p:tgtEl>
                                          <p:spTgt spid="37"/>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 calcmode="lin" valueType="num">
                                      <p:cBhvr>
                                        <p:cTn id="46" dur="1000" fill="hold"/>
                                        <p:tgtEl>
                                          <p:spTgt spid="38"/>
                                        </p:tgtEl>
                                        <p:attrNameLst>
                                          <p:attrName>style.rotation</p:attrName>
                                        </p:attrNameLst>
                                      </p:cBhvr>
                                      <p:tavLst>
                                        <p:tav tm="0">
                                          <p:val>
                                            <p:fltVal val="360"/>
                                          </p:val>
                                        </p:tav>
                                        <p:tav tm="100000">
                                          <p:val>
                                            <p:fltVal val="0"/>
                                          </p:val>
                                        </p:tav>
                                      </p:tavLst>
                                    </p:anim>
                                    <p:animEffect>
                                      <p:cBhvr>
                                        <p:cTn id="47" dur="1000"/>
                                        <p:tgtEl>
                                          <p:spTgt spid="38"/>
                                        </p:tgtEl>
                                      </p:cBhvr>
                                    </p:animEffect>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p:cBhvr>
                                        <p:cTn id="51" dur="750"/>
                                        <p:tgtEl>
                                          <p:spTgt spid="41"/>
                                        </p:tgtEl>
                                      </p:cBhvr>
                                    </p:animEffect>
                                    <p:anim calcmode="lin" valueType="num">
                                      <p:cBhvr>
                                        <p:cTn id="52" dur="750" fill="hold"/>
                                        <p:tgtEl>
                                          <p:spTgt spid="41"/>
                                        </p:tgtEl>
                                        <p:attrNameLst>
                                          <p:attrName>ppt_x</p:attrName>
                                        </p:attrNameLst>
                                      </p:cBhvr>
                                      <p:tavLst>
                                        <p:tav tm="0">
                                          <p:val>
                                            <p:strVal val="#ppt_x"/>
                                          </p:val>
                                        </p:tav>
                                        <p:tav tm="100000">
                                          <p:val>
                                            <p:strVal val="#ppt_x"/>
                                          </p:val>
                                        </p:tav>
                                      </p:tavLst>
                                    </p:anim>
                                    <p:anim calcmode="lin" valueType="num">
                                      <p:cBhvr>
                                        <p:cTn id="53" dur="750" fill="hold"/>
                                        <p:tgtEl>
                                          <p:spTgt spid="4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250"/>
                                  </p:stCondLst>
                                  <p:childTnLst>
                                    <p:set>
                                      <p:cBhvr>
                                        <p:cTn id="55" dur="1" fill="hold">
                                          <p:stCondLst>
                                            <p:cond delay="0"/>
                                          </p:stCondLst>
                                        </p:cTn>
                                        <p:tgtEl>
                                          <p:spTgt spid="42"/>
                                        </p:tgtEl>
                                        <p:attrNameLst>
                                          <p:attrName>style.visibility</p:attrName>
                                        </p:attrNameLst>
                                      </p:cBhvr>
                                      <p:to>
                                        <p:strVal val="visible"/>
                                      </p:to>
                                    </p:set>
                                    <p:animEffect>
                                      <p:cBhvr>
                                        <p:cTn id="56" dur="750"/>
                                        <p:tgtEl>
                                          <p:spTgt spid="42"/>
                                        </p:tgtEl>
                                      </p:cBhvr>
                                    </p:animEffect>
                                    <p:anim calcmode="lin" valueType="num">
                                      <p:cBhvr>
                                        <p:cTn id="57" dur="750" fill="hold"/>
                                        <p:tgtEl>
                                          <p:spTgt spid="42"/>
                                        </p:tgtEl>
                                        <p:attrNameLst>
                                          <p:attrName>ppt_x</p:attrName>
                                        </p:attrNameLst>
                                      </p:cBhvr>
                                      <p:tavLst>
                                        <p:tav tm="0">
                                          <p:val>
                                            <p:strVal val="#ppt_x"/>
                                          </p:val>
                                        </p:tav>
                                        <p:tav tm="100000">
                                          <p:val>
                                            <p:strVal val="#ppt_x"/>
                                          </p:val>
                                        </p:tav>
                                      </p:tavLst>
                                    </p:anim>
                                    <p:anim calcmode="lin" valueType="num">
                                      <p:cBhvr>
                                        <p:cTn id="58" dur="75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nimBg="1" autoUpdateAnimBg="0"/>
      <p:bldP spid="24" grpId="0" bldLvl="0" animBg="1" autoUpdateAnimBg="0"/>
      <p:bldP spid="37" grpId="0" bldLvl="0" animBg="1" autoUpdateAnimBg="0"/>
      <p:bldP spid="41" grpId="0" bldLvl="0" animBg="1" autoUpdateAnimBg="0"/>
      <p:bldP spid="42"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3454218" y="4189205"/>
            <a:ext cx="2202398" cy="333187"/>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14648" tIns="57323" rIns="114648" bIns="57323"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grpSp>
        <p:nvGrpSpPr>
          <p:cNvPr id="394" name="组合 393"/>
          <p:cNvGrpSpPr/>
          <p:nvPr/>
        </p:nvGrpSpPr>
        <p:grpSpPr>
          <a:xfrm>
            <a:off x="3534814" y="960619"/>
            <a:ext cx="2027076" cy="3398311"/>
            <a:chOff x="3546995" y="2016281"/>
            <a:chExt cx="1616382" cy="2709799"/>
          </a:xfrm>
        </p:grpSpPr>
        <p:sp>
          <p:nvSpPr>
            <p:cNvPr id="395"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6"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nvGrpSpPr>
            <p:cNvPr id="397" name="组合 396"/>
            <p:cNvGrpSpPr/>
            <p:nvPr/>
          </p:nvGrpSpPr>
          <p:grpSpPr>
            <a:xfrm>
              <a:off x="3999883" y="4025097"/>
              <a:ext cx="716912" cy="700983"/>
              <a:chOff x="3759201" y="3508375"/>
              <a:chExt cx="828024" cy="809626"/>
            </a:xfrm>
          </p:grpSpPr>
          <p:sp>
            <p:nvSpPr>
              <p:cNvPr id="398"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9"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0"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1"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2"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3"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4"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5"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6"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7"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8"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9"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0"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1"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2"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3"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4"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5"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6"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7"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8"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9"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0"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grpSp>
        <p:nvGrpSpPr>
          <p:cNvPr id="421" name="Group 37"/>
          <p:cNvGrpSpPr>
            <a:grpSpLocks noChangeAspect="1"/>
          </p:cNvGrpSpPr>
          <p:nvPr/>
        </p:nvGrpSpPr>
        <p:grpSpPr bwMode="auto">
          <a:xfrm>
            <a:off x="3509839" y="938242"/>
            <a:ext cx="2077055" cy="2513165"/>
            <a:chOff x="2250" y="790"/>
            <a:chExt cx="1205" cy="1458"/>
          </a:xfrm>
        </p:grpSpPr>
        <p:sp>
          <p:nvSpPr>
            <p:cNvPr id="422" name="Rectangle 38"/>
            <p:cNvSpPr>
              <a:spLocks noChangeArrowheads="1"/>
            </p:cNvSpPr>
            <p:nvPr/>
          </p:nvSpPr>
          <p:spPr bwMode="auto">
            <a:xfrm>
              <a:off x="2847" y="1827"/>
              <a:ext cx="12" cy="369"/>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3"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4"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5"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6"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7"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8"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9"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0"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1"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2"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3"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4"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5"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6"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7"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8"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9"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0"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1"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2"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3"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4"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5"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6"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7"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8"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9"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0"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1"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2"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3"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4"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5"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6"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7"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8"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9"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0"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1"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2"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3"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4"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5"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6"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7"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8"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9"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0"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1"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2"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3"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4"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5"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6"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7"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8"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9"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0"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1"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2"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3"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4"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5"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6"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7"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8"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9"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0"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1"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2"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3"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4"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5"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6"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7"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8"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9"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0"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1"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2"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3"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4"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5"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6"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07"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08"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09"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0"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1"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2"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3"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4"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5"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6"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7"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8"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9"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0"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1"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2"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3"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4"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5"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6"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7"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8"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9"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0"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1"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2"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3"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4"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5"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6"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7"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8" name="Freeform 154"/>
            <p:cNvSpPr>
              <a:spLocks/>
            </p:cNvSpPr>
            <p:nvPr/>
          </p:nvSpPr>
          <p:spPr bwMode="auto">
            <a:xfrm>
              <a:off x="2810" y="1787"/>
              <a:ext cx="87" cy="90"/>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539" name="组合 538"/>
          <p:cNvGrpSpPr/>
          <p:nvPr/>
        </p:nvGrpSpPr>
        <p:grpSpPr>
          <a:xfrm>
            <a:off x="2385484" y="2774896"/>
            <a:ext cx="333305" cy="333305"/>
            <a:chOff x="2771800" y="2974815"/>
            <a:chExt cx="265776" cy="265776"/>
          </a:xfrm>
        </p:grpSpPr>
        <p:sp>
          <p:nvSpPr>
            <p:cNvPr id="540" name="椭圆 53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1" name="椭圆 540"/>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2"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43" name="矩形 542"/>
          <p:cNvSpPr/>
          <p:nvPr/>
        </p:nvSpPr>
        <p:spPr>
          <a:xfrm flipH="1">
            <a:off x="613220" y="3506492"/>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44" name="矩形 543"/>
          <p:cNvSpPr/>
          <p:nvPr/>
        </p:nvSpPr>
        <p:spPr>
          <a:xfrm>
            <a:off x="1509733" y="3208543"/>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grpSp>
        <p:nvGrpSpPr>
          <p:cNvPr id="545" name="组合 544"/>
          <p:cNvGrpSpPr/>
          <p:nvPr/>
        </p:nvGrpSpPr>
        <p:grpSpPr>
          <a:xfrm>
            <a:off x="2385484" y="1149425"/>
            <a:ext cx="333305" cy="333305"/>
            <a:chOff x="2771800" y="2974815"/>
            <a:chExt cx="265776" cy="265776"/>
          </a:xfrm>
        </p:grpSpPr>
        <p:sp>
          <p:nvSpPr>
            <p:cNvPr id="546" name="椭圆 54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7" name="椭圆 546"/>
            <p:cNvSpPr/>
            <p:nvPr/>
          </p:nvSpPr>
          <p:spPr>
            <a:xfrm>
              <a:off x="2798757" y="2999947"/>
              <a:ext cx="211861" cy="21186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8"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49" name="矩形 548"/>
          <p:cNvSpPr/>
          <p:nvPr/>
        </p:nvSpPr>
        <p:spPr>
          <a:xfrm flipH="1">
            <a:off x="613220" y="1881021"/>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50" name="矩形 549"/>
          <p:cNvSpPr/>
          <p:nvPr/>
        </p:nvSpPr>
        <p:spPr>
          <a:xfrm>
            <a:off x="1509733" y="1583064"/>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grpSp>
        <p:nvGrpSpPr>
          <p:cNvPr id="551" name="组合 550"/>
          <p:cNvGrpSpPr/>
          <p:nvPr/>
        </p:nvGrpSpPr>
        <p:grpSpPr>
          <a:xfrm>
            <a:off x="6441699" y="1149425"/>
            <a:ext cx="333305" cy="333305"/>
            <a:chOff x="2771800" y="2974815"/>
            <a:chExt cx="265776" cy="265776"/>
          </a:xfrm>
        </p:grpSpPr>
        <p:sp>
          <p:nvSpPr>
            <p:cNvPr id="552" name="椭圆 55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53" name="椭圆 552"/>
            <p:cNvSpPr/>
            <p:nvPr/>
          </p:nvSpPr>
          <p:spPr>
            <a:xfrm>
              <a:off x="2798757" y="2999947"/>
              <a:ext cx="211861" cy="21186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54"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55" name="矩形 554"/>
          <p:cNvSpPr/>
          <p:nvPr/>
        </p:nvSpPr>
        <p:spPr>
          <a:xfrm flipH="1">
            <a:off x="6348205" y="1881021"/>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56" name="矩形 555"/>
          <p:cNvSpPr/>
          <p:nvPr/>
        </p:nvSpPr>
        <p:spPr>
          <a:xfrm>
            <a:off x="6348214" y="1583064"/>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grpSp>
        <p:nvGrpSpPr>
          <p:cNvPr id="557" name="组合 556"/>
          <p:cNvGrpSpPr/>
          <p:nvPr/>
        </p:nvGrpSpPr>
        <p:grpSpPr>
          <a:xfrm>
            <a:off x="6441699" y="2774896"/>
            <a:ext cx="333305" cy="333305"/>
            <a:chOff x="2771800" y="2974815"/>
            <a:chExt cx="265776" cy="265776"/>
          </a:xfrm>
        </p:grpSpPr>
        <p:sp>
          <p:nvSpPr>
            <p:cNvPr id="558" name="椭圆 55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59" name="椭圆 558"/>
            <p:cNvSpPr/>
            <p:nvPr/>
          </p:nvSpPr>
          <p:spPr>
            <a:xfrm>
              <a:off x="2798757" y="2999947"/>
              <a:ext cx="211861" cy="21186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60"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61" name="矩形 560"/>
          <p:cNvSpPr/>
          <p:nvPr/>
        </p:nvSpPr>
        <p:spPr>
          <a:xfrm flipH="1">
            <a:off x="6348205" y="3506492"/>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62" name="矩形 561"/>
          <p:cNvSpPr/>
          <p:nvPr/>
        </p:nvSpPr>
        <p:spPr>
          <a:xfrm>
            <a:off x="6348214" y="3208543"/>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sp>
        <p:nvSpPr>
          <p:cNvPr id="172"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173" name="组合 172"/>
          <p:cNvGrpSpPr/>
          <p:nvPr/>
        </p:nvGrpSpPr>
        <p:grpSpPr>
          <a:xfrm>
            <a:off x="331635" y="679277"/>
            <a:ext cx="8682581" cy="63818"/>
            <a:chOff x="288133" y="483063"/>
            <a:chExt cx="8772740" cy="64666"/>
          </a:xfrm>
        </p:grpSpPr>
        <p:sp>
          <p:nvSpPr>
            <p:cNvPr id="174" name="任意多边形 17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175" name="直接连接符 174"/>
            <p:cNvCxnSpPr>
              <a:stCxn id="17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76" name="组合 175"/>
          <p:cNvGrpSpPr/>
          <p:nvPr/>
        </p:nvGrpSpPr>
        <p:grpSpPr>
          <a:xfrm>
            <a:off x="1" y="305046"/>
            <a:ext cx="603004" cy="332759"/>
            <a:chOff x="0" y="252065"/>
            <a:chExt cx="641111" cy="392113"/>
          </a:xfrm>
        </p:grpSpPr>
        <p:sp>
          <p:nvSpPr>
            <p:cNvPr id="17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7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79" name="五边形 17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53311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wipe(left)">
                                      <p:cBhvr>
                                        <p:cTn id="7" dur="500"/>
                                        <p:tgtEl>
                                          <p:spTgt spid="1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3"/>
                                        </p:tgtEl>
                                        <p:attrNameLst>
                                          <p:attrName>style.visibility</p:attrName>
                                        </p:attrNameLst>
                                      </p:cBhvr>
                                      <p:to>
                                        <p:strVal val="visible"/>
                                      </p:to>
                                    </p:set>
                                    <p:animEffect transition="in" filter="wipe(down)">
                                      <p:cBhvr>
                                        <p:cTn id="12" dur="500"/>
                                        <p:tgtEl>
                                          <p:spTgt spid="17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72"/>
                                        </p:tgtEl>
                                        <p:attrNameLst>
                                          <p:attrName>style.visibility</p:attrName>
                                        </p:attrNameLst>
                                      </p:cBhvr>
                                      <p:to>
                                        <p:strVal val="visible"/>
                                      </p:to>
                                    </p:set>
                                    <p:anim calcmode="lin" valueType="num">
                                      <p:cBhvr>
                                        <p:cTn id="16" dur="500" fill="hold"/>
                                        <p:tgtEl>
                                          <p:spTgt spid="17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72"/>
                                        </p:tgtEl>
                                        <p:attrNameLst>
                                          <p:attrName>ppt_y</p:attrName>
                                        </p:attrNameLst>
                                      </p:cBhvr>
                                      <p:tavLst>
                                        <p:tav tm="0">
                                          <p:val>
                                            <p:strVal val="#ppt_y"/>
                                          </p:val>
                                        </p:tav>
                                        <p:tav tm="100000">
                                          <p:val>
                                            <p:strVal val="#ppt_y"/>
                                          </p:val>
                                        </p:tav>
                                      </p:tavLst>
                                    </p:anim>
                                    <p:anim calcmode="lin" valueType="num">
                                      <p:cBhvr>
                                        <p:cTn id="18" dur="500" fill="hold"/>
                                        <p:tgtEl>
                                          <p:spTgt spid="17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7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72"/>
                                        </p:tgtEl>
                                      </p:cBhvr>
                                    </p:animEffect>
                                  </p:childTnLst>
                                </p:cTn>
                              </p:par>
                            </p:childTnLst>
                          </p:cTn>
                        </p:par>
                        <p:par>
                          <p:cTn id="21" fill="hold">
                            <p:stCondLst>
                              <p:cond delay="1450"/>
                            </p:stCondLst>
                            <p:childTnLst>
                              <p:par>
                                <p:cTn id="22" presetID="2" presetClass="entr" presetSubtype="1" fill="hold" nodeType="afterEffect">
                                  <p:stCondLst>
                                    <p:cond delay="0"/>
                                  </p:stCondLst>
                                  <p:childTnLst>
                                    <p:set>
                                      <p:cBhvr>
                                        <p:cTn id="23" dur="1" fill="hold">
                                          <p:stCondLst>
                                            <p:cond delay="0"/>
                                          </p:stCondLst>
                                        </p:cTn>
                                        <p:tgtEl>
                                          <p:spTgt spid="394"/>
                                        </p:tgtEl>
                                        <p:attrNameLst>
                                          <p:attrName>style.visibility</p:attrName>
                                        </p:attrNameLst>
                                      </p:cBhvr>
                                      <p:to>
                                        <p:strVal val="visible"/>
                                      </p:to>
                                    </p:set>
                                    <p:anim calcmode="lin" valueType="num">
                                      <p:cBhvr additive="base">
                                        <p:cTn id="24" dur="300" fill="hold"/>
                                        <p:tgtEl>
                                          <p:spTgt spid="394"/>
                                        </p:tgtEl>
                                        <p:attrNameLst>
                                          <p:attrName>ppt_x</p:attrName>
                                        </p:attrNameLst>
                                      </p:cBhvr>
                                      <p:tavLst>
                                        <p:tav tm="0">
                                          <p:val>
                                            <p:strVal val="#ppt_x"/>
                                          </p:val>
                                        </p:tav>
                                        <p:tav tm="100000">
                                          <p:val>
                                            <p:strVal val="#ppt_x"/>
                                          </p:val>
                                        </p:tav>
                                      </p:tavLst>
                                    </p:anim>
                                    <p:anim calcmode="lin" valueType="num">
                                      <p:cBhvr additive="base">
                                        <p:cTn id="25" dur="300" fill="hold"/>
                                        <p:tgtEl>
                                          <p:spTgt spid="394"/>
                                        </p:tgtEl>
                                        <p:attrNameLst>
                                          <p:attrName>ppt_y</p:attrName>
                                        </p:attrNameLst>
                                      </p:cBhvr>
                                      <p:tavLst>
                                        <p:tav tm="0">
                                          <p:val>
                                            <p:strVal val="0-#ppt_h/2"/>
                                          </p:val>
                                        </p:tav>
                                        <p:tav tm="100000">
                                          <p:val>
                                            <p:strVal val="#ppt_y"/>
                                          </p:val>
                                        </p:tav>
                                      </p:tavLst>
                                    </p:anim>
                                  </p:childTnLst>
                                </p:cTn>
                              </p:par>
                              <p:par>
                                <p:cTn id="26" presetID="6" presetClass="entr" presetSubtype="32" fill="hold" grpId="0" nodeType="withEffect">
                                  <p:stCondLst>
                                    <p:cond delay="0"/>
                                  </p:stCondLst>
                                  <p:childTnLst>
                                    <p:set>
                                      <p:cBhvr>
                                        <p:cTn id="27" dur="1" fill="hold">
                                          <p:stCondLst>
                                            <p:cond delay="0"/>
                                          </p:stCondLst>
                                        </p:cTn>
                                        <p:tgtEl>
                                          <p:spTgt spid="393"/>
                                        </p:tgtEl>
                                        <p:attrNameLst>
                                          <p:attrName>style.visibility</p:attrName>
                                        </p:attrNameLst>
                                      </p:cBhvr>
                                      <p:to>
                                        <p:strVal val="visible"/>
                                      </p:to>
                                    </p:set>
                                    <p:animEffect transition="in" filter="circle(out)">
                                      <p:cBhvr>
                                        <p:cTn id="28" dur="300"/>
                                        <p:tgtEl>
                                          <p:spTgt spid="393"/>
                                        </p:tgtEl>
                                      </p:cBhvr>
                                    </p:animEffect>
                                  </p:childTnLst>
                                </p:cTn>
                              </p:par>
                            </p:childTnLst>
                          </p:cTn>
                        </p:par>
                        <p:par>
                          <p:cTn id="29" fill="hold">
                            <p:stCondLst>
                              <p:cond delay="1750"/>
                            </p:stCondLst>
                            <p:childTnLst>
                              <p:par>
                                <p:cTn id="30" presetID="10" presetClass="entr" presetSubtype="0" fill="hold" nodeType="afterEffect">
                                  <p:stCondLst>
                                    <p:cond delay="0"/>
                                  </p:stCondLst>
                                  <p:childTnLst>
                                    <p:set>
                                      <p:cBhvr>
                                        <p:cTn id="31" dur="1" fill="hold">
                                          <p:stCondLst>
                                            <p:cond delay="0"/>
                                          </p:stCondLst>
                                        </p:cTn>
                                        <p:tgtEl>
                                          <p:spTgt spid="421"/>
                                        </p:tgtEl>
                                        <p:attrNameLst>
                                          <p:attrName>style.visibility</p:attrName>
                                        </p:attrNameLst>
                                      </p:cBhvr>
                                      <p:to>
                                        <p:strVal val="visible"/>
                                      </p:to>
                                    </p:set>
                                    <p:animEffect transition="in" filter="fade">
                                      <p:cBhvr>
                                        <p:cTn id="32" dur="500"/>
                                        <p:tgtEl>
                                          <p:spTgt spid="421"/>
                                        </p:tgtEl>
                                      </p:cBhvr>
                                    </p:animEffect>
                                  </p:childTnLst>
                                </p:cTn>
                              </p:par>
                              <p:par>
                                <p:cTn id="33" presetID="26" presetClass="emph" presetSubtype="0" fill="hold" nodeType="withEffect">
                                  <p:stCondLst>
                                    <p:cond delay="0"/>
                                  </p:stCondLst>
                                  <p:childTnLst>
                                    <p:animEffect transition="out" filter="fade">
                                      <p:cBhvr>
                                        <p:cTn id="34" dur="400" tmFilter="0, 0; .2, .5; .8, .5; 1, 0"/>
                                        <p:tgtEl>
                                          <p:spTgt spid="421"/>
                                        </p:tgtEl>
                                      </p:cBhvr>
                                    </p:animEffect>
                                    <p:animScale>
                                      <p:cBhvr>
                                        <p:cTn id="35" dur="200" autoRev="1" fill="hold"/>
                                        <p:tgtEl>
                                          <p:spTgt spid="421"/>
                                        </p:tgtEl>
                                      </p:cBhvr>
                                      <p:by x="105000" y="105000"/>
                                    </p:animScale>
                                  </p:childTnLst>
                                </p:cTn>
                              </p:par>
                            </p:childTnLst>
                          </p:cTn>
                        </p:par>
                        <p:par>
                          <p:cTn id="36" fill="hold">
                            <p:stCondLst>
                              <p:cond delay="2250"/>
                            </p:stCondLst>
                            <p:childTnLst>
                              <p:par>
                                <p:cTn id="37" presetID="10" presetClass="entr" presetSubtype="0" fill="hold" nodeType="afterEffect">
                                  <p:stCondLst>
                                    <p:cond delay="0"/>
                                  </p:stCondLst>
                                  <p:childTnLst>
                                    <p:set>
                                      <p:cBhvr>
                                        <p:cTn id="38" dur="1" fill="hold">
                                          <p:stCondLst>
                                            <p:cond delay="0"/>
                                          </p:stCondLst>
                                        </p:cTn>
                                        <p:tgtEl>
                                          <p:spTgt spid="545"/>
                                        </p:tgtEl>
                                        <p:attrNameLst>
                                          <p:attrName>style.visibility</p:attrName>
                                        </p:attrNameLst>
                                      </p:cBhvr>
                                      <p:to>
                                        <p:strVal val="visible"/>
                                      </p:to>
                                    </p:set>
                                    <p:animEffect transition="in" filter="fade">
                                      <p:cBhvr>
                                        <p:cTn id="39" dur="350"/>
                                        <p:tgtEl>
                                          <p:spTgt spid="545"/>
                                        </p:tgtEl>
                                      </p:cBhvr>
                                    </p:animEffect>
                                  </p:childTnLst>
                                </p:cTn>
                              </p:par>
                              <p:par>
                                <p:cTn id="40" presetID="26" presetClass="emph" presetSubtype="0" fill="hold" nodeType="withEffect">
                                  <p:stCondLst>
                                    <p:cond delay="0"/>
                                  </p:stCondLst>
                                  <p:childTnLst>
                                    <p:animEffect transition="out" filter="fade">
                                      <p:cBhvr>
                                        <p:cTn id="41" dur="400" tmFilter="0, 0; .2, .5; .8, .5; 1, 0"/>
                                        <p:tgtEl>
                                          <p:spTgt spid="545"/>
                                        </p:tgtEl>
                                      </p:cBhvr>
                                    </p:animEffect>
                                    <p:animScale>
                                      <p:cBhvr>
                                        <p:cTn id="42" dur="200" autoRev="1" fill="hold"/>
                                        <p:tgtEl>
                                          <p:spTgt spid="545"/>
                                        </p:tgtEl>
                                      </p:cBhvr>
                                      <p:by x="105000" y="105000"/>
                                    </p:animScale>
                                  </p:childTnLst>
                                </p:cTn>
                              </p:par>
                            </p:childTnLst>
                          </p:cTn>
                        </p:par>
                        <p:par>
                          <p:cTn id="43" fill="hold">
                            <p:stCondLst>
                              <p:cond delay="2650"/>
                            </p:stCondLst>
                            <p:childTnLst>
                              <p:par>
                                <p:cTn id="44" presetID="10" presetClass="entr" presetSubtype="0" fill="hold" grpId="0" nodeType="afterEffect">
                                  <p:stCondLst>
                                    <p:cond delay="0"/>
                                  </p:stCondLst>
                                  <p:childTnLst>
                                    <p:set>
                                      <p:cBhvr>
                                        <p:cTn id="45" dur="1" fill="hold">
                                          <p:stCondLst>
                                            <p:cond delay="0"/>
                                          </p:stCondLst>
                                        </p:cTn>
                                        <p:tgtEl>
                                          <p:spTgt spid="550"/>
                                        </p:tgtEl>
                                        <p:attrNameLst>
                                          <p:attrName>style.visibility</p:attrName>
                                        </p:attrNameLst>
                                      </p:cBhvr>
                                      <p:to>
                                        <p:strVal val="visible"/>
                                      </p:to>
                                    </p:set>
                                    <p:animEffect transition="in" filter="fade">
                                      <p:cBhvr>
                                        <p:cTn id="46" dur="350"/>
                                        <p:tgtEl>
                                          <p:spTgt spid="550"/>
                                        </p:tgtEl>
                                      </p:cBhvr>
                                    </p:animEffect>
                                  </p:childTnLst>
                                </p:cTn>
                              </p:par>
                              <p:par>
                                <p:cTn id="47" presetID="26" presetClass="emph" presetSubtype="0" fill="hold" grpId="1" nodeType="withEffect">
                                  <p:stCondLst>
                                    <p:cond delay="0"/>
                                  </p:stCondLst>
                                  <p:childTnLst>
                                    <p:animEffect transition="out" filter="fade">
                                      <p:cBhvr>
                                        <p:cTn id="48" dur="400" tmFilter="0, 0; .2, .5; .8, .5; 1, 0"/>
                                        <p:tgtEl>
                                          <p:spTgt spid="550"/>
                                        </p:tgtEl>
                                      </p:cBhvr>
                                    </p:animEffect>
                                    <p:animScale>
                                      <p:cBhvr>
                                        <p:cTn id="49" dur="200" autoRev="1" fill="hold"/>
                                        <p:tgtEl>
                                          <p:spTgt spid="550"/>
                                        </p:tgtEl>
                                      </p:cBhvr>
                                      <p:by x="105000" y="105000"/>
                                    </p:animScale>
                                  </p:childTnLst>
                                </p:cTn>
                              </p:par>
                            </p:childTnLst>
                          </p:cTn>
                        </p:par>
                        <p:par>
                          <p:cTn id="50" fill="hold">
                            <p:stCondLst>
                              <p:cond delay="3050"/>
                            </p:stCondLst>
                            <p:childTnLst>
                              <p:par>
                                <p:cTn id="51" presetID="10" presetClass="entr" presetSubtype="0" fill="hold" grpId="0" nodeType="afterEffect">
                                  <p:stCondLst>
                                    <p:cond delay="0"/>
                                  </p:stCondLst>
                                  <p:childTnLst>
                                    <p:set>
                                      <p:cBhvr>
                                        <p:cTn id="52" dur="1" fill="hold">
                                          <p:stCondLst>
                                            <p:cond delay="0"/>
                                          </p:stCondLst>
                                        </p:cTn>
                                        <p:tgtEl>
                                          <p:spTgt spid="549"/>
                                        </p:tgtEl>
                                        <p:attrNameLst>
                                          <p:attrName>style.visibility</p:attrName>
                                        </p:attrNameLst>
                                      </p:cBhvr>
                                      <p:to>
                                        <p:strVal val="visible"/>
                                      </p:to>
                                    </p:set>
                                    <p:animEffect transition="in" filter="fade">
                                      <p:cBhvr>
                                        <p:cTn id="53" dur="500"/>
                                        <p:tgtEl>
                                          <p:spTgt spid="549"/>
                                        </p:tgtEl>
                                      </p:cBhvr>
                                    </p:animEffect>
                                  </p:childTnLst>
                                </p:cTn>
                              </p:par>
                            </p:childTnLst>
                          </p:cTn>
                        </p:par>
                        <p:par>
                          <p:cTn id="54" fill="hold">
                            <p:stCondLst>
                              <p:cond delay="3550"/>
                            </p:stCondLst>
                            <p:childTnLst>
                              <p:par>
                                <p:cTn id="55" presetID="10" presetClass="entr" presetSubtype="0" fill="hold" nodeType="afterEffect">
                                  <p:stCondLst>
                                    <p:cond delay="0"/>
                                  </p:stCondLst>
                                  <p:childTnLst>
                                    <p:set>
                                      <p:cBhvr>
                                        <p:cTn id="56" dur="1" fill="hold">
                                          <p:stCondLst>
                                            <p:cond delay="0"/>
                                          </p:stCondLst>
                                        </p:cTn>
                                        <p:tgtEl>
                                          <p:spTgt spid="539"/>
                                        </p:tgtEl>
                                        <p:attrNameLst>
                                          <p:attrName>style.visibility</p:attrName>
                                        </p:attrNameLst>
                                      </p:cBhvr>
                                      <p:to>
                                        <p:strVal val="visible"/>
                                      </p:to>
                                    </p:set>
                                    <p:animEffect transition="in" filter="fade">
                                      <p:cBhvr>
                                        <p:cTn id="57" dur="350"/>
                                        <p:tgtEl>
                                          <p:spTgt spid="539"/>
                                        </p:tgtEl>
                                      </p:cBhvr>
                                    </p:animEffect>
                                  </p:childTnLst>
                                </p:cTn>
                              </p:par>
                              <p:par>
                                <p:cTn id="58" presetID="26" presetClass="emph" presetSubtype="0" fill="hold" nodeType="withEffect">
                                  <p:stCondLst>
                                    <p:cond delay="0"/>
                                  </p:stCondLst>
                                  <p:childTnLst>
                                    <p:animEffect transition="out" filter="fade">
                                      <p:cBhvr>
                                        <p:cTn id="59" dur="400" tmFilter="0, 0; .2, .5; .8, .5; 1, 0"/>
                                        <p:tgtEl>
                                          <p:spTgt spid="539"/>
                                        </p:tgtEl>
                                      </p:cBhvr>
                                    </p:animEffect>
                                    <p:animScale>
                                      <p:cBhvr>
                                        <p:cTn id="60" dur="200" autoRev="1" fill="hold"/>
                                        <p:tgtEl>
                                          <p:spTgt spid="539"/>
                                        </p:tgtEl>
                                      </p:cBhvr>
                                      <p:by x="105000" y="105000"/>
                                    </p:animScale>
                                  </p:childTnLst>
                                </p:cTn>
                              </p:par>
                            </p:childTnLst>
                          </p:cTn>
                        </p:par>
                        <p:par>
                          <p:cTn id="61" fill="hold">
                            <p:stCondLst>
                              <p:cond delay="3950"/>
                            </p:stCondLst>
                            <p:childTnLst>
                              <p:par>
                                <p:cTn id="62" presetID="10" presetClass="entr" presetSubtype="0" fill="hold" grpId="0" nodeType="afterEffect">
                                  <p:stCondLst>
                                    <p:cond delay="0"/>
                                  </p:stCondLst>
                                  <p:childTnLst>
                                    <p:set>
                                      <p:cBhvr>
                                        <p:cTn id="63" dur="1" fill="hold">
                                          <p:stCondLst>
                                            <p:cond delay="0"/>
                                          </p:stCondLst>
                                        </p:cTn>
                                        <p:tgtEl>
                                          <p:spTgt spid="544"/>
                                        </p:tgtEl>
                                        <p:attrNameLst>
                                          <p:attrName>style.visibility</p:attrName>
                                        </p:attrNameLst>
                                      </p:cBhvr>
                                      <p:to>
                                        <p:strVal val="visible"/>
                                      </p:to>
                                    </p:set>
                                    <p:animEffect transition="in" filter="fade">
                                      <p:cBhvr>
                                        <p:cTn id="64" dur="350"/>
                                        <p:tgtEl>
                                          <p:spTgt spid="544"/>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544"/>
                                        </p:tgtEl>
                                      </p:cBhvr>
                                    </p:animEffect>
                                    <p:animScale>
                                      <p:cBhvr>
                                        <p:cTn id="67" dur="200" autoRev="1" fill="hold"/>
                                        <p:tgtEl>
                                          <p:spTgt spid="544"/>
                                        </p:tgtEl>
                                      </p:cBhvr>
                                      <p:by x="105000" y="105000"/>
                                    </p:animScale>
                                  </p:childTnLst>
                                </p:cTn>
                              </p:par>
                            </p:childTnLst>
                          </p:cTn>
                        </p:par>
                        <p:par>
                          <p:cTn id="68" fill="hold">
                            <p:stCondLst>
                              <p:cond delay="4350"/>
                            </p:stCondLst>
                            <p:childTnLst>
                              <p:par>
                                <p:cTn id="69" presetID="10" presetClass="entr" presetSubtype="0" fill="hold" grpId="0" nodeType="afterEffect">
                                  <p:stCondLst>
                                    <p:cond delay="0"/>
                                  </p:stCondLst>
                                  <p:childTnLst>
                                    <p:set>
                                      <p:cBhvr>
                                        <p:cTn id="70" dur="1" fill="hold">
                                          <p:stCondLst>
                                            <p:cond delay="0"/>
                                          </p:stCondLst>
                                        </p:cTn>
                                        <p:tgtEl>
                                          <p:spTgt spid="543"/>
                                        </p:tgtEl>
                                        <p:attrNameLst>
                                          <p:attrName>style.visibility</p:attrName>
                                        </p:attrNameLst>
                                      </p:cBhvr>
                                      <p:to>
                                        <p:strVal val="visible"/>
                                      </p:to>
                                    </p:set>
                                    <p:animEffect transition="in" filter="fade">
                                      <p:cBhvr>
                                        <p:cTn id="71" dur="500"/>
                                        <p:tgtEl>
                                          <p:spTgt spid="543"/>
                                        </p:tgtEl>
                                      </p:cBhvr>
                                    </p:animEffect>
                                  </p:childTnLst>
                                </p:cTn>
                              </p:par>
                            </p:childTnLst>
                          </p:cTn>
                        </p:par>
                        <p:par>
                          <p:cTn id="72" fill="hold">
                            <p:stCondLst>
                              <p:cond delay="4850"/>
                            </p:stCondLst>
                            <p:childTnLst>
                              <p:par>
                                <p:cTn id="73" presetID="10" presetClass="entr" presetSubtype="0" fill="hold" nodeType="afterEffect">
                                  <p:stCondLst>
                                    <p:cond delay="0"/>
                                  </p:stCondLst>
                                  <p:childTnLst>
                                    <p:set>
                                      <p:cBhvr>
                                        <p:cTn id="74" dur="1" fill="hold">
                                          <p:stCondLst>
                                            <p:cond delay="0"/>
                                          </p:stCondLst>
                                        </p:cTn>
                                        <p:tgtEl>
                                          <p:spTgt spid="551"/>
                                        </p:tgtEl>
                                        <p:attrNameLst>
                                          <p:attrName>style.visibility</p:attrName>
                                        </p:attrNameLst>
                                      </p:cBhvr>
                                      <p:to>
                                        <p:strVal val="visible"/>
                                      </p:to>
                                    </p:set>
                                    <p:animEffect transition="in" filter="fade">
                                      <p:cBhvr>
                                        <p:cTn id="75" dur="350"/>
                                        <p:tgtEl>
                                          <p:spTgt spid="551"/>
                                        </p:tgtEl>
                                      </p:cBhvr>
                                    </p:animEffect>
                                  </p:childTnLst>
                                </p:cTn>
                              </p:par>
                              <p:par>
                                <p:cTn id="76" presetID="26" presetClass="emph" presetSubtype="0" fill="hold" nodeType="withEffect">
                                  <p:stCondLst>
                                    <p:cond delay="0"/>
                                  </p:stCondLst>
                                  <p:childTnLst>
                                    <p:animEffect transition="out" filter="fade">
                                      <p:cBhvr>
                                        <p:cTn id="77" dur="400" tmFilter="0, 0; .2, .5; .8, .5; 1, 0"/>
                                        <p:tgtEl>
                                          <p:spTgt spid="551"/>
                                        </p:tgtEl>
                                      </p:cBhvr>
                                    </p:animEffect>
                                    <p:animScale>
                                      <p:cBhvr>
                                        <p:cTn id="78" dur="200" autoRev="1" fill="hold"/>
                                        <p:tgtEl>
                                          <p:spTgt spid="551"/>
                                        </p:tgtEl>
                                      </p:cBhvr>
                                      <p:by x="105000" y="105000"/>
                                    </p:animScale>
                                  </p:childTnLst>
                                </p:cTn>
                              </p:par>
                            </p:childTnLst>
                          </p:cTn>
                        </p:par>
                        <p:par>
                          <p:cTn id="79" fill="hold">
                            <p:stCondLst>
                              <p:cond delay="5250"/>
                            </p:stCondLst>
                            <p:childTnLst>
                              <p:par>
                                <p:cTn id="80" presetID="10" presetClass="entr" presetSubtype="0" fill="hold" grpId="0" nodeType="afterEffect">
                                  <p:stCondLst>
                                    <p:cond delay="0"/>
                                  </p:stCondLst>
                                  <p:childTnLst>
                                    <p:set>
                                      <p:cBhvr>
                                        <p:cTn id="81" dur="1" fill="hold">
                                          <p:stCondLst>
                                            <p:cond delay="0"/>
                                          </p:stCondLst>
                                        </p:cTn>
                                        <p:tgtEl>
                                          <p:spTgt spid="556"/>
                                        </p:tgtEl>
                                        <p:attrNameLst>
                                          <p:attrName>style.visibility</p:attrName>
                                        </p:attrNameLst>
                                      </p:cBhvr>
                                      <p:to>
                                        <p:strVal val="visible"/>
                                      </p:to>
                                    </p:set>
                                    <p:animEffect transition="in" filter="fade">
                                      <p:cBhvr>
                                        <p:cTn id="82" dur="350"/>
                                        <p:tgtEl>
                                          <p:spTgt spid="556"/>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556"/>
                                        </p:tgtEl>
                                      </p:cBhvr>
                                    </p:animEffect>
                                    <p:animScale>
                                      <p:cBhvr>
                                        <p:cTn id="85" dur="200" autoRev="1" fill="hold"/>
                                        <p:tgtEl>
                                          <p:spTgt spid="556"/>
                                        </p:tgtEl>
                                      </p:cBhvr>
                                      <p:by x="105000" y="105000"/>
                                    </p:animScale>
                                  </p:childTnLst>
                                </p:cTn>
                              </p:par>
                            </p:childTnLst>
                          </p:cTn>
                        </p:par>
                        <p:par>
                          <p:cTn id="86" fill="hold">
                            <p:stCondLst>
                              <p:cond delay="5650"/>
                            </p:stCondLst>
                            <p:childTnLst>
                              <p:par>
                                <p:cTn id="87" presetID="10" presetClass="entr" presetSubtype="0" fill="hold" grpId="0" nodeType="afterEffect">
                                  <p:stCondLst>
                                    <p:cond delay="0"/>
                                  </p:stCondLst>
                                  <p:childTnLst>
                                    <p:set>
                                      <p:cBhvr>
                                        <p:cTn id="88" dur="1" fill="hold">
                                          <p:stCondLst>
                                            <p:cond delay="0"/>
                                          </p:stCondLst>
                                        </p:cTn>
                                        <p:tgtEl>
                                          <p:spTgt spid="555"/>
                                        </p:tgtEl>
                                        <p:attrNameLst>
                                          <p:attrName>style.visibility</p:attrName>
                                        </p:attrNameLst>
                                      </p:cBhvr>
                                      <p:to>
                                        <p:strVal val="visible"/>
                                      </p:to>
                                    </p:set>
                                    <p:animEffect transition="in" filter="fade">
                                      <p:cBhvr>
                                        <p:cTn id="89" dur="500"/>
                                        <p:tgtEl>
                                          <p:spTgt spid="555"/>
                                        </p:tgtEl>
                                      </p:cBhvr>
                                    </p:animEffect>
                                  </p:childTnLst>
                                </p:cTn>
                              </p:par>
                            </p:childTnLst>
                          </p:cTn>
                        </p:par>
                        <p:par>
                          <p:cTn id="90" fill="hold">
                            <p:stCondLst>
                              <p:cond delay="6150"/>
                            </p:stCondLst>
                            <p:childTnLst>
                              <p:par>
                                <p:cTn id="91" presetID="10" presetClass="entr" presetSubtype="0" fill="hold" nodeType="afterEffect">
                                  <p:stCondLst>
                                    <p:cond delay="0"/>
                                  </p:stCondLst>
                                  <p:childTnLst>
                                    <p:set>
                                      <p:cBhvr>
                                        <p:cTn id="92" dur="1" fill="hold">
                                          <p:stCondLst>
                                            <p:cond delay="0"/>
                                          </p:stCondLst>
                                        </p:cTn>
                                        <p:tgtEl>
                                          <p:spTgt spid="557"/>
                                        </p:tgtEl>
                                        <p:attrNameLst>
                                          <p:attrName>style.visibility</p:attrName>
                                        </p:attrNameLst>
                                      </p:cBhvr>
                                      <p:to>
                                        <p:strVal val="visible"/>
                                      </p:to>
                                    </p:set>
                                    <p:animEffect transition="in" filter="fade">
                                      <p:cBhvr>
                                        <p:cTn id="93" dur="350"/>
                                        <p:tgtEl>
                                          <p:spTgt spid="557"/>
                                        </p:tgtEl>
                                      </p:cBhvr>
                                    </p:animEffect>
                                  </p:childTnLst>
                                </p:cTn>
                              </p:par>
                              <p:par>
                                <p:cTn id="94" presetID="26" presetClass="emph" presetSubtype="0" fill="hold" nodeType="withEffect">
                                  <p:stCondLst>
                                    <p:cond delay="0"/>
                                  </p:stCondLst>
                                  <p:childTnLst>
                                    <p:animEffect transition="out" filter="fade">
                                      <p:cBhvr>
                                        <p:cTn id="95" dur="400" tmFilter="0, 0; .2, .5; .8, .5; 1, 0"/>
                                        <p:tgtEl>
                                          <p:spTgt spid="557"/>
                                        </p:tgtEl>
                                      </p:cBhvr>
                                    </p:animEffect>
                                    <p:animScale>
                                      <p:cBhvr>
                                        <p:cTn id="96" dur="200" autoRev="1" fill="hold"/>
                                        <p:tgtEl>
                                          <p:spTgt spid="557"/>
                                        </p:tgtEl>
                                      </p:cBhvr>
                                      <p:by x="105000" y="105000"/>
                                    </p:animScale>
                                  </p:childTnLst>
                                </p:cTn>
                              </p:par>
                            </p:childTnLst>
                          </p:cTn>
                        </p:par>
                        <p:par>
                          <p:cTn id="97" fill="hold">
                            <p:stCondLst>
                              <p:cond delay="6550"/>
                            </p:stCondLst>
                            <p:childTnLst>
                              <p:par>
                                <p:cTn id="98" presetID="10" presetClass="entr" presetSubtype="0" fill="hold" grpId="0" nodeType="afterEffect">
                                  <p:stCondLst>
                                    <p:cond delay="0"/>
                                  </p:stCondLst>
                                  <p:childTnLst>
                                    <p:set>
                                      <p:cBhvr>
                                        <p:cTn id="99" dur="1" fill="hold">
                                          <p:stCondLst>
                                            <p:cond delay="0"/>
                                          </p:stCondLst>
                                        </p:cTn>
                                        <p:tgtEl>
                                          <p:spTgt spid="562"/>
                                        </p:tgtEl>
                                        <p:attrNameLst>
                                          <p:attrName>style.visibility</p:attrName>
                                        </p:attrNameLst>
                                      </p:cBhvr>
                                      <p:to>
                                        <p:strVal val="visible"/>
                                      </p:to>
                                    </p:set>
                                    <p:animEffect transition="in" filter="fade">
                                      <p:cBhvr>
                                        <p:cTn id="100" dur="350"/>
                                        <p:tgtEl>
                                          <p:spTgt spid="562"/>
                                        </p:tgtEl>
                                      </p:cBhvr>
                                    </p:animEffect>
                                  </p:childTnLst>
                                </p:cTn>
                              </p:par>
                              <p:par>
                                <p:cTn id="101" presetID="26" presetClass="emph" presetSubtype="0" fill="hold" grpId="1" nodeType="withEffect">
                                  <p:stCondLst>
                                    <p:cond delay="0"/>
                                  </p:stCondLst>
                                  <p:childTnLst>
                                    <p:animEffect transition="out" filter="fade">
                                      <p:cBhvr>
                                        <p:cTn id="102" dur="400" tmFilter="0, 0; .2, .5; .8, .5; 1, 0"/>
                                        <p:tgtEl>
                                          <p:spTgt spid="562"/>
                                        </p:tgtEl>
                                      </p:cBhvr>
                                    </p:animEffect>
                                    <p:animScale>
                                      <p:cBhvr>
                                        <p:cTn id="103" dur="200" autoRev="1" fill="hold"/>
                                        <p:tgtEl>
                                          <p:spTgt spid="562"/>
                                        </p:tgtEl>
                                      </p:cBhvr>
                                      <p:by x="105000" y="105000"/>
                                    </p:animScale>
                                  </p:childTnLst>
                                </p:cTn>
                              </p:par>
                            </p:childTnLst>
                          </p:cTn>
                        </p:par>
                        <p:par>
                          <p:cTn id="104" fill="hold">
                            <p:stCondLst>
                              <p:cond delay="6950"/>
                            </p:stCondLst>
                            <p:childTnLst>
                              <p:par>
                                <p:cTn id="105" presetID="10" presetClass="entr" presetSubtype="0" fill="hold" grpId="0" nodeType="afterEffect">
                                  <p:stCondLst>
                                    <p:cond delay="0"/>
                                  </p:stCondLst>
                                  <p:childTnLst>
                                    <p:set>
                                      <p:cBhvr>
                                        <p:cTn id="106" dur="1" fill="hold">
                                          <p:stCondLst>
                                            <p:cond delay="0"/>
                                          </p:stCondLst>
                                        </p:cTn>
                                        <p:tgtEl>
                                          <p:spTgt spid="561"/>
                                        </p:tgtEl>
                                        <p:attrNameLst>
                                          <p:attrName>style.visibility</p:attrName>
                                        </p:attrNameLst>
                                      </p:cBhvr>
                                      <p:to>
                                        <p:strVal val="visible"/>
                                      </p:to>
                                    </p:set>
                                    <p:animEffect transition="in" filter="fade">
                                      <p:cBhvr>
                                        <p:cTn id="107" dur="500"/>
                                        <p:tgtEl>
                                          <p:spTgt spid="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543" grpId="0"/>
      <p:bldP spid="544" grpId="0"/>
      <p:bldP spid="544" grpId="1"/>
      <p:bldP spid="549" grpId="0"/>
      <p:bldP spid="550" grpId="0"/>
      <p:bldP spid="550" grpId="1"/>
      <p:bldP spid="555" grpId="0"/>
      <p:bldP spid="556" grpId="0"/>
      <p:bldP spid="556" grpId="1"/>
      <p:bldP spid="561" grpId="0"/>
      <p:bldP spid="562" grpId="0"/>
      <p:bldP spid="562" grpId="1"/>
      <p:bldP spid="172"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879691" y="1277698"/>
            <a:ext cx="1559147" cy="1559146"/>
            <a:chOff x="3356096" y="2378025"/>
            <a:chExt cx="1295503" cy="1295501"/>
          </a:xfrm>
        </p:grpSpPr>
        <p:sp>
          <p:nvSpPr>
            <p:cNvPr id="46" name="同心圆 45"/>
            <p:cNvSpPr/>
            <p:nvPr/>
          </p:nvSpPr>
          <p:spPr>
            <a:xfrm>
              <a:off x="3356096" y="2378025"/>
              <a:ext cx="1295501" cy="1295501"/>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grpSp>
          <p:nvGrpSpPr>
            <p:cNvPr id="47" name="组合 46"/>
            <p:cNvGrpSpPr/>
            <p:nvPr/>
          </p:nvGrpSpPr>
          <p:grpSpPr>
            <a:xfrm>
              <a:off x="3893253" y="2753956"/>
              <a:ext cx="221187" cy="539642"/>
              <a:chOff x="704850" y="2103438"/>
              <a:chExt cx="263525" cy="642937"/>
            </a:xfrm>
          </p:grpSpPr>
          <p:sp>
            <p:nvSpPr>
              <p:cNvPr id="49" name="Freeform 7"/>
              <p:cNvSpPr>
                <a:spLocks/>
              </p:cNvSpPr>
              <p:nvPr/>
            </p:nvSpPr>
            <p:spPr bwMode="auto">
              <a:xfrm>
                <a:off x="704850" y="2508250"/>
                <a:ext cx="263525" cy="173038"/>
              </a:xfrm>
              <a:custGeom>
                <a:avLst/>
                <a:gdLst>
                  <a:gd name="T0" fmla="*/ 66 w 70"/>
                  <a:gd name="T1" fmla="*/ 0 h 46"/>
                  <a:gd name="T2" fmla="*/ 4 w 70"/>
                  <a:gd name="T3" fmla="*/ 0 h 46"/>
                  <a:gd name="T4" fmla="*/ 0 w 70"/>
                  <a:gd name="T5" fmla="*/ 4 h 46"/>
                  <a:gd name="T6" fmla="*/ 0 w 70"/>
                  <a:gd name="T7" fmla="*/ 21 h 46"/>
                  <a:gd name="T8" fmla="*/ 4 w 70"/>
                  <a:gd name="T9" fmla="*/ 26 h 46"/>
                  <a:gd name="T10" fmla="*/ 5 w 70"/>
                  <a:gd name="T11" fmla="*/ 26 h 46"/>
                  <a:gd name="T12" fmla="*/ 11 w 70"/>
                  <a:gd name="T13" fmla="*/ 35 h 46"/>
                  <a:gd name="T14" fmla="*/ 21 w 70"/>
                  <a:gd name="T15" fmla="*/ 46 h 46"/>
                  <a:gd name="T16" fmla="*/ 48 w 70"/>
                  <a:gd name="T17" fmla="*/ 46 h 46"/>
                  <a:gd name="T18" fmla="*/ 59 w 70"/>
                  <a:gd name="T19" fmla="*/ 35 h 46"/>
                  <a:gd name="T20" fmla="*/ 65 w 70"/>
                  <a:gd name="T21" fmla="*/ 26 h 46"/>
                  <a:gd name="T22" fmla="*/ 66 w 70"/>
                  <a:gd name="T23" fmla="*/ 26 h 46"/>
                  <a:gd name="T24" fmla="*/ 70 w 70"/>
                  <a:gd name="T25" fmla="*/ 21 h 46"/>
                  <a:gd name="T26" fmla="*/ 70 w 70"/>
                  <a:gd name="T27" fmla="*/ 4 h 46"/>
                  <a:gd name="T28" fmla="*/ 66 w 70"/>
                  <a:gd name="T2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46">
                    <a:moveTo>
                      <a:pt x="66" y="0"/>
                    </a:moveTo>
                    <a:cubicBezTo>
                      <a:pt x="4" y="0"/>
                      <a:pt x="4" y="0"/>
                      <a:pt x="4" y="0"/>
                    </a:cubicBezTo>
                    <a:cubicBezTo>
                      <a:pt x="2" y="0"/>
                      <a:pt x="0" y="2"/>
                      <a:pt x="0" y="4"/>
                    </a:cubicBezTo>
                    <a:cubicBezTo>
                      <a:pt x="0" y="21"/>
                      <a:pt x="0" y="21"/>
                      <a:pt x="0" y="21"/>
                    </a:cubicBezTo>
                    <a:cubicBezTo>
                      <a:pt x="0" y="24"/>
                      <a:pt x="2" y="26"/>
                      <a:pt x="4" y="26"/>
                    </a:cubicBezTo>
                    <a:cubicBezTo>
                      <a:pt x="5" y="26"/>
                      <a:pt x="5" y="26"/>
                      <a:pt x="5" y="26"/>
                    </a:cubicBezTo>
                    <a:cubicBezTo>
                      <a:pt x="11" y="35"/>
                      <a:pt x="11" y="35"/>
                      <a:pt x="11" y="35"/>
                    </a:cubicBezTo>
                    <a:cubicBezTo>
                      <a:pt x="11" y="41"/>
                      <a:pt x="16" y="46"/>
                      <a:pt x="21" y="46"/>
                    </a:cubicBezTo>
                    <a:cubicBezTo>
                      <a:pt x="48" y="46"/>
                      <a:pt x="48" y="46"/>
                      <a:pt x="48" y="46"/>
                    </a:cubicBezTo>
                    <a:cubicBezTo>
                      <a:pt x="54" y="46"/>
                      <a:pt x="59" y="41"/>
                      <a:pt x="59" y="35"/>
                    </a:cubicBezTo>
                    <a:cubicBezTo>
                      <a:pt x="65" y="26"/>
                      <a:pt x="65" y="26"/>
                      <a:pt x="65" y="26"/>
                    </a:cubicBezTo>
                    <a:cubicBezTo>
                      <a:pt x="66" y="26"/>
                      <a:pt x="66" y="26"/>
                      <a:pt x="66" y="26"/>
                    </a:cubicBezTo>
                    <a:cubicBezTo>
                      <a:pt x="68" y="26"/>
                      <a:pt x="70" y="24"/>
                      <a:pt x="70" y="21"/>
                    </a:cubicBezTo>
                    <a:cubicBezTo>
                      <a:pt x="70" y="4"/>
                      <a:pt x="70" y="4"/>
                      <a:pt x="70" y="4"/>
                    </a:cubicBezTo>
                    <a:cubicBezTo>
                      <a:pt x="70" y="2"/>
                      <a:pt x="68" y="0"/>
                      <a:pt x="66" y="0"/>
                    </a:cubicBez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 name="Freeform 8"/>
              <p:cNvSpPr>
                <a:spLocks/>
              </p:cNvSpPr>
              <p:nvPr/>
            </p:nvSpPr>
            <p:spPr bwMode="auto">
              <a:xfrm>
                <a:off x="768350" y="2693988"/>
                <a:ext cx="136525" cy="17463"/>
              </a:xfrm>
              <a:custGeom>
                <a:avLst/>
                <a:gdLst>
                  <a:gd name="T0" fmla="*/ 36 w 36"/>
                  <a:gd name="T1" fmla="*/ 2 h 5"/>
                  <a:gd name="T2" fmla="*/ 34 w 36"/>
                  <a:gd name="T3" fmla="*/ 5 h 5"/>
                  <a:gd name="T4" fmla="*/ 2 w 36"/>
                  <a:gd name="T5" fmla="*/ 5 h 5"/>
                  <a:gd name="T6" fmla="*/ 0 w 36"/>
                  <a:gd name="T7" fmla="*/ 2 h 5"/>
                  <a:gd name="T8" fmla="*/ 0 w 36"/>
                  <a:gd name="T9" fmla="*/ 2 h 5"/>
                  <a:gd name="T10" fmla="*/ 2 w 36"/>
                  <a:gd name="T11" fmla="*/ 0 h 5"/>
                  <a:gd name="T12" fmla="*/ 34 w 36"/>
                  <a:gd name="T13" fmla="*/ 0 h 5"/>
                  <a:gd name="T14" fmla="*/ 36 w 36"/>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5">
                    <a:moveTo>
                      <a:pt x="36" y="2"/>
                    </a:moveTo>
                    <a:cubicBezTo>
                      <a:pt x="36" y="4"/>
                      <a:pt x="35" y="5"/>
                      <a:pt x="34" y="5"/>
                    </a:cubicBezTo>
                    <a:cubicBezTo>
                      <a:pt x="2" y="5"/>
                      <a:pt x="2" y="5"/>
                      <a:pt x="2" y="5"/>
                    </a:cubicBezTo>
                    <a:cubicBezTo>
                      <a:pt x="1" y="5"/>
                      <a:pt x="0" y="4"/>
                      <a:pt x="0" y="2"/>
                    </a:cubicBezTo>
                    <a:cubicBezTo>
                      <a:pt x="0" y="2"/>
                      <a:pt x="0" y="2"/>
                      <a:pt x="0" y="2"/>
                    </a:cubicBezTo>
                    <a:cubicBezTo>
                      <a:pt x="0" y="1"/>
                      <a:pt x="1" y="0"/>
                      <a:pt x="2" y="0"/>
                    </a:cubicBezTo>
                    <a:cubicBezTo>
                      <a:pt x="34" y="0"/>
                      <a:pt x="34" y="0"/>
                      <a:pt x="34" y="0"/>
                    </a:cubicBezTo>
                    <a:cubicBezTo>
                      <a:pt x="35" y="0"/>
                      <a:pt x="36" y="1"/>
                      <a:pt x="36" y="2"/>
                    </a:cubicBez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1" name="Freeform 9"/>
              <p:cNvSpPr>
                <a:spLocks/>
              </p:cNvSpPr>
              <p:nvPr/>
            </p:nvSpPr>
            <p:spPr bwMode="auto">
              <a:xfrm>
                <a:off x="795338" y="2727325"/>
                <a:ext cx="82550" cy="19050"/>
              </a:xfrm>
              <a:custGeom>
                <a:avLst/>
                <a:gdLst>
                  <a:gd name="T0" fmla="*/ 2 w 22"/>
                  <a:gd name="T1" fmla="*/ 5 h 5"/>
                  <a:gd name="T2" fmla="*/ 0 w 22"/>
                  <a:gd name="T3" fmla="*/ 3 h 5"/>
                  <a:gd name="T4" fmla="*/ 0 w 22"/>
                  <a:gd name="T5" fmla="*/ 3 h 5"/>
                  <a:gd name="T6" fmla="*/ 2 w 22"/>
                  <a:gd name="T7" fmla="*/ 0 h 5"/>
                  <a:gd name="T8" fmla="*/ 20 w 22"/>
                  <a:gd name="T9" fmla="*/ 0 h 5"/>
                  <a:gd name="T10" fmla="*/ 22 w 22"/>
                  <a:gd name="T11" fmla="*/ 3 h 5"/>
                  <a:gd name="T12" fmla="*/ 22 w 22"/>
                  <a:gd name="T13" fmla="*/ 3 h 5"/>
                  <a:gd name="T14" fmla="*/ 20 w 2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5">
                    <a:moveTo>
                      <a:pt x="2" y="5"/>
                    </a:moveTo>
                    <a:cubicBezTo>
                      <a:pt x="1" y="5"/>
                      <a:pt x="0" y="4"/>
                      <a:pt x="0" y="3"/>
                    </a:cubicBezTo>
                    <a:cubicBezTo>
                      <a:pt x="0" y="3"/>
                      <a:pt x="0" y="3"/>
                      <a:pt x="0" y="3"/>
                    </a:cubicBezTo>
                    <a:cubicBezTo>
                      <a:pt x="0" y="1"/>
                      <a:pt x="1" y="0"/>
                      <a:pt x="2" y="0"/>
                    </a:cubicBezTo>
                    <a:cubicBezTo>
                      <a:pt x="20" y="0"/>
                      <a:pt x="20" y="0"/>
                      <a:pt x="20" y="0"/>
                    </a:cubicBezTo>
                    <a:cubicBezTo>
                      <a:pt x="21" y="0"/>
                      <a:pt x="22" y="1"/>
                      <a:pt x="22" y="3"/>
                    </a:cubicBezTo>
                    <a:cubicBezTo>
                      <a:pt x="22" y="3"/>
                      <a:pt x="22" y="3"/>
                      <a:pt x="22" y="3"/>
                    </a:cubicBezTo>
                    <a:cubicBezTo>
                      <a:pt x="22" y="4"/>
                      <a:pt x="21" y="5"/>
                      <a:pt x="20" y="5"/>
                    </a:cubicBezTo>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2" name="Freeform 10"/>
              <p:cNvSpPr>
                <a:spLocks/>
              </p:cNvSpPr>
              <p:nvPr/>
            </p:nvSpPr>
            <p:spPr bwMode="auto">
              <a:xfrm>
                <a:off x="795338" y="2103438"/>
                <a:ext cx="82550" cy="388938"/>
              </a:xfrm>
              <a:custGeom>
                <a:avLst/>
                <a:gdLst>
                  <a:gd name="T0" fmla="*/ 22 w 22"/>
                  <a:gd name="T1" fmla="*/ 10 h 103"/>
                  <a:gd name="T2" fmla="*/ 11 w 22"/>
                  <a:gd name="T3" fmla="*/ 0 h 103"/>
                  <a:gd name="T4" fmla="*/ 11 w 22"/>
                  <a:gd name="T5" fmla="*/ 0 h 103"/>
                  <a:gd name="T6" fmla="*/ 0 w 22"/>
                  <a:gd name="T7" fmla="*/ 10 h 103"/>
                  <a:gd name="T8" fmla="*/ 0 w 22"/>
                  <a:gd name="T9" fmla="*/ 92 h 103"/>
                  <a:gd name="T10" fmla="*/ 11 w 22"/>
                  <a:gd name="T11" fmla="*/ 103 h 103"/>
                  <a:gd name="T12" fmla="*/ 11 w 22"/>
                  <a:gd name="T13" fmla="*/ 103 h 103"/>
                  <a:gd name="T14" fmla="*/ 22 w 22"/>
                  <a:gd name="T15" fmla="*/ 92 h 103"/>
                  <a:gd name="T16" fmla="*/ 22 w 22"/>
                  <a:gd name="T17"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03">
                    <a:moveTo>
                      <a:pt x="22" y="10"/>
                    </a:moveTo>
                    <a:cubicBezTo>
                      <a:pt x="22" y="4"/>
                      <a:pt x="17" y="0"/>
                      <a:pt x="11" y="0"/>
                    </a:cubicBezTo>
                    <a:cubicBezTo>
                      <a:pt x="11" y="0"/>
                      <a:pt x="11" y="0"/>
                      <a:pt x="11" y="0"/>
                    </a:cubicBezTo>
                    <a:cubicBezTo>
                      <a:pt x="5" y="0"/>
                      <a:pt x="0" y="4"/>
                      <a:pt x="0" y="10"/>
                    </a:cubicBezTo>
                    <a:cubicBezTo>
                      <a:pt x="0" y="92"/>
                      <a:pt x="0" y="92"/>
                      <a:pt x="0" y="92"/>
                    </a:cubicBezTo>
                    <a:cubicBezTo>
                      <a:pt x="0" y="98"/>
                      <a:pt x="5" y="103"/>
                      <a:pt x="11" y="103"/>
                    </a:cubicBezTo>
                    <a:cubicBezTo>
                      <a:pt x="11" y="103"/>
                      <a:pt x="11" y="103"/>
                      <a:pt x="11" y="103"/>
                    </a:cubicBezTo>
                    <a:cubicBezTo>
                      <a:pt x="17" y="103"/>
                      <a:pt x="22" y="98"/>
                      <a:pt x="22" y="92"/>
                    </a:cubicBezTo>
                    <a:lnTo>
                      <a:pt x="22" y="10"/>
                    </a:ln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3" name="Freeform 11"/>
              <p:cNvSpPr>
                <a:spLocks/>
              </p:cNvSpPr>
              <p:nvPr/>
            </p:nvSpPr>
            <p:spPr bwMode="auto">
              <a:xfrm>
                <a:off x="727075" y="2125663"/>
                <a:ext cx="57150" cy="366713"/>
              </a:xfrm>
              <a:custGeom>
                <a:avLst/>
                <a:gdLst>
                  <a:gd name="T0" fmla="*/ 15 w 15"/>
                  <a:gd name="T1" fmla="*/ 10 h 97"/>
                  <a:gd name="T2" fmla="*/ 7 w 15"/>
                  <a:gd name="T3" fmla="*/ 0 h 97"/>
                  <a:gd name="T4" fmla="*/ 7 w 15"/>
                  <a:gd name="T5" fmla="*/ 0 h 97"/>
                  <a:gd name="T6" fmla="*/ 0 w 15"/>
                  <a:gd name="T7" fmla="*/ 10 h 97"/>
                  <a:gd name="T8" fmla="*/ 0 w 15"/>
                  <a:gd name="T9" fmla="*/ 87 h 97"/>
                  <a:gd name="T10" fmla="*/ 7 w 15"/>
                  <a:gd name="T11" fmla="*/ 97 h 97"/>
                  <a:gd name="T12" fmla="*/ 7 w 15"/>
                  <a:gd name="T13" fmla="*/ 97 h 97"/>
                  <a:gd name="T14" fmla="*/ 15 w 15"/>
                  <a:gd name="T15" fmla="*/ 87 h 97"/>
                  <a:gd name="T16" fmla="*/ 15 w 15"/>
                  <a:gd name="T1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7">
                    <a:moveTo>
                      <a:pt x="15" y="10"/>
                    </a:moveTo>
                    <a:cubicBezTo>
                      <a:pt x="15" y="4"/>
                      <a:pt x="11" y="0"/>
                      <a:pt x="7" y="0"/>
                    </a:cubicBezTo>
                    <a:cubicBezTo>
                      <a:pt x="7" y="0"/>
                      <a:pt x="7" y="0"/>
                      <a:pt x="7" y="0"/>
                    </a:cubicBezTo>
                    <a:cubicBezTo>
                      <a:pt x="4" y="0"/>
                      <a:pt x="0" y="4"/>
                      <a:pt x="0" y="10"/>
                    </a:cubicBezTo>
                    <a:cubicBezTo>
                      <a:pt x="0" y="87"/>
                      <a:pt x="0" y="87"/>
                      <a:pt x="0" y="87"/>
                    </a:cubicBezTo>
                    <a:cubicBezTo>
                      <a:pt x="0" y="93"/>
                      <a:pt x="4" y="97"/>
                      <a:pt x="7" y="97"/>
                    </a:cubicBezTo>
                    <a:cubicBezTo>
                      <a:pt x="7" y="97"/>
                      <a:pt x="7" y="97"/>
                      <a:pt x="7" y="97"/>
                    </a:cubicBezTo>
                    <a:cubicBezTo>
                      <a:pt x="11" y="97"/>
                      <a:pt x="15" y="93"/>
                      <a:pt x="15" y="87"/>
                    </a:cubicBezTo>
                    <a:lnTo>
                      <a:pt x="15" y="10"/>
                    </a:ln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4" name="Freeform 12"/>
              <p:cNvSpPr>
                <a:spLocks/>
              </p:cNvSpPr>
              <p:nvPr/>
            </p:nvSpPr>
            <p:spPr bwMode="auto">
              <a:xfrm>
                <a:off x="893763" y="2125663"/>
                <a:ext cx="55563" cy="366713"/>
              </a:xfrm>
              <a:custGeom>
                <a:avLst/>
                <a:gdLst>
                  <a:gd name="T0" fmla="*/ 15 w 15"/>
                  <a:gd name="T1" fmla="*/ 10 h 97"/>
                  <a:gd name="T2" fmla="*/ 8 w 15"/>
                  <a:gd name="T3" fmla="*/ 0 h 97"/>
                  <a:gd name="T4" fmla="*/ 8 w 15"/>
                  <a:gd name="T5" fmla="*/ 0 h 97"/>
                  <a:gd name="T6" fmla="*/ 0 w 15"/>
                  <a:gd name="T7" fmla="*/ 10 h 97"/>
                  <a:gd name="T8" fmla="*/ 0 w 15"/>
                  <a:gd name="T9" fmla="*/ 87 h 97"/>
                  <a:gd name="T10" fmla="*/ 8 w 15"/>
                  <a:gd name="T11" fmla="*/ 97 h 97"/>
                  <a:gd name="T12" fmla="*/ 8 w 15"/>
                  <a:gd name="T13" fmla="*/ 97 h 97"/>
                  <a:gd name="T14" fmla="*/ 15 w 15"/>
                  <a:gd name="T15" fmla="*/ 87 h 97"/>
                  <a:gd name="T16" fmla="*/ 15 w 15"/>
                  <a:gd name="T1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7">
                    <a:moveTo>
                      <a:pt x="15" y="10"/>
                    </a:moveTo>
                    <a:cubicBezTo>
                      <a:pt x="15" y="4"/>
                      <a:pt x="12" y="0"/>
                      <a:pt x="8" y="0"/>
                    </a:cubicBezTo>
                    <a:cubicBezTo>
                      <a:pt x="8" y="0"/>
                      <a:pt x="8" y="0"/>
                      <a:pt x="8" y="0"/>
                    </a:cubicBezTo>
                    <a:cubicBezTo>
                      <a:pt x="4" y="0"/>
                      <a:pt x="0" y="4"/>
                      <a:pt x="0" y="10"/>
                    </a:cubicBezTo>
                    <a:cubicBezTo>
                      <a:pt x="0" y="87"/>
                      <a:pt x="0" y="87"/>
                      <a:pt x="0" y="87"/>
                    </a:cubicBezTo>
                    <a:cubicBezTo>
                      <a:pt x="0" y="93"/>
                      <a:pt x="4" y="97"/>
                      <a:pt x="8" y="97"/>
                    </a:cubicBezTo>
                    <a:cubicBezTo>
                      <a:pt x="8" y="97"/>
                      <a:pt x="8" y="97"/>
                      <a:pt x="8" y="97"/>
                    </a:cubicBezTo>
                    <a:cubicBezTo>
                      <a:pt x="12" y="97"/>
                      <a:pt x="15" y="93"/>
                      <a:pt x="15" y="87"/>
                    </a:cubicBezTo>
                    <a:lnTo>
                      <a:pt x="15" y="10"/>
                    </a:ln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48" name="空心弧 47"/>
            <p:cNvSpPr/>
            <p:nvPr/>
          </p:nvSpPr>
          <p:spPr>
            <a:xfrm>
              <a:off x="3357139" y="2378025"/>
              <a:ext cx="1294460" cy="1294460"/>
            </a:xfrm>
            <a:prstGeom prst="blockArc">
              <a:avLst>
                <a:gd name="adj1" fmla="val 16221204"/>
                <a:gd name="adj2" fmla="val 1740664"/>
                <a:gd name="adj3" fmla="val 17652"/>
              </a:avLst>
            </a:prstGeom>
            <a:solidFill>
              <a:srgbClr val="9DB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grpSp>
      <p:grpSp>
        <p:nvGrpSpPr>
          <p:cNvPr id="13" name="组合 12"/>
          <p:cNvGrpSpPr/>
          <p:nvPr/>
        </p:nvGrpSpPr>
        <p:grpSpPr>
          <a:xfrm>
            <a:off x="4752604" y="1277698"/>
            <a:ext cx="1529152" cy="1529152"/>
            <a:chOff x="4986776" y="2378025"/>
            <a:chExt cx="1295502" cy="1295501"/>
          </a:xfrm>
        </p:grpSpPr>
        <p:grpSp>
          <p:nvGrpSpPr>
            <p:cNvPr id="38" name="组合 37"/>
            <p:cNvGrpSpPr/>
            <p:nvPr/>
          </p:nvGrpSpPr>
          <p:grpSpPr>
            <a:xfrm>
              <a:off x="4986776" y="2378025"/>
              <a:ext cx="1295502" cy="1295501"/>
              <a:chOff x="5318245" y="2292023"/>
              <a:chExt cx="1543479" cy="1543478"/>
            </a:xfrm>
          </p:grpSpPr>
          <p:sp>
            <p:nvSpPr>
              <p:cNvPr id="44" name="同心圆 43"/>
              <p:cNvSpPr/>
              <p:nvPr/>
            </p:nvSpPr>
            <p:spPr>
              <a:xfrm>
                <a:off x="5318245" y="2292023"/>
                <a:ext cx="1543478" cy="1543478"/>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sp>
            <p:nvSpPr>
              <p:cNvPr id="45" name="空心弧 44"/>
              <p:cNvSpPr/>
              <p:nvPr/>
            </p:nvSpPr>
            <p:spPr>
              <a:xfrm>
                <a:off x="5319486" y="2292023"/>
                <a:ext cx="1542238" cy="1542238"/>
              </a:xfrm>
              <a:prstGeom prst="blockArc">
                <a:avLst>
                  <a:gd name="adj1" fmla="val 16221204"/>
                  <a:gd name="adj2" fmla="val 3738950"/>
                  <a:gd name="adj3" fmla="val 17717"/>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grpSp>
        <p:grpSp>
          <p:nvGrpSpPr>
            <p:cNvPr id="39" name="组合 38"/>
            <p:cNvGrpSpPr/>
            <p:nvPr/>
          </p:nvGrpSpPr>
          <p:grpSpPr>
            <a:xfrm>
              <a:off x="5396401" y="2758850"/>
              <a:ext cx="476250" cy="554037"/>
              <a:chOff x="2263775" y="2405063"/>
              <a:chExt cx="476250" cy="554037"/>
            </a:xfrm>
          </p:grpSpPr>
          <p:sp>
            <p:nvSpPr>
              <p:cNvPr id="40" name="Rectangle 18"/>
              <p:cNvSpPr>
                <a:spLocks noChangeArrowheads="1"/>
              </p:cNvSpPr>
              <p:nvPr/>
            </p:nvSpPr>
            <p:spPr bwMode="auto">
              <a:xfrm>
                <a:off x="2263775" y="2922588"/>
                <a:ext cx="382587" cy="36512"/>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 name="Freeform 19"/>
              <p:cNvSpPr>
                <a:spLocks/>
              </p:cNvSpPr>
              <p:nvPr/>
            </p:nvSpPr>
            <p:spPr bwMode="auto">
              <a:xfrm>
                <a:off x="2641600" y="2441575"/>
                <a:ext cx="98425" cy="163512"/>
              </a:xfrm>
              <a:custGeom>
                <a:avLst/>
                <a:gdLst>
                  <a:gd name="T0" fmla="*/ 25 w 26"/>
                  <a:gd name="T1" fmla="*/ 19 h 43"/>
                  <a:gd name="T2" fmla="*/ 23 w 26"/>
                  <a:gd name="T3" fmla="*/ 15 h 43"/>
                  <a:gd name="T4" fmla="*/ 10 w 26"/>
                  <a:gd name="T5" fmla="*/ 2 h 43"/>
                  <a:gd name="T6" fmla="*/ 2 w 26"/>
                  <a:gd name="T7" fmla="*/ 3 h 43"/>
                  <a:gd name="T8" fmla="*/ 2 w 26"/>
                  <a:gd name="T9" fmla="*/ 11 h 43"/>
                  <a:gd name="T10" fmla="*/ 14 w 26"/>
                  <a:gd name="T11" fmla="*/ 21 h 43"/>
                  <a:gd name="T12" fmla="*/ 15 w 26"/>
                  <a:gd name="T13" fmla="*/ 37 h 43"/>
                  <a:gd name="T14" fmla="*/ 21 w 26"/>
                  <a:gd name="T15" fmla="*/ 43 h 43"/>
                  <a:gd name="T16" fmla="*/ 26 w 26"/>
                  <a:gd name="T17" fmla="*/ 37 h 43"/>
                  <a:gd name="T18" fmla="*/ 25 w 26"/>
                  <a:gd name="T19" fmla="*/ 19 h 43"/>
                  <a:gd name="T20" fmla="*/ 25 w 26"/>
                  <a:gd name="T21"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3">
                    <a:moveTo>
                      <a:pt x="25" y="19"/>
                    </a:moveTo>
                    <a:cubicBezTo>
                      <a:pt x="25" y="17"/>
                      <a:pt x="25" y="16"/>
                      <a:pt x="23" y="15"/>
                    </a:cubicBezTo>
                    <a:cubicBezTo>
                      <a:pt x="10" y="2"/>
                      <a:pt x="10" y="2"/>
                      <a:pt x="10" y="2"/>
                    </a:cubicBezTo>
                    <a:cubicBezTo>
                      <a:pt x="8" y="0"/>
                      <a:pt x="4" y="1"/>
                      <a:pt x="2" y="3"/>
                    </a:cubicBezTo>
                    <a:cubicBezTo>
                      <a:pt x="0" y="5"/>
                      <a:pt x="0" y="9"/>
                      <a:pt x="2" y="11"/>
                    </a:cubicBezTo>
                    <a:cubicBezTo>
                      <a:pt x="14" y="21"/>
                      <a:pt x="14" y="21"/>
                      <a:pt x="14" y="21"/>
                    </a:cubicBezTo>
                    <a:cubicBezTo>
                      <a:pt x="15" y="37"/>
                      <a:pt x="15" y="37"/>
                      <a:pt x="15" y="37"/>
                    </a:cubicBezTo>
                    <a:cubicBezTo>
                      <a:pt x="15" y="40"/>
                      <a:pt x="18" y="43"/>
                      <a:pt x="21" y="43"/>
                    </a:cubicBezTo>
                    <a:cubicBezTo>
                      <a:pt x="24" y="42"/>
                      <a:pt x="26" y="40"/>
                      <a:pt x="26" y="37"/>
                    </a:cubicBezTo>
                    <a:cubicBezTo>
                      <a:pt x="25" y="19"/>
                      <a:pt x="25" y="19"/>
                      <a:pt x="25" y="19"/>
                    </a:cubicBezTo>
                    <a:cubicBezTo>
                      <a:pt x="25" y="19"/>
                      <a:pt x="25" y="19"/>
                      <a:pt x="25" y="19"/>
                    </a:cubicBez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 name="Freeform 20"/>
              <p:cNvSpPr>
                <a:spLocks/>
              </p:cNvSpPr>
              <p:nvPr/>
            </p:nvSpPr>
            <p:spPr bwMode="auto">
              <a:xfrm>
                <a:off x="2646363" y="2630488"/>
                <a:ext cx="93662" cy="276225"/>
              </a:xfrm>
              <a:custGeom>
                <a:avLst/>
                <a:gdLst>
                  <a:gd name="T0" fmla="*/ 19 w 25"/>
                  <a:gd name="T1" fmla="*/ 0 h 73"/>
                  <a:gd name="T2" fmla="*/ 19 w 25"/>
                  <a:gd name="T3" fmla="*/ 60 h 73"/>
                  <a:gd name="T4" fmla="*/ 12 w 25"/>
                  <a:gd name="T5" fmla="*/ 66 h 73"/>
                  <a:gd name="T6" fmla="*/ 6 w 25"/>
                  <a:gd name="T7" fmla="*/ 60 h 73"/>
                  <a:gd name="T8" fmla="*/ 6 w 25"/>
                  <a:gd name="T9" fmla="*/ 15 h 73"/>
                  <a:gd name="T10" fmla="*/ 0 w 25"/>
                  <a:gd name="T11" fmla="*/ 15 h 73"/>
                  <a:gd name="T12" fmla="*/ 0 w 25"/>
                  <a:gd name="T13" fmla="*/ 60 h 73"/>
                  <a:gd name="T14" fmla="*/ 12 w 25"/>
                  <a:gd name="T15" fmla="*/ 73 h 73"/>
                  <a:gd name="T16" fmla="*/ 25 w 25"/>
                  <a:gd name="T17" fmla="*/ 60 h 73"/>
                  <a:gd name="T18" fmla="*/ 25 w 25"/>
                  <a:gd name="T19" fmla="*/ 0 h 73"/>
                  <a:gd name="T20" fmla="*/ 19 w 25"/>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73">
                    <a:moveTo>
                      <a:pt x="19" y="0"/>
                    </a:moveTo>
                    <a:cubicBezTo>
                      <a:pt x="19" y="60"/>
                      <a:pt x="19" y="60"/>
                      <a:pt x="19" y="60"/>
                    </a:cubicBezTo>
                    <a:cubicBezTo>
                      <a:pt x="19" y="63"/>
                      <a:pt x="16" y="66"/>
                      <a:pt x="12" y="66"/>
                    </a:cubicBezTo>
                    <a:cubicBezTo>
                      <a:pt x="9" y="66"/>
                      <a:pt x="6" y="63"/>
                      <a:pt x="6" y="60"/>
                    </a:cubicBezTo>
                    <a:cubicBezTo>
                      <a:pt x="6" y="15"/>
                      <a:pt x="6" y="15"/>
                      <a:pt x="6" y="15"/>
                    </a:cubicBezTo>
                    <a:cubicBezTo>
                      <a:pt x="0" y="15"/>
                      <a:pt x="0" y="15"/>
                      <a:pt x="0" y="15"/>
                    </a:cubicBezTo>
                    <a:cubicBezTo>
                      <a:pt x="0" y="60"/>
                      <a:pt x="0" y="60"/>
                      <a:pt x="0" y="60"/>
                    </a:cubicBezTo>
                    <a:cubicBezTo>
                      <a:pt x="0" y="67"/>
                      <a:pt x="5" y="73"/>
                      <a:pt x="12" y="73"/>
                    </a:cubicBezTo>
                    <a:cubicBezTo>
                      <a:pt x="19" y="73"/>
                      <a:pt x="25" y="67"/>
                      <a:pt x="25" y="60"/>
                    </a:cubicBezTo>
                    <a:cubicBezTo>
                      <a:pt x="25" y="0"/>
                      <a:pt x="25" y="0"/>
                      <a:pt x="25" y="0"/>
                    </a:cubicBezTo>
                    <a:lnTo>
                      <a:pt x="19" y="0"/>
                    </a:ln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 name="Freeform 21"/>
              <p:cNvSpPr>
                <a:spLocks noEditPoints="1"/>
              </p:cNvSpPr>
              <p:nvPr/>
            </p:nvSpPr>
            <p:spPr bwMode="auto">
              <a:xfrm>
                <a:off x="2301875" y="2405063"/>
                <a:ext cx="314325" cy="487362"/>
              </a:xfrm>
              <a:custGeom>
                <a:avLst/>
                <a:gdLst>
                  <a:gd name="T0" fmla="*/ 73 w 83"/>
                  <a:gd name="T1" fmla="*/ 0 h 129"/>
                  <a:gd name="T2" fmla="*/ 11 w 83"/>
                  <a:gd name="T3" fmla="*/ 0 h 129"/>
                  <a:gd name="T4" fmla="*/ 0 w 83"/>
                  <a:gd name="T5" fmla="*/ 11 h 129"/>
                  <a:gd name="T6" fmla="*/ 0 w 83"/>
                  <a:gd name="T7" fmla="*/ 92 h 129"/>
                  <a:gd name="T8" fmla="*/ 0 w 83"/>
                  <a:gd name="T9" fmla="*/ 109 h 129"/>
                  <a:gd name="T10" fmla="*/ 0 w 83"/>
                  <a:gd name="T11" fmla="*/ 129 h 129"/>
                  <a:gd name="T12" fmla="*/ 83 w 83"/>
                  <a:gd name="T13" fmla="*/ 129 h 129"/>
                  <a:gd name="T14" fmla="*/ 83 w 83"/>
                  <a:gd name="T15" fmla="*/ 109 h 129"/>
                  <a:gd name="T16" fmla="*/ 83 w 83"/>
                  <a:gd name="T17" fmla="*/ 92 h 129"/>
                  <a:gd name="T18" fmla="*/ 83 w 83"/>
                  <a:gd name="T19" fmla="*/ 11 h 129"/>
                  <a:gd name="T20" fmla="*/ 73 w 83"/>
                  <a:gd name="T21" fmla="*/ 0 h 129"/>
                  <a:gd name="T22" fmla="*/ 13 w 83"/>
                  <a:gd name="T23" fmla="*/ 27 h 129"/>
                  <a:gd name="T24" fmla="*/ 24 w 83"/>
                  <a:gd name="T25" fmla="*/ 16 h 129"/>
                  <a:gd name="T26" fmla="*/ 58 w 83"/>
                  <a:gd name="T27" fmla="*/ 16 h 129"/>
                  <a:gd name="T28" fmla="*/ 68 w 83"/>
                  <a:gd name="T29" fmla="*/ 27 h 129"/>
                  <a:gd name="T30" fmla="*/ 68 w 83"/>
                  <a:gd name="T31" fmla="*/ 33 h 129"/>
                  <a:gd name="T32" fmla="*/ 58 w 83"/>
                  <a:gd name="T33" fmla="*/ 44 h 129"/>
                  <a:gd name="T34" fmla="*/ 24 w 83"/>
                  <a:gd name="T35" fmla="*/ 44 h 129"/>
                  <a:gd name="T36" fmla="*/ 13 w 83"/>
                  <a:gd name="T37" fmla="*/ 33 h 129"/>
                  <a:gd name="T38" fmla="*/ 13 w 83"/>
                  <a:gd name="T39" fmla="*/ 2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29">
                    <a:moveTo>
                      <a:pt x="73" y="0"/>
                    </a:moveTo>
                    <a:cubicBezTo>
                      <a:pt x="11" y="0"/>
                      <a:pt x="11" y="0"/>
                      <a:pt x="11" y="0"/>
                    </a:cubicBezTo>
                    <a:cubicBezTo>
                      <a:pt x="5" y="0"/>
                      <a:pt x="0" y="5"/>
                      <a:pt x="0" y="11"/>
                    </a:cubicBezTo>
                    <a:cubicBezTo>
                      <a:pt x="0" y="92"/>
                      <a:pt x="0" y="92"/>
                      <a:pt x="0" y="92"/>
                    </a:cubicBezTo>
                    <a:cubicBezTo>
                      <a:pt x="0" y="109"/>
                      <a:pt x="0" y="109"/>
                      <a:pt x="0" y="109"/>
                    </a:cubicBezTo>
                    <a:cubicBezTo>
                      <a:pt x="0" y="129"/>
                      <a:pt x="0" y="129"/>
                      <a:pt x="0" y="129"/>
                    </a:cubicBezTo>
                    <a:cubicBezTo>
                      <a:pt x="83" y="129"/>
                      <a:pt x="83" y="129"/>
                      <a:pt x="83" y="129"/>
                    </a:cubicBezTo>
                    <a:cubicBezTo>
                      <a:pt x="83" y="109"/>
                      <a:pt x="83" y="109"/>
                      <a:pt x="83" y="109"/>
                    </a:cubicBezTo>
                    <a:cubicBezTo>
                      <a:pt x="83" y="92"/>
                      <a:pt x="83" y="92"/>
                      <a:pt x="83" y="92"/>
                    </a:cubicBezTo>
                    <a:cubicBezTo>
                      <a:pt x="83" y="11"/>
                      <a:pt x="83" y="11"/>
                      <a:pt x="83" y="11"/>
                    </a:cubicBezTo>
                    <a:cubicBezTo>
                      <a:pt x="83" y="5"/>
                      <a:pt x="78" y="0"/>
                      <a:pt x="73" y="0"/>
                    </a:cubicBezTo>
                    <a:close/>
                    <a:moveTo>
                      <a:pt x="13" y="27"/>
                    </a:moveTo>
                    <a:cubicBezTo>
                      <a:pt x="13" y="21"/>
                      <a:pt x="18" y="16"/>
                      <a:pt x="24" y="16"/>
                    </a:cubicBezTo>
                    <a:cubicBezTo>
                      <a:pt x="58" y="16"/>
                      <a:pt x="58" y="16"/>
                      <a:pt x="58" y="16"/>
                    </a:cubicBezTo>
                    <a:cubicBezTo>
                      <a:pt x="64" y="16"/>
                      <a:pt x="68" y="21"/>
                      <a:pt x="68" y="27"/>
                    </a:cubicBezTo>
                    <a:cubicBezTo>
                      <a:pt x="68" y="33"/>
                      <a:pt x="68" y="33"/>
                      <a:pt x="68" y="33"/>
                    </a:cubicBezTo>
                    <a:cubicBezTo>
                      <a:pt x="68" y="39"/>
                      <a:pt x="64" y="44"/>
                      <a:pt x="58" y="44"/>
                    </a:cubicBezTo>
                    <a:cubicBezTo>
                      <a:pt x="24" y="44"/>
                      <a:pt x="24" y="44"/>
                      <a:pt x="24" y="44"/>
                    </a:cubicBezTo>
                    <a:cubicBezTo>
                      <a:pt x="18" y="44"/>
                      <a:pt x="13" y="39"/>
                      <a:pt x="13" y="33"/>
                    </a:cubicBezTo>
                    <a:lnTo>
                      <a:pt x="13" y="27"/>
                    </a:ln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grpSp>
        <p:nvGrpSpPr>
          <p:cNvPr id="14" name="组合 13"/>
          <p:cNvGrpSpPr/>
          <p:nvPr/>
        </p:nvGrpSpPr>
        <p:grpSpPr>
          <a:xfrm>
            <a:off x="6595522" y="1277698"/>
            <a:ext cx="1529152" cy="1529152"/>
            <a:chOff x="9460299" y="2020375"/>
            <a:chExt cx="1625786" cy="1625785"/>
          </a:xfrm>
        </p:grpSpPr>
        <p:grpSp>
          <p:nvGrpSpPr>
            <p:cNvPr id="19" name="组合 18"/>
            <p:cNvGrpSpPr/>
            <p:nvPr/>
          </p:nvGrpSpPr>
          <p:grpSpPr>
            <a:xfrm>
              <a:off x="9460299" y="2020375"/>
              <a:ext cx="1625786" cy="1625785"/>
              <a:chOff x="5318245" y="2292023"/>
              <a:chExt cx="1543479" cy="1543478"/>
            </a:xfrm>
          </p:grpSpPr>
          <p:sp>
            <p:nvSpPr>
              <p:cNvPr id="27" name="同心圆 26"/>
              <p:cNvSpPr/>
              <p:nvPr/>
            </p:nvSpPr>
            <p:spPr>
              <a:xfrm>
                <a:off x="5318245" y="2292023"/>
                <a:ext cx="1543478" cy="1543478"/>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sp>
            <p:nvSpPr>
              <p:cNvPr id="37" name="空心弧 36"/>
              <p:cNvSpPr/>
              <p:nvPr/>
            </p:nvSpPr>
            <p:spPr>
              <a:xfrm>
                <a:off x="5319486" y="2292023"/>
                <a:ext cx="1542238" cy="1542238"/>
              </a:xfrm>
              <a:prstGeom prst="blockArc">
                <a:avLst>
                  <a:gd name="adj1" fmla="val 16221204"/>
                  <a:gd name="adj2" fmla="val 21060889"/>
                  <a:gd name="adj3" fmla="val 17798"/>
                </a:avLst>
              </a:prstGeom>
              <a:solidFill>
                <a:srgbClr val="128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grpSp>
        <p:grpSp>
          <p:nvGrpSpPr>
            <p:cNvPr id="20" name="组合 19"/>
            <p:cNvGrpSpPr/>
            <p:nvPr/>
          </p:nvGrpSpPr>
          <p:grpSpPr>
            <a:xfrm>
              <a:off x="10012840" y="2506189"/>
              <a:ext cx="520701" cy="687388"/>
              <a:chOff x="2149475" y="2638425"/>
              <a:chExt cx="520701" cy="687388"/>
            </a:xfrm>
          </p:grpSpPr>
          <p:sp>
            <p:nvSpPr>
              <p:cNvPr id="21" name="Freeform 27"/>
              <p:cNvSpPr>
                <a:spLocks/>
              </p:cNvSpPr>
              <p:nvPr/>
            </p:nvSpPr>
            <p:spPr bwMode="auto">
              <a:xfrm>
                <a:off x="2217738" y="2755900"/>
                <a:ext cx="452438" cy="101600"/>
              </a:xfrm>
              <a:custGeom>
                <a:avLst/>
                <a:gdLst>
                  <a:gd name="T0" fmla="*/ 108 w 120"/>
                  <a:gd name="T1" fmla="*/ 0 h 27"/>
                  <a:gd name="T2" fmla="*/ 13 w 120"/>
                  <a:gd name="T3" fmla="*/ 0 h 27"/>
                  <a:gd name="T4" fmla="*/ 0 w 120"/>
                  <a:gd name="T5" fmla="*/ 13 h 27"/>
                  <a:gd name="T6" fmla="*/ 0 w 120"/>
                  <a:gd name="T7" fmla="*/ 27 h 27"/>
                  <a:gd name="T8" fmla="*/ 120 w 120"/>
                  <a:gd name="T9" fmla="*/ 27 h 27"/>
                  <a:gd name="T10" fmla="*/ 120 w 120"/>
                  <a:gd name="T11" fmla="*/ 13 h 27"/>
                  <a:gd name="T12" fmla="*/ 108 w 120"/>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120" h="27">
                    <a:moveTo>
                      <a:pt x="108" y="0"/>
                    </a:moveTo>
                    <a:cubicBezTo>
                      <a:pt x="13" y="0"/>
                      <a:pt x="13" y="0"/>
                      <a:pt x="13" y="0"/>
                    </a:cubicBezTo>
                    <a:cubicBezTo>
                      <a:pt x="6" y="0"/>
                      <a:pt x="0" y="6"/>
                      <a:pt x="0" y="13"/>
                    </a:cubicBezTo>
                    <a:cubicBezTo>
                      <a:pt x="0" y="27"/>
                      <a:pt x="0" y="27"/>
                      <a:pt x="0" y="27"/>
                    </a:cubicBezTo>
                    <a:cubicBezTo>
                      <a:pt x="120" y="27"/>
                      <a:pt x="120" y="27"/>
                      <a:pt x="120" y="27"/>
                    </a:cubicBezTo>
                    <a:cubicBezTo>
                      <a:pt x="120" y="13"/>
                      <a:pt x="120" y="13"/>
                      <a:pt x="120" y="13"/>
                    </a:cubicBezTo>
                    <a:cubicBezTo>
                      <a:pt x="120" y="6"/>
                      <a:pt x="115" y="0"/>
                      <a:pt x="108" y="0"/>
                    </a:cubicBezTo>
                    <a:close/>
                  </a:path>
                </a:pathLst>
              </a:cu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2" name="Rectangle 28"/>
              <p:cNvSpPr>
                <a:spLocks noChangeArrowheads="1"/>
              </p:cNvSpPr>
              <p:nvPr/>
            </p:nvSpPr>
            <p:spPr bwMode="auto">
              <a:xfrm>
                <a:off x="2217738" y="2868613"/>
                <a:ext cx="176213" cy="38100"/>
              </a:xfrm>
              <a:prstGeom prst="rect">
                <a:avLst/>
              </a:prstGeom>
              <a:solidFill>
                <a:srgbClr val="128C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3" name="Oval 29"/>
              <p:cNvSpPr>
                <a:spLocks noChangeArrowheads="1"/>
              </p:cNvSpPr>
              <p:nvPr/>
            </p:nvSpPr>
            <p:spPr bwMode="auto">
              <a:xfrm>
                <a:off x="2413000" y="2638425"/>
                <a:ext cx="95250" cy="93662"/>
              </a:xfrm>
              <a:prstGeom prst="ellipse">
                <a:avLst/>
              </a:pr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4" name="Oval 30"/>
              <p:cNvSpPr>
                <a:spLocks noChangeArrowheads="1"/>
              </p:cNvSpPr>
              <p:nvPr/>
            </p:nvSpPr>
            <p:spPr bwMode="auto">
              <a:xfrm>
                <a:off x="2557463" y="2638425"/>
                <a:ext cx="93663" cy="93662"/>
              </a:xfrm>
              <a:prstGeom prst="ellipse">
                <a:avLst/>
              </a:pr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5" name="Oval 31"/>
              <p:cNvSpPr>
                <a:spLocks noChangeArrowheads="1"/>
              </p:cNvSpPr>
              <p:nvPr/>
            </p:nvSpPr>
            <p:spPr bwMode="auto">
              <a:xfrm>
                <a:off x="2511425" y="2663825"/>
                <a:ext cx="46038" cy="46037"/>
              </a:xfrm>
              <a:prstGeom prst="ellipse">
                <a:avLst/>
              </a:pr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6" name="Freeform 32"/>
              <p:cNvSpPr>
                <a:spLocks/>
              </p:cNvSpPr>
              <p:nvPr/>
            </p:nvSpPr>
            <p:spPr bwMode="auto">
              <a:xfrm>
                <a:off x="2149475" y="2944813"/>
                <a:ext cx="312738" cy="381000"/>
              </a:xfrm>
              <a:custGeom>
                <a:avLst/>
                <a:gdLst>
                  <a:gd name="T0" fmla="*/ 69 w 83"/>
                  <a:gd name="T1" fmla="*/ 51 h 101"/>
                  <a:gd name="T2" fmla="*/ 41 w 83"/>
                  <a:gd name="T3" fmla="*/ 101 h 101"/>
                  <a:gd name="T4" fmla="*/ 14 w 83"/>
                  <a:gd name="T5" fmla="*/ 51 h 101"/>
                  <a:gd name="T6" fmla="*/ 41 w 83"/>
                  <a:gd name="T7" fmla="*/ 0 h 101"/>
                  <a:gd name="T8" fmla="*/ 69 w 83"/>
                  <a:gd name="T9" fmla="*/ 51 h 101"/>
                </a:gdLst>
                <a:ahLst/>
                <a:cxnLst>
                  <a:cxn ang="0">
                    <a:pos x="T0" y="T1"/>
                  </a:cxn>
                  <a:cxn ang="0">
                    <a:pos x="T2" y="T3"/>
                  </a:cxn>
                  <a:cxn ang="0">
                    <a:pos x="T4" y="T5"/>
                  </a:cxn>
                  <a:cxn ang="0">
                    <a:pos x="T6" y="T7"/>
                  </a:cxn>
                  <a:cxn ang="0">
                    <a:pos x="T8" y="T9"/>
                  </a:cxn>
                </a:cxnLst>
                <a:rect l="0" t="0" r="r" b="b"/>
                <a:pathLst>
                  <a:path w="83" h="101">
                    <a:moveTo>
                      <a:pt x="69" y="51"/>
                    </a:moveTo>
                    <a:cubicBezTo>
                      <a:pt x="83" y="79"/>
                      <a:pt x="70" y="101"/>
                      <a:pt x="41" y="101"/>
                    </a:cubicBezTo>
                    <a:cubicBezTo>
                      <a:pt x="12" y="101"/>
                      <a:pt x="0" y="79"/>
                      <a:pt x="14" y="51"/>
                    </a:cubicBezTo>
                    <a:cubicBezTo>
                      <a:pt x="28" y="23"/>
                      <a:pt x="40" y="0"/>
                      <a:pt x="41" y="0"/>
                    </a:cubicBezTo>
                    <a:cubicBezTo>
                      <a:pt x="42" y="0"/>
                      <a:pt x="55" y="23"/>
                      <a:pt x="69" y="51"/>
                    </a:cubicBezTo>
                    <a:close/>
                  </a:path>
                </a:pathLst>
              </a:cu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grpSp>
        <p:nvGrpSpPr>
          <p:cNvPr id="15" name="组合 14"/>
          <p:cNvGrpSpPr/>
          <p:nvPr/>
        </p:nvGrpSpPr>
        <p:grpSpPr>
          <a:xfrm>
            <a:off x="1006781" y="1277698"/>
            <a:ext cx="1559146" cy="1559146"/>
            <a:chOff x="3518381" y="1989818"/>
            <a:chExt cx="1657675" cy="1657674"/>
          </a:xfrm>
        </p:grpSpPr>
        <p:sp>
          <p:nvSpPr>
            <p:cNvPr id="16" name="Freeform 38"/>
            <p:cNvSpPr>
              <a:spLocks noEditPoints="1"/>
            </p:cNvSpPr>
            <p:nvPr/>
          </p:nvSpPr>
          <p:spPr bwMode="auto">
            <a:xfrm>
              <a:off x="4066230" y="2522858"/>
              <a:ext cx="561975" cy="579437"/>
            </a:xfrm>
            <a:custGeom>
              <a:avLst/>
              <a:gdLst>
                <a:gd name="T0" fmla="*/ 117 w 149"/>
                <a:gd name="T1" fmla="*/ 38 h 153"/>
                <a:gd name="T2" fmla="*/ 95 w 149"/>
                <a:gd name="T3" fmla="*/ 53 h 153"/>
                <a:gd name="T4" fmla="*/ 93 w 149"/>
                <a:gd name="T5" fmla="*/ 53 h 153"/>
                <a:gd name="T6" fmla="*/ 89 w 149"/>
                <a:gd name="T7" fmla="*/ 46 h 153"/>
                <a:gd name="T8" fmla="*/ 73 w 149"/>
                <a:gd name="T9" fmla="*/ 17 h 153"/>
                <a:gd name="T10" fmla="*/ 92 w 149"/>
                <a:gd name="T11" fmla="*/ 2 h 153"/>
                <a:gd name="T12" fmla="*/ 113 w 149"/>
                <a:gd name="T13" fmla="*/ 29 h 153"/>
                <a:gd name="T14" fmla="*/ 118 w 149"/>
                <a:gd name="T15" fmla="*/ 37 h 153"/>
                <a:gd name="T16" fmla="*/ 87 w 149"/>
                <a:gd name="T17" fmla="*/ 0 h 153"/>
                <a:gd name="T18" fmla="*/ 48 w 149"/>
                <a:gd name="T19" fmla="*/ 2 h 153"/>
                <a:gd name="T20" fmla="*/ 28 w 149"/>
                <a:gd name="T21" fmla="*/ 38 h 153"/>
                <a:gd name="T22" fmla="*/ 55 w 149"/>
                <a:gd name="T23" fmla="*/ 43 h 153"/>
                <a:gd name="T24" fmla="*/ 71 w 149"/>
                <a:gd name="T25" fmla="*/ 16 h 153"/>
                <a:gd name="T26" fmla="*/ 71 w 149"/>
                <a:gd name="T27" fmla="*/ 16 h 153"/>
                <a:gd name="T28" fmla="*/ 94 w 149"/>
                <a:gd name="T29" fmla="*/ 153 h 153"/>
                <a:gd name="T30" fmla="*/ 116 w 149"/>
                <a:gd name="T31" fmla="*/ 137 h 153"/>
                <a:gd name="T32" fmla="*/ 126 w 149"/>
                <a:gd name="T33" fmla="*/ 114 h 153"/>
                <a:gd name="T34" fmla="*/ 117 w 149"/>
                <a:gd name="T35" fmla="*/ 107 h 153"/>
                <a:gd name="T36" fmla="*/ 89 w 149"/>
                <a:gd name="T37" fmla="*/ 91 h 153"/>
                <a:gd name="T38" fmla="*/ 82 w 149"/>
                <a:gd name="T39" fmla="*/ 107 h 153"/>
                <a:gd name="T40" fmla="*/ 75 w 149"/>
                <a:gd name="T41" fmla="*/ 123 h 153"/>
                <a:gd name="T42" fmla="*/ 84 w 149"/>
                <a:gd name="T43" fmla="*/ 137 h 153"/>
                <a:gd name="T44" fmla="*/ 128 w 149"/>
                <a:gd name="T45" fmla="*/ 113 h 153"/>
                <a:gd name="T46" fmla="*/ 149 w 149"/>
                <a:gd name="T47" fmla="*/ 97 h 153"/>
                <a:gd name="T48" fmla="*/ 148 w 149"/>
                <a:gd name="T49" fmla="*/ 93 h 153"/>
                <a:gd name="T50" fmla="*/ 104 w 149"/>
                <a:gd name="T51" fmla="*/ 71 h 153"/>
                <a:gd name="T52" fmla="*/ 122 w 149"/>
                <a:gd name="T53" fmla="*/ 102 h 153"/>
                <a:gd name="T54" fmla="*/ 125 w 149"/>
                <a:gd name="T55" fmla="*/ 106 h 153"/>
                <a:gd name="T56" fmla="*/ 128 w 149"/>
                <a:gd name="T57" fmla="*/ 113 h 153"/>
                <a:gd name="T58" fmla="*/ 15 w 149"/>
                <a:gd name="T59" fmla="*/ 68 h 153"/>
                <a:gd name="T60" fmla="*/ 2 w 149"/>
                <a:gd name="T61" fmla="*/ 99 h 153"/>
                <a:gd name="T62" fmla="*/ 25 w 149"/>
                <a:gd name="T63" fmla="*/ 108 h 153"/>
                <a:gd name="T64" fmla="*/ 42 w 149"/>
                <a:gd name="T65" fmla="*/ 81 h 153"/>
                <a:gd name="T66" fmla="*/ 46 w 149"/>
                <a:gd name="T67" fmla="*/ 74 h 153"/>
                <a:gd name="T68" fmla="*/ 44 w 149"/>
                <a:gd name="T69" fmla="*/ 71 h 153"/>
                <a:gd name="T70" fmla="*/ 21 w 149"/>
                <a:gd name="T71" fmla="*/ 60 h 153"/>
                <a:gd name="T72" fmla="*/ 0 w 149"/>
                <a:gd name="T73" fmla="*/ 61 h 153"/>
                <a:gd name="T74" fmla="*/ 3 w 149"/>
                <a:gd name="T75" fmla="*/ 105 h 153"/>
                <a:gd name="T76" fmla="*/ 24 w 149"/>
                <a:gd name="T77" fmla="*/ 137 h 153"/>
                <a:gd name="T78" fmla="*/ 65 w 149"/>
                <a:gd name="T79" fmla="*/ 137 h 153"/>
                <a:gd name="T80" fmla="*/ 56 w 149"/>
                <a:gd name="T81" fmla="*/ 111 h 153"/>
                <a:gd name="T82" fmla="*/ 25 w 149"/>
                <a:gd name="T83" fmla="*/ 111 h 153"/>
                <a:gd name="T84" fmla="*/ 24 w 149"/>
                <a:gd name="T85" fmla="*/ 11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53">
                  <a:moveTo>
                    <a:pt x="118" y="37"/>
                  </a:moveTo>
                  <a:cubicBezTo>
                    <a:pt x="117" y="38"/>
                    <a:pt x="117" y="38"/>
                    <a:pt x="117" y="38"/>
                  </a:cubicBezTo>
                  <a:cubicBezTo>
                    <a:pt x="111" y="51"/>
                    <a:pt x="111" y="51"/>
                    <a:pt x="111" y="51"/>
                  </a:cubicBezTo>
                  <a:cubicBezTo>
                    <a:pt x="95" y="53"/>
                    <a:pt x="95" y="53"/>
                    <a:pt x="95" y="53"/>
                  </a:cubicBezTo>
                  <a:cubicBezTo>
                    <a:pt x="93" y="53"/>
                    <a:pt x="93" y="53"/>
                    <a:pt x="93" y="53"/>
                  </a:cubicBezTo>
                  <a:cubicBezTo>
                    <a:pt x="93" y="53"/>
                    <a:pt x="93" y="53"/>
                    <a:pt x="93" y="53"/>
                  </a:cubicBezTo>
                  <a:cubicBezTo>
                    <a:pt x="76" y="55"/>
                    <a:pt x="76" y="55"/>
                    <a:pt x="76" y="55"/>
                  </a:cubicBezTo>
                  <a:cubicBezTo>
                    <a:pt x="89" y="46"/>
                    <a:pt x="89" y="46"/>
                    <a:pt x="89" y="46"/>
                  </a:cubicBezTo>
                  <a:cubicBezTo>
                    <a:pt x="84" y="37"/>
                    <a:pt x="79" y="29"/>
                    <a:pt x="76" y="22"/>
                  </a:cubicBezTo>
                  <a:cubicBezTo>
                    <a:pt x="75" y="21"/>
                    <a:pt x="74" y="19"/>
                    <a:pt x="73" y="17"/>
                  </a:cubicBezTo>
                  <a:cubicBezTo>
                    <a:pt x="74" y="16"/>
                    <a:pt x="76" y="14"/>
                    <a:pt x="77" y="12"/>
                  </a:cubicBezTo>
                  <a:cubicBezTo>
                    <a:pt x="81" y="7"/>
                    <a:pt x="87" y="2"/>
                    <a:pt x="92" y="2"/>
                  </a:cubicBezTo>
                  <a:cubicBezTo>
                    <a:pt x="96" y="2"/>
                    <a:pt x="99" y="4"/>
                    <a:pt x="102" y="9"/>
                  </a:cubicBezTo>
                  <a:cubicBezTo>
                    <a:pt x="113" y="29"/>
                    <a:pt x="113" y="29"/>
                    <a:pt x="113" y="29"/>
                  </a:cubicBezTo>
                  <a:cubicBezTo>
                    <a:pt x="126" y="19"/>
                    <a:pt x="126" y="19"/>
                    <a:pt x="126" y="19"/>
                  </a:cubicBezTo>
                  <a:lnTo>
                    <a:pt x="118" y="37"/>
                  </a:lnTo>
                  <a:close/>
                  <a:moveTo>
                    <a:pt x="75" y="10"/>
                  </a:moveTo>
                  <a:cubicBezTo>
                    <a:pt x="78" y="6"/>
                    <a:pt x="82" y="2"/>
                    <a:pt x="87" y="0"/>
                  </a:cubicBezTo>
                  <a:cubicBezTo>
                    <a:pt x="51" y="0"/>
                    <a:pt x="51" y="0"/>
                    <a:pt x="51" y="0"/>
                  </a:cubicBezTo>
                  <a:cubicBezTo>
                    <a:pt x="50" y="1"/>
                    <a:pt x="49" y="2"/>
                    <a:pt x="48" y="2"/>
                  </a:cubicBezTo>
                  <a:cubicBezTo>
                    <a:pt x="48" y="3"/>
                    <a:pt x="48" y="3"/>
                    <a:pt x="48" y="3"/>
                  </a:cubicBezTo>
                  <a:cubicBezTo>
                    <a:pt x="28" y="38"/>
                    <a:pt x="28" y="38"/>
                    <a:pt x="28" y="38"/>
                  </a:cubicBezTo>
                  <a:cubicBezTo>
                    <a:pt x="50" y="52"/>
                    <a:pt x="50" y="52"/>
                    <a:pt x="50" y="52"/>
                  </a:cubicBezTo>
                  <a:cubicBezTo>
                    <a:pt x="52" y="49"/>
                    <a:pt x="54" y="46"/>
                    <a:pt x="55" y="43"/>
                  </a:cubicBezTo>
                  <a:cubicBezTo>
                    <a:pt x="68" y="21"/>
                    <a:pt x="68" y="21"/>
                    <a:pt x="68" y="21"/>
                  </a:cubicBezTo>
                  <a:cubicBezTo>
                    <a:pt x="69" y="20"/>
                    <a:pt x="69" y="18"/>
                    <a:pt x="71" y="16"/>
                  </a:cubicBezTo>
                  <a:cubicBezTo>
                    <a:pt x="71" y="16"/>
                    <a:pt x="71" y="16"/>
                    <a:pt x="71" y="16"/>
                  </a:cubicBezTo>
                  <a:cubicBezTo>
                    <a:pt x="71" y="16"/>
                    <a:pt x="71" y="16"/>
                    <a:pt x="71" y="16"/>
                  </a:cubicBezTo>
                  <a:cubicBezTo>
                    <a:pt x="72" y="14"/>
                    <a:pt x="74" y="12"/>
                    <a:pt x="75" y="10"/>
                  </a:cubicBezTo>
                  <a:close/>
                  <a:moveTo>
                    <a:pt x="94" y="153"/>
                  </a:moveTo>
                  <a:cubicBezTo>
                    <a:pt x="93" y="137"/>
                    <a:pt x="93" y="137"/>
                    <a:pt x="93" y="137"/>
                  </a:cubicBezTo>
                  <a:cubicBezTo>
                    <a:pt x="116" y="137"/>
                    <a:pt x="116" y="137"/>
                    <a:pt x="116" y="137"/>
                  </a:cubicBezTo>
                  <a:cubicBezTo>
                    <a:pt x="121" y="136"/>
                    <a:pt x="124" y="135"/>
                    <a:pt x="126" y="132"/>
                  </a:cubicBezTo>
                  <a:cubicBezTo>
                    <a:pt x="129" y="127"/>
                    <a:pt x="128" y="120"/>
                    <a:pt x="126" y="114"/>
                  </a:cubicBezTo>
                  <a:cubicBezTo>
                    <a:pt x="125" y="112"/>
                    <a:pt x="124" y="110"/>
                    <a:pt x="123" y="108"/>
                  </a:cubicBezTo>
                  <a:cubicBezTo>
                    <a:pt x="121" y="108"/>
                    <a:pt x="119" y="107"/>
                    <a:pt x="117" y="107"/>
                  </a:cubicBezTo>
                  <a:cubicBezTo>
                    <a:pt x="110" y="107"/>
                    <a:pt x="100" y="107"/>
                    <a:pt x="90" y="107"/>
                  </a:cubicBezTo>
                  <a:cubicBezTo>
                    <a:pt x="89" y="91"/>
                    <a:pt x="89" y="91"/>
                    <a:pt x="89" y="91"/>
                  </a:cubicBezTo>
                  <a:cubicBezTo>
                    <a:pt x="82" y="107"/>
                    <a:pt x="82" y="107"/>
                    <a:pt x="82" y="107"/>
                  </a:cubicBezTo>
                  <a:cubicBezTo>
                    <a:pt x="82" y="107"/>
                    <a:pt x="82" y="107"/>
                    <a:pt x="82" y="107"/>
                  </a:cubicBezTo>
                  <a:cubicBezTo>
                    <a:pt x="81" y="109"/>
                    <a:pt x="81" y="109"/>
                    <a:pt x="81" y="109"/>
                  </a:cubicBezTo>
                  <a:cubicBezTo>
                    <a:pt x="75" y="123"/>
                    <a:pt x="75" y="123"/>
                    <a:pt x="75" y="123"/>
                  </a:cubicBezTo>
                  <a:cubicBezTo>
                    <a:pt x="83" y="135"/>
                    <a:pt x="83" y="135"/>
                    <a:pt x="83" y="135"/>
                  </a:cubicBezTo>
                  <a:cubicBezTo>
                    <a:pt x="84" y="137"/>
                    <a:pt x="84" y="137"/>
                    <a:pt x="84" y="137"/>
                  </a:cubicBezTo>
                  <a:lnTo>
                    <a:pt x="94" y="153"/>
                  </a:lnTo>
                  <a:close/>
                  <a:moveTo>
                    <a:pt x="128" y="113"/>
                  </a:moveTo>
                  <a:cubicBezTo>
                    <a:pt x="130" y="118"/>
                    <a:pt x="132" y="124"/>
                    <a:pt x="131" y="128"/>
                  </a:cubicBezTo>
                  <a:cubicBezTo>
                    <a:pt x="149" y="97"/>
                    <a:pt x="149" y="97"/>
                    <a:pt x="149" y="97"/>
                  </a:cubicBezTo>
                  <a:cubicBezTo>
                    <a:pt x="149" y="95"/>
                    <a:pt x="148" y="94"/>
                    <a:pt x="148" y="94"/>
                  </a:cubicBezTo>
                  <a:cubicBezTo>
                    <a:pt x="148" y="93"/>
                    <a:pt x="148" y="93"/>
                    <a:pt x="148" y="93"/>
                  </a:cubicBezTo>
                  <a:cubicBezTo>
                    <a:pt x="128" y="58"/>
                    <a:pt x="128" y="58"/>
                    <a:pt x="128" y="58"/>
                  </a:cubicBezTo>
                  <a:cubicBezTo>
                    <a:pt x="104" y="71"/>
                    <a:pt x="104" y="71"/>
                    <a:pt x="104" y="71"/>
                  </a:cubicBezTo>
                  <a:cubicBezTo>
                    <a:pt x="106" y="73"/>
                    <a:pt x="108" y="76"/>
                    <a:pt x="109" y="80"/>
                  </a:cubicBezTo>
                  <a:cubicBezTo>
                    <a:pt x="122" y="102"/>
                    <a:pt x="122" y="102"/>
                    <a:pt x="122" y="102"/>
                  </a:cubicBezTo>
                  <a:cubicBezTo>
                    <a:pt x="123" y="102"/>
                    <a:pt x="124" y="104"/>
                    <a:pt x="125" y="106"/>
                  </a:cubicBezTo>
                  <a:cubicBezTo>
                    <a:pt x="125" y="106"/>
                    <a:pt x="125" y="106"/>
                    <a:pt x="125" y="106"/>
                  </a:cubicBezTo>
                  <a:cubicBezTo>
                    <a:pt x="125" y="107"/>
                    <a:pt x="125" y="107"/>
                    <a:pt x="125" y="107"/>
                  </a:cubicBezTo>
                  <a:cubicBezTo>
                    <a:pt x="126" y="109"/>
                    <a:pt x="127" y="111"/>
                    <a:pt x="128" y="113"/>
                  </a:cubicBezTo>
                  <a:close/>
                  <a:moveTo>
                    <a:pt x="0" y="61"/>
                  </a:moveTo>
                  <a:cubicBezTo>
                    <a:pt x="15" y="68"/>
                    <a:pt x="15" y="68"/>
                    <a:pt x="15" y="68"/>
                  </a:cubicBezTo>
                  <a:cubicBezTo>
                    <a:pt x="3" y="88"/>
                    <a:pt x="3" y="88"/>
                    <a:pt x="3" y="88"/>
                  </a:cubicBezTo>
                  <a:cubicBezTo>
                    <a:pt x="1" y="93"/>
                    <a:pt x="1" y="97"/>
                    <a:pt x="2" y="99"/>
                  </a:cubicBezTo>
                  <a:cubicBezTo>
                    <a:pt x="5" y="104"/>
                    <a:pt x="12" y="107"/>
                    <a:pt x="18" y="108"/>
                  </a:cubicBezTo>
                  <a:cubicBezTo>
                    <a:pt x="20" y="108"/>
                    <a:pt x="23" y="108"/>
                    <a:pt x="25" y="108"/>
                  </a:cubicBezTo>
                  <a:cubicBezTo>
                    <a:pt x="26" y="107"/>
                    <a:pt x="27" y="105"/>
                    <a:pt x="28" y="104"/>
                  </a:cubicBezTo>
                  <a:cubicBezTo>
                    <a:pt x="32" y="98"/>
                    <a:pt x="37" y="90"/>
                    <a:pt x="42" y="81"/>
                  </a:cubicBezTo>
                  <a:cubicBezTo>
                    <a:pt x="56" y="87"/>
                    <a:pt x="56" y="87"/>
                    <a:pt x="56" y="87"/>
                  </a:cubicBezTo>
                  <a:cubicBezTo>
                    <a:pt x="46" y="74"/>
                    <a:pt x="46" y="74"/>
                    <a:pt x="46" y="74"/>
                  </a:cubicBezTo>
                  <a:cubicBezTo>
                    <a:pt x="46" y="73"/>
                    <a:pt x="46" y="73"/>
                    <a:pt x="46" y="73"/>
                  </a:cubicBezTo>
                  <a:cubicBezTo>
                    <a:pt x="44" y="71"/>
                    <a:pt x="44" y="71"/>
                    <a:pt x="44" y="71"/>
                  </a:cubicBezTo>
                  <a:cubicBezTo>
                    <a:pt x="35" y="59"/>
                    <a:pt x="35" y="59"/>
                    <a:pt x="35" y="59"/>
                  </a:cubicBezTo>
                  <a:cubicBezTo>
                    <a:pt x="21" y="60"/>
                    <a:pt x="21" y="60"/>
                    <a:pt x="21" y="60"/>
                  </a:cubicBezTo>
                  <a:cubicBezTo>
                    <a:pt x="19" y="60"/>
                    <a:pt x="19" y="60"/>
                    <a:pt x="19" y="60"/>
                  </a:cubicBezTo>
                  <a:lnTo>
                    <a:pt x="0" y="61"/>
                  </a:lnTo>
                  <a:close/>
                  <a:moveTo>
                    <a:pt x="17" y="110"/>
                  </a:moveTo>
                  <a:cubicBezTo>
                    <a:pt x="12" y="110"/>
                    <a:pt x="7" y="108"/>
                    <a:pt x="3" y="105"/>
                  </a:cubicBezTo>
                  <a:cubicBezTo>
                    <a:pt x="21" y="136"/>
                    <a:pt x="21" y="136"/>
                    <a:pt x="21" y="136"/>
                  </a:cubicBezTo>
                  <a:cubicBezTo>
                    <a:pt x="23" y="137"/>
                    <a:pt x="24" y="137"/>
                    <a:pt x="24" y="137"/>
                  </a:cubicBezTo>
                  <a:cubicBezTo>
                    <a:pt x="25" y="137"/>
                    <a:pt x="25" y="137"/>
                    <a:pt x="25" y="137"/>
                  </a:cubicBezTo>
                  <a:cubicBezTo>
                    <a:pt x="65" y="137"/>
                    <a:pt x="65" y="137"/>
                    <a:pt x="65" y="137"/>
                  </a:cubicBezTo>
                  <a:cubicBezTo>
                    <a:pt x="66" y="111"/>
                    <a:pt x="66" y="111"/>
                    <a:pt x="66" y="111"/>
                  </a:cubicBezTo>
                  <a:cubicBezTo>
                    <a:pt x="63" y="111"/>
                    <a:pt x="60" y="111"/>
                    <a:pt x="56" y="111"/>
                  </a:cubicBezTo>
                  <a:cubicBezTo>
                    <a:pt x="30" y="111"/>
                    <a:pt x="30" y="111"/>
                    <a:pt x="30" y="111"/>
                  </a:cubicBezTo>
                  <a:cubicBezTo>
                    <a:pt x="30" y="111"/>
                    <a:pt x="28" y="111"/>
                    <a:pt x="25" y="111"/>
                  </a:cubicBezTo>
                  <a:cubicBezTo>
                    <a:pt x="25" y="111"/>
                    <a:pt x="25" y="111"/>
                    <a:pt x="25" y="111"/>
                  </a:cubicBezTo>
                  <a:cubicBezTo>
                    <a:pt x="24" y="111"/>
                    <a:pt x="24" y="111"/>
                    <a:pt x="24" y="111"/>
                  </a:cubicBezTo>
                  <a:cubicBezTo>
                    <a:pt x="22" y="111"/>
                    <a:pt x="20" y="111"/>
                    <a:pt x="17" y="110"/>
                  </a:cubicBezTo>
                  <a:close/>
                </a:path>
              </a:pathLst>
            </a:custGeom>
            <a:solidFill>
              <a:srgbClr val="FF92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 name="同心圆 16"/>
            <p:cNvSpPr/>
            <p:nvPr/>
          </p:nvSpPr>
          <p:spPr>
            <a:xfrm>
              <a:off x="3518381" y="1989818"/>
              <a:ext cx="1657674" cy="1657674"/>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sp>
          <p:nvSpPr>
            <p:cNvPr id="18" name="空心弧 17"/>
            <p:cNvSpPr/>
            <p:nvPr/>
          </p:nvSpPr>
          <p:spPr>
            <a:xfrm>
              <a:off x="3519714" y="1989818"/>
              <a:ext cx="1656342" cy="1656342"/>
            </a:xfrm>
            <a:prstGeom prst="blockArc">
              <a:avLst>
                <a:gd name="adj1" fmla="val 16221204"/>
                <a:gd name="adj2" fmla="val 10190039"/>
                <a:gd name="adj3" fmla="val 17590"/>
              </a:avLst>
            </a:pr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black"/>
                </a:solidFill>
                <a:latin typeface="Arial"/>
                <a:ea typeface="微软雅黑"/>
              </a:endParaRPr>
            </a:p>
          </p:txBody>
        </p:sp>
      </p:grpSp>
      <p:sp>
        <p:nvSpPr>
          <p:cNvPr id="58" name="文本框 92"/>
          <p:cNvSpPr txBox="1"/>
          <p:nvPr/>
        </p:nvSpPr>
        <p:spPr>
          <a:xfrm>
            <a:off x="1193557" y="3157677"/>
            <a:ext cx="1183551" cy="1302944"/>
          </a:xfrm>
          <a:prstGeom prst="rect">
            <a:avLst/>
          </a:prstGeom>
          <a:noFill/>
        </p:spPr>
        <p:txBody>
          <a:bodyPr wrap="none" lIns="85990" tIns="43001" rIns="85990" bIns="43001" rtlCol="0">
            <a:spAutoFit/>
          </a:bodyPr>
          <a:lstStyle/>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317" dirty="0">
              <a:solidFill>
                <a:srgbClr val="E7E6E6">
                  <a:lumMod val="50000"/>
                </a:srgbClr>
              </a:solidFill>
              <a:latin typeface="微软雅黑" panose="020B0503020204020204" pitchFamily="34" charset="-122"/>
              <a:ea typeface="微软雅黑" panose="020B0503020204020204" pitchFamily="34" charset="-122"/>
            </a:endParaRP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p:txBody>
      </p:sp>
      <p:grpSp>
        <p:nvGrpSpPr>
          <p:cNvPr id="2" name="组合 1"/>
          <p:cNvGrpSpPr/>
          <p:nvPr/>
        </p:nvGrpSpPr>
        <p:grpSpPr>
          <a:xfrm>
            <a:off x="1522063" y="886716"/>
            <a:ext cx="6239885" cy="376280"/>
            <a:chOff x="1618248" y="908816"/>
            <a:chExt cx="6634211" cy="400059"/>
          </a:xfrm>
        </p:grpSpPr>
        <p:sp>
          <p:nvSpPr>
            <p:cNvPr id="62" name="文本框 96"/>
            <p:cNvSpPr txBox="1"/>
            <p:nvPr/>
          </p:nvSpPr>
          <p:spPr>
            <a:xfrm>
              <a:off x="1618248" y="908816"/>
              <a:ext cx="683996" cy="400059"/>
            </a:xfrm>
            <a:prstGeom prst="rect">
              <a:avLst/>
            </a:prstGeom>
            <a:noFill/>
          </p:spPr>
          <p:txBody>
            <a:bodyPr wrap="none" lIns="85990" tIns="43001" rIns="85990" bIns="43001" rtlCol="0">
              <a:spAutoFit/>
            </a:bodyPr>
            <a:lstStyle/>
            <a:p>
              <a:pPr defTabSz="909361" fontAlgn="base">
                <a:spcBef>
                  <a:spcPct val="0"/>
                </a:spcBef>
                <a:spcAft>
                  <a:spcPct val="0"/>
                </a:spcAft>
              </a:pPr>
              <a:r>
                <a:rPr lang="en-US" altLang="zh-CN" sz="1881" b="1" dirty="0">
                  <a:solidFill>
                    <a:srgbClr val="FF9201"/>
                  </a:solidFill>
                  <a:latin typeface="微软雅黑" panose="020B0503020204020204" pitchFamily="34" charset="-122"/>
                  <a:ea typeface="微软雅黑" panose="020B0503020204020204" pitchFamily="34" charset="-122"/>
                </a:rPr>
                <a:t>69</a:t>
              </a:r>
              <a:r>
                <a:rPr lang="en-US" altLang="zh-CN" sz="1505" dirty="0">
                  <a:solidFill>
                    <a:srgbClr val="FF9201"/>
                  </a:solidFill>
                  <a:latin typeface="微软雅黑" panose="020B0503020204020204" pitchFamily="34" charset="-122"/>
                  <a:ea typeface="微软雅黑" panose="020B0503020204020204" pitchFamily="34" charset="-122"/>
                </a:rPr>
                <a:t>%</a:t>
              </a:r>
              <a:endParaRPr lang="zh-CN" altLang="en-US" sz="1881" dirty="0">
                <a:solidFill>
                  <a:srgbClr val="FF9201"/>
                </a:solidFill>
                <a:latin typeface="微软雅黑" panose="020B0503020204020204" pitchFamily="34" charset="-122"/>
                <a:ea typeface="微软雅黑" panose="020B0503020204020204" pitchFamily="34" charset="-122"/>
              </a:endParaRPr>
            </a:p>
          </p:txBody>
        </p:sp>
        <p:sp>
          <p:nvSpPr>
            <p:cNvPr id="63" name="文本框 97"/>
            <p:cNvSpPr txBox="1"/>
            <p:nvPr/>
          </p:nvSpPr>
          <p:spPr>
            <a:xfrm>
              <a:off x="3612507" y="908816"/>
              <a:ext cx="683996" cy="400059"/>
            </a:xfrm>
            <a:prstGeom prst="rect">
              <a:avLst/>
            </a:prstGeom>
            <a:noFill/>
          </p:spPr>
          <p:txBody>
            <a:bodyPr wrap="none" lIns="85990" tIns="43001" rIns="85990" bIns="43001" rtlCol="0">
              <a:spAutoFit/>
            </a:bodyPr>
            <a:lstStyle/>
            <a:p>
              <a:pPr defTabSz="909361" fontAlgn="base">
                <a:spcBef>
                  <a:spcPct val="0"/>
                </a:spcBef>
                <a:spcAft>
                  <a:spcPct val="0"/>
                </a:spcAft>
              </a:pPr>
              <a:r>
                <a:rPr lang="en-US" altLang="zh-CN" sz="1881" b="1" dirty="0">
                  <a:solidFill>
                    <a:srgbClr val="9DBA1A"/>
                  </a:solidFill>
                  <a:latin typeface="微软雅黑" panose="020B0503020204020204" pitchFamily="34" charset="-122"/>
                  <a:ea typeface="微软雅黑" panose="020B0503020204020204" pitchFamily="34" charset="-122"/>
                </a:rPr>
                <a:t>31</a:t>
              </a:r>
              <a:r>
                <a:rPr lang="en-US" altLang="zh-CN" sz="1505" dirty="0">
                  <a:solidFill>
                    <a:srgbClr val="9DBA1A"/>
                  </a:solidFill>
                  <a:latin typeface="微软雅黑" panose="020B0503020204020204" pitchFamily="34" charset="-122"/>
                  <a:ea typeface="微软雅黑" panose="020B0503020204020204" pitchFamily="34" charset="-122"/>
                </a:rPr>
                <a:t>%</a:t>
              </a:r>
              <a:endParaRPr lang="zh-CN" altLang="en-US" sz="1881" dirty="0">
                <a:solidFill>
                  <a:srgbClr val="9DBA1A"/>
                </a:solidFill>
                <a:latin typeface="微软雅黑" panose="020B0503020204020204" pitchFamily="34" charset="-122"/>
                <a:ea typeface="微软雅黑" panose="020B0503020204020204" pitchFamily="34" charset="-122"/>
              </a:endParaRPr>
            </a:p>
          </p:txBody>
        </p:sp>
        <p:sp>
          <p:nvSpPr>
            <p:cNvPr id="64" name="文本框 98"/>
            <p:cNvSpPr txBox="1"/>
            <p:nvPr/>
          </p:nvSpPr>
          <p:spPr>
            <a:xfrm>
              <a:off x="5587824" y="908816"/>
              <a:ext cx="683996" cy="400059"/>
            </a:xfrm>
            <a:prstGeom prst="rect">
              <a:avLst/>
            </a:prstGeom>
            <a:noFill/>
          </p:spPr>
          <p:txBody>
            <a:bodyPr wrap="none" lIns="85990" tIns="43001" rIns="85990" bIns="43001" rtlCol="0">
              <a:spAutoFit/>
            </a:bodyPr>
            <a:lstStyle/>
            <a:p>
              <a:pPr defTabSz="909361" fontAlgn="base">
                <a:spcBef>
                  <a:spcPct val="0"/>
                </a:spcBef>
                <a:spcAft>
                  <a:spcPct val="0"/>
                </a:spcAft>
              </a:pPr>
              <a:r>
                <a:rPr lang="en-US" altLang="zh-CN" sz="1881" b="1" dirty="0">
                  <a:solidFill>
                    <a:srgbClr val="7030A0"/>
                  </a:solidFill>
                  <a:latin typeface="微软雅黑" panose="020B0503020204020204" pitchFamily="34" charset="-122"/>
                  <a:ea typeface="微软雅黑" panose="020B0503020204020204" pitchFamily="34" charset="-122"/>
                </a:rPr>
                <a:t>45</a:t>
              </a:r>
              <a:r>
                <a:rPr lang="en-US" altLang="zh-CN" sz="1505" dirty="0">
                  <a:solidFill>
                    <a:srgbClr val="7030A0"/>
                  </a:solidFill>
                  <a:latin typeface="微软雅黑" panose="020B0503020204020204" pitchFamily="34" charset="-122"/>
                  <a:ea typeface="微软雅黑" panose="020B0503020204020204" pitchFamily="34" charset="-122"/>
                </a:rPr>
                <a:t>%</a:t>
              </a:r>
              <a:endParaRPr lang="zh-CN" altLang="en-US" sz="1881" dirty="0">
                <a:solidFill>
                  <a:srgbClr val="7030A0"/>
                </a:solidFill>
                <a:latin typeface="微软雅黑" panose="020B0503020204020204" pitchFamily="34" charset="-122"/>
                <a:ea typeface="微软雅黑" panose="020B0503020204020204" pitchFamily="34" charset="-122"/>
              </a:endParaRPr>
            </a:p>
          </p:txBody>
        </p:sp>
        <p:sp>
          <p:nvSpPr>
            <p:cNvPr id="65" name="文本框 99"/>
            <p:cNvSpPr txBox="1"/>
            <p:nvPr/>
          </p:nvSpPr>
          <p:spPr>
            <a:xfrm>
              <a:off x="7568463" y="908816"/>
              <a:ext cx="683996" cy="400059"/>
            </a:xfrm>
            <a:prstGeom prst="rect">
              <a:avLst/>
            </a:prstGeom>
            <a:noFill/>
          </p:spPr>
          <p:txBody>
            <a:bodyPr wrap="none" lIns="85990" tIns="43001" rIns="85990" bIns="43001" rtlCol="0">
              <a:spAutoFit/>
            </a:bodyPr>
            <a:lstStyle/>
            <a:p>
              <a:pPr defTabSz="909361" fontAlgn="base">
                <a:spcBef>
                  <a:spcPct val="0"/>
                </a:spcBef>
                <a:spcAft>
                  <a:spcPct val="0"/>
                </a:spcAft>
              </a:pPr>
              <a:r>
                <a:rPr lang="en-US" altLang="zh-CN" sz="1881" b="1" dirty="0">
                  <a:solidFill>
                    <a:srgbClr val="128CCB"/>
                  </a:solidFill>
                  <a:latin typeface="微软雅黑" panose="020B0503020204020204" pitchFamily="34" charset="-122"/>
                  <a:ea typeface="微软雅黑" panose="020B0503020204020204" pitchFamily="34" charset="-122"/>
                </a:rPr>
                <a:t>23</a:t>
              </a:r>
              <a:r>
                <a:rPr lang="en-US" altLang="zh-CN" sz="1505" dirty="0">
                  <a:solidFill>
                    <a:srgbClr val="128CCB"/>
                  </a:solidFill>
                  <a:latin typeface="微软雅黑" panose="020B0503020204020204" pitchFamily="34" charset="-122"/>
                  <a:ea typeface="微软雅黑" panose="020B0503020204020204" pitchFamily="34" charset="-122"/>
                </a:rPr>
                <a:t>%</a:t>
              </a:r>
              <a:endParaRPr lang="zh-CN" altLang="en-US" sz="1881" dirty="0">
                <a:solidFill>
                  <a:srgbClr val="128CCB"/>
                </a:solidFill>
                <a:latin typeface="微软雅黑" panose="020B0503020204020204" pitchFamily="34" charset="-122"/>
                <a:ea typeface="微软雅黑" panose="020B0503020204020204" pitchFamily="34" charset="-122"/>
              </a:endParaRPr>
            </a:p>
          </p:txBody>
        </p:sp>
      </p:grpSp>
      <p:sp>
        <p:nvSpPr>
          <p:cNvPr id="66" name="矩形 65"/>
          <p:cNvSpPr/>
          <p:nvPr/>
        </p:nvSpPr>
        <p:spPr>
          <a:xfrm>
            <a:off x="1166831" y="2910390"/>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这里填写标题</a:t>
            </a:r>
            <a:endParaRPr lang="en-US" altLang="zh-CN" sz="1223" b="1" dirty="0">
              <a:solidFill>
                <a:prstClr val="black"/>
              </a:solidFill>
              <a:latin typeface="微软雅黑" pitchFamily="34" charset="-122"/>
              <a:ea typeface="微软雅黑" pitchFamily="34" charset="-122"/>
            </a:endParaRPr>
          </a:p>
        </p:txBody>
      </p:sp>
      <p:sp>
        <p:nvSpPr>
          <p:cNvPr id="74" name="文本框 92"/>
          <p:cNvSpPr txBox="1"/>
          <p:nvPr/>
        </p:nvSpPr>
        <p:spPr>
          <a:xfrm>
            <a:off x="3066440" y="3157677"/>
            <a:ext cx="1183551" cy="1302944"/>
          </a:xfrm>
          <a:prstGeom prst="rect">
            <a:avLst/>
          </a:prstGeom>
          <a:noFill/>
        </p:spPr>
        <p:txBody>
          <a:bodyPr wrap="none" lIns="85990" tIns="43001" rIns="85990" bIns="43001" rtlCol="0">
            <a:spAutoFit/>
          </a:bodyPr>
          <a:lstStyle/>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317" dirty="0">
              <a:solidFill>
                <a:srgbClr val="E7E6E6">
                  <a:lumMod val="50000"/>
                </a:srgbClr>
              </a:solidFill>
              <a:latin typeface="微软雅黑" panose="020B0503020204020204" pitchFamily="34" charset="-122"/>
              <a:ea typeface="微软雅黑" panose="020B0503020204020204" pitchFamily="34" charset="-122"/>
            </a:endParaRP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p:txBody>
      </p:sp>
      <p:sp>
        <p:nvSpPr>
          <p:cNvPr id="75" name="矩形 74"/>
          <p:cNvSpPr/>
          <p:nvPr/>
        </p:nvSpPr>
        <p:spPr>
          <a:xfrm>
            <a:off x="3039715" y="2910390"/>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这里填写标题</a:t>
            </a:r>
            <a:endParaRPr lang="en-US" altLang="zh-CN" sz="1223" b="1" dirty="0">
              <a:solidFill>
                <a:prstClr val="black"/>
              </a:solidFill>
              <a:latin typeface="微软雅黑" pitchFamily="34" charset="-122"/>
              <a:ea typeface="微软雅黑" pitchFamily="34" charset="-122"/>
            </a:endParaRPr>
          </a:p>
        </p:txBody>
      </p:sp>
      <p:sp>
        <p:nvSpPr>
          <p:cNvPr id="76" name="文本框 92"/>
          <p:cNvSpPr txBox="1"/>
          <p:nvPr/>
        </p:nvSpPr>
        <p:spPr>
          <a:xfrm>
            <a:off x="4953921" y="3157677"/>
            <a:ext cx="1183551" cy="1302944"/>
          </a:xfrm>
          <a:prstGeom prst="rect">
            <a:avLst/>
          </a:prstGeom>
          <a:noFill/>
        </p:spPr>
        <p:txBody>
          <a:bodyPr wrap="none" lIns="85990" tIns="43001" rIns="85990" bIns="43001" rtlCol="0">
            <a:spAutoFit/>
          </a:bodyPr>
          <a:lstStyle/>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317" dirty="0">
              <a:solidFill>
                <a:srgbClr val="E7E6E6">
                  <a:lumMod val="50000"/>
                </a:srgbClr>
              </a:solidFill>
              <a:latin typeface="微软雅黑" panose="020B0503020204020204" pitchFamily="34" charset="-122"/>
              <a:ea typeface="微软雅黑" panose="020B0503020204020204" pitchFamily="34" charset="-122"/>
            </a:endParaRP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p:txBody>
      </p:sp>
      <p:sp>
        <p:nvSpPr>
          <p:cNvPr id="77" name="矩形 76"/>
          <p:cNvSpPr/>
          <p:nvPr/>
        </p:nvSpPr>
        <p:spPr>
          <a:xfrm>
            <a:off x="4927196" y="2910390"/>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这里填写标题</a:t>
            </a:r>
            <a:endParaRPr lang="en-US" altLang="zh-CN" sz="1223" b="1" dirty="0">
              <a:solidFill>
                <a:prstClr val="black"/>
              </a:solidFill>
              <a:latin typeface="微软雅黑" pitchFamily="34" charset="-122"/>
              <a:ea typeface="微软雅黑" pitchFamily="34" charset="-122"/>
            </a:endParaRPr>
          </a:p>
        </p:txBody>
      </p:sp>
      <p:sp>
        <p:nvSpPr>
          <p:cNvPr id="80" name="文本框 92"/>
          <p:cNvSpPr txBox="1"/>
          <p:nvPr/>
        </p:nvSpPr>
        <p:spPr>
          <a:xfrm>
            <a:off x="6848404" y="3157677"/>
            <a:ext cx="1183551" cy="1302944"/>
          </a:xfrm>
          <a:prstGeom prst="rect">
            <a:avLst/>
          </a:prstGeom>
          <a:noFill/>
        </p:spPr>
        <p:txBody>
          <a:bodyPr wrap="none" lIns="85990" tIns="43001" rIns="85990" bIns="43001" rtlCol="0">
            <a:spAutoFit/>
          </a:bodyPr>
          <a:lstStyle/>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317" dirty="0">
              <a:solidFill>
                <a:srgbClr val="E7E6E6">
                  <a:lumMod val="50000"/>
                </a:srgbClr>
              </a:solidFill>
              <a:latin typeface="微软雅黑" panose="020B0503020204020204" pitchFamily="34" charset="-122"/>
              <a:ea typeface="微软雅黑" panose="020B0503020204020204" pitchFamily="34" charset="-122"/>
            </a:endParaRP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a:p>
            <a:pPr defTabSz="909361" fontAlgn="base">
              <a:spcBef>
                <a:spcPct val="0"/>
              </a:spcBef>
              <a:spcAft>
                <a:spcPct val="0"/>
              </a:spcAft>
            </a:pPr>
            <a:r>
              <a:rPr lang="zh-CN" altLang="en-US" sz="1317" dirty="0">
                <a:solidFill>
                  <a:srgbClr val="E7E6E6">
                    <a:lumMod val="50000"/>
                  </a:srgbClr>
                </a:solidFill>
                <a:latin typeface="微软雅黑" panose="020B0503020204020204" pitchFamily="34" charset="-122"/>
                <a:ea typeface="微软雅黑" panose="020B0503020204020204" pitchFamily="34" charset="-122"/>
              </a:rPr>
              <a:t>此处添加文本</a:t>
            </a:r>
          </a:p>
        </p:txBody>
      </p:sp>
      <p:sp>
        <p:nvSpPr>
          <p:cNvPr id="81" name="矩形 80"/>
          <p:cNvSpPr/>
          <p:nvPr/>
        </p:nvSpPr>
        <p:spPr>
          <a:xfrm>
            <a:off x="6821678" y="2910390"/>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这里填写标题</a:t>
            </a:r>
            <a:endParaRPr lang="en-US" altLang="zh-CN" sz="1223" b="1" dirty="0">
              <a:solidFill>
                <a:prstClr val="black"/>
              </a:solidFill>
              <a:latin typeface="微软雅黑" pitchFamily="34" charset="-122"/>
              <a:ea typeface="微软雅黑" pitchFamily="34" charset="-122"/>
            </a:endParaRPr>
          </a:p>
        </p:txBody>
      </p:sp>
      <p:sp>
        <p:nvSpPr>
          <p:cNvPr id="55"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56" name="组合 55"/>
          <p:cNvGrpSpPr/>
          <p:nvPr/>
        </p:nvGrpSpPr>
        <p:grpSpPr>
          <a:xfrm>
            <a:off x="331635" y="679277"/>
            <a:ext cx="8682581" cy="63818"/>
            <a:chOff x="288133" y="483063"/>
            <a:chExt cx="8772740" cy="64666"/>
          </a:xfrm>
        </p:grpSpPr>
        <p:sp>
          <p:nvSpPr>
            <p:cNvPr id="57" name="任意多边形 5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59" name="直接连接符 58"/>
            <p:cNvCxnSpPr>
              <a:stCxn id="57"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0" name="组合 59"/>
          <p:cNvGrpSpPr/>
          <p:nvPr/>
        </p:nvGrpSpPr>
        <p:grpSpPr>
          <a:xfrm>
            <a:off x="1" y="305046"/>
            <a:ext cx="603004" cy="332759"/>
            <a:chOff x="0" y="252065"/>
            <a:chExt cx="641111" cy="392113"/>
          </a:xfrm>
        </p:grpSpPr>
        <p:sp>
          <p:nvSpPr>
            <p:cNvPr id="6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6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68" name="五边形 6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120930327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down)">
                                      <p:cBhvr>
                                        <p:cTn id="12" dur="500"/>
                                        <p:tgtEl>
                                          <p:spTgt spid="56"/>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55"/>
                                        </p:tgtEl>
                                        <p:attrNameLst>
                                          <p:attrName>style.visibility</p:attrName>
                                        </p:attrNameLst>
                                      </p:cBhvr>
                                      <p:to>
                                        <p:strVal val="visible"/>
                                      </p:to>
                                    </p:set>
                                    <p:anim calcmode="lin" valueType="num">
                                      <p:cBhvr>
                                        <p:cTn id="16"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5"/>
                                        </p:tgtEl>
                                        <p:attrNameLst>
                                          <p:attrName>ppt_y</p:attrName>
                                        </p:attrNameLst>
                                      </p:cBhvr>
                                      <p:tavLst>
                                        <p:tav tm="0">
                                          <p:val>
                                            <p:strVal val="#ppt_y"/>
                                          </p:val>
                                        </p:tav>
                                        <p:tav tm="100000">
                                          <p:val>
                                            <p:strVal val="#ppt_y"/>
                                          </p:val>
                                        </p:tav>
                                      </p:tavLst>
                                    </p:anim>
                                    <p:anim calcmode="lin" valueType="num">
                                      <p:cBhvr>
                                        <p:cTn id="18"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55"/>
                                        </p:tgtEl>
                                      </p:cBhvr>
                                    </p:animEffect>
                                  </p:childTnLst>
                                </p:cTn>
                              </p:par>
                              <p:par>
                                <p:cTn id="21" presetID="3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par>
                                <p:cTn id="27" presetID="3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fltVal val="0"/>
                                          </p:val>
                                        </p:tav>
                                        <p:tav tm="100000">
                                          <p:val>
                                            <p:strVal val="#ppt_w"/>
                                          </p:val>
                                        </p:tav>
                                      </p:tavLst>
                                    </p:anim>
                                    <p:anim calcmode="lin" valueType="num">
                                      <p:cBhvr>
                                        <p:cTn id="30" dur="1000" fill="hold"/>
                                        <p:tgtEl>
                                          <p:spTgt spid="12"/>
                                        </p:tgtEl>
                                        <p:attrNameLst>
                                          <p:attrName>ppt_h</p:attrName>
                                        </p:attrNameLst>
                                      </p:cBhvr>
                                      <p:tavLst>
                                        <p:tav tm="0">
                                          <p:val>
                                            <p:fltVal val="0"/>
                                          </p:val>
                                        </p:tav>
                                        <p:tav tm="100000">
                                          <p:val>
                                            <p:strVal val="#ppt_h"/>
                                          </p:val>
                                        </p:tav>
                                      </p:tavLst>
                                    </p:anim>
                                    <p:anim calcmode="lin" valueType="num">
                                      <p:cBhvr>
                                        <p:cTn id="31" dur="1000" fill="hold"/>
                                        <p:tgtEl>
                                          <p:spTgt spid="12"/>
                                        </p:tgtEl>
                                        <p:attrNameLst>
                                          <p:attrName>style.rotation</p:attrName>
                                        </p:attrNameLst>
                                      </p:cBhvr>
                                      <p:tavLst>
                                        <p:tav tm="0">
                                          <p:val>
                                            <p:fltVal val="90"/>
                                          </p:val>
                                        </p:tav>
                                        <p:tav tm="100000">
                                          <p:val>
                                            <p:fltVal val="0"/>
                                          </p:val>
                                        </p:tav>
                                      </p:tavLst>
                                    </p:anim>
                                    <p:animEffect transition="in" filter="fade">
                                      <p:cBhvr>
                                        <p:cTn id="32" dur="1000"/>
                                        <p:tgtEl>
                                          <p:spTgt spid="12"/>
                                        </p:tgtEl>
                                      </p:cBhvr>
                                    </p:animEffect>
                                  </p:childTnLst>
                                </p:cTn>
                              </p:par>
                              <p:par>
                                <p:cTn id="33" presetID="3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style.rotation</p:attrName>
                                        </p:attrNameLst>
                                      </p:cBhvr>
                                      <p:tavLst>
                                        <p:tav tm="0">
                                          <p:val>
                                            <p:fltVal val="90"/>
                                          </p:val>
                                        </p:tav>
                                        <p:tav tm="100000">
                                          <p:val>
                                            <p:fltVal val="0"/>
                                          </p:val>
                                        </p:tav>
                                      </p:tavLst>
                                    </p:anim>
                                    <p:animEffect transition="in" filter="fade">
                                      <p:cBhvr>
                                        <p:cTn id="38" dur="1000"/>
                                        <p:tgtEl>
                                          <p:spTgt spid="13"/>
                                        </p:tgtEl>
                                      </p:cBhvr>
                                    </p:animEffect>
                                  </p:childTnLst>
                                </p:cTn>
                              </p:par>
                              <p:par>
                                <p:cTn id="39" presetID="31"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1000" fill="hold"/>
                                        <p:tgtEl>
                                          <p:spTgt spid="14"/>
                                        </p:tgtEl>
                                        <p:attrNameLst>
                                          <p:attrName>ppt_w</p:attrName>
                                        </p:attrNameLst>
                                      </p:cBhvr>
                                      <p:tavLst>
                                        <p:tav tm="0">
                                          <p:val>
                                            <p:fltVal val="0"/>
                                          </p:val>
                                        </p:tav>
                                        <p:tav tm="100000">
                                          <p:val>
                                            <p:strVal val="#ppt_w"/>
                                          </p:val>
                                        </p:tav>
                                      </p:tavLst>
                                    </p:anim>
                                    <p:anim calcmode="lin" valueType="num">
                                      <p:cBhvr>
                                        <p:cTn id="42" dur="1000" fill="hold"/>
                                        <p:tgtEl>
                                          <p:spTgt spid="14"/>
                                        </p:tgtEl>
                                        <p:attrNameLst>
                                          <p:attrName>ppt_h</p:attrName>
                                        </p:attrNameLst>
                                      </p:cBhvr>
                                      <p:tavLst>
                                        <p:tav tm="0">
                                          <p:val>
                                            <p:fltVal val="0"/>
                                          </p:val>
                                        </p:tav>
                                        <p:tav tm="100000">
                                          <p:val>
                                            <p:strVal val="#ppt_h"/>
                                          </p:val>
                                        </p:tav>
                                      </p:tavLst>
                                    </p:anim>
                                    <p:anim calcmode="lin" valueType="num">
                                      <p:cBhvr>
                                        <p:cTn id="43" dur="1000" fill="hold"/>
                                        <p:tgtEl>
                                          <p:spTgt spid="14"/>
                                        </p:tgtEl>
                                        <p:attrNameLst>
                                          <p:attrName>style.rotation</p:attrName>
                                        </p:attrNameLst>
                                      </p:cBhvr>
                                      <p:tavLst>
                                        <p:tav tm="0">
                                          <p:val>
                                            <p:fltVal val="90"/>
                                          </p:val>
                                        </p:tav>
                                        <p:tav tm="100000">
                                          <p:val>
                                            <p:fltVal val="0"/>
                                          </p:val>
                                        </p:tav>
                                      </p:tavLst>
                                    </p:anim>
                                    <p:animEffect transition="in" filter="fade">
                                      <p:cBhvr>
                                        <p:cTn id="44" dur="1000"/>
                                        <p:tgtEl>
                                          <p:spTgt spid="14"/>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350"/>
                                        <p:tgtEl>
                                          <p:spTgt spid="66"/>
                                        </p:tgtEl>
                                      </p:cBhvr>
                                    </p:animEffect>
                                  </p:childTnLst>
                                </p:cTn>
                              </p:par>
                              <p:par>
                                <p:cTn id="53" presetID="26" presetClass="emph" presetSubtype="0" fill="hold" grpId="1" nodeType="withEffect">
                                  <p:stCondLst>
                                    <p:cond delay="0"/>
                                  </p:stCondLst>
                                  <p:childTnLst>
                                    <p:animEffect transition="out" filter="fade">
                                      <p:cBhvr>
                                        <p:cTn id="54" dur="400" tmFilter="0, 0; .2, .5; .8, .5; 1, 0"/>
                                        <p:tgtEl>
                                          <p:spTgt spid="66"/>
                                        </p:tgtEl>
                                      </p:cBhvr>
                                    </p:animEffect>
                                    <p:animScale>
                                      <p:cBhvr>
                                        <p:cTn id="55" dur="200" autoRev="1" fill="hold"/>
                                        <p:tgtEl>
                                          <p:spTgt spid="66"/>
                                        </p:tgtEl>
                                      </p:cBhvr>
                                      <p:by x="105000" y="105000"/>
                                    </p:animScale>
                                  </p:childTnLst>
                                </p:cTn>
                              </p:par>
                              <p:par>
                                <p:cTn id="56" presetID="10"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350"/>
                                        <p:tgtEl>
                                          <p:spTgt spid="75"/>
                                        </p:tgtEl>
                                      </p:cBhvr>
                                    </p:animEffect>
                                  </p:childTnLst>
                                </p:cTn>
                              </p:par>
                              <p:par>
                                <p:cTn id="59" presetID="26" presetClass="emph" presetSubtype="0" fill="hold" grpId="1" nodeType="withEffect">
                                  <p:stCondLst>
                                    <p:cond delay="0"/>
                                  </p:stCondLst>
                                  <p:childTnLst>
                                    <p:animEffect transition="out" filter="fade">
                                      <p:cBhvr>
                                        <p:cTn id="60" dur="400" tmFilter="0, 0; .2, .5; .8, .5; 1, 0"/>
                                        <p:tgtEl>
                                          <p:spTgt spid="75"/>
                                        </p:tgtEl>
                                      </p:cBhvr>
                                    </p:animEffect>
                                    <p:animScale>
                                      <p:cBhvr>
                                        <p:cTn id="61" dur="200" autoRev="1" fill="hold"/>
                                        <p:tgtEl>
                                          <p:spTgt spid="75"/>
                                        </p:tgtEl>
                                      </p:cBhvr>
                                      <p:by x="105000" y="105000"/>
                                    </p:animScale>
                                  </p:childTnLst>
                                </p:cTn>
                              </p:par>
                              <p:par>
                                <p:cTn id="62" presetID="10" presetClass="entr" presetSubtype="0"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fade">
                                      <p:cBhvr>
                                        <p:cTn id="64" dur="350"/>
                                        <p:tgtEl>
                                          <p:spTgt spid="77"/>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77"/>
                                        </p:tgtEl>
                                      </p:cBhvr>
                                    </p:animEffect>
                                    <p:animScale>
                                      <p:cBhvr>
                                        <p:cTn id="67" dur="200" autoRev="1" fill="hold"/>
                                        <p:tgtEl>
                                          <p:spTgt spid="77"/>
                                        </p:tgtEl>
                                      </p:cBhvr>
                                      <p:by x="105000" y="105000"/>
                                    </p:animScale>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350"/>
                                        <p:tgtEl>
                                          <p:spTgt spid="81"/>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81"/>
                                        </p:tgtEl>
                                      </p:cBhvr>
                                    </p:animEffect>
                                    <p:animScale>
                                      <p:cBhvr>
                                        <p:cTn id="73" dur="200" autoRev="1" fill="hold"/>
                                        <p:tgtEl>
                                          <p:spTgt spid="81"/>
                                        </p:tgtEl>
                                      </p:cBhvr>
                                      <p:by x="105000" y="105000"/>
                                    </p:animScale>
                                  </p:childTnLst>
                                </p:cTn>
                              </p:par>
                              <p:par>
                                <p:cTn id="74" presetID="42"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1000"/>
                                        <p:tgtEl>
                                          <p:spTgt spid="80"/>
                                        </p:tgtEl>
                                      </p:cBhvr>
                                    </p:animEffect>
                                    <p:anim calcmode="lin" valueType="num">
                                      <p:cBhvr>
                                        <p:cTn id="77" dur="1000" fill="hold"/>
                                        <p:tgtEl>
                                          <p:spTgt spid="80"/>
                                        </p:tgtEl>
                                        <p:attrNameLst>
                                          <p:attrName>ppt_x</p:attrName>
                                        </p:attrNameLst>
                                      </p:cBhvr>
                                      <p:tavLst>
                                        <p:tav tm="0">
                                          <p:val>
                                            <p:strVal val="#ppt_x"/>
                                          </p:val>
                                        </p:tav>
                                        <p:tav tm="100000">
                                          <p:val>
                                            <p:strVal val="#ppt_x"/>
                                          </p:val>
                                        </p:tav>
                                      </p:tavLst>
                                    </p:anim>
                                    <p:anim calcmode="lin" valueType="num">
                                      <p:cBhvr>
                                        <p:cTn id="78" dur="1000" fill="hold"/>
                                        <p:tgtEl>
                                          <p:spTgt spid="8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fade">
                                      <p:cBhvr>
                                        <p:cTn id="81" dur="1000"/>
                                        <p:tgtEl>
                                          <p:spTgt spid="58"/>
                                        </p:tgtEl>
                                      </p:cBhvr>
                                    </p:animEffect>
                                    <p:anim calcmode="lin" valueType="num">
                                      <p:cBhvr>
                                        <p:cTn id="82" dur="1000" fill="hold"/>
                                        <p:tgtEl>
                                          <p:spTgt spid="58"/>
                                        </p:tgtEl>
                                        <p:attrNameLst>
                                          <p:attrName>ppt_x</p:attrName>
                                        </p:attrNameLst>
                                      </p:cBhvr>
                                      <p:tavLst>
                                        <p:tav tm="0">
                                          <p:val>
                                            <p:strVal val="#ppt_x"/>
                                          </p:val>
                                        </p:tav>
                                        <p:tav tm="100000">
                                          <p:val>
                                            <p:strVal val="#ppt_x"/>
                                          </p:val>
                                        </p:tav>
                                      </p:tavLst>
                                    </p:anim>
                                    <p:anim calcmode="lin" valueType="num">
                                      <p:cBhvr>
                                        <p:cTn id="83" dur="1000" fill="hold"/>
                                        <p:tgtEl>
                                          <p:spTgt spid="5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74"/>
                                        </p:tgtEl>
                                        <p:attrNameLst>
                                          <p:attrName>style.visibility</p:attrName>
                                        </p:attrNameLst>
                                      </p:cBhvr>
                                      <p:to>
                                        <p:strVal val="visible"/>
                                      </p:to>
                                    </p:set>
                                    <p:animEffect transition="in" filter="fade">
                                      <p:cBhvr>
                                        <p:cTn id="86" dur="1000"/>
                                        <p:tgtEl>
                                          <p:spTgt spid="74"/>
                                        </p:tgtEl>
                                      </p:cBhvr>
                                    </p:animEffect>
                                    <p:anim calcmode="lin" valueType="num">
                                      <p:cBhvr>
                                        <p:cTn id="87" dur="1000" fill="hold"/>
                                        <p:tgtEl>
                                          <p:spTgt spid="74"/>
                                        </p:tgtEl>
                                        <p:attrNameLst>
                                          <p:attrName>ppt_x</p:attrName>
                                        </p:attrNameLst>
                                      </p:cBhvr>
                                      <p:tavLst>
                                        <p:tav tm="0">
                                          <p:val>
                                            <p:strVal val="#ppt_x"/>
                                          </p:val>
                                        </p:tav>
                                        <p:tav tm="100000">
                                          <p:val>
                                            <p:strVal val="#ppt_x"/>
                                          </p:val>
                                        </p:tav>
                                      </p:tavLst>
                                    </p:anim>
                                    <p:anim calcmode="lin" valueType="num">
                                      <p:cBhvr>
                                        <p:cTn id="88" dur="1000" fill="hold"/>
                                        <p:tgtEl>
                                          <p:spTgt spid="7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anim calcmode="lin" valueType="num">
                                      <p:cBhvr>
                                        <p:cTn id="92" dur="1000" fill="hold"/>
                                        <p:tgtEl>
                                          <p:spTgt spid="76"/>
                                        </p:tgtEl>
                                        <p:attrNameLst>
                                          <p:attrName>ppt_x</p:attrName>
                                        </p:attrNameLst>
                                      </p:cBhvr>
                                      <p:tavLst>
                                        <p:tav tm="0">
                                          <p:val>
                                            <p:strVal val="#ppt_x"/>
                                          </p:val>
                                        </p:tav>
                                        <p:tav tm="100000">
                                          <p:val>
                                            <p:strVal val="#ppt_x"/>
                                          </p:val>
                                        </p:tav>
                                      </p:tavLst>
                                    </p:anim>
                                    <p:anim calcmode="lin" valueType="num">
                                      <p:cBhvr>
                                        <p:cTn id="9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6" grpId="0"/>
      <p:bldP spid="66" grpId="1"/>
      <p:bldP spid="74" grpId="0"/>
      <p:bldP spid="75" grpId="0"/>
      <p:bldP spid="75" grpId="1"/>
      <p:bldP spid="76" grpId="0"/>
      <p:bldP spid="77" grpId="0"/>
      <p:bldP spid="77" grpId="1"/>
      <p:bldP spid="80" grpId="0"/>
      <p:bldP spid="81" grpId="0"/>
      <p:bldP spid="81" grpId="1"/>
      <p:bldP spid="55"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4368799" y="2368549"/>
            <a:ext cx="2235200" cy="2235200"/>
          </a:xfrm>
          <a:custGeom>
            <a:avLst/>
            <a:gdLst>
              <a:gd name="connsiteX0" fmla="*/ 1686816 w 2376452"/>
              <a:gd name="connsiteY0" fmla="*/ 378898 h 2376452"/>
              <a:gd name="connsiteX1" fmla="*/ 1871666 w 2376452"/>
              <a:gd name="connsiteY1" fmla="*/ 223782 h 2376452"/>
              <a:gd name="connsiteX2" fmla="*/ 2019340 w 2376452"/>
              <a:gd name="connsiteY2" fmla="*/ 347695 h 2376452"/>
              <a:gd name="connsiteX3" fmla="*/ 1898679 w 2376452"/>
              <a:gd name="connsiteY3" fmla="*/ 556673 h 2376452"/>
              <a:gd name="connsiteX4" fmla="*/ 2090394 w 2376452"/>
              <a:gd name="connsiteY4" fmla="*/ 888732 h 2376452"/>
              <a:gd name="connsiteX5" fmla="*/ 2331704 w 2376452"/>
              <a:gd name="connsiteY5" fmla="*/ 888726 h 2376452"/>
              <a:gd name="connsiteX6" fmla="*/ 2365179 w 2376452"/>
              <a:gd name="connsiteY6" fmla="*/ 1078572 h 2376452"/>
              <a:gd name="connsiteX7" fmla="*/ 2138420 w 2376452"/>
              <a:gd name="connsiteY7" fmla="*/ 1161099 h 2376452"/>
              <a:gd name="connsiteX8" fmla="*/ 2071838 w 2376452"/>
              <a:gd name="connsiteY8" fmla="*/ 1538703 h 2376452"/>
              <a:gd name="connsiteX9" fmla="*/ 2256696 w 2376452"/>
              <a:gd name="connsiteY9" fmla="*/ 1693809 h 2376452"/>
              <a:gd name="connsiteX10" fmla="*/ 2160309 w 2376452"/>
              <a:gd name="connsiteY10" fmla="*/ 1860757 h 2376452"/>
              <a:gd name="connsiteX11" fmla="*/ 1933554 w 2376452"/>
              <a:gd name="connsiteY11" fmla="*/ 1778218 h 2376452"/>
              <a:gd name="connsiteX12" fmla="*/ 1639830 w 2376452"/>
              <a:gd name="connsiteY12" fmla="*/ 2024682 h 2376452"/>
              <a:gd name="connsiteX13" fmla="*/ 1681739 w 2376452"/>
              <a:gd name="connsiteY13" fmla="*/ 2262325 h 2376452"/>
              <a:gd name="connsiteX14" fmla="*/ 1500590 w 2376452"/>
              <a:gd name="connsiteY14" fmla="*/ 2328257 h 2376452"/>
              <a:gd name="connsiteX15" fmla="*/ 1379941 w 2376452"/>
              <a:gd name="connsiteY15" fmla="*/ 2119273 h 2376452"/>
              <a:gd name="connsiteX16" fmla="*/ 996512 w 2376452"/>
              <a:gd name="connsiteY16" fmla="*/ 2119273 h 2376452"/>
              <a:gd name="connsiteX17" fmla="*/ 875862 w 2376452"/>
              <a:gd name="connsiteY17" fmla="*/ 2328257 h 2376452"/>
              <a:gd name="connsiteX18" fmla="*/ 694713 w 2376452"/>
              <a:gd name="connsiteY18" fmla="*/ 2262325 h 2376452"/>
              <a:gd name="connsiteX19" fmla="*/ 736622 w 2376452"/>
              <a:gd name="connsiteY19" fmla="*/ 2024682 h 2376452"/>
              <a:gd name="connsiteX20" fmla="*/ 442898 w 2376452"/>
              <a:gd name="connsiteY20" fmla="*/ 1778218 h 2376452"/>
              <a:gd name="connsiteX21" fmla="*/ 216143 w 2376452"/>
              <a:gd name="connsiteY21" fmla="*/ 1860757 h 2376452"/>
              <a:gd name="connsiteX22" fmla="*/ 119756 w 2376452"/>
              <a:gd name="connsiteY22" fmla="*/ 1693809 h 2376452"/>
              <a:gd name="connsiteX23" fmla="*/ 304614 w 2376452"/>
              <a:gd name="connsiteY23" fmla="*/ 1538703 h 2376452"/>
              <a:gd name="connsiteX24" fmla="*/ 238032 w 2376452"/>
              <a:gd name="connsiteY24" fmla="*/ 1161099 h 2376452"/>
              <a:gd name="connsiteX25" fmla="*/ 11273 w 2376452"/>
              <a:gd name="connsiteY25" fmla="*/ 1078572 h 2376452"/>
              <a:gd name="connsiteX26" fmla="*/ 44748 w 2376452"/>
              <a:gd name="connsiteY26" fmla="*/ 888726 h 2376452"/>
              <a:gd name="connsiteX27" fmla="*/ 286058 w 2376452"/>
              <a:gd name="connsiteY27" fmla="*/ 888732 h 2376452"/>
              <a:gd name="connsiteX28" fmla="*/ 477773 w 2376452"/>
              <a:gd name="connsiteY28" fmla="*/ 556672 h 2376452"/>
              <a:gd name="connsiteX29" fmla="*/ 357112 w 2376452"/>
              <a:gd name="connsiteY29" fmla="*/ 347695 h 2376452"/>
              <a:gd name="connsiteX30" fmla="*/ 504786 w 2376452"/>
              <a:gd name="connsiteY30" fmla="*/ 223782 h 2376452"/>
              <a:gd name="connsiteX31" fmla="*/ 689636 w 2376452"/>
              <a:gd name="connsiteY31" fmla="*/ 378898 h 2376452"/>
              <a:gd name="connsiteX32" fmla="*/ 1049942 w 2376452"/>
              <a:gd name="connsiteY32" fmla="*/ 247757 h 2376452"/>
              <a:gd name="connsiteX33" fmla="*/ 1091839 w 2376452"/>
              <a:gd name="connsiteY33" fmla="*/ 10112 h 2376452"/>
              <a:gd name="connsiteX34" fmla="*/ 1284613 w 2376452"/>
              <a:gd name="connsiteY34" fmla="*/ 10112 h 2376452"/>
              <a:gd name="connsiteX35" fmla="*/ 1326510 w 2376452"/>
              <a:gd name="connsiteY35" fmla="*/ 247757 h 2376452"/>
              <a:gd name="connsiteX36" fmla="*/ 1686816 w 2376452"/>
              <a:gd name="connsiteY36" fmla="*/ 378897 h 2376452"/>
              <a:gd name="connsiteX37" fmla="*/ 1686816 w 2376452"/>
              <a:gd name="connsiteY37" fmla="*/ 378898 h 2376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376452" h="2376452">
                <a:moveTo>
                  <a:pt x="1686816" y="378898"/>
                </a:moveTo>
                <a:lnTo>
                  <a:pt x="1871666" y="223782"/>
                </a:lnTo>
                <a:lnTo>
                  <a:pt x="2019340" y="347695"/>
                </a:lnTo>
                <a:lnTo>
                  <a:pt x="1898679" y="556673"/>
                </a:lnTo>
                <a:cubicBezTo>
                  <a:pt x="1984476" y="653188"/>
                  <a:pt x="2049707" y="766173"/>
                  <a:pt x="2090394" y="888732"/>
                </a:cubicBezTo>
                <a:lnTo>
                  <a:pt x="2331704" y="888726"/>
                </a:lnTo>
                <a:lnTo>
                  <a:pt x="2365179" y="1078572"/>
                </a:lnTo>
                <a:lnTo>
                  <a:pt x="2138420" y="1161099"/>
                </a:lnTo>
                <a:cubicBezTo>
                  <a:pt x="2142105" y="1290183"/>
                  <a:pt x="2119451" y="1418664"/>
                  <a:pt x="2071838" y="1538703"/>
                </a:cubicBezTo>
                <a:lnTo>
                  <a:pt x="2256696" y="1693809"/>
                </a:lnTo>
                <a:lnTo>
                  <a:pt x="2160309" y="1860757"/>
                </a:lnTo>
                <a:lnTo>
                  <a:pt x="1933554" y="1778218"/>
                </a:lnTo>
                <a:cubicBezTo>
                  <a:pt x="1853404" y="1879471"/>
                  <a:pt x="1753463" y="1963331"/>
                  <a:pt x="1639830" y="2024682"/>
                </a:cubicBezTo>
                <a:lnTo>
                  <a:pt x="1681739" y="2262325"/>
                </a:lnTo>
                <a:lnTo>
                  <a:pt x="1500590" y="2328257"/>
                </a:lnTo>
                <a:lnTo>
                  <a:pt x="1379941" y="2119273"/>
                </a:lnTo>
                <a:cubicBezTo>
                  <a:pt x="1253458" y="2145317"/>
                  <a:pt x="1122995" y="2145317"/>
                  <a:pt x="996512" y="2119273"/>
                </a:cubicBezTo>
                <a:lnTo>
                  <a:pt x="875862" y="2328257"/>
                </a:lnTo>
                <a:lnTo>
                  <a:pt x="694713" y="2262325"/>
                </a:lnTo>
                <a:lnTo>
                  <a:pt x="736622" y="2024682"/>
                </a:lnTo>
                <a:cubicBezTo>
                  <a:pt x="622989" y="1963332"/>
                  <a:pt x="523049" y="1879471"/>
                  <a:pt x="442898" y="1778218"/>
                </a:cubicBezTo>
                <a:lnTo>
                  <a:pt x="216143" y="1860757"/>
                </a:lnTo>
                <a:lnTo>
                  <a:pt x="119756" y="1693809"/>
                </a:lnTo>
                <a:lnTo>
                  <a:pt x="304614" y="1538703"/>
                </a:lnTo>
                <a:cubicBezTo>
                  <a:pt x="257002" y="1418664"/>
                  <a:pt x="234347" y="1290183"/>
                  <a:pt x="238032" y="1161099"/>
                </a:cubicBezTo>
                <a:lnTo>
                  <a:pt x="11273" y="1078572"/>
                </a:lnTo>
                <a:lnTo>
                  <a:pt x="44748" y="888726"/>
                </a:lnTo>
                <a:lnTo>
                  <a:pt x="286058" y="888732"/>
                </a:lnTo>
                <a:cubicBezTo>
                  <a:pt x="326744" y="766172"/>
                  <a:pt x="391976" y="653188"/>
                  <a:pt x="477773" y="556672"/>
                </a:cubicBezTo>
                <a:lnTo>
                  <a:pt x="357112" y="347695"/>
                </a:lnTo>
                <a:lnTo>
                  <a:pt x="504786" y="223782"/>
                </a:lnTo>
                <a:lnTo>
                  <a:pt x="689636" y="378898"/>
                </a:lnTo>
                <a:cubicBezTo>
                  <a:pt x="799583" y="311164"/>
                  <a:pt x="922179" y="266543"/>
                  <a:pt x="1049942" y="247757"/>
                </a:cubicBezTo>
                <a:lnTo>
                  <a:pt x="1091839" y="10112"/>
                </a:lnTo>
                <a:lnTo>
                  <a:pt x="1284613" y="10112"/>
                </a:lnTo>
                <a:lnTo>
                  <a:pt x="1326510" y="247757"/>
                </a:lnTo>
                <a:cubicBezTo>
                  <a:pt x="1454273" y="266543"/>
                  <a:pt x="1576868" y="311164"/>
                  <a:pt x="1686816" y="378897"/>
                </a:cubicBezTo>
                <a:lnTo>
                  <a:pt x="1686816" y="378898"/>
                </a:lnTo>
                <a:close/>
              </a:path>
            </a:pathLst>
          </a:custGeom>
          <a:solidFill>
            <a:srgbClr val="FF000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497156" tIns="571366" rIns="497156" bIns="610457" numCol="1" spcCol="1270" anchor="ctr" anchorCtr="0">
            <a:noAutofit/>
          </a:bodyPr>
          <a:lstStyle/>
          <a:p>
            <a:pPr algn="ctr" defTabSz="1672387" fontAlgn="base">
              <a:lnSpc>
                <a:spcPct val="90000"/>
              </a:lnSpc>
              <a:spcBef>
                <a:spcPct val="0"/>
              </a:spcBef>
              <a:spcAft>
                <a:spcPct val="35000"/>
              </a:spcAft>
            </a:pPr>
            <a:endParaRPr lang="zh-CN" altLang="en-US" sz="3762" dirty="0">
              <a:solidFill>
                <a:prstClr val="white"/>
              </a:solidFill>
              <a:latin typeface="Arial"/>
              <a:ea typeface="微软雅黑"/>
            </a:endParaRPr>
          </a:p>
        </p:txBody>
      </p:sp>
      <p:sp>
        <p:nvSpPr>
          <p:cNvPr id="29" name="任意多边形 28"/>
          <p:cNvSpPr/>
          <p:nvPr/>
        </p:nvSpPr>
        <p:spPr>
          <a:xfrm>
            <a:off x="3068319" y="1840230"/>
            <a:ext cx="1625599" cy="1625599"/>
          </a:xfrm>
          <a:custGeom>
            <a:avLst/>
            <a:gdLst>
              <a:gd name="connsiteX0" fmla="*/ 1293216 w 1728328"/>
              <a:gd name="connsiteY0" fmla="*/ 437742 h 1728328"/>
              <a:gd name="connsiteX1" fmla="*/ 1548203 w 1728328"/>
              <a:gd name="connsiteY1" fmla="*/ 360893 h 1728328"/>
              <a:gd name="connsiteX2" fmla="*/ 1642029 w 1728328"/>
              <a:gd name="connsiteY2" fmla="*/ 523404 h 1728328"/>
              <a:gd name="connsiteX3" fmla="*/ 1447983 w 1728328"/>
              <a:gd name="connsiteY3" fmla="*/ 705805 h 1728328"/>
              <a:gd name="connsiteX4" fmla="*/ 1447983 w 1728328"/>
              <a:gd name="connsiteY4" fmla="*/ 1022523 h 1728328"/>
              <a:gd name="connsiteX5" fmla="*/ 1642029 w 1728328"/>
              <a:gd name="connsiteY5" fmla="*/ 1204924 h 1728328"/>
              <a:gd name="connsiteX6" fmla="*/ 1548203 w 1728328"/>
              <a:gd name="connsiteY6" fmla="*/ 1367435 h 1728328"/>
              <a:gd name="connsiteX7" fmla="*/ 1293216 w 1728328"/>
              <a:gd name="connsiteY7" fmla="*/ 1290586 h 1728328"/>
              <a:gd name="connsiteX8" fmla="*/ 1018930 w 1728328"/>
              <a:gd name="connsiteY8" fmla="*/ 1448945 h 1728328"/>
              <a:gd name="connsiteX9" fmla="*/ 957990 w 1728328"/>
              <a:gd name="connsiteY9" fmla="*/ 1708195 h 1728328"/>
              <a:gd name="connsiteX10" fmla="*/ 770338 w 1728328"/>
              <a:gd name="connsiteY10" fmla="*/ 1708195 h 1728328"/>
              <a:gd name="connsiteX11" fmla="*/ 709397 w 1728328"/>
              <a:gd name="connsiteY11" fmla="*/ 1448945 h 1728328"/>
              <a:gd name="connsiteX12" fmla="*/ 435111 w 1728328"/>
              <a:gd name="connsiteY12" fmla="*/ 1290586 h 1728328"/>
              <a:gd name="connsiteX13" fmla="*/ 180125 w 1728328"/>
              <a:gd name="connsiteY13" fmla="*/ 1367435 h 1728328"/>
              <a:gd name="connsiteX14" fmla="*/ 86299 w 1728328"/>
              <a:gd name="connsiteY14" fmla="*/ 1204924 h 1728328"/>
              <a:gd name="connsiteX15" fmla="*/ 280345 w 1728328"/>
              <a:gd name="connsiteY15" fmla="*/ 1022523 h 1728328"/>
              <a:gd name="connsiteX16" fmla="*/ 280345 w 1728328"/>
              <a:gd name="connsiteY16" fmla="*/ 705805 h 1728328"/>
              <a:gd name="connsiteX17" fmla="*/ 86299 w 1728328"/>
              <a:gd name="connsiteY17" fmla="*/ 523404 h 1728328"/>
              <a:gd name="connsiteX18" fmla="*/ 180125 w 1728328"/>
              <a:gd name="connsiteY18" fmla="*/ 360893 h 1728328"/>
              <a:gd name="connsiteX19" fmla="*/ 435112 w 1728328"/>
              <a:gd name="connsiteY19" fmla="*/ 437742 h 1728328"/>
              <a:gd name="connsiteX20" fmla="*/ 709398 w 1728328"/>
              <a:gd name="connsiteY20" fmla="*/ 279383 h 1728328"/>
              <a:gd name="connsiteX21" fmla="*/ 770338 w 1728328"/>
              <a:gd name="connsiteY21" fmla="*/ 20133 h 1728328"/>
              <a:gd name="connsiteX22" fmla="*/ 957990 w 1728328"/>
              <a:gd name="connsiteY22" fmla="*/ 20133 h 1728328"/>
              <a:gd name="connsiteX23" fmla="*/ 1018931 w 1728328"/>
              <a:gd name="connsiteY23" fmla="*/ 279383 h 1728328"/>
              <a:gd name="connsiteX24" fmla="*/ 1293217 w 1728328"/>
              <a:gd name="connsiteY24" fmla="*/ 437742 h 1728328"/>
              <a:gd name="connsiteX25" fmla="*/ 1293216 w 1728328"/>
              <a:gd name="connsiteY25" fmla="*/ 437742 h 1728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28328" h="1728328">
                <a:moveTo>
                  <a:pt x="1293216" y="437742"/>
                </a:moveTo>
                <a:lnTo>
                  <a:pt x="1548203" y="360893"/>
                </a:lnTo>
                <a:lnTo>
                  <a:pt x="1642029" y="523404"/>
                </a:lnTo>
                <a:lnTo>
                  <a:pt x="1447983" y="705805"/>
                </a:lnTo>
                <a:cubicBezTo>
                  <a:pt x="1476111" y="809504"/>
                  <a:pt x="1476111" y="918824"/>
                  <a:pt x="1447983" y="1022523"/>
                </a:cubicBezTo>
                <a:lnTo>
                  <a:pt x="1642029" y="1204924"/>
                </a:lnTo>
                <a:lnTo>
                  <a:pt x="1548203" y="1367435"/>
                </a:lnTo>
                <a:lnTo>
                  <a:pt x="1293216" y="1290586"/>
                </a:lnTo>
                <a:cubicBezTo>
                  <a:pt x="1217474" y="1366795"/>
                  <a:pt x="1122800" y="1421455"/>
                  <a:pt x="1018930" y="1448945"/>
                </a:cubicBezTo>
                <a:lnTo>
                  <a:pt x="957990" y="1708195"/>
                </a:lnTo>
                <a:lnTo>
                  <a:pt x="770338" y="1708195"/>
                </a:lnTo>
                <a:lnTo>
                  <a:pt x="709397" y="1448945"/>
                </a:lnTo>
                <a:cubicBezTo>
                  <a:pt x="605527" y="1421455"/>
                  <a:pt x="510853" y="1366795"/>
                  <a:pt x="435111" y="1290586"/>
                </a:cubicBezTo>
                <a:lnTo>
                  <a:pt x="180125" y="1367435"/>
                </a:lnTo>
                <a:lnTo>
                  <a:pt x="86299" y="1204924"/>
                </a:lnTo>
                <a:lnTo>
                  <a:pt x="280345" y="1022523"/>
                </a:lnTo>
                <a:cubicBezTo>
                  <a:pt x="252217" y="918824"/>
                  <a:pt x="252217" y="809504"/>
                  <a:pt x="280345" y="705805"/>
                </a:cubicBezTo>
                <a:lnTo>
                  <a:pt x="86299" y="523404"/>
                </a:lnTo>
                <a:lnTo>
                  <a:pt x="180125" y="360893"/>
                </a:lnTo>
                <a:lnTo>
                  <a:pt x="435112" y="437742"/>
                </a:lnTo>
                <a:cubicBezTo>
                  <a:pt x="510854" y="361533"/>
                  <a:pt x="605528" y="306873"/>
                  <a:pt x="709398" y="279383"/>
                </a:cubicBezTo>
                <a:lnTo>
                  <a:pt x="770338" y="20133"/>
                </a:lnTo>
                <a:lnTo>
                  <a:pt x="957990" y="20133"/>
                </a:lnTo>
                <a:lnTo>
                  <a:pt x="1018931" y="279383"/>
                </a:lnTo>
                <a:cubicBezTo>
                  <a:pt x="1122801" y="306873"/>
                  <a:pt x="1217475" y="361533"/>
                  <a:pt x="1293217" y="437742"/>
                </a:cubicBezTo>
                <a:lnTo>
                  <a:pt x="1293216" y="437742"/>
                </a:lnTo>
                <a:close/>
              </a:path>
            </a:pathLst>
          </a:custGeom>
          <a:solidFill>
            <a:srgbClr val="00B0F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437918" tIns="440392" rIns="437918" bIns="440392" numCol="1" spcCol="1270" anchor="ctr" anchorCtr="0">
            <a:noAutofit/>
          </a:bodyPr>
          <a:lstStyle/>
          <a:p>
            <a:pPr algn="ctr" defTabSz="1003432" fontAlgn="base">
              <a:lnSpc>
                <a:spcPct val="90000"/>
              </a:lnSpc>
              <a:spcBef>
                <a:spcPct val="0"/>
              </a:spcBef>
              <a:spcAft>
                <a:spcPct val="35000"/>
              </a:spcAft>
            </a:pPr>
            <a:endParaRPr lang="zh-CN" altLang="en-US" sz="2257">
              <a:solidFill>
                <a:prstClr val="white"/>
              </a:solidFill>
              <a:latin typeface="Arial"/>
              <a:ea typeface="微软雅黑"/>
            </a:endParaRPr>
          </a:p>
        </p:txBody>
      </p:sp>
      <p:sp>
        <p:nvSpPr>
          <p:cNvPr id="30" name="任意多边形 29"/>
          <p:cNvSpPr/>
          <p:nvPr/>
        </p:nvSpPr>
        <p:spPr>
          <a:xfrm>
            <a:off x="3799839" y="539750"/>
            <a:ext cx="1950720" cy="1950720"/>
          </a:xfrm>
          <a:custGeom>
            <a:avLst/>
            <a:gdLst>
              <a:gd name="connsiteX0" fmla="*/ 1267088 w 1693409"/>
              <a:gd name="connsiteY0" fmla="*/ 428897 h 1693409"/>
              <a:gd name="connsiteX1" fmla="*/ 1516923 w 1693409"/>
              <a:gd name="connsiteY1" fmla="*/ 353602 h 1693409"/>
              <a:gd name="connsiteX2" fmla="*/ 1608853 w 1693409"/>
              <a:gd name="connsiteY2" fmla="*/ 512829 h 1693409"/>
              <a:gd name="connsiteX3" fmla="*/ 1418728 w 1693409"/>
              <a:gd name="connsiteY3" fmla="*/ 691545 h 1693409"/>
              <a:gd name="connsiteX4" fmla="*/ 1418728 w 1693409"/>
              <a:gd name="connsiteY4" fmla="*/ 1001864 h 1693409"/>
              <a:gd name="connsiteX5" fmla="*/ 1608853 w 1693409"/>
              <a:gd name="connsiteY5" fmla="*/ 1180580 h 1693409"/>
              <a:gd name="connsiteX6" fmla="*/ 1516923 w 1693409"/>
              <a:gd name="connsiteY6" fmla="*/ 1339807 h 1693409"/>
              <a:gd name="connsiteX7" fmla="*/ 1267088 w 1693409"/>
              <a:gd name="connsiteY7" fmla="*/ 1264512 h 1693409"/>
              <a:gd name="connsiteX8" fmla="*/ 998344 w 1693409"/>
              <a:gd name="connsiteY8" fmla="*/ 1419671 h 1693409"/>
              <a:gd name="connsiteX9" fmla="*/ 938635 w 1693409"/>
              <a:gd name="connsiteY9" fmla="*/ 1673682 h 1693409"/>
              <a:gd name="connsiteX10" fmla="*/ 754774 w 1693409"/>
              <a:gd name="connsiteY10" fmla="*/ 1673682 h 1693409"/>
              <a:gd name="connsiteX11" fmla="*/ 695065 w 1693409"/>
              <a:gd name="connsiteY11" fmla="*/ 1419671 h 1693409"/>
              <a:gd name="connsiteX12" fmla="*/ 426321 w 1693409"/>
              <a:gd name="connsiteY12" fmla="*/ 1264512 h 1693409"/>
              <a:gd name="connsiteX13" fmla="*/ 176486 w 1693409"/>
              <a:gd name="connsiteY13" fmla="*/ 1339807 h 1693409"/>
              <a:gd name="connsiteX14" fmla="*/ 84556 w 1693409"/>
              <a:gd name="connsiteY14" fmla="*/ 1180580 h 1693409"/>
              <a:gd name="connsiteX15" fmla="*/ 274681 w 1693409"/>
              <a:gd name="connsiteY15" fmla="*/ 1001864 h 1693409"/>
              <a:gd name="connsiteX16" fmla="*/ 274681 w 1693409"/>
              <a:gd name="connsiteY16" fmla="*/ 691545 h 1693409"/>
              <a:gd name="connsiteX17" fmla="*/ 84556 w 1693409"/>
              <a:gd name="connsiteY17" fmla="*/ 512829 h 1693409"/>
              <a:gd name="connsiteX18" fmla="*/ 176486 w 1693409"/>
              <a:gd name="connsiteY18" fmla="*/ 353602 h 1693409"/>
              <a:gd name="connsiteX19" fmla="*/ 426321 w 1693409"/>
              <a:gd name="connsiteY19" fmla="*/ 428897 h 1693409"/>
              <a:gd name="connsiteX20" fmla="*/ 695065 w 1693409"/>
              <a:gd name="connsiteY20" fmla="*/ 273738 h 1693409"/>
              <a:gd name="connsiteX21" fmla="*/ 754774 w 1693409"/>
              <a:gd name="connsiteY21" fmla="*/ 19727 h 1693409"/>
              <a:gd name="connsiteX22" fmla="*/ 938635 w 1693409"/>
              <a:gd name="connsiteY22" fmla="*/ 19727 h 1693409"/>
              <a:gd name="connsiteX23" fmla="*/ 998344 w 1693409"/>
              <a:gd name="connsiteY23" fmla="*/ 273738 h 1693409"/>
              <a:gd name="connsiteX24" fmla="*/ 1267088 w 1693409"/>
              <a:gd name="connsiteY24" fmla="*/ 428897 h 1693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93409" h="1693409">
                <a:moveTo>
                  <a:pt x="1089957" y="428353"/>
                </a:moveTo>
                <a:lnTo>
                  <a:pt x="1271084" y="316173"/>
                </a:lnTo>
                <a:lnTo>
                  <a:pt x="1377236" y="422324"/>
                </a:lnTo>
                <a:lnTo>
                  <a:pt x="1265056" y="603451"/>
                </a:lnTo>
                <a:cubicBezTo>
                  <a:pt x="1308263" y="677760"/>
                  <a:pt x="1330898" y="762236"/>
                  <a:pt x="1330634" y="848192"/>
                </a:cubicBezTo>
                <a:lnTo>
                  <a:pt x="1518348" y="948963"/>
                </a:lnTo>
                <a:lnTo>
                  <a:pt x="1479494" y="1093968"/>
                </a:lnTo>
                <a:lnTo>
                  <a:pt x="1266543" y="1087381"/>
                </a:lnTo>
                <a:cubicBezTo>
                  <a:pt x="1223794" y="1161954"/>
                  <a:pt x="1161953" y="1223795"/>
                  <a:pt x="1087381" y="1266544"/>
                </a:cubicBezTo>
                <a:lnTo>
                  <a:pt x="1093969" y="1479494"/>
                </a:lnTo>
                <a:lnTo>
                  <a:pt x="948962" y="1518348"/>
                </a:lnTo>
                <a:lnTo>
                  <a:pt x="848192" y="1330634"/>
                </a:lnTo>
                <a:cubicBezTo>
                  <a:pt x="762236" y="1330898"/>
                  <a:pt x="677760" y="1308263"/>
                  <a:pt x="603452" y="1265056"/>
                </a:cubicBezTo>
                <a:lnTo>
                  <a:pt x="422325" y="1377236"/>
                </a:lnTo>
                <a:lnTo>
                  <a:pt x="316173" y="1271085"/>
                </a:lnTo>
                <a:lnTo>
                  <a:pt x="428353" y="1089958"/>
                </a:lnTo>
                <a:cubicBezTo>
                  <a:pt x="385146" y="1015649"/>
                  <a:pt x="362511" y="931173"/>
                  <a:pt x="362775" y="845217"/>
                </a:cubicBezTo>
                <a:lnTo>
                  <a:pt x="175061" y="744446"/>
                </a:lnTo>
                <a:lnTo>
                  <a:pt x="213915" y="599441"/>
                </a:lnTo>
                <a:lnTo>
                  <a:pt x="426866" y="606028"/>
                </a:lnTo>
                <a:cubicBezTo>
                  <a:pt x="469615" y="531455"/>
                  <a:pt x="531456" y="469614"/>
                  <a:pt x="606028" y="426865"/>
                </a:cubicBezTo>
                <a:lnTo>
                  <a:pt x="599440" y="213915"/>
                </a:lnTo>
                <a:lnTo>
                  <a:pt x="744447" y="175061"/>
                </a:lnTo>
                <a:lnTo>
                  <a:pt x="845217" y="362775"/>
                </a:lnTo>
                <a:cubicBezTo>
                  <a:pt x="931173" y="362511"/>
                  <a:pt x="1015649" y="385146"/>
                  <a:pt x="1089957" y="428353"/>
                </a:cubicBez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560573" tIns="560572" rIns="560572" bIns="560573" numCol="1" spcCol="1270" anchor="ctr" anchorCtr="0">
            <a:noAutofit/>
          </a:bodyPr>
          <a:lstStyle/>
          <a:p>
            <a:pPr algn="ctr" defTabSz="1128861" fontAlgn="base">
              <a:lnSpc>
                <a:spcPct val="90000"/>
              </a:lnSpc>
              <a:spcBef>
                <a:spcPct val="0"/>
              </a:spcBef>
              <a:spcAft>
                <a:spcPct val="35000"/>
              </a:spcAft>
            </a:pPr>
            <a:endParaRPr lang="zh-CN" altLang="en-US" sz="2540">
              <a:solidFill>
                <a:prstClr val="white"/>
              </a:solidFill>
              <a:latin typeface="Arial"/>
              <a:ea typeface="微软雅黑"/>
            </a:endParaRPr>
          </a:p>
        </p:txBody>
      </p:sp>
      <p:sp>
        <p:nvSpPr>
          <p:cNvPr id="31" name="环形箭头 30"/>
          <p:cNvSpPr/>
          <p:nvPr/>
        </p:nvSpPr>
        <p:spPr>
          <a:xfrm>
            <a:off x="4198233" y="2030520"/>
            <a:ext cx="2861055" cy="2861055"/>
          </a:xfrm>
          <a:prstGeom prst="circularArrow">
            <a:avLst>
              <a:gd name="adj1" fmla="val 4687"/>
              <a:gd name="adj2" fmla="val 299029"/>
              <a:gd name="adj3" fmla="val 2519157"/>
              <a:gd name="adj4" fmla="val 15854849"/>
              <a:gd name="adj5" fmla="val 5469"/>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32" name="形状 31"/>
          <p:cNvSpPr/>
          <p:nvPr/>
        </p:nvSpPr>
        <p:spPr>
          <a:xfrm>
            <a:off x="2780429" y="1480036"/>
            <a:ext cx="2078735" cy="2078735"/>
          </a:xfrm>
          <a:prstGeom prst="leftCircularArrow">
            <a:avLst>
              <a:gd name="adj1" fmla="val 6452"/>
              <a:gd name="adj2" fmla="val 429999"/>
              <a:gd name="adj3" fmla="val 10489124"/>
              <a:gd name="adj4" fmla="val 14837806"/>
              <a:gd name="adj5" fmla="val 752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33" name="环形箭头 32"/>
          <p:cNvSpPr/>
          <p:nvPr/>
        </p:nvSpPr>
        <p:spPr>
          <a:xfrm>
            <a:off x="3610400" y="369349"/>
            <a:ext cx="2241296" cy="2241296"/>
          </a:xfrm>
          <a:prstGeom prst="circularArrow">
            <a:avLst>
              <a:gd name="adj1" fmla="val 5984"/>
              <a:gd name="adj2" fmla="val 394124"/>
              <a:gd name="adj3" fmla="val 13313824"/>
              <a:gd name="adj4" fmla="val 10508221"/>
              <a:gd name="adj5" fmla="val 698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34" name="矩形 33"/>
          <p:cNvSpPr>
            <a:spLocks noChangeArrowheads="1"/>
          </p:cNvSpPr>
          <p:nvPr/>
        </p:nvSpPr>
        <p:spPr bwMode="auto">
          <a:xfrm>
            <a:off x="5791104" y="878551"/>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000099"/>
                </a:solidFill>
                <a:latin typeface="微软雅黑" pitchFamily="34" charset="-122"/>
                <a:ea typeface="微软雅黑" pitchFamily="34" charset="-122"/>
                <a:sym typeface="微软雅黑" pitchFamily="34" charset="-122"/>
              </a:rPr>
              <a:t>Step 1</a:t>
            </a:r>
            <a:endParaRPr lang="zh-CN" altLang="en-US" sz="1881" b="1" dirty="0">
              <a:solidFill>
                <a:srgbClr val="000099"/>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p:txBody>
      </p:sp>
      <p:sp>
        <p:nvSpPr>
          <p:cNvPr id="35" name="矩形 34"/>
          <p:cNvSpPr>
            <a:spLocks noChangeArrowheads="1"/>
          </p:cNvSpPr>
          <p:nvPr/>
        </p:nvSpPr>
        <p:spPr bwMode="auto">
          <a:xfrm>
            <a:off x="597257" y="2337328"/>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0000FF"/>
                </a:solidFill>
                <a:latin typeface="微软雅黑" pitchFamily="34" charset="-122"/>
                <a:ea typeface="微软雅黑" pitchFamily="34" charset="-122"/>
                <a:sym typeface="微软雅黑" pitchFamily="34" charset="-122"/>
              </a:rPr>
              <a:t>Step 2</a:t>
            </a:r>
            <a:endParaRPr lang="zh-CN" altLang="en-US" sz="1881" b="1" dirty="0">
              <a:solidFill>
                <a:srgbClr val="0000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a:p>
            <a:pPr defTabSz="909361" fontAlgn="base">
              <a:spcBef>
                <a:spcPct val="0"/>
              </a:spcBef>
              <a:spcAft>
                <a:spcPct val="0"/>
              </a:spcAft>
            </a:pPr>
            <a:endParaRPr lang="zh-CN" altLang="en-US" sz="1317" dirty="0">
              <a:solidFill>
                <a:srgbClr val="FF3300"/>
              </a:solidFill>
              <a:latin typeface="微软雅黑" pitchFamily="34" charset="-122"/>
              <a:ea typeface="微软雅黑" pitchFamily="34" charset="-122"/>
              <a:sym typeface="微软雅黑" pitchFamily="34" charset="-122"/>
            </a:endParaRPr>
          </a:p>
        </p:txBody>
      </p:sp>
      <p:sp>
        <p:nvSpPr>
          <p:cNvPr id="36" name="矩形 35"/>
          <p:cNvSpPr>
            <a:spLocks noChangeArrowheads="1"/>
          </p:cNvSpPr>
          <p:nvPr/>
        </p:nvSpPr>
        <p:spPr bwMode="auto">
          <a:xfrm>
            <a:off x="2137912" y="3723126"/>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0000FF"/>
                </a:solidFill>
                <a:latin typeface="微软雅黑" pitchFamily="34" charset="-122"/>
                <a:ea typeface="微软雅黑" pitchFamily="34" charset="-122"/>
                <a:sym typeface="微软雅黑" pitchFamily="34" charset="-122"/>
              </a:rPr>
              <a:t>Step 3</a:t>
            </a:r>
            <a:endParaRPr lang="zh-CN" altLang="en-US" sz="1881" b="1" dirty="0">
              <a:solidFill>
                <a:srgbClr val="0000FF"/>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a:p>
            <a:pPr defTabSz="909361" fontAlgn="base">
              <a:spcBef>
                <a:spcPct val="0"/>
              </a:spcBef>
              <a:spcAft>
                <a:spcPct val="0"/>
              </a:spcAft>
            </a:pPr>
            <a:endParaRPr lang="zh-CN" altLang="en-US" sz="1317" dirty="0">
              <a:solidFill>
                <a:srgbClr val="FF3300"/>
              </a:solidFill>
              <a:latin typeface="微软雅黑" pitchFamily="34" charset="-122"/>
              <a:ea typeface="微软雅黑" pitchFamily="34" charset="-122"/>
              <a:sym typeface="微软雅黑" pitchFamily="34" charset="-122"/>
            </a:endParaRPr>
          </a:p>
        </p:txBody>
      </p:sp>
      <p:sp>
        <p:nvSpPr>
          <p:cNvPr id="11"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12" name="组合 11"/>
          <p:cNvGrpSpPr/>
          <p:nvPr/>
        </p:nvGrpSpPr>
        <p:grpSpPr>
          <a:xfrm>
            <a:off x="331635" y="679277"/>
            <a:ext cx="8682581" cy="63818"/>
            <a:chOff x="288133" y="483063"/>
            <a:chExt cx="8772740" cy="64666"/>
          </a:xfrm>
        </p:grpSpPr>
        <p:sp>
          <p:nvSpPr>
            <p:cNvPr id="13" name="任意多边形 12"/>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14" name="直接连接符 13"/>
            <p:cNvCxnSpPr>
              <a:stCxn id="13"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 name="组合 14"/>
          <p:cNvGrpSpPr/>
          <p:nvPr/>
        </p:nvGrpSpPr>
        <p:grpSpPr>
          <a:xfrm>
            <a:off x="1" y="305046"/>
            <a:ext cx="603004" cy="332759"/>
            <a:chOff x="0" y="252065"/>
            <a:chExt cx="641111" cy="392113"/>
          </a:xfrm>
        </p:grpSpPr>
        <p:sp>
          <p:nvSpPr>
            <p:cNvPr id="16"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18" name="五边形 1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357726171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
                                        </p:tgtEl>
                                        <p:attrNameLst>
                                          <p:attrName>ppt_y</p:attrName>
                                        </p:attrNameLst>
                                      </p:cBhvr>
                                      <p:tavLst>
                                        <p:tav tm="0">
                                          <p:val>
                                            <p:strVal val="#ppt_y"/>
                                          </p:val>
                                        </p:tav>
                                        <p:tav tm="100000">
                                          <p:val>
                                            <p:strVal val="#ppt_y"/>
                                          </p:val>
                                        </p:tav>
                                      </p:tavLst>
                                    </p:anim>
                                    <p:anim calcmode="lin" valueType="num">
                                      <p:cBhvr>
                                        <p:cTn id="1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6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1100"/>
                            </p:stCondLst>
                            <p:childTnLst>
                              <p:par>
                                <p:cTn id="39" presetID="22" presetClass="entr" presetSubtype="4"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down)">
                                      <p:cBhvr>
                                        <p:cTn id="41" dur="500"/>
                                        <p:tgtEl>
                                          <p:spTgt spid="33"/>
                                        </p:tgtEl>
                                      </p:cBhvr>
                                    </p:animEffect>
                                  </p:childTnLst>
                                </p:cTn>
                              </p:par>
                              <p:par>
                                <p:cTn id="42" presetID="22" presetClass="entr" presetSubtype="1" fill="hold" nodeType="withEffect">
                                  <p:stCondLst>
                                    <p:cond delay="200"/>
                                  </p:stCondLst>
                                  <p:childTnLst>
                                    <p:set>
                                      <p:cBhvr>
                                        <p:cTn id="43" dur="1" fill="hold">
                                          <p:stCondLst>
                                            <p:cond delay="0"/>
                                          </p:stCondLst>
                                        </p:cTn>
                                        <p:tgtEl>
                                          <p:spTgt spid="32"/>
                                        </p:tgtEl>
                                        <p:attrNameLst>
                                          <p:attrName>style.visibility</p:attrName>
                                        </p:attrNameLst>
                                      </p:cBhvr>
                                      <p:to>
                                        <p:strVal val="visible"/>
                                      </p:to>
                                    </p:set>
                                    <p:animEffect transition="in" filter="wipe(up)">
                                      <p:cBhvr>
                                        <p:cTn id="44" dur="500"/>
                                        <p:tgtEl>
                                          <p:spTgt spid="32"/>
                                        </p:tgtEl>
                                      </p:cBhvr>
                                    </p:animEffect>
                                  </p:childTnLst>
                                </p:cTn>
                              </p:par>
                              <p:par>
                                <p:cTn id="45" presetID="22" presetClass="entr" presetSubtype="1" fill="hold" nodeType="withEffect">
                                  <p:stCondLst>
                                    <p:cond delay="40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par>
                          <p:cTn id="48" fill="hold">
                            <p:stCondLst>
                              <p:cond delay="2000"/>
                            </p:stCondLst>
                            <p:childTnLst>
                              <p:par>
                                <p:cTn id="49" presetID="47"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p:cBhvr>
                                        <p:cTn id="51" dur="250"/>
                                        <p:tgtEl>
                                          <p:spTgt spid="34"/>
                                        </p:tgtEl>
                                      </p:cBhvr>
                                    </p:animEffect>
                                    <p:anim calcmode="lin" valueType="num">
                                      <p:cBhvr>
                                        <p:cTn id="52" dur="250" fill="hold"/>
                                        <p:tgtEl>
                                          <p:spTgt spid="34"/>
                                        </p:tgtEl>
                                        <p:attrNameLst>
                                          <p:attrName>ppt_x</p:attrName>
                                        </p:attrNameLst>
                                      </p:cBhvr>
                                      <p:tavLst>
                                        <p:tav tm="0">
                                          <p:val>
                                            <p:strVal val="#ppt_x"/>
                                          </p:val>
                                        </p:tav>
                                        <p:tav tm="100000">
                                          <p:val>
                                            <p:strVal val="#ppt_x"/>
                                          </p:val>
                                        </p:tav>
                                      </p:tavLst>
                                    </p:anim>
                                    <p:anim calcmode="lin" valueType="num">
                                      <p:cBhvr>
                                        <p:cTn id="53" dur="250" fill="hold"/>
                                        <p:tgtEl>
                                          <p:spTgt spid="34"/>
                                        </p:tgtEl>
                                        <p:attrNameLst>
                                          <p:attrName>ppt_y</p:attrName>
                                        </p:attrNameLst>
                                      </p:cBhvr>
                                      <p:tavLst>
                                        <p:tav tm="0">
                                          <p:val>
                                            <p:strVal val="#ppt_y-.1"/>
                                          </p:val>
                                        </p:tav>
                                        <p:tav tm="100000">
                                          <p:val>
                                            <p:strVal val="#ppt_y"/>
                                          </p:val>
                                        </p:tav>
                                      </p:tavLst>
                                    </p:anim>
                                  </p:childTnLst>
                                </p:cTn>
                              </p:par>
                            </p:childTnLst>
                          </p:cTn>
                        </p:par>
                        <p:par>
                          <p:cTn id="54" fill="hold">
                            <p:stCondLst>
                              <p:cond delay="2250"/>
                            </p:stCondLst>
                            <p:childTnLst>
                              <p:par>
                                <p:cTn id="55" presetID="47"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p:cBhvr>
                                        <p:cTn id="57" dur="250"/>
                                        <p:tgtEl>
                                          <p:spTgt spid="35"/>
                                        </p:tgtEl>
                                      </p:cBhvr>
                                    </p:animEffect>
                                    <p:anim calcmode="lin" valueType="num">
                                      <p:cBhvr>
                                        <p:cTn id="58" dur="250" fill="hold"/>
                                        <p:tgtEl>
                                          <p:spTgt spid="35"/>
                                        </p:tgtEl>
                                        <p:attrNameLst>
                                          <p:attrName>ppt_x</p:attrName>
                                        </p:attrNameLst>
                                      </p:cBhvr>
                                      <p:tavLst>
                                        <p:tav tm="0">
                                          <p:val>
                                            <p:strVal val="#ppt_x"/>
                                          </p:val>
                                        </p:tav>
                                        <p:tav tm="100000">
                                          <p:val>
                                            <p:strVal val="#ppt_x"/>
                                          </p:val>
                                        </p:tav>
                                      </p:tavLst>
                                    </p:anim>
                                    <p:anim calcmode="lin" valueType="num">
                                      <p:cBhvr>
                                        <p:cTn id="59" dur="250" fill="hold"/>
                                        <p:tgtEl>
                                          <p:spTgt spid="35"/>
                                        </p:tgtEl>
                                        <p:attrNameLst>
                                          <p:attrName>ppt_y</p:attrName>
                                        </p:attrNameLst>
                                      </p:cBhvr>
                                      <p:tavLst>
                                        <p:tav tm="0">
                                          <p:val>
                                            <p:strVal val="#ppt_y-.1"/>
                                          </p:val>
                                        </p:tav>
                                        <p:tav tm="100000">
                                          <p:val>
                                            <p:strVal val="#ppt_y"/>
                                          </p:val>
                                        </p:tav>
                                      </p:tavLst>
                                    </p:anim>
                                  </p:childTnLst>
                                </p:cTn>
                              </p:par>
                            </p:childTnLst>
                          </p:cTn>
                        </p:par>
                        <p:par>
                          <p:cTn id="60" fill="hold">
                            <p:stCondLst>
                              <p:cond delay="2500"/>
                            </p:stCondLst>
                            <p:childTnLst>
                              <p:par>
                                <p:cTn id="61" presetID="47"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p:cBhvr>
                                        <p:cTn id="63" dur="250"/>
                                        <p:tgtEl>
                                          <p:spTgt spid="36"/>
                                        </p:tgtEl>
                                      </p:cBhvr>
                                    </p:animEffect>
                                    <p:anim calcmode="lin" valueType="num">
                                      <p:cBhvr>
                                        <p:cTn id="64" dur="250" fill="hold"/>
                                        <p:tgtEl>
                                          <p:spTgt spid="36"/>
                                        </p:tgtEl>
                                        <p:attrNameLst>
                                          <p:attrName>ppt_x</p:attrName>
                                        </p:attrNameLst>
                                      </p:cBhvr>
                                      <p:tavLst>
                                        <p:tav tm="0">
                                          <p:val>
                                            <p:strVal val="#ppt_x"/>
                                          </p:val>
                                        </p:tav>
                                        <p:tav tm="100000">
                                          <p:val>
                                            <p:strVal val="#ppt_x"/>
                                          </p:val>
                                        </p:tav>
                                      </p:tavLst>
                                    </p:anim>
                                    <p:anim calcmode="lin" valueType="num">
                                      <p:cBhvr>
                                        <p:cTn id="65" dur="25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bldLvl="0" autoUpdateAnimBg="0"/>
      <p:bldP spid="35" grpId="0" bldLvl="0" autoUpdateAnimBg="0"/>
      <p:bldP spid="36" grpId="0" bldLvl="0" autoUpdateAnimBg="0"/>
      <p:bldP spid="11"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4664575" y="957664"/>
            <a:ext cx="1669332" cy="1667840"/>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86001" tIns="86005" rIns="86001" bIns="86005" anchor="b"/>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sz="1787"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4" name="Picture 7" descr="\\MAGNUM\Projects\Microsoft\Cloud Power FY12\Design\Icons\PNGs\Metering.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380" y="2323940"/>
              <a:ext cx="1840034" cy="185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 name="Group 12"/>
          <p:cNvGrpSpPr>
            <a:grpSpLocks/>
          </p:cNvGrpSpPr>
          <p:nvPr/>
        </p:nvGrpSpPr>
        <p:grpSpPr bwMode="auto">
          <a:xfrm>
            <a:off x="6424990" y="957664"/>
            <a:ext cx="1669332" cy="1667840"/>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86001" tIns="86005" rIns="86001" bIns="86005" anchor="b"/>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787"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Group 18"/>
          <p:cNvGrpSpPr>
            <a:grpSpLocks/>
          </p:cNvGrpSpPr>
          <p:nvPr/>
        </p:nvGrpSpPr>
        <p:grpSpPr bwMode="auto">
          <a:xfrm>
            <a:off x="6424990" y="2721066"/>
            <a:ext cx="1669332" cy="1669332"/>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86001" tIns="86005" rIns="86001" bIns="86005" anchor="b"/>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787"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396077" y="2316898"/>
              <a:ext cx="1854004" cy="1868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Group 2"/>
          <p:cNvGrpSpPr>
            <a:grpSpLocks/>
          </p:cNvGrpSpPr>
          <p:nvPr/>
        </p:nvGrpSpPr>
        <p:grpSpPr bwMode="auto">
          <a:xfrm>
            <a:off x="4664575" y="2721066"/>
            <a:ext cx="1669332" cy="1669332"/>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86001" tIns="86005" rIns="86001" bIns="86005" anchor="b"/>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787"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738350 w 2278"/>
                <a:gd name="T1" fmla="*/ 360450 h 2201"/>
                <a:gd name="T2" fmla="*/ 702232 w 2278"/>
                <a:gd name="T3" fmla="*/ 137373 h 2201"/>
                <a:gd name="T4" fmla="*/ 559406 w 2278"/>
                <a:gd name="T5" fmla="*/ 129171 h 2201"/>
                <a:gd name="T6" fmla="*/ 438331 w 2278"/>
                <a:gd name="T7" fmla="*/ 0 h 2201"/>
                <a:gd name="T8" fmla="*/ 332442 w 2278"/>
                <a:gd name="T9" fmla="*/ 168948 h 2201"/>
                <a:gd name="T10" fmla="*/ 167452 w 2278"/>
                <a:gd name="T11" fmla="*/ 133272 h 2201"/>
                <a:gd name="T12" fmla="*/ 100964 w 2278"/>
                <a:gd name="T13" fmla="*/ 344867 h 2201"/>
                <a:gd name="T14" fmla="*/ 0 w 2278"/>
                <a:gd name="T15" fmla="*/ 466658 h 2201"/>
                <a:gd name="T16" fmla="*/ 138723 w 2278"/>
                <a:gd name="T17" fmla="*/ 572455 h 2201"/>
                <a:gd name="T18" fmla="*/ 68130 w 2278"/>
                <a:gd name="T19" fmla="*/ 772978 h 2201"/>
                <a:gd name="T20" fmla="*/ 315615 w 2278"/>
                <a:gd name="T21" fmla="*/ 806194 h 2201"/>
                <a:gd name="T22" fmla="*/ 432175 w 2278"/>
                <a:gd name="T23" fmla="*/ 902150 h 2201"/>
                <a:gd name="T24" fmla="*/ 443667 w 2278"/>
                <a:gd name="T25" fmla="*/ 902560 h 2201"/>
                <a:gd name="T26" fmla="*/ 485940 w 2278"/>
                <a:gd name="T27" fmla="*/ 799223 h 2201"/>
                <a:gd name="T28" fmla="*/ 683763 w 2278"/>
                <a:gd name="T29" fmla="*/ 767647 h 2201"/>
                <a:gd name="T30" fmla="*/ 769131 w 2278"/>
                <a:gd name="T31" fmla="*/ 714749 h 2201"/>
                <a:gd name="T32" fmla="*/ 845470 w 2278"/>
                <a:gd name="T33" fmla="*/ 522017 h 2201"/>
                <a:gd name="T34" fmla="*/ 796219 w 2278"/>
                <a:gd name="T35" fmla="*/ 561383 h 2201"/>
                <a:gd name="T36" fmla="*/ 568435 w 2278"/>
                <a:gd name="T37" fmla="*/ 524477 h 2201"/>
                <a:gd name="T38" fmla="*/ 753946 w 2278"/>
                <a:gd name="T39" fmla="*/ 710648 h 2201"/>
                <a:gd name="T40" fmla="*/ 534370 w 2278"/>
                <a:gd name="T41" fmla="*/ 571225 h 2201"/>
                <a:gd name="T42" fmla="*/ 588135 w 2278"/>
                <a:gd name="T43" fmla="*/ 721310 h 2201"/>
                <a:gd name="T44" fmla="*/ 489634 w 2278"/>
                <a:gd name="T45" fmla="*/ 599110 h 2201"/>
                <a:gd name="T46" fmla="*/ 474448 w 2278"/>
                <a:gd name="T47" fmla="*/ 788971 h 2201"/>
                <a:gd name="T48" fmla="*/ 432175 w 2278"/>
                <a:gd name="T49" fmla="*/ 608541 h 2201"/>
                <a:gd name="T50" fmla="*/ 360351 w 2278"/>
                <a:gd name="T51" fmla="*/ 761496 h 2201"/>
                <a:gd name="T52" fmla="*/ 329979 w 2278"/>
                <a:gd name="T53" fmla="*/ 718849 h 2201"/>
                <a:gd name="T54" fmla="*/ 179765 w 2278"/>
                <a:gd name="T55" fmla="*/ 733612 h 2201"/>
                <a:gd name="T56" fmla="*/ 151446 w 2278"/>
                <a:gd name="T57" fmla="*/ 713929 h 2201"/>
                <a:gd name="T58" fmla="*/ 226143 w 2278"/>
                <a:gd name="T59" fmla="*/ 558513 h 2201"/>
                <a:gd name="T60" fmla="*/ 183459 w 2278"/>
                <a:gd name="T61" fmla="*/ 527758 h 2201"/>
                <a:gd name="T62" fmla="*/ 296735 w 2278"/>
                <a:gd name="T63" fmla="*/ 472809 h 2201"/>
                <a:gd name="T64" fmla="*/ 103837 w 2278"/>
                <a:gd name="T65" fmla="*/ 419500 h 2201"/>
                <a:gd name="T66" fmla="*/ 305765 w 2278"/>
                <a:gd name="T67" fmla="*/ 415809 h 2201"/>
                <a:gd name="T68" fmla="*/ 158423 w 2278"/>
                <a:gd name="T69" fmla="*/ 301810 h 2201"/>
                <a:gd name="T70" fmla="*/ 333673 w 2278"/>
                <a:gd name="T71" fmla="*/ 370702 h 2201"/>
                <a:gd name="T72" fmla="*/ 287706 w 2278"/>
                <a:gd name="T73" fmla="*/ 217336 h 2201"/>
                <a:gd name="T74" fmla="*/ 387439 w 2278"/>
                <a:gd name="T75" fmla="*/ 334205 h 2201"/>
                <a:gd name="T76" fmla="*/ 408781 w 2278"/>
                <a:gd name="T77" fmla="*/ 117690 h 2201"/>
                <a:gd name="T78" fmla="*/ 444487 w 2278"/>
                <a:gd name="T79" fmla="*/ 324774 h 2201"/>
                <a:gd name="T80" fmla="*/ 514259 w 2278"/>
                <a:gd name="T81" fmla="*/ 173869 h 2201"/>
                <a:gd name="T82" fmla="*/ 546272 w 2278"/>
                <a:gd name="T83" fmla="*/ 216926 h 2201"/>
                <a:gd name="T84" fmla="*/ 639438 w 2278"/>
                <a:gd name="T85" fmla="*/ 200113 h 2201"/>
                <a:gd name="T86" fmla="*/ 664063 w 2278"/>
                <a:gd name="T87" fmla="*/ 250142 h 2201"/>
                <a:gd name="T88" fmla="*/ 650930 w 2278"/>
                <a:gd name="T89" fmla="*/ 374802 h 2201"/>
                <a:gd name="T90" fmla="*/ 693614 w 2278"/>
                <a:gd name="T91" fmla="*/ 405557 h 2201"/>
                <a:gd name="T92" fmla="*/ 580337 w 2278"/>
                <a:gd name="T93" fmla="*/ 460507 h 2201"/>
                <a:gd name="T94" fmla="*/ 832336 w 2278"/>
                <a:gd name="T95" fmla="*/ 513815 h 2201"/>
                <a:gd name="T96" fmla="*/ 530266 w 2278"/>
                <a:gd name="T97" fmla="*/ 383824 h 2201"/>
                <a:gd name="T98" fmla="*/ 444487 w 2278"/>
                <a:gd name="T99" fmla="*/ 343227 h 2201"/>
                <a:gd name="T100" fmla="*/ 387849 w 2278"/>
                <a:gd name="T101" fmla="*/ 353889 h 2201"/>
                <a:gd name="T102" fmla="*/ 323002 w 2278"/>
                <a:gd name="T103" fmla="*/ 422780 h 2201"/>
                <a:gd name="T104" fmla="*/ 323002 w 2278"/>
                <a:gd name="T105" fmla="*/ 510535 h 2201"/>
                <a:gd name="T106" fmla="*/ 387849 w 2278"/>
                <a:gd name="T107" fmla="*/ 579016 h 2201"/>
                <a:gd name="T108" fmla="*/ 444487 w 2278"/>
                <a:gd name="T109" fmla="*/ 590088 h 2201"/>
                <a:gd name="T110" fmla="*/ 530266 w 2278"/>
                <a:gd name="T111" fmla="*/ 549491 h 2201"/>
                <a:gd name="T112" fmla="*/ 562279 w 2278"/>
                <a:gd name="T113" fmla="*/ 466658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78"/>
                <a:gd name="T172" fmla="*/ 0 h 2201"/>
                <a:gd name="T173" fmla="*/ 2278 w 2278"/>
                <a:gd name="T174" fmla="*/ 2201 h 22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77413" tIns="38707" rIns="77413" bIns="3870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pic>
        <p:nvPicPr>
          <p:cNvPr id="7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9680" y="957665"/>
            <a:ext cx="3495444" cy="3432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16" name="组合 15"/>
          <p:cNvGrpSpPr/>
          <p:nvPr/>
        </p:nvGrpSpPr>
        <p:grpSpPr>
          <a:xfrm>
            <a:off x="331635" y="679277"/>
            <a:ext cx="8682581" cy="63818"/>
            <a:chOff x="288133" y="483063"/>
            <a:chExt cx="8772740" cy="64666"/>
          </a:xfrm>
        </p:grpSpPr>
        <p:sp>
          <p:nvSpPr>
            <p:cNvPr id="17" name="任意多边形 1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18" name="直接连接符 17"/>
            <p:cNvCxnSpPr>
              <a:stCxn id="17"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 name="组合 18"/>
          <p:cNvGrpSpPr/>
          <p:nvPr/>
        </p:nvGrpSpPr>
        <p:grpSpPr>
          <a:xfrm>
            <a:off x="1" y="305046"/>
            <a:ext cx="603004" cy="332759"/>
            <a:chOff x="0" y="252065"/>
            <a:chExt cx="641111" cy="392113"/>
          </a:xfrm>
        </p:grpSpPr>
        <p:sp>
          <p:nvSpPr>
            <p:cNvPr id="20"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1"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22" name="五边形 21"/>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28747702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5"/>
                                        </p:tgtEl>
                                      </p:cBhvr>
                                    </p:animEffect>
                                  </p:childTnLst>
                                </p:cTn>
                              </p:par>
                            </p:childTnLst>
                          </p:cTn>
                        </p:par>
                        <p:par>
                          <p:cTn id="21" fill="hold">
                            <p:stCondLst>
                              <p:cond delay="1450"/>
                            </p:stCondLst>
                            <p:childTnLst>
                              <p:par>
                                <p:cTn id="22" presetID="42" presetClass="entr" presetSubtype="0" fill="hold"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500"/>
                                        <p:tgtEl>
                                          <p:spTgt spid="79"/>
                                        </p:tgtEl>
                                      </p:cBhvr>
                                    </p:animEffect>
                                    <p:anim calcmode="lin" valueType="num">
                                      <p:cBhvr>
                                        <p:cTn id="25" dur="500" fill="hold"/>
                                        <p:tgtEl>
                                          <p:spTgt spid="79"/>
                                        </p:tgtEl>
                                        <p:attrNameLst>
                                          <p:attrName>ppt_x</p:attrName>
                                        </p:attrNameLst>
                                      </p:cBhvr>
                                      <p:tavLst>
                                        <p:tav tm="0">
                                          <p:val>
                                            <p:strVal val="#ppt_x"/>
                                          </p:val>
                                        </p:tav>
                                        <p:tav tm="100000">
                                          <p:val>
                                            <p:strVal val="#ppt_x"/>
                                          </p:val>
                                        </p:tav>
                                      </p:tavLst>
                                    </p:anim>
                                    <p:anim calcmode="lin" valueType="num">
                                      <p:cBhvr>
                                        <p:cTn id="26" dur="500" fill="hold"/>
                                        <p:tgtEl>
                                          <p:spTgt spid="79"/>
                                        </p:tgtEl>
                                        <p:attrNameLst>
                                          <p:attrName>ppt_y</p:attrName>
                                        </p:attrNameLst>
                                      </p:cBhvr>
                                      <p:tavLst>
                                        <p:tav tm="0">
                                          <p:val>
                                            <p:strVal val="#ppt_y+.1"/>
                                          </p:val>
                                        </p:tav>
                                        <p:tav tm="100000">
                                          <p:val>
                                            <p:strVal val="#ppt_y"/>
                                          </p:val>
                                        </p:tav>
                                      </p:tavLst>
                                    </p:anim>
                                  </p:childTnLst>
                                </p:cTn>
                              </p:par>
                            </p:childTnLst>
                          </p:cTn>
                        </p:par>
                        <p:par>
                          <p:cTn id="27" fill="hold">
                            <p:stCondLst>
                              <p:cond delay="1950"/>
                            </p:stCondLst>
                            <p:childTnLst>
                              <p:par>
                                <p:cTn id="28" presetID="2" presetClass="entr" presetSubtype="2" decel="10000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800" fill="hold"/>
                                        <p:tgtEl>
                                          <p:spTgt spid="2"/>
                                        </p:tgtEl>
                                        <p:attrNameLst>
                                          <p:attrName>ppt_x</p:attrName>
                                        </p:attrNameLst>
                                      </p:cBhvr>
                                      <p:tavLst>
                                        <p:tav tm="0">
                                          <p:val>
                                            <p:strVal val="1+#ppt_w/2"/>
                                          </p:val>
                                        </p:tav>
                                        <p:tav tm="100000">
                                          <p:val>
                                            <p:strVal val="#ppt_x"/>
                                          </p:val>
                                        </p:tav>
                                      </p:tavLst>
                                    </p:anim>
                                    <p:anim calcmode="lin" valueType="num">
                                      <p:cBhvr additive="base">
                                        <p:cTn id="31" dur="800" fill="hold"/>
                                        <p:tgtEl>
                                          <p:spTgt spid="2"/>
                                        </p:tgtEl>
                                        <p:attrNameLst>
                                          <p:attrName>ppt_y</p:attrName>
                                        </p:attrNameLst>
                                      </p:cBhvr>
                                      <p:tavLst>
                                        <p:tav tm="0">
                                          <p:val>
                                            <p:strVal val="#ppt_y"/>
                                          </p:val>
                                        </p:tav>
                                        <p:tav tm="100000">
                                          <p:val>
                                            <p:strVal val="#ppt_y"/>
                                          </p:val>
                                        </p:tav>
                                      </p:tavLst>
                                    </p:anim>
                                  </p:childTnLst>
                                </p:cTn>
                              </p:par>
                            </p:childTnLst>
                          </p:cTn>
                        </p:par>
                        <p:par>
                          <p:cTn id="32" fill="hold">
                            <p:stCondLst>
                              <p:cond delay="2750"/>
                            </p:stCondLst>
                            <p:childTnLst>
                              <p:par>
                                <p:cTn id="33" presetID="2" presetClass="entr" presetSubtype="2" decel="10000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800" fill="hold"/>
                                        <p:tgtEl>
                                          <p:spTgt spid="3"/>
                                        </p:tgtEl>
                                        <p:attrNameLst>
                                          <p:attrName>ppt_x</p:attrName>
                                        </p:attrNameLst>
                                      </p:cBhvr>
                                      <p:tavLst>
                                        <p:tav tm="0">
                                          <p:val>
                                            <p:strVal val="1+#ppt_w/2"/>
                                          </p:val>
                                        </p:tav>
                                        <p:tav tm="100000">
                                          <p:val>
                                            <p:strVal val="#ppt_x"/>
                                          </p:val>
                                        </p:tav>
                                      </p:tavLst>
                                    </p:anim>
                                    <p:anim calcmode="lin" valueType="num">
                                      <p:cBhvr additive="base">
                                        <p:cTn id="36" dur="8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3550"/>
                            </p:stCondLst>
                            <p:childTnLst>
                              <p:par>
                                <p:cTn id="38" presetID="2" presetClass="entr" presetSubtype="2" decel="10000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800" fill="hold"/>
                                        <p:tgtEl>
                                          <p:spTgt spid="5"/>
                                        </p:tgtEl>
                                        <p:attrNameLst>
                                          <p:attrName>ppt_x</p:attrName>
                                        </p:attrNameLst>
                                      </p:cBhvr>
                                      <p:tavLst>
                                        <p:tav tm="0">
                                          <p:val>
                                            <p:strVal val="1+#ppt_w/2"/>
                                          </p:val>
                                        </p:tav>
                                        <p:tav tm="100000">
                                          <p:val>
                                            <p:strVal val="#ppt_x"/>
                                          </p:val>
                                        </p:tav>
                                      </p:tavLst>
                                    </p:anim>
                                    <p:anim calcmode="lin" valueType="num">
                                      <p:cBhvr additive="base">
                                        <p:cTn id="41" dur="800" fill="hold"/>
                                        <p:tgtEl>
                                          <p:spTgt spid="5"/>
                                        </p:tgtEl>
                                        <p:attrNameLst>
                                          <p:attrName>ppt_y</p:attrName>
                                        </p:attrNameLst>
                                      </p:cBhvr>
                                      <p:tavLst>
                                        <p:tav tm="0">
                                          <p:val>
                                            <p:strVal val="#ppt_y"/>
                                          </p:val>
                                        </p:tav>
                                        <p:tav tm="100000">
                                          <p:val>
                                            <p:strVal val="#ppt_y"/>
                                          </p:val>
                                        </p:tav>
                                      </p:tavLst>
                                    </p:anim>
                                  </p:childTnLst>
                                </p:cTn>
                              </p:par>
                            </p:childTnLst>
                          </p:cTn>
                        </p:par>
                        <p:par>
                          <p:cTn id="42" fill="hold">
                            <p:stCondLst>
                              <p:cond delay="4350"/>
                            </p:stCondLst>
                            <p:childTnLst>
                              <p:par>
                                <p:cTn id="43" presetID="2" presetClass="entr" presetSubtype="2" decel="10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800" fill="hold"/>
                                        <p:tgtEl>
                                          <p:spTgt spid="4"/>
                                        </p:tgtEl>
                                        <p:attrNameLst>
                                          <p:attrName>ppt_x</p:attrName>
                                        </p:attrNameLst>
                                      </p:cBhvr>
                                      <p:tavLst>
                                        <p:tav tm="0">
                                          <p:val>
                                            <p:strVal val="1+#ppt_w/2"/>
                                          </p:val>
                                        </p:tav>
                                        <p:tav tm="100000">
                                          <p:val>
                                            <p:strVal val="#ppt_x"/>
                                          </p:val>
                                        </p:tav>
                                      </p:tavLst>
                                    </p:anim>
                                    <p:anim calcmode="lin" valueType="num">
                                      <p:cBhvr additive="base">
                                        <p:cTn id="46" dur="8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30" name="组合 29"/>
          <p:cNvGrpSpPr/>
          <p:nvPr/>
        </p:nvGrpSpPr>
        <p:grpSpPr>
          <a:xfrm>
            <a:off x="1914525" y="887133"/>
            <a:ext cx="1287741" cy="1287741"/>
            <a:chOff x="1571625" y="988733"/>
            <a:chExt cx="1287741" cy="1287741"/>
          </a:xfrm>
        </p:grpSpPr>
        <p:grpSp>
          <p:nvGrpSpPr>
            <p:cNvPr id="22" name="组合 21"/>
            <p:cNvGrpSpPr/>
            <p:nvPr/>
          </p:nvGrpSpPr>
          <p:grpSpPr>
            <a:xfrm>
              <a:off x="1571625" y="988733"/>
              <a:ext cx="1287741" cy="1287741"/>
              <a:chOff x="1571625" y="988733"/>
              <a:chExt cx="1287741" cy="1287741"/>
            </a:xfrm>
          </p:grpSpPr>
          <p:sp>
            <p:nvSpPr>
              <p:cNvPr id="3" name="椭圆 2"/>
              <p:cNvSpPr/>
              <p:nvPr/>
            </p:nvSpPr>
            <p:spPr>
              <a:xfrm>
                <a:off x="1571625" y="988733"/>
                <a:ext cx="1287741" cy="1287741"/>
              </a:xfrm>
              <a:prstGeom prst="ellipse">
                <a:avLst/>
              </a:prstGeom>
              <a:solidFill>
                <a:srgbClr val="D887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637646" y="1054754"/>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1773161" y="1170938"/>
              <a:ext cx="877163" cy="923330"/>
            </a:xfrm>
            <a:prstGeom prst="rect">
              <a:avLst/>
            </a:prstGeom>
            <a:noFill/>
          </p:spPr>
          <p:txBody>
            <a:bodyPr wrap="none" rtlCol="0">
              <a:spAutoFit/>
            </a:bodyPr>
            <a:lstStyle/>
            <a:p>
              <a:r>
                <a:rPr lang="zh-CN" altLang="en-US" sz="5400" b="1" dirty="0" smtClean="0">
                  <a:solidFill>
                    <a:schemeClr val="bg1"/>
                  </a:solidFill>
                  <a:latin typeface="Agency FB" panose="020B0503020202020204" pitchFamily="34" charset="0"/>
                </a:rPr>
                <a:t>感</a:t>
              </a:r>
              <a:endParaRPr lang="zh-CN" altLang="en-US" sz="5400" b="1" dirty="0">
                <a:solidFill>
                  <a:schemeClr val="bg1"/>
                </a:solidFill>
                <a:latin typeface="Agency FB" panose="020B0503020202020204" pitchFamily="34" charset="0"/>
              </a:endParaRPr>
            </a:p>
          </p:txBody>
        </p:sp>
      </p:grpSp>
      <p:grpSp>
        <p:nvGrpSpPr>
          <p:cNvPr id="31" name="组合 30"/>
          <p:cNvGrpSpPr/>
          <p:nvPr/>
        </p:nvGrpSpPr>
        <p:grpSpPr>
          <a:xfrm>
            <a:off x="3329953" y="887133"/>
            <a:ext cx="1287741" cy="1287741"/>
            <a:chOff x="2987053" y="988733"/>
            <a:chExt cx="1287741" cy="1287741"/>
          </a:xfrm>
        </p:grpSpPr>
        <p:grpSp>
          <p:nvGrpSpPr>
            <p:cNvPr id="23" name="组合 22"/>
            <p:cNvGrpSpPr/>
            <p:nvPr/>
          </p:nvGrpSpPr>
          <p:grpSpPr>
            <a:xfrm>
              <a:off x="2987053" y="988733"/>
              <a:ext cx="1287741" cy="1287741"/>
              <a:chOff x="2987053" y="988733"/>
              <a:chExt cx="1287741" cy="1287741"/>
            </a:xfrm>
          </p:grpSpPr>
          <p:sp>
            <p:nvSpPr>
              <p:cNvPr id="10" name="椭圆 9"/>
              <p:cNvSpPr/>
              <p:nvPr/>
            </p:nvSpPr>
            <p:spPr>
              <a:xfrm>
                <a:off x="2987053" y="988733"/>
                <a:ext cx="1287741" cy="1287741"/>
              </a:xfrm>
              <a:prstGeom prst="ellipse">
                <a:avLst/>
              </a:prstGeom>
              <a:solidFill>
                <a:srgbClr val="ED29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053074" y="1058585"/>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26"/>
            <p:cNvSpPr txBox="1"/>
            <p:nvPr/>
          </p:nvSpPr>
          <p:spPr>
            <a:xfrm>
              <a:off x="3204891" y="1177585"/>
              <a:ext cx="877163" cy="923330"/>
            </a:xfrm>
            <a:prstGeom prst="rect">
              <a:avLst/>
            </a:prstGeom>
            <a:noFill/>
          </p:spPr>
          <p:txBody>
            <a:bodyPr wrap="none" rtlCol="0">
              <a:spAutoFit/>
            </a:bodyPr>
            <a:lstStyle/>
            <a:p>
              <a:pPr lvl="0"/>
              <a:r>
                <a:rPr lang="zh-CN" altLang="en-US" sz="5400" b="1" dirty="0" smtClean="0">
                  <a:solidFill>
                    <a:prstClr val="white"/>
                  </a:solidFill>
                  <a:latin typeface="Agency FB" panose="020B0503020202020204" pitchFamily="34" charset="0"/>
                </a:rPr>
                <a:t>谢</a:t>
              </a:r>
              <a:endParaRPr lang="zh-CN" altLang="en-US" sz="5400" b="1" dirty="0">
                <a:solidFill>
                  <a:prstClr val="white"/>
                </a:solidFill>
                <a:latin typeface="Agency FB" panose="020B0503020202020204" pitchFamily="34" charset="0"/>
              </a:endParaRPr>
            </a:p>
          </p:txBody>
        </p:sp>
      </p:grpSp>
      <p:grpSp>
        <p:nvGrpSpPr>
          <p:cNvPr id="32" name="组合 31"/>
          <p:cNvGrpSpPr/>
          <p:nvPr/>
        </p:nvGrpSpPr>
        <p:grpSpPr>
          <a:xfrm>
            <a:off x="4745381" y="887133"/>
            <a:ext cx="1287741" cy="1287741"/>
            <a:chOff x="4402481" y="988733"/>
            <a:chExt cx="1287741" cy="1287741"/>
          </a:xfrm>
        </p:grpSpPr>
        <p:grpSp>
          <p:nvGrpSpPr>
            <p:cNvPr id="24" name="组合 23"/>
            <p:cNvGrpSpPr/>
            <p:nvPr/>
          </p:nvGrpSpPr>
          <p:grpSpPr>
            <a:xfrm>
              <a:off x="4402481" y="988733"/>
              <a:ext cx="1287741" cy="1287741"/>
              <a:chOff x="4402481" y="988733"/>
              <a:chExt cx="1287741" cy="1287741"/>
            </a:xfrm>
          </p:grpSpPr>
          <p:sp>
            <p:nvSpPr>
              <p:cNvPr id="11" name="椭圆 10"/>
              <p:cNvSpPr/>
              <p:nvPr/>
            </p:nvSpPr>
            <p:spPr>
              <a:xfrm>
                <a:off x="4402481" y="988733"/>
                <a:ext cx="1287741" cy="1287741"/>
              </a:xfrm>
              <a:prstGeom prst="ellipse">
                <a:avLst/>
              </a:prstGeom>
              <a:solidFill>
                <a:srgbClr val="7A04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468502" y="1058585"/>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27"/>
            <p:cNvSpPr txBox="1"/>
            <p:nvPr/>
          </p:nvSpPr>
          <p:spPr>
            <a:xfrm>
              <a:off x="4617915" y="1170034"/>
              <a:ext cx="877163" cy="923330"/>
            </a:xfrm>
            <a:prstGeom prst="rect">
              <a:avLst/>
            </a:prstGeom>
            <a:noFill/>
          </p:spPr>
          <p:txBody>
            <a:bodyPr wrap="none" rtlCol="0">
              <a:spAutoFit/>
            </a:bodyPr>
            <a:lstStyle/>
            <a:p>
              <a:pPr lvl="0"/>
              <a:r>
                <a:rPr lang="zh-CN" altLang="en-US" sz="5400" b="1" dirty="0" smtClean="0">
                  <a:solidFill>
                    <a:prstClr val="white"/>
                  </a:solidFill>
                  <a:latin typeface="Agency FB" panose="020B0503020202020204" pitchFamily="34" charset="0"/>
                </a:rPr>
                <a:t>观</a:t>
              </a:r>
              <a:endParaRPr lang="zh-CN" altLang="en-US" sz="5400" b="1" dirty="0">
                <a:solidFill>
                  <a:prstClr val="white"/>
                </a:solidFill>
                <a:latin typeface="Agency FB" panose="020B0503020202020204" pitchFamily="34" charset="0"/>
              </a:endParaRPr>
            </a:p>
          </p:txBody>
        </p:sp>
      </p:grpSp>
      <p:grpSp>
        <p:nvGrpSpPr>
          <p:cNvPr id="33" name="组合 32"/>
          <p:cNvGrpSpPr/>
          <p:nvPr/>
        </p:nvGrpSpPr>
        <p:grpSpPr>
          <a:xfrm>
            <a:off x="6160809" y="887133"/>
            <a:ext cx="1287741" cy="1287741"/>
            <a:chOff x="5817909" y="988733"/>
            <a:chExt cx="1287741" cy="1287741"/>
          </a:xfrm>
        </p:grpSpPr>
        <p:grpSp>
          <p:nvGrpSpPr>
            <p:cNvPr id="25" name="组合 24"/>
            <p:cNvGrpSpPr/>
            <p:nvPr/>
          </p:nvGrpSpPr>
          <p:grpSpPr>
            <a:xfrm>
              <a:off x="5817909" y="988733"/>
              <a:ext cx="1287741" cy="1287741"/>
              <a:chOff x="5817909" y="988733"/>
              <a:chExt cx="1287741" cy="1287741"/>
            </a:xfrm>
          </p:grpSpPr>
          <p:sp>
            <p:nvSpPr>
              <p:cNvPr id="12" name="椭圆 11"/>
              <p:cNvSpPr/>
              <p:nvPr/>
            </p:nvSpPr>
            <p:spPr>
              <a:xfrm>
                <a:off x="5817909" y="988733"/>
                <a:ext cx="1287741" cy="1287741"/>
              </a:xfrm>
              <a:prstGeom prst="ellipse">
                <a:avLst/>
              </a:prstGeom>
              <a:solidFill>
                <a:srgbClr val="007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83930" y="1058585"/>
                <a:ext cx="1155698" cy="11556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6023197" y="1158637"/>
              <a:ext cx="877163" cy="923330"/>
            </a:xfrm>
            <a:prstGeom prst="rect">
              <a:avLst/>
            </a:prstGeom>
            <a:noFill/>
          </p:spPr>
          <p:txBody>
            <a:bodyPr wrap="none" rtlCol="0">
              <a:spAutoFit/>
            </a:bodyPr>
            <a:lstStyle/>
            <a:p>
              <a:pPr lvl="0"/>
              <a:r>
                <a:rPr lang="zh-CN" altLang="en-US" sz="5400" b="1" dirty="0" smtClean="0">
                  <a:solidFill>
                    <a:prstClr val="white"/>
                  </a:solidFill>
                  <a:latin typeface="Agency FB" panose="020B0503020202020204" pitchFamily="34" charset="0"/>
                </a:rPr>
                <a:t>看</a:t>
              </a:r>
              <a:endParaRPr lang="zh-CN" altLang="en-US" sz="5400" b="1" dirty="0">
                <a:solidFill>
                  <a:prstClr val="white"/>
                </a:solidFill>
                <a:latin typeface="Agency FB" panose="020B0503020202020204" pitchFamily="34" charset="0"/>
              </a:endParaRPr>
            </a:p>
          </p:txBody>
        </p:sp>
      </p:grpSp>
      <p:sp>
        <p:nvSpPr>
          <p:cNvPr id="34" name="文本框 33"/>
          <p:cNvSpPr txBox="1"/>
          <p:nvPr/>
        </p:nvSpPr>
        <p:spPr>
          <a:xfrm>
            <a:off x="1900236" y="2419350"/>
            <a:ext cx="5548314" cy="523220"/>
          </a:xfrm>
          <a:prstGeom prst="rect">
            <a:avLst/>
          </a:prstGeom>
          <a:noFill/>
        </p:spPr>
        <p:txBody>
          <a:bodyPr wrap="none" rtlCol="0">
            <a:spAutoFit/>
          </a:bodyPr>
          <a:lstStyle/>
          <a:p>
            <a:r>
              <a:rPr lang="zh-CN" altLang="en-US" sz="2800" b="1" dirty="0" smtClean="0">
                <a:solidFill>
                  <a:srgbClr val="7030A0"/>
                </a:solidFill>
                <a:latin typeface="+mj-ea"/>
                <a:ea typeface="+mj-ea"/>
              </a:rPr>
              <a:t>新年工作计划暨年终总结</a:t>
            </a:r>
            <a:r>
              <a:rPr lang="en-US" altLang="zh-CN" sz="2800" b="1" dirty="0" smtClean="0">
                <a:solidFill>
                  <a:srgbClr val="7030A0"/>
                </a:solidFill>
                <a:latin typeface="+mj-ea"/>
                <a:ea typeface="+mj-ea"/>
              </a:rPr>
              <a:t>PPT</a:t>
            </a:r>
            <a:r>
              <a:rPr lang="zh-CN" altLang="en-US" sz="2800" b="1" dirty="0" smtClean="0">
                <a:solidFill>
                  <a:srgbClr val="7030A0"/>
                </a:solidFill>
                <a:latin typeface="+mj-ea"/>
                <a:ea typeface="+mj-ea"/>
              </a:rPr>
              <a:t>模板</a:t>
            </a:r>
            <a:endParaRPr lang="zh-CN" altLang="en-US" sz="2800" b="1" dirty="0">
              <a:solidFill>
                <a:srgbClr val="7030A0"/>
              </a:solidFill>
              <a:latin typeface="+mj-ea"/>
              <a:ea typeface="+mj-ea"/>
            </a:endParaRPr>
          </a:p>
        </p:txBody>
      </p:sp>
      <p:sp>
        <p:nvSpPr>
          <p:cNvPr id="35" name="文本框 34"/>
          <p:cNvSpPr txBox="1"/>
          <p:nvPr/>
        </p:nvSpPr>
        <p:spPr>
          <a:xfrm>
            <a:off x="2786697" y="2926029"/>
            <a:ext cx="3775393" cy="400110"/>
          </a:xfrm>
          <a:prstGeom prst="rect">
            <a:avLst/>
          </a:prstGeom>
          <a:noFill/>
        </p:spPr>
        <p:txBody>
          <a:bodyPr wrap="none" rtlCol="0">
            <a:spAutoFit/>
          </a:bodyPr>
          <a:lstStyle/>
          <a:p>
            <a:r>
              <a:rPr lang="en-US" altLang="zh-CN" sz="2000" dirty="0" smtClean="0"/>
              <a:t>—</a:t>
            </a:r>
            <a:r>
              <a:rPr lang="zh-CN" altLang="en-US" sz="2000" dirty="0" smtClean="0"/>
              <a:t>单击此处添加您的文字内容</a:t>
            </a:r>
            <a:r>
              <a:rPr lang="en-US" altLang="zh-CN" sz="2000" dirty="0" smtClean="0"/>
              <a:t>—</a:t>
            </a:r>
            <a:endParaRPr lang="zh-CN" altLang="en-US" sz="2000" dirty="0"/>
          </a:p>
        </p:txBody>
      </p:sp>
    </p:spTree>
    <p:extLst>
      <p:ext uri="{BB962C8B-B14F-4D97-AF65-F5344CB8AC3E}">
        <p14:creationId xmlns:p14="http://schemas.microsoft.com/office/powerpoint/2010/main" val="548871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250" fill="hold"/>
                                        <p:tgtEl>
                                          <p:spTgt spid="30"/>
                                        </p:tgtEl>
                                        <p:attrNameLst>
                                          <p:attrName>ppt_x</p:attrName>
                                        </p:attrNameLst>
                                      </p:cBhvr>
                                      <p:tavLst>
                                        <p:tav tm="0">
                                          <p:val>
                                            <p:strVal val="#ppt_x"/>
                                          </p:val>
                                        </p:tav>
                                        <p:tav tm="100000">
                                          <p:val>
                                            <p:strVal val="#ppt_x"/>
                                          </p:val>
                                        </p:tav>
                                      </p:tavLst>
                                    </p:anim>
                                    <p:anim calcmode="lin" valueType="num">
                                      <p:cBhvr additive="base">
                                        <p:cTn id="8" dur="1250" fill="hold"/>
                                        <p:tgtEl>
                                          <p:spTgt spid="30"/>
                                        </p:tgtEl>
                                        <p:attrNameLst>
                                          <p:attrName>ppt_y</p:attrName>
                                        </p:attrNameLst>
                                      </p:cBhvr>
                                      <p:tavLst>
                                        <p:tav tm="0">
                                          <p:val>
                                            <p:strVal val="1+#ppt_h/2"/>
                                          </p:val>
                                        </p:tav>
                                        <p:tav tm="100000">
                                          <p:val>
                                            <p:strVal val="#ppt_y"/>
                                          </p:val>
                                        </p:tav>
                                      </p:tavLst>
                                    </p:anim>
                                  </p:childTnLst>
                                </p:cTn>
                              </p:par>
                              <p:par>
                                <p:cTn id="9" presetID="45"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anim calcmode="lin" valueType="num">
                                      <p:cBhvr>
                                        <p:cTn id="12" dur="2000" fill="hold"/>
                                        <p:tgtEl>
                                          <p:spTgt spid="30"/>
                                        </p:tgtEl>
                                        <p:attrNameLst>
                                          <p:attrName>ppt_w</p:attrName>
                                        </p:attrNameLst>
                                      </p:cBhvr>
                                      <p:tavLst>
                                        <p:tav tm="0" fmla="#ppt_w*sin(2.5*pi*$)">
                                          <p:val>
                                            <p:fltVal val="0"/>
                                          </p:val>
                                        </p:tav>
                                        <p:tav tm="100000">
                                          <p:val>
                                            <p:fltVal val="1"/>
                                          </p:val>
                                        </p:tav>
                                      </p:tavLst>
                                    </p:anim>
                                    <p:anim calcmode="lin" valueType="num">
                                      <p:cBhvr>
                                        <p:cTn id="13" dur="2000" fill="hold"/>
                                        <p:tgtEl>
                                          <p:spTgt spid="30"/>
                                        </p:tgtEl>
                                        <p:attrNameLst>
                                          <p:attrName>ppt_h</p:attrName>
                                        </p:attrNameLst>
                                      </p:cBhvr>
                                      <p:tavLst>
                                        <p:tav tm="0">
                                          <p:val>
                                            <p:strVal val="#ppt_h"/>
                                          </p:val>
                                        </p:tav>
                                        <p:tav tm="100000">
                                          <p:val>
                                            <p:strVal val="#ppt_h"/>
                                          </p:val>
                                        </p:tav>
                                      </p:tavLst>
                                    </p:anim>
                                  </p:childTnLst>
                                </p:cTn>
                              </p:par>
                              <p:par>
                                <p:cTn id="14" presetID="2" presetClass="entr" presetSubtype="4" fill="hold"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1250" fill="hold"/>
                                        <p:tgtEl>
                                          <p:spTgt spid="31"/>
                                        </p:tgtEl>
                                        <p:attrNameLst>
                                          <p:attrName>ppt_x</p:attrName>
                                        </p:attrNameLst>
                                      </p:cBhvr>
                                      <p:tavLst>
                                        <p:tav tm="0">
                                          <p:val>
                                            <p:strVal val="#ppt_x"/>
                                          </p:val>
                                        </p:tav>
                                        <p:tav tm="100000">
                                          <p:val>
                                            <p:strVal val="#ppt_x"/>
                                          </p:val>
                                        </p:tav>
                                      </p:tavLst>
                                    </p:anim>
                                    <p:anim calcmode="lin" valueType="num">
                                      <p:cBhvr additive="base">
                                        <p:cTn id="17" dur="1250" fill="hold"/>
                                        <p:tgtEl>
                                          <p:spTgt spid="31"/>
                                        </p:tgtEl>
                                        <p:attrNameLst>
                                          <p:attrName>ppt_y</p:attrName>
                                        </p:attrNameLst>
                                      </p:cBhvr>
                                      <p:tavLst>
                                        <p:tav tm="0">
                                          <p:val>
                                            <p:strVal val="1+#ppt_h/2"/>
                                          </p:val>
                                        </p:tav>
                                        <p:tav tm="100000">
                                          <p:val>
                                            <p:strVal val="#ppt_y"/>
                                          </p:val>
                                        </p:tav>
                                      </p:tavLst>
                                    </p:anim>
                                  </p:childTnLst>
                                </p:cTn>
                              </p:par>
                              <p:par>
                                <p:cTn id="18" presetID="45" presetClass="entr" presetSubtype="0" fill="hold" nodeType="withEffect">
                                  <p:stCondLst>
                                    <p:cond delay="50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2000"/>
                                        <p:tgtEl>
                                          <p:spTgt spid="31"/>
                                        </p:tgtEl>
                                      </p:cBhvr>
                                    </p:animEffect>
                                    <p:anim calcmode="lin" valueType="num">
                                      <p:cBhvr>
                                        <p:cTn id="21" dur="2000" fill="hold"/>
                                        <p:tgtEl>
                                          <p:spTgt spid="31"/>
                                        </p:tgtEl>
                                        <p:attrNameLst>
                                          <p:attrName>ppt_w</p:attrName>
                                        </p:attrNameLst>
                                      </p:cBhvr>
                                      <p:tavLst>
                                        <p:tav tm="0" fmla="#ppt_w*sin(2.5*pi*$)">
                                          <p:val>
                                            <p:fltVal val="0"/>
                                          </p:val>
                                        </p:tav>
                                        <p:tav tm="100000">
                                          <p:val>
                                            <p:fltVal val="1"/>
                                          </p:val>
                                        </p:tav>
                                      </p:tavLst>
                                    </p:anim>
                                    <p:anim calcmode="lin" valueType="num">
                                      <p:cBhvr>
                                        <p:cTn id="22" dur="2000" fill="hold"/>
                                        <p:tgtEl>
                                          <p:spTgt spid="31"/>
                                        </p:tgtEl>
                                        <p:attrNameLst>
                                          <p:attrName>ppt_h</p:attrName>
                                        </p:attrNameLst>
                                      </p:cBhvr>
                                      <p:tavLst>
                                        <p:tav tm="0">
                                          <p:val>
                                            <p:strVal val="#ppt_h"/>
                                          </p:val>
                                        </p:tav>
                                        <p:tav tm="100000">
                                          <p:val>
                                            <p:strVal val="#ppt_h"/>
                                          </p:val>
                                        </p:tav>
                                      </p:tavLst>
                                    </p:anim>
                                  </p:childTnLst>
                                </p:cTn>
                              </p:par>
                              <p:par>
                                <p:cTn id="23" presetID="2" presetClass="entr" presetSubtype="4" fill="hold" nodeType="withEffect">
                                  <p:stCondLst>
                                    <p:cond delay="130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1250" fill="hold"/>
                                        <p:tgtEl>
                                          <p:spTgt spid="32"/>
                                        </p:tgtEl>
                                        <p:attrNameLst>
                                          <p:attrName>ppt_x</p:attrName>
                                        </p:attrNameLst>
                                      </p:cBhvr>
                                      <p:tavLst>
                                        <p:tav tm="0">
                                          <p:val>
                                            <p:strVal val="#ppt_x"/>
                                          </p:val>
                                        </p:tav>
                                        <p:tav tm="100000">
                                          <p:val>
                                            <p:strVal val="#ppt_x"/>
                                          </p:val>
                                        </p:tav>
                                      </p:tavLst>
                                    </p:anim>
                                    <p:anim calcmode="lin" valueType="num">
                                      <p:cBhvr additive="base">
                                        <p:cTn id="26" dur="1250" fill="hold"/>
                                        <p:tgtEl>
                                          <p:spTgt spid="32"/>
                                        </p:tgtEl>
                                        <p:attrNameLst>
                                          <p:attrName>ppt_y</p:attrName>
                                        </p:attrNameLst>
                                      </p:cBhvr>
                                      <p:tavLst>
                                        <p:tav tm="0">
                                          <p:val>
                                            <p:strVal val="1+#ppt_h/2"/>
                                          </p:val>
                                        </p:tav>
                                        <p:tav tm="100000">
                                          <p:val>
                                            <p:strVal val="#ppt_y"/>
                                          </p:val>
                                        </p:tav>
                                      </p:tavLst>
                                    </p:anim>
                                  </p:childTnLst>
                                </p:cTn>
                              </p:par>
                              <p:par>
                                <p:cTn id="27" presetID="45" presetClass="entr" presetSubtype="0" fill="hold" nodeType="withEffect">
                                  <p:stCondLst>
                                    <p:cond delay="13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2000"/>
                                        <p:tgtEl>
                                          <p:spTgt spid="32"/>
                                        </p:tgtEl>
                                      </p:cBhvr>
                                    </p:animEffect>
                                    <p:anim calcmode="lin" valueType="num">
                                      <p:cBhvr>
                                        <p:cTn id="30" dur="2000" fill="hold"/>
                                        <p:tgtEl>
                                          <p:spTgt spid="32"/>
                                        </p:tgtEl>
                                        <p:attrNameLst>
                                          <p:attrName>ppt_w</p:attrName>
                                        </p:attrNameLst>
                                      </p:cBhvr>
                                      <p:tavLst>
                                        <p:tav tm="0" fmla="#ppt_w*sin(2.5*pi*$)">
                                          <p:val>
                                            <p:fltVal val="0"/>
                                          </p:val>
                                        </p:tav>
                                        <p:tav tm="100000">
                                          <p:val>
                                            <p:fltVal val="1"/>
                                          </p:val>
                                        </p:tav>
                                      </p:tavLst>
                                    </p:anim>
                                    <p:anim calcmode="lin" valueType="num">
                                      <p:cBhvr>
                                        <p:cTn id="31" dur="2000" fill="hold"/>
                                        <p:tgtEl>
                                          <p:spTgt spid="32"/>
                                        </p:tgtEl>
                                        <p:attrNameLst>
                                          <p:attrName>ppt_h</p:attrName>
                                        </p:attrNameLst>
                                      </p:cBhvr>
                                      <p:tavLst>
                                        <p:tav tm="0">
                                          <p:val>
                                            <p:strVal val="#ppt_h"/>
                                          </p:val>
                                        </p:tav>
                                        <p:tav tm="100000">
                                          <p:val>
                                            <p:strVal val="#ppt_h"/>
                                          </p:val>
                                        </p:tav>
                                      </p:tavLst>
                                    </p:anim>
                                  </p:childTnLst>
                                </p:cTn>
                              </p:par>
                              <p:par>
                                <p:cTn id="32" presetID="2" presetClass="entr" presetSubtype="4" fill="hold" nodeType="withEffect">
                                  <p:stCondLst>
                                    <p:cond delay="210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1250" fill="hold"/>
                                        <p:tgtEl>
                                          <p:spTgt spid="33"/>
                                        </p:tgtEl>
                                        <p:attrNameLst>
                                          <p:attrName>ppt_x</p:attrName>
                                        </p:attrNameLst>
                                      </p:cBhvr>
                                      <p:tavLst>
                                        <p:tav tm="0">
                                          <p:val>
                                            <p:strVal val="#ppt_x"/>
                                          </p:val>
                                        </p:tav>
                                        <p:tav tm="100000">
                                          <p:val>
                                            <p:strVal val="#ppt_x"/>
                                          </p:val>
                                        </p:tav>
                                      </p:tavLst>
                                    </p:anim>
                                    <p:anim calcmode="lin" valueType="num">
                                      <p:cBhvr additive="base">
                                        <p:cTn id="35" dur="1250" fill="hold"/>
                                        <p:tgtEl>
                                          <p:spTgt spid="33"/>
                                        </p:tgtEl>
                                        <p:attrNameLst>
                                          <p:attrName>ppt_y</p:attrName>
                                        </p:attrNameLst>
                                      </p:cBhvr>
                                      <p:tavLst>
                                        <p:tav tm="0">
                                          <p:val>
                                            <p:strVal val="1+#ppt_h/2"/>
                                          </p:val>
                                        </p:tav>
                                        <p:tav tm="100000">
                                          <p:val>
                                            <p:strVal val="#ppt_y"/>
                                          </p:val>
                                        </p:tav>
                                      </p:tavLst>
                                    </p:anim>
                                  </p:childTnLst>
                                </p:cTn>
                              </p:par>
                              <p:par>
                                <p:cTn id="36" presetID="45" presetClass="entr" presetSubtype="0" fill="hold" nodeType="withEffect">
                                  <p:stCondLst>
                                    <p:cond delay="210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000"/>
                                        <p:tgtEl>
                                          <p:spTgt spid="33"/>
                                        </p:tgtEl>
                                      </p:cBhvr>
                                    </p:animEffect>
                                    <p:anim calcmode="lin" valueType="num">
                                      <p:cBhvr>
                                        <p:cTn id="39" dur="2000" fill="hold"/>
                                        <p:tgtEl>
                                          <p:spTgt spid="33"/>
                                        </p:tgtEl>
                                        <p:attrNameLst>
                                          <p:attrName>ppt_w</p:attrName>
                                        </p:attrNameLst>
                                      </p:cBhvr>
                                      <p:tavLst>
                                        <p:tav tm="0" fmla="#ppt_w*sin(2.5*pi*$)">
                                          <p:val>
                                            <p:fltVal val="0"/>
                                          </p:val>
                                        </p:tav>
                                        <p:tav tm="100000">
                                          <p:val>
                                            <p:fltVal val="1"/>
                                          </p:val>
                                        </p:tav>
                                      </p:tavLst>
                                    </p:anim>
                                    <p:anim calcmode="lin" valueType="num">
                                      <p:cBhvr>
                                        <p:cTn id="40" dur="2000" fill="hold"/>
                                        <p:tgtEl>
                                          <p:spTgt spid="33"/>
                                        </p:tgtEl>
                                        <p:attrNameLst>
                                          <p:attrName>ppt_h</p:attrName>
                                        </p:attrNameLst>
                                      </p:cBhvr>
                                      <p:tavLst>
                                        <p:tav tm="0">
                                          <p:val>
                                            <p:strVal val="#ppt_h"/>
                                          </p:val>
                                        </p:tav>
                                        <p:tav tm="100000">
                                          <p:val>
                                            <p:strVal val="#ppt_h"/>
                                          </p:val>
                                        </p:tav>
                                      </p:tavLst>
                                    </p:anim>
                                  </p:childTnLst>
                                </p:cTn>
                              </p:par>
                            </p:childTnLst>
                          </p:cTn>
                        </p:par>
                        <p:par>
                          <p:cTn id="41" fill="hold">
                            <p:stCondLst>
                              <p:cond delay="4100"/>
                            </p:stCondLst>
                            <p:childTnLst>
                              <p:par>
                                <p:cTn id="42" presetID="2" presetClass="entr" presetSubtype="4" decel="28000" fill="hold" grpId="0" nodeType="afterEffect">
                                  <p:stCondLst>
                                    <p:cond delay="0"/>
                                  </p:stCondLst>
                                  <p:iterate type="lt">
                                    <p:tmPct val="12000"/>
                                  </p:iterate>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ppt_x"/>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40040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4696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矩形 9"/>
          <p:cNvSpPr>
            <a:spLocks noChangeArrowheads="1"/>
          </p:cNvSpPr>
          <p:nvPr/>
        </p:nvSpPr>
        <p:spPr bwMode="auto">
          <a:xfrm>
            <a:off x="5181552" y="3220030"/>
            <a:ext cx="3352103" cy="610695"/>
          </a:xfrm>
          <a:prstGeom prst="rect">
            <a:avLst/>
          </a:prstGeom>
          <a:solidFill>
            <a:srgbClr val="7030A0"/>
          </a:solidFill>
          <a:ln w="25400" cap="flat" cmpd="sng">
            <a:noFill/>
            <a:miter lim="800000"/>
            <a:headEnd/>
            <a:tailEnd/>
          </a:ln>
        </p:spPr>
        <p:txBody>
          <a:bodyPr anchor="ctr"/>
          <a:lstStyle/>
          <a:p>
            <a:pPr algn="ctr" defTabSz="910314">
              <a:defRPr/>
            </a:pPr>
            <a:r>
              <a:rPr lang="zh-CN" altLang="en-US" sz="3762" dirty="0">
                <a:solidFill>
                  <a:srgbClr val="ECECEC"/>
                </a:solidFill>
                <a:latin typeface="宋体" pitchFamily="2" charset="-122"/>
                <a:ea typeface="微软雅黑"/>
                <a:sym typeface="宋体" pitchFamily="2" charset="-122"/>
              </a:rPr>
              <a:t>业务简介</a:t>
            </a:r>
          </a:p>
        </p:txBody>
      </p:sp>
      <p:sp>
        <p:nvSpPr>
          <p:cNvPr id="5" name="椭圆 5"/>
          <p:cNvSpPr>
            <a:spLocks noChangeArrowheads="1"/>
          </p:cNvSpPr>
          <p:nvPr/>
        </p:nvSpPr>
        <p:spPr bwMode="auto">
          <a:xfrm>
            <a:off x="5944547" y="890728"/>
            <a:ext cx="1827605" cy="1829099"/>
          </a:xfrm>
          <a:prstGeom prst="ellipse">
            <a:avLst/>
          </a:prstGeom>
          <a:solidFill>
            <a:srgbClr val="7030A0"/>
          </a:solidFill>
          <a:ln w="76200">
            <a:solidFill>
              <a:srgbClr val="F6F6F6"/>
            </a:solidFill>
            <a:round/>
            <a:headEnd/>
            <a:tailEnd/>
          </a:ln>
        </p:spPr>
        <p:txBody>
          <a:bodyPr anchor="ctr"/>
          <a:lstStyle/>
          <a:p>
            <a:pPr algn="ctr" defTabSz="909361" fontAlgn="base">
              <a:spcBef>
                <a:spcPct val="0"/>
              </a:spcBef>
              <a:spcAft>
                <a:spcPct val="0"/>
              </a:spcAft>
            </a:pPr>
            <a:endParaRPr lang="zh-CN" altLang="zh-CN" sz="1787">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6147614" y="1093795"/>
            <a:ext cx="1421471" cy="1422965"/>
          </a:xfrm>
          <a:prstGeom prst="ellipse">
            <a:avLst/>
          </a:prstGeom>
          <a:gradFill flip="none" rotWithShape="1">
            <a:gsLst>
              <a:gs pos="0">
                <a:schemeClr val="accent4"/>
              </a:gs>
              <a:gs pos="100000">
                <a:schemeClr val="accent4">
                  <a:lumMod val="20000"/>
                  <a:lumOff val="80000"/>
                </a:schemeClr>
              </a:gs>
            </a:gsLst>
            <a:path path="circle">
              <a:fillToRect l="100000" t="100000"/>
            </a:path>
            <a:tileRect r="-100000" b="-100000"/>
          </a:gradFill>
          <a:ln w="76200" cap="flat" cmpd="sng">
            <a:solidFill>
              <a:srgbClr val="F6F6F6"/>
            </a:solidFill>
            <a:round/>
            <a:headEnd/>
            <a:tailEnd/>
          </a:ln>
        </p:spPr>
        <p:txBody>
          <a:bodyPr anchor="ctr"/>
          <a:lstStyle/>
          <a:p>
            <a:pPr algn="ctr" defTabSz="910314">
              <a:defRPr/>
            </a:pPr>
            <a:endParaRPr lang="zh-CN" altLang="zh-CN" sz="1787">
              <a:solidFill>
                <a:srgbClr val="FFFFFF"/>
              </a:solidFill>
              <a:latin typeface="宋体" pitchFamily="2" charset="-122"/>
              <a:ea typeface="微软雅黑"/>
              <a:sym typeface="宋体" pitchFamily="2" charset="-122"/>
            </a:endParaRPr>
          </a:p>
        </p:txBody>
      </p:sp>
      <p:sp>
        <p:nvSpPr>
          <p:cNvPr id="7" name="椭圆 3"/>
          <p:cNvSpPr>
            <a:spLocks noChangeArrowheads="1"/>
          </p:cNvSpPr>
          <p:nvPr/>
        </p:nvSpPr>
        <p:spPr bwMode="auto">
          <a:xfrm>
            <a:off x="6350681" y="1296863"/>
            <a:ext cx="1015336" cy="1016830"/>
          </a:xfrm>
          <a:prstGeom prst="ellipse">
            <a:avLst/>
          </a:prstGeom>
          <a:solidFill>
            <a:schemeClr val="accent4">
              <a:lumMod val="60000"/>
              <a:lumOff val="40000"/>
            </a:schemeClr>
          </a:solidFill>
          <a:ln w="76200" cap="flat" cmpd="sng">
            <a:solidFill>
              <a:srgbClr val="F6F6F6"/>
            </a:solidFill>
            <a:round/>
            <a:headEnd/>
            <a:tailEnd/>
          </a:ln>
        </p:spPr>
        <p:txBody>
          <a:bodyPr anchor="ctr"/>
          <a:lstStyle/>
          <a:p>
            <a:pPr algn="ctr" defTabSz="910314">
              <a:defRPr/>
            </a:pPr>
            <a:r>
              <a:rPr lang="en-US" altLang="zh-CN" sz="7525" b="1" dirty="0">
                <a:solidFill>
                  <a:srgbClr val="F8F8F8"/>
                </a:solidFill>
                <a:latin typeface="Arial"/>
                <a:ea typeface="微软雅黑"/>
                <a:sym typeface="Arial" pitchFamily="34" charset="0"/>
              </a:rPr>
              <a:t>1</a:t>
            </a:r>
            <a:endParaRPr lang="zh-CN" altLang="en-US" sz="7525" b="1" dirty="0">
              <a:solidFill>
                <a:srgbClr val="F8F8F8"/>
              </a:solidFill>
              <a:latin typeface="Arial"/>
              <a:ea typeface="微软雅黑"/>
              <a:sym typeface="Arial" pitchFamily="34" charset="0"/>
            </a:endParaRPr>
          </a:p>
        </p:txBody>
      </p:sp>
      <p:sp>
        <p:nvSpPr>
          <p:cNvPr id="8" name="矩形 20"/>
          <p:cNvSpPr>
            <a:spLocks noChangeArrowheads="1"/>
          </p:cNvSpPr>
          <p:nvPr/>
        </p:nvSpPr>
        <p:spPr bwMode="auto">
          <a:xfrm>
            <a:off x="5181552" y="3830725"/>
            <a:ext cx="3352103" cy="439672"/>
          </a:xfrm>
          <a:prstGeom prst="rect">
            <a:avLst/>
          </a:prstGeom>
          <a:noFill/>
          <a:ln>
            <a:noFill/>
          </a:ln>
          <a:extLst/>
        </p:spPr>
        <p:txBody>
          <a:bodyPr>
            <a:spAutoFit/>
          </a:bodyPr>
          <a:lstStyle/>
          <a:p>
            <a:pPr algn="ctr" defTabSz="910314">
              <a:defRPr/>
            </a:pPr>
            <a:r>
              <a:rPr lang="en-US" altLang="zh-CN" sz="2257" dirty="0">
                <a:solidFill>
                  <a:srgbClr val="00B0F0"/>
                </a:solidFill>
                <a:latin typeface="微软雅黑" pitchFamily="34" charset="-122"/>
                <a:ea typeface="微软雅黑" pitchFamily="34" charset="-122"/>
                <a:sym typeface="微软雅黑" pitchFamily="34" charset="-122"/>
              </a:rPr>
              <a:t>BUSINESS PROFILE</a:t>
            </a:r>
            <a:endParaRPr lang="zh-CN" altLang="en-US" sz="2257" dirty="0">
              <a:solidFill>
                <a:srgbClr val="00B0F0"/>
              </a:solidFill>
              <a:latin typeface="微软雅黑" pitchFamily="34" charset="-122"/>
              <a:ea typeface="微软雅黑" pitchFamily="34" charset="-122"/>
              <a:sym typeface="微软雅黑" pitchFamily="34" charset="-122"/>
            </a:endParaRPr>
          </a:p>
        </p:txBody>
      </p:sp>
      <p:grpSp>
        <p:nvGrpSpPr>
          <p:cNvPr id="77" name="组合 76"/>
          <p:cNvGrpSpPr/>
          <p:nvPr/>
        </p:nvGrpSpPr>
        <p:grpSpPr>
          <a:xfrm>
            <a:off x="453346" y="382355"/>
            <a:ext cx="617169" cy="617169"/>
            <a:chOff x="6157069" y="4376643"/>
            <a:chExt cx="656171" cy="656171"/>
          </a:xfrm>
        </p:grpSpPr>
        <p:grpSp>
          <p:nvGrpSpPr>
            <p:cNvPr id="78" name="组合 77"/>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80" name="椭圆 79"/>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81" name="椭圆 80"/>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
          <p:nvSpPr>
            <p:cNvPr id="79"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10314">
                <a:defRPr/>
              </a:pPr>
              <a:endParaRPr lang="en-US" sz="1787"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 y="31916"/>
            <a:ext cx="5330517" cy="5079669"/>
            <a:chOff x="175369" y="80153"/>
            <a:chExt cx="5492006" cy="5230924"/>
          </a:xfrm>
        </p:grpSpPr>
        <p:sp>
          <p:nvSpPr>
            <p:cNvPr id="38"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dirty="0">
                <a:solidFill>
                  <a:prstClr val="black"/>
                </a:solidFill>
                <a:latin typeface="Arial" pitchFamily="34" charset="0"/>
                <a:ea typeface="宋体" pitchFamily="2" charset="-122"/>
              </a:endParaRPr>
            </a:p>
          </p:txBody>
        </p:sp>
        <p:sp>
          <p:nvSpPr>
            <p:cNvPr id="39"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40" name="组合 39"/>
          <p:cNvGrpSpPr/>
          <p:nvPr/>
        </p:nvGrpSpPr>
        <p:grpSpPr>
          <a:xfrm>
            <a:off x="0" y="31917"/>
            <a:ext cx="5065499" cy="5079668"/>
            <a:chOff x="117866" y="80153"/>
            <a:chExt cx="5267744" cy="5237586"/>
          </a:xfrm>
        </p:grpSpPr>
        <p:sp>
          <p:nvSpPr>
            <p:cNvPr id="41"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Tree>
    <p:extLst>
      <p:ext uri="{BB962C8B-B14F-4D97-AF65-F5344CB8AC3E}">
        <p14:creationId xmlns:p14="http://schemas.microsoft.com/office/powerpoint/2010/main" val="192573867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par>
                                <p:cTn id="8" presetID="22" presetClass="entr" presetSubtype="1"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up)">
                                      <p:cBhvr>
                                        <p:cTn id="10" dur="1000"/>
                                        <p:tgtEl>
                                          <p:spTgt spid="37"/>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 calcmode="lin" valueType="num">
                                      <p:cBhvr>
                                        <p:cTn id="14" dur="500" fill="hold"/>
                                        <p:tgtEl>
                                          <p:spTgt spid="77"/>
                                        </p:tgtEl>
                                        <p:attrNameLst>
                                          <p:attrName>ppt_w</p:attrName>
                                        </p:attrNameLst>
                                      </p:cBhvr>
                                      <p:tavLst>
                                        <p:tav tm="0">
                                          <p:val>
                                            <p:fltVal val="0"/>
                                          </p:val>
                                        </p:tav>
                                        <p:tav tm="100000">
                                          <p:val>
                                            <p:strVal val="#ppt_w"/>
                                          </p:val>
                                        </p:tav>
                                      </p:tavLst>
                                    </p:anim>
                                    <p:anim calcmode="lin" valueType="num">
                                      <p:cBhvr>
                                        <p:cTn id="15" dur="500" fill="hold"/>
                                        <p:tgtEl>
                                          <p:spTgt spid="77"/>
                                        </p:tgtEl>
                                        <p:attrNameLst>
                                          <p:attrName>ppt_h</p:attrName>
                                        </p:attrNameLst>
                                      </p:cBhvr>
                                      <p:tavLst>
                                        <p:tav tm="0">
                                          <p:val>
                                            <p:fltVal val="0"/>
                                          </p:val>
                                        </p:tav>
                                        <p:tav tm="100000">
                                          <p:val>
                                            <p:strVal val="#ppt_h"/>
                                          </p:val>
                                        </p:tav>
                                      </p:tavLst>
                                    </p:anim>
                                    <p:anim calcmode="lin" valueType="num">
                                      <p:cBhvr>
                                        <p:cTn id="16" dur="500" fill="hold"/>
                                        <p:tgtEl>
                                          <p:spTgt spid="77"/>
                                        </p:tgtEl>
                                        <p:attrNameLst>
                                          <p:attrName>style.rotation</p:attrName>
                                        </p:attrNameLst>
                                      </p:cBhvr>
                                      <p:tavLst>
                                        <p:tav tm="0">
                                          <p:val>
                                            <p:fltVal val="90"/>
                                          </p:val>
                                        </p:tav>
                                        <p:tav tm="100000">
                                          <p:val>
                                            <p:fltVal val="0"/>
                                          </p:val>
                                        </p:tav>
                                      </p:tavLst>
                                    </p:anim>
                                    <p:animEffect transition="in" filter="fade">
                                      <p:cBhvr>
                                        <p:cTn id="17" dur="500"/>
                                        <p:tgtEl>
                                          <p:spTgt spid="77"/>
                                        </p:tgtEl>
                                      </p:cBhvr>
                                    </p:animEffect>
                                  </p:childTnLst>
                                </p:cTn>
                              </p:par>
                              <p:par>
                                <p:cTn id="18" presetID="21" presetClass="entr" presetSubtype="1" fill="hold" grpId="0" nodeType="withEffect">
                                  <p:stCondLst>
                                    <p:cond delay="1000"/>
                                  </p:stCondLst>
                                  <p:childTnLst>
                                    <p:set>
                                      <p:cBhvr>
                                        <p:cTn id="19" dur="1" fill="hold">
                                          <p:stCondLst>
                                            <p:cond delay="0"/>
                                          </p:stCondLst>
                                        </p:cTn>
                                        <p:tgtEl>
                                          <p:spTgt spid="5"/>
                                        </p:tgtEl>
                                        <p:attrNameLst>
                                          <p:attrName>style.visibility</p:attrName>
                                        </p:attrNameLst>
                                      </p:cBhvr>
                                      <p:to>
                                        <p:strVal val="visible"/>
                                      </p:to>
                                    </p:set>
                                    <p:animEffect transition="in" filter="wheel(1)">
                                      <p:cBhvr>
                                        <p:cTn id="20" dur="2000"/>
                                        <p:tgtEl>
                                          <p:spTgt spid="5"/>
                                        </p:tgtEl>
                                      </p:cBhvr>
                                    </p:animEffect>
                                  </p:childTnLst>
                                </p:cTn>
                              </p:par>
                              <p:par>
                                <p:cTn id="21" presetID="21" presetClass="entr" presetSubtype="1"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par>
                                <p:cTn id="24" presetID="21" presetClass="entr" presetSubtype="1" fill="hold" grpId="0" nodeType="withEffect">
                                  <p:stCondLst>
                                    <p:cond delay="2000"/>
                                  </p:stCondLst>
                                  <p:childTnLst>
                                    <p:set>
                                      <p:cBhvr>
                                        <p:cTn id="25" dur="1" fill="hold">
                                          <p:stCondLst>
                                            <p:cond delay="0"/>
                                          </p:stCondLst>
                                        </p:cTn>
                                        <p:tgtEl>
                                          <p:spTgt spid="7"/>
                                        </p:tgtEl>
                                        <p:attrNameLst>
                                          <p:attrName>style.visibility</p:attrName>
                                        </p:attrNameLst>
                                      </p:cBhvr>
                                      <p:to>
                                        <p:strVal val="visible"/>
                                      </p:to>
                                    </p:set>
                                    <p:animEffect transition="in" filter="wheel(1)">
                                      <p:cBhvr>
                                        <p:cTn id="26" dur="2000"/>
                                        <p:tgtEl>
                                          <p:spTgt spid="7"/>
                                        </p:tgtEl>
                                      </p:cBhvr>
                                    </p:animEffect>
                                  </p:childTnLst>
                                </p:cTn>
                              </p:par>
                            </p:childTnLst>
                          </p:cTn>
                        </p:par>
                        <p:par>
                          <p:cTn id="27" fill="hold" nodeType="afterGroup">
                            <p:stCondLst>
                              <p:cond delay="5000"/>
                            </p:stCondLst>
                            <p:childTnLst>
                              <p:par>
                                <p:cTn id="28" presetID="42" presetClass="entr" presetSubtype="0"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p:cBhvr>
                                        <p:cTn id="30" dur="750"/>
                                        <p:tgtEl>
                                          <p:spTgt spid="2"/>
                                        </p:tgtEl>
                                      </p:cBhvr>
                                    </p:animEffect>
                                    <p:anim calcmode="lin" valueType="num">
                                      <p:cBhvr>
                                        <p:cTn id="31" dur="750" fill="hold"/>
                                        <p:tgtEl>
                                          <p:spTgt spid="2"/>
                                        </p:tgtEl>
                                        <p:attrNameLst>
                                          <p:attrName>ppt_x</p:attrName>
                                        </p:attrNameLst>
                                      </p:cBhvr>
                                      <p:tavLst>
                                        <p:tav tm="0">
                                          <p:val>
                                            <p:strVal val="#ppt_x"/>
                                          </p:val>
                                        </p:tav>
                                        <p:tav tm="100000">
                                          <p:val>
                                            <p:strVal val="#ppt_x"/>
                                          </p:val>
                                        </p:tav>
                                      </p:tavLst>
                                    </p:anim>
                                    <p:anim calcmode="lin" valueType="num">
                                      <p:cBhvr>
                                        <p:cTn id="32" dur="750" fill="hold"/>
                                        <p:tgtEl>
                                          <p:spTgt spid="2"/>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250"/>
                                  </p:stCondLst>
                                  <p:childTnLst>
                                    <p:set>
                                      <p:cBhvr>
                                        <p:cTn id="34" dur="1" fill="hold">
                                          <p:stCondLst>
                                            <p:cond delay="0"/>
                                          </p:stCondLst>
                                        </p:cTn>
                                        <p:tgtEl>
                                          <p:spTgt spid="8"/>
                                        </p:tgtEl>
                                        <p:attrNameLst>
                                          <p:attrName>style.visibility</p:attrName>
                                        </p:attrNameLst>
                                      </p:cBhvr>
                                      <p:to>
                                        <p:strVal val="visible"/>
                                      </p:to>
                                    </p:set>
                                    <p:animEffect>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5" grpId="0" bldLvl="0" animBg="1" autoUpdateAnimBg="0"/>
      <p:bldP spid="7" grpId="0" bldLvl="0" animBg="1" autoUpdateAnimBg="0"/>
      <p:bldP spid="8"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2285372" y="4196243"/>
            <a:ext cx="889650" cy="59807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3669" tIns="31834" rIns="63669" bIns="31834"/>
          <a:lstStyle/>
          <a:p>
            <a:pPr defTabSz="849297">
              <a:defRPr/>
            </a:pPr>
            <a:endParaRPr lang="zh-CN" altLang="en-US" sz="1317">
              <a:solidFill>
                <a:prstClr val="black"/>
              </a:solidFill>
              <a:latin typeface="Arial"/>
              <a:ea typeface="微软雅黑"/>
            </a:endParaRPr>
          </a:p>
        </p:txBody>
      </p:sp>
      <p:sp>
        <p:nvSpPr>
          <p:cNvPr id="42" name="Freeform 8"/>
          <p:cNvSpPr>
            <a:spLocks/>
          </p:cNvSpPr>
          <p:nvPr/>
        </p:nvSpPr>
        <p:spPr bwMode="auto">
          <a:xfrm>
            <a:off x="1395720" y="938583"/>
            <a:ext cx="2704490" cy="3162678"/>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3669" tIns="31834" rIns="63669" bIns="31834"/>
          <a:lstStyle/>
          <a:p>
            <a:pPr defTabSz="849297">
              <a:defRPr/>
            </a:pPr>
            <a:endParaRPr lang="zh-CN" altLang="en-US" sz="1317">
              <a:solidFill>
                <a:prstClr val="black"/>
              </a:solidFill>
              <a:latin typeface="Arial"/>
              <a:ea typeface="微软雅黑"/>
            </a:endParaRPr>
          </a:p>
        </p:txBody>
      </p:sp>
      <p:sp>
        <p:nvSpPr>
          <p:cNvPr id="45" name="Freeform 9"/>
          <p:cNvSpPr>
            <a:spLocks/>
          </p:cNvSpPr>
          <p:nvPr/>
        </p:nvSpPr>
        <p:spPr bwMode="auto">
          <a:xfrm>
            <a:off x="2083227" y="938585"/>
            <a:ext cx="1850383" cy="1142383"/>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3669" tIns="31834" rIns="63669" bIns="31834"/>
          <a:lstStyle/>
          <a:p>
            <a:pPr defTabSz="849297">
              <a:defRPr/>
            </a:pPr>
            <a:endParaRPr lang="zh-CN" altLang="en-US" sz="1317">
              <a:solidFill>
                <a:prstClr val="black"/>
              </a:solidFill>
              <a:latin typeface="Arial"/>
              <a:ea typeface="微软雅黑"/>
            </a:endParaRPr>
          </a:p>
        </p:txBody>
      </p:sp>
      <p:sp>
        <p:nvSpPr>
          <p:cNvPr id="48" name="Freeform 10"/>
          <p:cNvSpPr>
            <a:spLocks/>
          </p:cNvSpPr>
          <p:nvPr/>
        </p:nvSpPr>
        <p:spPr bwMode="auto">
          <a:xfrm>
            <a:off x="3058399" y="1586042"/>
            <a:ext cx="1041811" cy="165047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3669" tIns="31834" rIns="63669" bIns="31834"/>
          <a:lstStyle/>
          <a:p>
            <a:pPr defTabSz="849297">
              <a:defRPr/>
            </a:pPr>
            <a:endParaRPr lang="zh-CN" altLang="en-US" sz="1317">
              <a:solidFill>
                <a:prstClr val="black"/>
              </a:solidFill>
              <a:latin typeface="Arial"/>
              <a:ea typeface="微软雅黑"/>
            </a:endParaRPr>
          </a:p>
        </p:txBody>
      </p:sp>
      <p:sp>
        <p:nvSpPr>
          <p:cNvPr id="51" name="Freeform 11"/>
          <p:cNvSpPr>
            <a:spLocks/>
          </p:cNvSpPr>
          <p:nvPr/>
        </p:nvSpPr>
        <p:spPr bwMode="auto">
          <a:xfrm>
            <a:off x="1382391" y="1111970"/>
            <a:ext cx="1142884" cy="1683397"/>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2"/>
          </a:solidFill>
          <a:ln w="57150">
            <a:solidFill>
              <a:schemeClr val="bg1"/>
            </a:solidFill>
          </a:ln>
          <a:effectLst>
            <a:innerShdw blurRad="63500" dist="50800" dir="13500000">
              <a:prstClr val="black">
                <a:alpha val="50000"/>
              </a:prstClr>
            </a:innerShdw>
          </a:effectLst>
          <a:extLst/>
        </p:spPr>
        <p:txBody>
          <a:bodyPr lIns="63669" tIns="31834" rIns="63669" bIns="31834"/>
          <a:lstStyle/>
          <a:p>
            <a:pPr defTabSz="849297">
              <a:defRPr/>
            </a:pPr>
            <a:endParaRPr lang="zh-CN" altLang="en-US" sz="1317">
              <a:solidFill>
                <a:prstClr val="black"/>
              </a:solidFill>
              <a:latin typeface="Arial"/>
              <a:ea typeface="微软雅黑"/>
            </a:endParaRPr>
          </a:p>
        </p:txBody>
      </p:sp>
      <p:grpSp>
        <p:nvGrpSpPr>
          <p:cNvPr id="56" name="组合 41"/>
          <p:cNvGrpSpPr>
            <a:grpSpLocks/>
          </p:cNvGrpSpPr>
          <p:nvPr/>
        </p:nvGrpSpPr>
        <p:grpSpPr bwMode="auto">
          <a:xfrm>
            <a:off x="1479275" y="1575899"/>
            <a:ext cx="806790" cy="1059911"/>
            <a:chOff x="1681435" y="1637023"/>
            <a:chExt cx="1152128" cy="1534657"/>
          </a:xfrm>
        </p:grpSpPr>
        <p:sp>
          <p:nvSpPr>
            <p:cNvPr id="59" name="TextBox 58"/>
            <p:cNvSpPr txBox="1"/>
            <p:nvPr/>
          </p:nvSpPr>
          <p:spPr>
            <a:xfrm>
              <a:off x="2007772" y="1637023"/>
              <a:ext cx="540699" cy="678662"/>
            </a:xfrm>
            <a:prstGeom prst="rect">
              <a:avLst/>
            </a:prstGeom>
            <a:noFill/>
          </p:spPr>
          <p:txBody>
            <a:bodyPr wrap="none">
              <a:spAutoFit/>
            </a:bodyPr>
            <a:lstStyle/>
            <a:p>
              <a:pPr defTabSz="849297">
                <a:defRPr/>
              </a:pPr>
              <a:r>
                <a:rPr lang="en-US" altLang="zh-CN" sz="2446" b="1" dirty="0">
                  <a:solidFill>
                    <a:srgbClr val="F8F8F8"/>
                  </a:solidFill>
                  <a:latin typeface="微软雅黑"/>
                  <a:ea typeface="微软雅黑"/>
                </a:rPr>
                <a:t>1</a:t>
              </a:r>
              <a:endParaRPr lang="zh-CN" altLang="en-US" sz="2446" b="1" dirty="0">
                <a:solidFill>
                  <a:srgbClr val="F8F8F8"/>
                </a:solidFill>
                <a:latin typeface="微软雅黑"/>
                <a:ea typeface="微软雅黑"/>
              </a:endParaRPr>
            </a:p>
          </p:txBody>
        </p:sp>
        <p:sp>
          <p:nvSpPr>
            <p:cNvPr id="62" name="TextBox 61"/>
            <p:cNvSpPr txBox="1"/>
            <p:nvPr/>
          </p:nvSpPr>
          <p:spPr>
            <a:xfrm>
              <a:off x="1681435" y="2157585"/>
              <a:ext cx="1152128" cy="1014095"/>
            </a:xfrm>
            <a:prstGeom prst="rect">
              <a:avLst/>
            </a:prstGeom>
            <a:noFill/>
          </p:spPr>
          <p:txBody>
            <a:bodyPr>
              <a:spAutoFit/>
            </a:bodyPr>
            <a:lstStyle/>
            <a:p>
              <a:pPr algn="ctr" defTabSz="849297">
                <a:defRPr/>
              </a:pPr>
              <a:r>
                <a:rPr lang="zh-CN" altLang="en-US" sz="1317" dirty="0">
                  <a:solidFill>
                    <a:srgbClr val="F8F8F8"/>
                  </a:solidFill>
                  <a:latin typeface="微软雅黑"/>
                  <a:ea typeface="微软雅黑"/>
                </a:rPr>
                <a:t>请输入您的文字</a:t>
              </a:r>
            </a:p>
          </p:txBody>
        </p:sp>
      </p:grpSp>
      <p:grpSp>
        <p:nvGrpSpPr>
          <p:cNvPr id="65" name="组合 44"/>
          <p:cNvGrpSpPr>
            <a:grpSpLocks/>
          </p:cNvGrpSpPr>
          <p:nvPr/>
        </p:nvGrpSpPr>
        <p:grpSpPr bwMode="auto">
          <a:xfrm>
            <a:off x="2626060" y="1011527"/>
            <a:ext cx="805397" cy="843574"/>
            <a:chOff x="3362324" y="871906"/>
            <a:chExt cx="1152128" cy="1221464"/>
          </a:xfrm>
        </p:grpSpPr>
        <p:sp>
          <p:nvSpPr>
            <p:cNvPr id="71" name="TextBox 70"/>
            <p:cNvSpPr txBox="1"/>
            <p:nvPr/>
          </p:nvSpPr>
          <p:spPr>
            <a:xfrm>
              <a:off x="3615473" y="871906"/>
              <a:ext cx="498063" cy="594756"/>
            </a:xfrm>
            <a:prstGeom prst="rect">
              <a:avLst/>
            </a:prstGeom>
            <a:noFill/>
          </p:spPr>
          <p:txBody>
            <a:bodyPr wrap="none">
              <a:spAutoFit/>
            </a:bodyPr>
            <a:lstStyle/>
            <a:p>
              <a:pPr defTabSz="849297">
                <a:defRPr/>
              </a:pPr>
              <a:r>
                <a:rPr lang="en-US" altLang="zh-CN" sz="2069" b="1" dirty="0">
                  <a:solidFill>
                    <a:srgbClr val="F8F8F8"/>
                  </a:solidFill>
                  <a:latin typeface="微软雅黑"/>
                  <a:ea typeface="微软雅黑"/>
                </a:rPr>
                <a:t>2</a:t>
              </a:r>
              <a:endParaRPr lang="zh-CN" altLang="en-US" sz="2069" b="1" dirty="0">
                <a:solidFill>
                  <a:srgbClr val="F8F8F8"/>
                </a:solidFill>
                <a:latin typeface="微软雅黑"/>
                <a:ea typeface="微软雅黑"/>
              </a:endParaRPr>
            </a:p>
          </p:txBody>
        </p:sp>
        <p:sp>
          <p:nvSpPr>
            <p:cNvPr id="72" name="TextBox 71"/>
            <p:cNvSpPr txBox="1"/>
            <p:nvPr/>
          </p:nvSpPr>
          <p:spPr>
            <a:xfrm>
              <a:off x="3362324" y="1414683"/>
              <a:ext cx="1152128" cy="678687"/>
            </a:xfrm>
            <a:prstGeom prst="rect">
              <a:avLst/>
            </a:prstGeom>
            <a:noFill/>
          </p:spPr>
          <p:txBody>
            <a:bodyPr>
              <a:spAutoFit/>
            </a:bodyPr>
            <a:lstStyle/>
            <a:p>
              <a:pPr algn="ctr" defTabSz="849297">
                <a:defRPr/>
              </a:pPr>
              <a:r>
                <a:rPr lang="zh-CN" altLang="en-US" sz="1223" dirty="0">
                  <a:solidFill>
                    <a:srgbClr val="F8F8F8"/>
                  </a:solidFill>
                  <a:latin typeface="微软雅黑"/>
                  <a:ea typeface="微软雅黑"/>
                </a:rPr>
                <a:t>请输入您的文字</a:t>
              </a:r>
            </a:p>
          </p:txBody>
        </p:sp>
      </p:grpSp>
      <p:grpSp>
        <p:nvGrpSpPr>
          <p:cNvPr id="73" name="组合 47"/>
          <p:cNvGrpSpPr>
            <a:grpSpLocks/>
          </p:cNvGrpSpPr>
          <p:nvPr/>
        </p:nvGrpSpPr>
        <p:grpSpPr bwMode="auto">
          <a:xfrm>
            <a:off x="3197361" y="1942391"/>
            <a:ext cx="806790" cy="1124012"/>
            <a:chOff x="4138032" y="2168050"/>
            <a:chExt cx="1152128" cy="1625369"/>
          </a:xfrm>
        </p:grpSpPr>
        <p:sp>
          <p:nvSpPr>
            <p:cNvPr id="74" name="TextBox 73"/>
            <p:cNvSpPr txBox="1"/>
            <p:nvPr/>
          </p:nvSpPr>
          <p:spPr>
            <a:xfrm>
              <a:off x="4464369" y="2168050"/>
              <a:ext cx="540699" cy="677786"/>
            </a:xfrm>
            <a:prstGeom prst="rect">
              <a:avLst/>
            </a:prstGeom>
            <a:noFill/>
          </p:spPr>
          <p:txBody>
            <a:bodyPr wrap="none">
              <a:spAutoFit/>
            </a:bodyPr>
            <a:lstStyle/>
            <a:p>
              <a:pPr defTabSz="849297">
                <a:defRPr/>
              </a:pPr>
              <a:r>
                <a:rPr lang="en-US" altLang="zh-CN" sz="2446" b="1" dirty="0">
                  <a:solidFill>
                    <a:srgbClr val="F8F8F8"/>
                  </a:solidFill>
                  <a:latin typeface="微软雅黑"/>
                  <a:ea typeface="微软雅黑"/>
                </a:rPr>
                <a:t>3</a:t>
              </a:r>
              <a:endParaRPr lang="zh-CN" altLang="en-US" sz="2446" b="1" dirty="0">
                <a:solidFill>
                  <a:srgbClr val="F8F8F8"/>
                </a:solidFill>
                <a:latin typeface="微软雅黑"/>
                <a:ea typeface="微软雅黑"/>
              </a:endParaRPr>
            </a:p>
          </p:txBody>
        </p:sp>
        <p:sp>
          <p:nvSpPr>
            <p:cNvPr id="75" name="TextBox 74"/>
            <p:cNvSpPr txBox="1"/>
            <p:nvPr/>
          </p:nvSpPr>
          <p:spPr>
            <a:xfrm>
              <a:off x="4138032" y="2780633"/>
              <a:ext cx="1152128" cy="1012786"/>
            </a:xfrm>
            <a:prstGeom prst="rect">
              <a:avLst/>
            </a:prstGeom>
            <a:noFill/>
          </p:spPr>
          <p:txBody>
            <a:bodyPr>
              <a:spAutoFit/>
            </a:bodyPr>
            <a:lstStyle/>
            <a:p>
              <a:pPr algn="ctr" defTabSz="849297">
                <a:defRPr/>
              </a:pPr>
              <a:r>
                <a:rPr lang="zh-CN" altLang="en-US" sz="1317" dirty="0">
                  <a:solidFill>
                    <a:srgbClr val="F8F8F8"/>
                  </a:solidFill>
                  <a:latin typeface="微软雅黑"/>
                  <a:ea typeface="微软雅黑"/>
                </a:rPr>
                <a:t>请输入您的文字</a:t>
              </a:r>
            </a:p>
          </p:txBody>
        </p:sp>
      </p:grpSp>
      <p:grpSp>
        <p:nvGrpSpPr>
          <p:cNvPr id="76" name="组合 50"/>
          <p:cNvGrpSpPr>
            <a:grpSpLocks/>
          </p:cNvGrpSpPr>
          <p:nvPr/>
        </p:nvGrpSpPr>
        <p:grpSpPr bwMode="auto">
          <a:xfrm>
            <a:off x="2352948" y="2979165"/>
            <a:ext cx="806790" cy="1054338"/>
            <a:chOff x="2930276" y="3668024"/>
            <a:chExt cx="1152128" cy="1525022"/>
          </a:xfrm>
        </p:grpSpPr>
        <p:sp>
          <p:nvSpPr>
            <p:cNvPr id="77" name="TextBox 76"/>
            <p:cNvSpPr txBox="1"/>
            <p:nvPr/>
          </p:nvSpPr>
          <p:spPr>
            <a:xfrm>
              <a:off x="3256613" y="3668024"/>
              <a:ext cx="540699" cy="677966"/>
            </a:xfrm>
            <a:prstGeom prst="rect">
              <a:avLst/>
            </a:prstGeom>
            <a:noFill/>
          </p:spPr>
          <p:txBody>
            <a:bodyPr wrap="none">
              <a:spAutoFit/>
            </a:bodyPr>
            <a:lstStyle/>
            <a:p>
              <a:pPr defTabSz="849297">
                <a:defRPr/>
              </a:pPr>
              <a:r>
                <a:rPr lang="en-US" altLang="zh-CN" sz="2446" b="1" dirty="0">
                  <a:solidFill>
                    <a:srgbClr val="F8F8F8"/>
                  </a:solidFill>
                  <a:latin typeface="微软雅黑"/>
                  <a:ea typeface="微软雅黑"/>
                </a:rPr>
                <a:t>4</a:t>
              </a:r>
              <a:endParaRPr lang="zh-CN" altLang="en-US" sz="2446" b="1" dirty="0">
                <a:solidFill>
                  <a:srgbClr val="F8F8F8"/>
                </a:solidFill>
                <a:latin typeface="微软雅黑"/>
                <a:ea typeface="微软雅黑"/>
              </a:endParaRPr>
            </a:p>
          </p:txBody>
        </p:sp>
        <p:sp>
          <p:nvSpPr>
            <p:cNvPr id="78" name="TextBox 77"/>
            <p:cNvSpPr txBox="1"/>
            <p:nvPr/>
          </p:nvSpPr>
          <p:spPr>
            <a:xfrm>
              <a:off x="2930276" y="4179990"/>
              <a:ext cx="1152128" cy="1013056"/>
            </a:xfrm>
            <a:prstGeom prst="rect">
              <a:avLst/>
            </a:prstGeom>
            <a:noFill/>
          </p:spPr>
          <p:txBody>
            <a:bodyPr>
              <a:spAutoFit/>
            </a:bodyPr>
            <a:lstStyle/>
            <a:p>
              <a:pPr algn="ctr" defTabSz="849297">
                <a:defRPr/>
              </a:pPr>
              <a:r>
                <a:rPr lang="zh-CN" altLang="en-US" sz="1317" dirty="0">
                  <a:solidFill>
                    <a:srgbClr val="F8F8F8"/>
                  </a:solidFill>
                  <a:latin typeface="微软雅黑"/>
                  <a:ea typeface="微软雅黑"/>
                </a:rPr>
                <a:t>请输入您的文字</a:t>
              </a:r>
            </a:p>
          </p:txBody>
        </p:sp>
      </p:grpSp>
      <p:sp>
        <p:nvSpPr>
          <p:cNvPr id="79" name="TextBox 78"/>
          <p:cNvSpPr txBox="1"/>
          <p:nvPr/>
        </p:nvSpPr>
        <p:spPr>
          <a:xfrm>
            <a:off x="2315327" y="4323904"/>
            <a:ext cx="805397" cy="264972"/>
          </a:xfrm>
          <a:prstGeom prst="rect">
            <a:avLst/>
          </a:prstGeom>
          <a:noFill/>
        </p:spPr>
        <p:txBody>
          <a:bodyPr lIns="63669" tIns="31834" rIns="63669" bIns="31834">
            <a:spAutoFit/>
          </a:bodyPr>
          <a:lstStyle/>
          <a:p>
            <a:pPr algn="ctr" defTabSz="849297">
              <a:defRPr/>
            </a:pPr>
            <a:r>
              <a:rPr lang="zh-CN" altLang="en-US" sz="1317" b="1" dirty="0">
                <a:solidFill>
                  <a:srgbClr val="F8F8F8"/>
                </a:solidFill>
                <a:latin typeface="微软雅黑"/>
                <a:ea typeface="微软雅黑"/>
              </a:rPr>
              <a:t>标题</a:t>
            </a:r>
          </a:p>
        </p:txBody>
      </p:sp>
      <p:sp>
        <p:nvSpPr>
          <p:cNvPr id="80" name="TextBox 79"/>
          <p:cNvSpPr txBox="1"/>
          <p:nvPr/>
        </p:nvSpPr>
        <p:spPr>
          <a:xfrm>
            <a:off x="5362735" y="1178704"/>
            <a:ext cx="2820283" cy="628932"/>
          </a:xfrm>
          <a:prstGeom prst="rect">
            <a:avLst/>
          </a:prstGeom>
          <a:noFill/>
        </p:spPr>
        <p:txBody>
          <a:bodyPr lIns="63669" tIns="31834" rIns="63669" bIns="31834">
            <a:spAutoFit/>
          </a:bodyPr>
          <a:lstStyle/>
          <a:p>
            <a:pPr defTabSz="849297">
              <a:lnSpc>
                <a:spcPct val="150000"/>
              </a:lnSpc>
              <a:defRPr/>
            </a:pPr>
            <a:r>
              <a:rPr lang="zh-CN" altLang="en-US" sz="1223" dirty="0">
                <a:solidFill>
                  <a:srgbClr val="262626"/>
                </a:solidFill>
                <a:latin typeface="微软雅黑"/>
                <a:ea typeface="微软雅黑"/>
              </a:rPr>
              <a:t>请输入您的文字请输入您的文字</a:t>
            </a:r>
            <a:endParaRPr lang="en-US" altLang="zh-CN" sz="1223" dirty="0">
              <a:solidFill>
                <a:srgbClr val="262626"/>
              </a:solidFill>
              <a:latin typeface="微软雅黑"/>
              <a:ea typeface="微软雅黑"/>
            </a:endParaRPr>
          </a:p>
          <a:p>
            <a:pPr defTabSz="849297">
              <a:lnSpc>
                <a:spcPct val="150000"/>
              </a:lnSpc>
              <a:defRPr/>
            </a:pPr>
            <a:r>
              <a:rPr lang="zh-CN" altLang="en-US" sz="1223" dirty="0">
                <a:solidFill>
                  <a:srgbClr val="262626"/>
                </a:solidFill>
                <a:latin typeface="微软雅黑"/>
                <a:ea typeface="微软雅黑"/>
              </a:rPr>
              <a:t>请输入您的文字请输入您的文字</a:t>
            </a:r>
          </a:p>
        </p:txBody>
      </p:sp>
      <p:grpSp>
        <p:nvGrpSpPr>
          <p:cNvPr id="81" name="组合 55"/>
          <p:cNvGrpSpPr/>
          <p:nvPr/>
        </p:nvGrpSpPr>
        <p:grpSpPr>
          <a:xfrm>
            <a:off x="4522095" y="1179254"/>
            <a:ext cx="673111" cy="665059"/>
            <a:chOff x="6409426" y="1173624"/>
            <a:chExt cx="962086" cy="962084"/>
          </a:xfrm>
          <a:solidFill>
            <a:schemeClr val="bg2"/>
          </a:solidFill>
        </p:grpSpPr>
        <p:sp>
          <p:nvSpPr>
            <p:cNvPr id="82" name="椭圆 81"/>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849297">
                <a:defRPr/>
              </a:pPr>
              <a:endParaRPr lang="zh-CN" altLang="en-US" sz="1317">
                <a:solidFill>
                  <a:prstClr val="black"/>
                </a:solidFill>
                <a:latin typeface="Arial"/>
                <a:ea typeface="微软雅黑"/>
              </a:endParaRPr>
            </a:p>
          </p:txBody>
        </p:sp>
        <p:sp>
          <p:nvSpPr>
            <p:cNvPr id="83" name="TextBox 82"/>
            <p:cNvSpPr txBox="1"/>
            <p:nvPr/>
          </p:nvSpPr>
          <p:spPr>
            <a:xfrm>
              <a:off x="6653351" y="1318965"/>
              <a:ext cx="541181" cy="678054"/>
            </a:xfrm>
            <a:prstGeom prst="rect">
              <a:avLst/>
            </a:prstGeom>
            <a:noFill/>
          </p:spPr>
          <p:txBody>
            <a:bodyPr wrap="none">
              <a:spAutoFit/>
            </a:bodyPr>
            <a:lstStyle/>
            <a:p>
              <a:pPr defTabSz="849297">
                <a:defRPr/>
              </a:pPr>
              <a:r>
                <a:rPr lang="en-US" altLang="zh-CN" sz="2446" b="1" dirty="0">
                  <a:solidFill>
                    <a:srgbClr val="F8F8F8"/>
                  </a:solidFill>
                  <a:latin typeface="微软雅黑"/>
                  <a:ea typeface="微软雅黑"/>
                </a:rPr>
                <a:t>1</a:t>
              </a:r>
              <a:endParaRPr lang="zh-CN" altLang="en-US" sz="2446" b="1" dirty="0">
                <a:solidFill>
                  <a:srgbClr val="F8F8F8"/>
                </a:solidFill>
                <a:latin typeface="微软雅黑"/>
                <a:ea typeface="微软雅黑"/>
              </a:endParaRPr>
            </a:p>
          </p:txBody>
        </p:sp>
      </p:grpSp>
      <p:grpSp>
        <p:nvGrpSpPr>
          <p:cNvPr id="84" name="组合 58"/>
          <p:cNvGrpSpPr/>
          <p:nvPr/>
        </p:nvGrpSpPr>
        <p:grpSpPr>
          <a:xfrm>
            <a:off x="4522095" y="2062550"/>
            <a:ext cx="673111" cy="665059"/>
            <a:chOff x="6409426" y="2394908"/>
            <a:chExt cx="962086" cy="962084"/>
          </a:xfrm>
          <a:solidFill>
            <a:schemeClr val="accent1"/>
          </a:solidFill>
        </p:grpSpPr>
        <p:sp>
          <p:nvSpPr>
            <p:cNvPr id="85" name="椭圆 8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849297">
                <a:defRPr/>
              </a:pPr>
              <a:endParaRPr lang="zh-CN" altLang="en-US" sz="1317">
                <a:solidFill>
                  <a:prstClr val="black"/>
                </a:solidFill>
                <a:latin typeface="Arial"/>
                <a:ea typeface="微软雅黑"/>
              </a:endParaRPr>
            </a:p>
          </p:txBody>
        </p:sp>
        <p:sp>
          <p:nvSpPr>
            <p:cNvPr id="86" name="TextBox 85"/>
            <p:cNvSpPr txBox="1"/>
            <p:nvPr/>
          </p:nvSpPr>
          <p:spPr>
            <a:xfrm>
              <a:off x="6635865" y="2536281"/>
              <a:ext cx="561800" cy="719980"/>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849297">
                <a:defRPr/>
              </a:pPr>
              <a:r>
                <a:rPr lang="en-US" altLang="zh-CN" sz="2634" dirty="0">
                  <a:latin typeface="微软雅黑"/>
                  <a:ea typeface="微软雅黑"/>
                </a:rPr>
                <a:t>2</a:t>
              </a:r>
              <a:endParaRPr lang="zh-CN" altLang="en-US" sz="2634" dirty="0">
                <a:latin typeface="微软雅黑"/>
                <a:ea typeface="微软雅黑"/>
              </a:endParaRPr>
            </a:p>
          </p:txBody>
        </p:sp>
      </p:grpSp>
      <p:grpSp>
        <p:nvGrpSpPr>
          <p:cNvPr id="87" name="组合 61"/>
          <p:cNvGrpSpPr/>
          <p:nvPr/>
        </p:nvGrpSpPr>
        <p:grpSpPr>
          <a:xfrm>
            <a:off x="4522090" y="2924044"/>
            <a:ext cx="673111" cy="665059"/>
            <a:chOff x="6409429" y="3568104"/>
            <a:chExt cx="962087" cy="962084"/>
          </a:xfrm>
          <a:solidFill>
            <a:schemeClr val="accent2"/>
          </a:solidFill>
        </p:grpSpPr>
        <p:sp>
          <p:nvSpPr>
            <p:cNvPr id="88" name="椭圆 87"/>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849297">
                <a:defRPr/>
              </a:pPr>
              <a:endParaRPr lang="zh-CN" altLang="en-US" sz="1317">
                <a:solidFill>
                  <a:prstClr val="black"/>
                </a:solidFill>
                <a:latin typeface="Arial"/>
                <a:ea typeface="微软雅黑"/>
              </a:endParaRPr>
            </a:p>
          </p:txBody>
        </p:sp>
        <p:sp>
          <p:nvSpPr>
            <p:cNvPr id="89" name="TextBox 88"/>
            <p:cNvSpPr txBox="1"/>
            <p:nvPr/>
          </p:nvSpPr>
          <p:spPr>
            <a:xfrm>
              <a:off x="6635870" y="3702117"/>
              <a:ext cx="561800" cy="719980"/>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849297">
                <a:defRPr/>
              </a:pPr>
              <a:r>
                <a:rPr lang="en-US" altLang="zh-CN" sz="2634" dirty="0">
                  <a:latin typeface="微软雅黑"/>
                  <a:ea typeface="微软雅黑"/>
                </a:rPr>
                <a:t>3</a:t>
              </a:r>
              <a:endParaRPr lang="zh-CN" altLang="en-US" sz="2634" dirty="0">
                <a:latin typeface="微软雅黑"/>
                <a:ea typeface="微软雅黑"/>
              </a:endParaRPr>
            </a:p>
          </p:txBody>
        </p:sp>
      </p:grpSp>
      <p:grpSp>
        <p:nvGrpSpPr>
          <p:cNvPr id="90" name="组合 64"/>
          <p:cNvGrpSpPr/>
          <p:nvPr/>
        </p:nvGrpSpPr>
        <p:grpSpPr>
          <a:xfrm>
            <a:off x="4522095" y="3772924"/>
            <a:ext cx="673111" cy="665059"/>
            <a:chOff x="6409426" y="4869160"/>
            <a:chExt cx="962086" cy="962084"/>
          </a:xfrm>
          <a:solidFill>
            <a:srgbClr val="7030A0"/>
          </a:solidFill>
        </p:grpSpPr>
        <p:sp>
          <p:nvSpPr>
            <p:cNvPr id="91" name="椭圆 90"/>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849297">
                <a:defRPr/>
              </a:pPr>
              <a:endParaRPr lang="zh-CN" altLang="en-US" sz="1317">
                <a:solidFill>
                  <a:prstClr val="black"/>
                </a:solidFill>
                <a:latin typeface="Arial"/>
                <a:ea typeface="微软雅黑"/>
              </a:endParaRPr>
            </a:p>
          </p:txBody>
        </p:sp>
        <p:sp>
          <p:nvSpPr>
            <p:cNvPr id="92" name="TextBox 91"/>
            <p:cNvSpPr txBox="1"/>
            <p:nvPr/>
          </p:nvSpPr>
          <p:spPr>
            <a:xfrm>
              <a:off x="6616829" y="5005505"/>
              <a:ext cx="561800" cy="719980"/>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849297">
                <a:defRPr/>
              </a:pPr>
              <a:r>
                <a:rPr lang="en-US" altLang="zh-CN" sz="2634" dirty="0">
                  <a:latin typeface="微软雅黑"/>
                  <a:ea typeface="微软雅黑"/>
                </a:rPr>
                <a:t>4</a:t>
              </a:r>
              <a:endParaRPr lang="zh-CN" altLang="en-US" sz="2634" dirty="0">
                <a:latin typeface="微软雅黑"/>
                <a:ea typeface="微软雅黑"/>
              </a:endParaRPr>
            </a:p>
          </p:txBody>
        </p:sp>
      </p:grpSp>
      <p:sp>
        <p:nvSpPr>
          <p:cNvPr id="93" name="TextBox 92"/>
          <p:cNvSpPr txBox="1"/>
          <p:nvPr/>
        </p:nvSpPr>
        <p:spPr>
          <a:xfrm>
            <a:off x="5362735" y="2038543"/>
            <a:ext cx="2820283" cy="628932"/>
          </a:xfrm>
          <a:prstGeom prst="rect">
            <a:avLst/>
          </a:prstGeom>
          <a:noFill/>
        </p:spPr>
        <p:txBody>
          <a:bodyPr lIns="63669" tIns="31834" rIns="63669" bIns="31834">
            <a:spAutoFit/>
          </a:bodyPr>
          <a:lstStyle/>
          <a:p>
            <a:pPr defTabSz="849297">
              <a:lnSpc>
                <a:spcPct val="150000"/>
              </a:lnSpc>
              <a:defRPr/>
            </a:pPr>
            <a:r>
              <a:rPr lang="zh-CN" altLang="en-US" sz="1223" dirty="0">
                <a:solidFill>
                  <a:srgbClr val="262626"/>
                </a:solidFill>
                <a:latin typeface="微软雅黑"/>
                <a:ea typeface="微软雅黑"/>
              </a:rPr>
              <a:t>请输入您的文字请输入您的文字</a:t>
            </a:r>
            <a:endParaRPr lang="en-US" altLang="zh-CN" sz="1223" dirty="0">
              <a:solidFill>
                <a:srgbClr val="262626"/>
              </a:solidFill>
              <a:latin typeface="微软雅黑"/>
              <a:ea typeface="微软雅黑"/>
            </a:endParaRPr>
          </a:p>
          <a:p>
            <a:pPr defTabSz="849297">
              <a:lnSpc>
                <a:spcPct val="150000"/>
              </a:lnSpc>
              <a:defRPr/>
            </a:pPr>
            <a:r>
              <a:rPr lang="zh-CN" altLang="en-US" sz="1223" dirty="0">
                <a:solidFill>
                  <a:srgbClr val="262626"/>
                </a:solidFill>
                <a:latin typeface="微软雅黑"/>
                <a:ea typeface="微软雅黑"/>
              </a:rPr>
              <a:t>请输入您的文字请输入您的文字</a:t>
            </a:r>
          </a:p>
        </p:txBody>
      </p:sp>
      <p:sp>
        <p:nvSpPr>
          <p:cNvPr id="94" name="TextBox 93"/>
          <p:cNvSpPr txBox="1"/>
          <p:nvPr/>
        </p:nvSpPr>
        <p:spPr>
          <a:xfrm>
            <a:off x="5362735" y="2909821"/>
            <a:ext cx="2820283" cy="628932"/>
          </a:xfrm>
          <a:prstGeom prst="rect">
            <a:avLst/>
          </a:prstGeom>
          <a:noFill/>
        </p:spPr>
        <p:txBody>
          <a:bodyPr lIns="63669" tIns="31834" rIns="63669" bIns="31834">
            <a:spAutoFit/>
          </a:bodyPr>
          <a:lstStyle/>
          <a:p>
            <a:pPr defTabSz="849297">
              <a:lnSpc>
                <a:spcPct val="150000"/>
              </a:lnSpc>
              <a:defRPr/>
            </a:pPr>
            <a:r>
              <a:rPr lang="zh-CN" altLang="en-US" sz="1223" dirty="0">
                <a:solidFill>
                  <a:srgbClr val="262626"/>
                </a:solidFill>
                <a:latin typeface="微软雅黑"/>
                <a:ea typeface="微软雅黑"/>
              </a:rPr>
              <a:t>请输入您的文字请输入您的文字</a:t>
            </a:r>
            <a:endParaRPr lang="en-US" altLang="zh-CN" sz="1223" dirty="0">
              <a:solidFill>
                <a:srgbClr val="262626"/>
              </a:solidFill>
              <a:latin typeface="微软雅黑"/>
              <a:ea typeface="微软雅黑"/>
            </a:endParaRPr>
          </a:p>
          <a:p>
            <a:pPr defTabSz="849297">
              <a:lnSpc>
                <a:spcPct val="150000"/>
              </a:lnSpc>
              <a:defRPr/>
            </a:pPr>
            <a:r>
              <a:rPr lang="zh-CN" altLang="en-US" sz="1223" dirty="0">
                <a:solidFill>
                  <a:srgbClr val="262626"/>
                </a:solidFill>
                <a:latin typeface="微软雅黑"/>
                <a:ea typeface="微软雅黑"/>
              </a:rPr>
              <a:t>请输入您的文字请输入您的文字</a:t>
            </a:r>
          </a:p>
        </p:txBody>
      </p:sp>
      <p:sp>
        <p:nvSpPr>
          <p:cNvPr id="95" name="TextBox 94"/>
          <p:cNvSpPr txBox="1"/>
          <p:nvPr/>
        </p:nvSpPr>
        <p:spPr>
          <a:xfrm>
            <a:off x="5362735" y="3765103"/>
            <a:ext cx="2820283" cy="628932"/>
          </a:xfrm>
          <a:prstGeom prst="rect">
            <a:avLst/>
          </a:prstGeom>
          <a:noFill/>
        </p:spPr>
        <p:txBody>
          <a:bodyPr lIns="63669" tIns="31834" rIns="63669" bIns="31834">
            <a:spAutoFit/>
          </a:bodyPr>
          <a:lstStyle/>
          <a:p>
            <a:pPr defTabSz="849297">
              <a:lnSpc>
                <a:spcPct val="150000"/>
              </a:lnSpc>
              <a:defRPr/>
            </a:pPr>
            <a:r>
              <a:rPr lang="zh-CN" altLang="en-US" sz="1223" dirty="0">
                <a:solidFill>
                  <a:srgbClr val="262626"/>
                </a:solidFill>
                <a:latin typeface="微软雅黑"/>
                <a:ea typeface="微软雅黑"/>
              </a:rPr>
              <a:t>请输入您的文字请输入您的文字</a:t>
            </a:r>
            <a:endParaRPr lang="en-US" altLang="zh-CN" sz="1223" dirty="0">
              <a:solidFill>
                <a:srgbClr val="262626"/>
              </a:solidFill>
              <a:latin typeface="微软雅黑"/>
              <a:ea typeface="微软雅黑"/>
            </a:endParaRPr>
          </a:p>
          <a:p>
            <a:pPr defTabSz="849297">
              <a:lnSpc>
                <a:spcPct val="150000"/>
              </a:lnSpc>
              <a:defRPr/>
            </a:pPr>
            <a:r>
              <a:rPr lang="zh-CN" altLang="en-US" sz="1223" dirty="0">
                <a:solidFill>
                  <a:srgbClr val="262626"/>
                </a:solidFill>
                <a:latin typeface="微软雅黑"/>
                <a:ea typeface="微软雅黑"/>
              </a:rPr>
              <a:t>请输入您的文字请输入您的文字</a:t>
            </a:r>
          </a:p>
        </p:txBody>
      </p:sp>
      <p:sp>
        <p:nvSpPr>
          <p:cNvPr id="47"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49" name="组合 48"/>
          <p:cNvGrpSpPr/>
          <p:nvPr/>
        </p:nvGrpSpPr>
        <p:grpSpPr>
          <a:xfrm>
            <a:off x="331635" y="679277"/>
            <a:ext cx="8682581" cy="63818"/>
            <a:chOff x="288133" y="483063"/>
            <a:chExt cx="8772740" cy="64666"/>
          </a:xfrm>
        </p:grpSpPr>
        <p:sp>
          <p:nvSpPr>
            <p:cNvPr id="50" name="任意多边形 49"/>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52" name="直接连接符 51"/>
            <p:cNvCxnSpPr>
              <a:stCxn id="50"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3" name="组合 52"/>
          <p:cNvGrpSpPr/>
          <p:nvPr/>
        </p:nvGrpSpPr>
        <p:grpSpPr>
          <a:xfrm>
            <a:off x="1" y="305046"/>
            <a:ext cx="603004" cy="332759"/>
            <a:chOff x="0" y="252065"/>
            <a:chExt cx="641111" cy="392113"/>
          </a:xfrm>
        </p:grpSpPr>
        <p:sp>
          <p:nvSpPr>
            <p:cNvPr id="5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5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57" name="五边形 56"/>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41232082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7"/>
                                        </p:tgtEl>
                                        <p:attrNameLst>
                                          <p:attrName>ppt_y</p:attrName>
                                        </p:attrNameLst>
                                      </p:cBhvr>
                                      <p:tavLst>
                                        <p:tav tm="0">
                                          <p:val>
                                            <p:strVal val="#ppt_y"/>
                                          </p:val>
                                        </p:tav>
                                        <p:tav tm="100000">
                                          <p:val>
                                            <p:strVal val="#ppt_y"/>
                                          </p:val>
                                        </p:tav>
                                      </p:tavLst>
                                    </p:anim>
                                    <p:anim calcmode="lin" valueType="num">
                                      <p:cBhvr>
                                        <p:cTn id="18"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47"/>
                                        </p:tgtEl>
                                      </p:cBhvr>
                                    </p:animEffect>
                                  </p:childTnLst>
                                </p:cTn>
                              </p:par>
                            </p:childTnLst>
                          </p:cTn>
                        </p:par>
                        <p:par>
                          <p:cTn id="21" fill="hold">
                            <p:stCondLst>
                              <p:cond delay="1450"/>
                            </p:stCondLst>
                            <p:childTnLst>
                              <p:par>
                                <p:cTn id="22" presetID="22" presetClass="entr" presetSubtype="4" fill="hold"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down)">
                                      <p:cBhvr>
                                        <p:cTn id="24" dur="300"/>
                                        <p:tgtEl>
                                          <p:spTgt spid="51"/>
                                        </p:tgtEl>
                                      </p:cBhvr>
                                    </p:animEffect>
                                  </p:childTnLst>
                                </p:cTn>
                              </p:par>
                            </p:childTnLst>
                          </p:cTn>
                        </p:par>
                        <p:par>
                          <p:cTn id="25" fill="hold">
                            <p:stCondLst>
                              <p:cond delay="1750"/>
                            </p:stCondLst>
                            <p:childTnLst>
                              <p:par>
                                <p:cTn id="26" presetID="22" presetClass="entr" presetSubtype="8"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300"/>
                                        <p:tgtEl>
                                          <p:spTgt spid="45"/>
                                        </p:tgtEl>
                                      </p:cBhvr>
                                    </p:animEffect>
                                  </p:childTnLst>
                                </p:cTn>
                              </p:par>
                            </p:childTnLst>
                          </p:cTn>
                        </p:par>
                        <p:par>
                          <p:cTn id="29" fill="hold">
                            <p:stCondLst>
                              <p:cond delay="2050"/>
                            </p:stCondLst>
                            <p:childTnLst>
                              <p:par>
                                <p:cTn id="30" presetID="22" presetClass="entr" presetSubtype="1"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up)">
                                      <p:cBhvr>
                                        <p:cTn id="32" dur="300"/>
                                        <p:tgtEl>
                                          <p:spTgt spid="48"/>
                                        </p:tgtEl>
                                      </p:cBhvr>
                                    </p:animEffect>
                                  </p:childTnLst>
                                </p:cTn>
                              </p:par>
                            </p:childTnLst>
                          </p:cTn>
                        </p:par>
                        <p:par>
                          <p:cTn id="33" fill="hold">
                            <p:stCondLst>
                              <p:cond delay="2350"/>
                            </p:stCondLst>
                            <p:childTnLst>
                              <p:par>
                                <p:cTn id="34" presetID="22" presetClass="entr" presetSubtype="1"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300"/>
                                        <p:tgtEl>
                                          <p:spTgt spid="42"/>
                                        </p:tgtEl>
                                      </p:cBhvr>
                                    </p:animEffect>
                                  </p:childTnLst>
                                </p:cTn>
                              </p:par>
                            </p:childTnLst>
                          </p:cTn>
                        </p:par>
                        <p:par>
                          <p:cTn id="37" fill="hold">
                            <p:stCondLst>
                              <p:cond delay="2650"/>
                            </p:stCondLst>
                            <p:childTnLst>
                              <p:par>
                                <p:cTn id="38" presetID="31"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nodeType="with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p:cTn id="46" dur="500" fill="hold"/>
                                        <p:tgtEl>
                                          <p:spTgt spid="65"/>
                                        </p:tgtEl>
                                        <p:attrNameLst>
                                          <p:attrName>ppt_w</p:attrName>
                                        </p:attrNameLst>
                                      </p:cBhvr>
                                      <p:tavLst>
                                        <p:tav tm="0">
                                          <p:val>
                                            <p:fltVal val="0"/>
                                          </p:val>
                                        </p:tav>
                                        <p:tav tm="100000">
                                          <p:val>
                                            <p:strVal val="#ppt_w"/>
                                          </p:val>
                                        </p:tav>
                                      </p:tavLst>
                                    </p:anim>
                                    <p:anim calcmode="lin" valueType="num">
                                      <p:cBhvr>
                                        <p:cTn id="47" dur="500" fill="hold"/>
                                        <p:tgtEl>
                                          <p:spTgt spid="65"/>
                                        </p:tgtEl>
                                        <p:attrNameLst>
                                          <p:attrName>ppt_h</p:attrName>
                                        </p:attrNameLst>
                                      </p:cBhvr>
                                      <p:tavLst>
                                        <p:tav tm="0">
                                          <p:val>
                                            <p:fltVal val="0"/>
                                          </p:val>
                                        </p:tav>
                                        <p:tav tm="100000">
                                          <p:val>
                                            <p:strVal val="#ppt_h"/>
                                          </p:val>
                                        </p:tav>
                                      </p:tavLst>
                                    </p:anim>
                                    <p:anim calcmode="lin" valueType="num">
                                      <p:cBhvr>
                                        <p:cTn id="48" dur="500" fill="hold"/>
                                        <p:tgtEl>
                                          <p:spTgt spid="65"/>
                                        </p:tgtEl>
                                        <p:attrNameLst>
                                          <p:attrName>style.rotation</p:attrName>
                                        </p:attrNameLst>
                                      </p:cBhvr>
                                      <p:tavLst>
                                        <p:tav tm="0">
                                          <p:val>
                                            <p:fltVal val="90"/>
                                          </p:val>
                                        </p:tav>
                                        <p:tav tm="100000">
                                          <p:val>
                                            <p:fltVal val="0"/>
                                          </p:val>
                                        </p:tav>
                                      </p:tavLst>
                                    </p:anim>
                                    <p:animEffect transition="in" filter="fade">
                                      <p:cBhvr>
                                        <p:cTn id="49" dur="500"/>
                                        <p:tgtEl>
                                          <p:spTgt spid="65"/>
                                        </p:tgtEl>
                                      </p:cBhvr>
                                    </p:animEffect>
                                  </p:childTnLst>
                                </p:cTn>
                              </p:par>
                              <p:par>
                                <p:cTn id="50" presetID="31" presetClass="entr" presetSubtype="0" fill="hold" nodeType="with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p:cTn id="52" dur="500" fill="hold"/>
                                        <p:tgtEl>
                                          <p:spTgt spid="73"/>
                                        </p:tgtEl>
                                        <p:attrNameLst>
                                          <p:attrName>ppt_w</p:attrName>
                                        </p:attrNameLst>
                                      </p:cBhvr>
                                      <p:tavLst>
                                        <p:tav tm="0">
                                          <p:val>
                                            <p:fltVal val="0"/>
                                          </p:val>
                                        </p:tav>
                                        <p:tav tm="100000">
                                          <p:val>
                                            <p:strVal val="#ppt_w"/>
                                          </p:val>
                                        </p:tav>
                                      </p:tavLst>
                                    </p:anim>
                                    <p:anim calcmode="lin" valueType="num">
                                      <p:cBhvr>
                                        <p:cTn id="53" dur="500" fill="hold"/>
                                        <p:tgtEl>
                                          <p:spTgt spid="73"/>
                                        </p:tgtEl>
                                        <p:attrNameLst>
                                          <p:attrName>ppt_h</p:attrName>
                                        </p:attrNameLst>
                                      </p:cBhvr>
                                      <p:tavLst>
                                        <p:tav tm="0">
                                          <p:val>
                                            <p:fltVal val="0"/>
                                          </p:val>
                                        </p:tav>
                                        <p:tav tm="100000">
                                          <p:val>
                                            <p:strVal val="#ppt_h"/>
                                          </p:val>
                                        </p:tav>
                                      </p:tavLst>
                                    </p:anim>
                                    <p:anim calcmode="lin" valueType="num">
                                      <p:cBhvr>
                                        <p:cTn id="54" dur="500" fill="hold"/>
                                        <p:tgtEl>
                                          <p:spTgt spid="73"/>
                                        </p:tgtEl>
                                        <p:attrNameLst>
                                          <p:attrName>style.rotation</p:attrName>
                                        </p:attrNameLst>
                                      </p:cBhvr>
                                      <p:tavLst>
                                        <p:tav tm="0">
                                          <p:val>
                                            <p:fltVal val="90"/>
                                          </p:val>
                                        </p:tav>
                                        <p:tav tm="100000">
                                          <p:val>
                                            <p:fltVal val="0"/>
                                          </p:val>
                                        </p:tav>
                                      </p:tavLst>
                                    </p:anim>
                                    <p:animEffect transition="in" filter="fade">
                                      <p:cBhvr>
                                        <p:cTn id="55" dur="500"/>
                                        <p:tgtEl>
                                          <p:spTgt spid="73"/>
                                        </p:tgtEl>
                                      </p:cBhvr>
                                    </p:animEffect>
                                  </p:childTnLst>
                                </p:cTn>
                              </p:par>
                              <p:par>
                                <p:cTn id="56" presetID="31" presetClass="entr" presetSubtype="0" fill="hold"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500" fill="hold"/>
                                        <p:tgtEl>
                                          <p:spTgt spid="76"/>
                                        </p:tgtEl>
                                        <p:attrNameLst>
                                          <p:attrName>ppt_w</p:attrName>
                                        </p:attrNameLst>
                                      </p:cBhvr>
                                      <p:tavLst>
                                        <p:tav tm="0">
                                          <p:val>
                                            <p:fltVal val="0"/>
                                          </p:val>
                                        </p:tav>
                                        <p:tav tm="100000">
                                          <p:val>
                                            <p:strVal val="#ppt_w"/>
                                          </p:val>
                                        </p:tav>
                                      </p:tavLst>
                                    </p:anim>
                                    <p:anim calcmode="lin" valueType="num">
                                      <p:cBhvr>
                                        <p:cTn id="59" dur="500" fill="hold"/>
                                        <p:tgtEl>
                                          <p:spTgt spid="76"/>
                                        </p:tgtEl>
                                        <p:attrNameLst>
                                          <p:attrName>ppt_h</p:attrName>
                                        </p:attrNameLst>
                                      </p:cBhvr>
                                      <p:tavLst>
                                        <p:tav tm="0">
                                          <p:val>
                                            <p:fltVal val="0"/>
                                          </p:val>
                                        </p:tav>
                                        <p:tav tm="100000">
                                          <p:val>
                                            <p:strVal val="#ppt_h"/>
                                          </p:val>
                                        </p:tav>
                                      </p:tavLst>
                                    </p:anim>
                                    <p:anim calcmode="lin" valueType="num">
                                      <p:cBhvr>
                                        <p:cTn id="60" dur="500" fill="hold"/>
                                        <p:tgtEl>
                                          <p:spTgt spid="76"/>
                                        </p:tgtEl>
                                        <p:attrNameLst>
                                          <p:attrName>style.rotation</p:attrName>
                                        </p:attrNameLst>
                                      </p:cBhvr>
                                      <p:tavLst>
                                        <p:tav tm="0">
                                          <p:val>
                                            <p:fltVal val="90"/>
                                          </p:val>
                                        </p:tav>
                                        <p:tav tm="100000">
                                          <p:val>
                                            <p:fltVal val="0"/>
                                          </p:val>
                                        </p:tav>
                                      </p:tavLst>
                                    </p:anim>
                                    <p:animEffect transition="in" filter="fade">
                                      <p:cBhvr>
                                        <p:cTn id="61" dur="500"/>
                                        <p:tgtEl>
                                          <p:spTgt spid="76"/>
                                        </p:tgtEl>
                                      </p:cBhvr>
                                    </p:animEffect>
                                  </p:childTnLst>
                                </p:cTn>
                              </p:par>
                            </p:childTnLst>
                          </p:cTn>
                        </p:par>
                        <p:par>
                          <p:cTn id="62" fill="hold">
                            <p:stCondLst>
                              <p:cond delay="3150"/>
                            </p:stCondLst>
                            <p:childTnLst>
                              <p:par>
                                <p:cTn id="63" presetID="42" presetClass="entr" presetSubtype="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1000"/>
                                        <p:tgtEl>
                                          <p:spTgt spid="36"/>
                                        </p:tgtEl>
                                      </p:cBhvr>
                                    </p:animEffect>
                                    <p:anim calcmode="lin" valueType="num">
                                      <p:cBhvr>
                                        <p:cTn id="66" dur="1000" fill="hold"/>
                                        <p:tgtEl>
                                          <p:spTgt spid="36"/>
                                        </p:tgtEl>
                                        <p:attrNameLst>
                                          <p:attrName>ppt_x</p:attrName>
                                        </p:attrNameLst>
                                      </p:cBhvr>
                                      <p:tavLst>
                                        <p:tav tm="0">
                                          <p:val>
                                            <p:strVal val="#ppt_x"/>
                                          </p:val>
                                        </p:tav>
                                        <p:tav tm="100000">
                                          <p:val>
                                            <p:strVal val="#ppt_x"/>
                                          </p:val>
                                        </p:tav>
                                      </p:tavLst>
                                    </p:anim>
                                    <p:anim calcmode="lin" valueType="num">
                                      <p:cBhvr>
                                        <p:cTn id="67" dur="1000" fill="hold"/>
                                        <p:tgtEl>
                                          <p:spTgt spid="3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1000"/>
                                        <p:tgtEl>
                                          <p:spTgt spid="79"/>
                                        </p:tgtEl>
                                      </p:cBhvr>
                                    </p:animEffect>
                                    <p:anim calcmode="lin" valueType="num">
                                      <p:cBhvr>
                                        <p:cTn id="71" dur="1000" fill="hold"/>
                                        <p:tgtEl>
                                          <p:spTgt spid="79"/>
                                        </p:tgtEl>
                                        <p:attrNameLst>
                                          <p:attrName>ppt_x</p:attrName>
                                        </p:attrNameLst>
                                      </p:cBhvr>
                                      <p:tavLst>
                                        <p:tav tm="0">
                                          <p:val>
                                            <p:strVal val="#ppt_x"/>
                                          </p:val>
                                        </p:tav>
                                        <p:tav tm="100000">
                                          <p:val>
                                            <p:strVal val="#ppt_x"/>
                                          </p:val>
                                        </p:tav>
                                      </p:tavLst>
                                    </p:anim>
                                    <p:anim calcmode="lin" valueType="num">
                                      <p:cBhvr>
                                        <p:cTn id="72" dur="10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150"/>
                            </p:stCondLst>
                            <p:childTnLst>
                              <p:par>
                                <p:cTn id="74" presetID="21" presetClass="entr" presetSubtype="1" fill="hold" nodeType="afterEffect">
                                  <p:stCondLst>
                                    <p:cond delay="0"/>
                                  </p:stCondLst>
                                  <p:childTnLst>
                                    <p:set>
                                      <p:cBhvr>
                                        <p:cTn id="75" dur="1" fill="hold">
                                          <p:stCondLst>
                                            <p:cond delay="0"/>
                                          </p:stCondLst>
                                        </p:cTn>
                                        <p:tgtEl>
                                          <p:spTgt spid="81"/>
                                        </p:tgtEl>
                                        <p:attrNameLst>
                                          <p:attrName>style.visibility</p:attrName>
                                        </p:attrNameLst>
                                      </p:cBhvr>
                                      <p:to>
                                        <p:strVal val="visible"/>
                                      </p:to>
                                    </p:set>
                                    <p:animEffect transition="in" filter="wheel(1)">
                                      <p:cBhvr>
                                        <p:cTn id="76" dur="500"/>
                                        <p:tgtEl>
                                          <p:spTgt spid="81"/>
                                        </p:tgtEl>
                                      </p:cBhvr>
                                    </p:animEffect>
                                  </p:childTnLst>
                                </p:cTn>
                              </p:par>
                            </p:childTnLst>
                          </p:cTn>
                        </p:par>
                        <p:par>
                          <p:cTn id="77" fill="hold">
                            <p:stCondLst>
                              <p:cond delay="4650"/>
                            </p:stCondLst>
                            <p:childTnLst>
                              <p:par>
                                <p:cTn id="78" presetID="22" presetClass="entr" presetSubtype="8" fill="hold" grpId="0" nodeType="after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childTnLst>
                          </p:cTn>
                        </p:par>
                        <p:par>
                          <p:cTn id="81" fill="hold">
                            <p:stCondLst>
                              <p:cond delay="5150"/>
                            </p:stCondLst>
                            <p:childTnLst>
                              <p:par>
                                <p:cTn id="82" presetID="21" presetClass="entr" presetSubtype="1" fill="hold" nodeType="afterEffect">
                                  <p:stCondLst>
                                    <p:cond delay="0"/>
                                  </p:stCondLst>
                                  <p:childTnLst>
                                    <p:set>
                                      <p:cBhvr>
                                        <p:cTn id="83" dur="1" fill="hold">
                                          <p:stCondLst>
                                            <p:cond delay="0"/>
                                          </p:stCondLst>
                                        </p:cTn>
                                        <p:tgtEl>
                                          <p:spTgt spid="84"/>
                                        </p:tgtEl>
                                        <p:attrNameLst>
                                          <p:attrName>style.visibility</p:attrName>
                                        </p:attrNameLst>
                                      </p:cBhvr>
                                      <p:to>
                                        <p:strVal val="visible"/>
                                      </p:to>
                                    </p:set>
                                    <p:animEffect transition="in" filter="wheel(1)">
                                      <p:cBhvr>
                                        <p:cTn id="84" dur="500"/>
                                        <p:tgtEl>
                                          <p:spTgt spid="84"/>
                                        </p:tgtEl>
                                      </p:cBhvr>
                                    </p:animEffect>
                                  </p:childTnLst>
                                </p:cTn>
                              </p:par>
                            </p:childTnLst>
                          </p:cTn>
                        </p:par>
                        <p:par>
                          <p:cTn id="85" fill="hold">
                            <p:stCondLst>
                              <p:cond delay="5650"/>
                            </p:stCondLst>
                            <p:childTnLst>
                              <p:par>
                                <p:cTn id="86" presetID="22" presetClass="entr" presetSubtype="8" fill="hold" grpId="0" nodeType="after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wipe(left)">
                                      <p:cBhvr>
                                        <p:cTn id="88" dur="500"/>
                                        <p:tgtEl>
                                          <p:spTgt spid="93"/>
                                        </p:tgtEl>
                                      </p:cBhvr>
                                    </p:animEffect>
                                  </p:childTnLst>
                                </p:cTn>
                              </p:par>
                            </p:childTnLst>
                          </p:cTn>
                        </p:par>
                        <p:par>
                          <p:cTn id="89" fill="hold">
                            <p:stCondLst>
                              <p:cond delay="6150"/>
                            </p:stCondLst>
                            <p:childTnLst>
                              <p:par>
                                <p:cTn id="90" presetID="21" presetClass="entr" presetSubtype="1" fill="hold" nodeType="after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wheel(1)">
                                      <p:cBhvr>
                                        <p:cTn id="92" dur="500"/>
                                        <p:tgtEl>
                                          <p:spTgt spid="87"/>
                                        </p:tgtEl>
                                      </p:cBhvr>
                                    </p:animEffect>
                                  </p:childTnLst>
                                </p:cTn>
                              </p:par>
                            </p:childTnLst>
                          </p:cTn>
                        </p:par>
                        <p:par>
                          <p:cTn id="93" fill="hold">
                            <p:stCondLst>
                              <p:cond delay="6650"/>
                            </p:stCondLst>
                            <p:childTnLst>
                              <p:par>
                                <p:cTn id="94" presetID="22" presetClass="entr" presetSubtype="8" fill="hold" grpId="0" nodeType="after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left)">
                                      <p:cBhvr>
                                        <p:cTn id="96" dur="500"/>
                                        <p:tgtEl>
                                          <p:spTgt spid="94"/>
                                        </p:tgtEl>
                                      </p:cBhvr>
                                    </p:animEffect>
                                  </p:childTnLst>
                                </p:cTn>
                              </p:par>
                            </p:childTnLst>
                          </p:cTn>
                        </p:par>
                        <p:par>
                          <p:cTn id="97" fill="hold">
                            <p:stCondLst>
                              <p:cond delay="7150"/>
                            </p:stCondLst>
                            <p:childTnLst>
                              <p:par>
                                <p:cTn id="98" presetID="21" presetClass="entr" presetSubtype="1" fill="hold" nodeType="after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wheel(1)">
                                      <p:cBhvr>
                                        <p:cTn id="100" dur="500"/>
                                        <p:tgtEl>
                                          <p:spTgt spid="90"/>
                                        </p:tgtEl>
                                      </p:cBhvr>
                                    </p:animEffect>
                                  </p:childTnLst>
                                </p:cTn>
                              </p:par>
                            </p:childTnLst>
                          </p:cTn>
                        </p:par>
                        <p:par>
                          <p:cTn id="101" fill="hold">
                            <p:stCondLst>
                              <p:cond delay="7650"/>
                            </p:stCondLst>
                            <p:childTnLst>
                              <p:par>
                                <p:cTn id="102" presetID="22" presetClass="entr" presetSubtype="8" fill="hold" grpId="0" nodeType="afterEffect">
                                  <p:stCondLst>
                                    <p:cond delay="0"/>
                                  </p:stCondLst>
                                  <p:childTnLst>
                                    <p:set>
                                      <p:cBhvr>
                                        <p:cTn id="103" dur="1" fill="hold">
                                          <p:stCondLst>
                                            <p:cond delay="0"/>
                                          </p:stCondLst>
                                        </p:cTn>
                                        <p:tgtEl>
                                          <p:spTgt spid="95"/>
                                        </p:tgtEl>
                                        <p:attrNameLst>
                                          <p:attrName>style.visibility</p:attrName>
                                        </p:attrNameLst>
                                      </p:cBhvr>
                                      <p:to>
                                        <p:strVal val="visible"/>
                                      </p:to>
                                    </p:set>
                                    <p:animEffect transition="in" filter="wipe(left)">
                                      <p:cBhvr>
                                        <p:cTn id="10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93" grpId="0"/>
      <p:bldP spid="94" grpId="0"/>
      <p:bldP spid="95" grpId="0"/>
      <p:bldP spid="47"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8" name="TextBox 27"/>
          <p:cNvSpPr txBox="1"/>
          <p:nvPr/>
        </p:nvSpPr>
        <p:spPr>
          <a:xfrm>
            <a:off x="4454043" y="1308554"/>
            <a:ext cx="1867819" cy="381771"/>
          </a:xfrm>
          <a:prstGeom prst="rect">
            <a:avLst/>
          </a:prstGeom>
          <a:noFill/>
        </p:spPr>
        <p:txBody>
          <a:bodyPr wrap="none">
            <a:spAutoFit/>
          </a:bodyPr>
          <a:lstStyle/>
          <a:p>
            <a:pPr defTabSz="910314">
              <a:defRPr/>
            </a:pPr>
            <a:r>
              <a:rPr lang="zh-CN" altLang="en-US" sz="1881" dirty="0">
                <a:solidFill>
                  <a:srgbClr val="F8F8F8"/>
                </a:solidFill>
                <a:latin typeface="微软雅黑"/>
                <a:ea typeface="微软雅黑"/>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4" name="TextBox 33"/>
          <p:cNvSpPr txBox="1"/>
          <p:nvPr/>
        </p:nvSpPr>
        <p:spPr>
          <a:xfrm>
            <a:off x="3157995" y="1417552"/>
            <a:ext cx="546945" cy="671274"/>
          </a:xfrm>
          <a:prstGeom prst="rect">
            <a:avLst/>
          </a:prstGeom>
          <a:noFill/>
        </p:spPr>
        <p:txBody>
          <a:bodyPr wrap="none">
            <a:spAutoFit/>
          </a:bodyPr>
          <a:lstStyle/>
          <a:p>
            <a:pPr defTabSz="910314">
              <a:defRPr/>
            </a:pPr>
            <a:r>
              <a:rPr lang="en-US" altLang="zh-CN" sz="3762" b="1" dirty="0">
                <a:solidFill>
                  <a:srgbClr val="FFC000"/>
                </a:solidFill>
                <a:latin typeface="微软雅黑"/>
                <a:ea typeface="微软雅黑"/>
              </a:rPr>
              <a:t>A</a:t>
            </a:r>
            <a:endParaRPr lang="zh-CN" altLang="en-US" sz="3762" b="1" dirty="0">
              <a:solidFill>
                <a:srgbClr val="FFC000"/>
              </a:solidFill>
              <a:latin typeface="微软雅黑"/>
              <a:ea typeface="微软雅黑"/>
            </a:endParaRPr>
          </a:p>
        </p:txBody>
      </p:sp>
      <p:sp>
        <p:nvSpPr>
          <p:cNvPr id="35" name="TextBox 34"/>
          <p:cNvSpPr txBox="1"/>
          <p:nvPr/>
        </p:nvSpPr>
        <p:spPr>
          <a:xfrm>
            <a:off x="3157996" y="3688621"/>
            <a:ext cx="514885" cy="671274"/>
          </a:xfrm>
          <a:prstGeom prst="rect">
            <a:avLst/>
          </a:prstGeom>
          <a:noFill/>
        </p:spPr>
        <p:txBody>
          <a:bodyPr wrap="none">
            <a:spAutoFit/>
          </a:bodyPr>
          <a:lstStyle/>
          <a:p>
            <a:pPr defTabSz="910314">
              <a:defRPr/>
            </a:pPr>
            <a:r>
              <a:rPr lang="en-US" altLang="zh-CN" sz="3762" b="1" dirty="0">
                <a:solidFill>
                  <a:srgbClr val="FFC000"/>
                </a:solidFill>
                <a:latin typeface="微软雅黑"/>
                <a:ea typeface="微软雅黑"/>
              </a:rPr>
              <a:t>B</a:t>
            </a:r>
            <a:endParaRPr lang="zh-CN" altLang="en-US" sz="3762" b="1" dirty="0">
              <a:solidFill>
                <a:srgbClr val="FFC000"/>
              </a:solidFill>
              <a:latin typeface="微软雅黑"/>
              <a:ea typeface="微软雅黑"/>
            </a:endParaRPr>
          </a:p>
        </p:txBody>
      </p:sp>
      <p:sp>
        <p:nvSpPr>
          <p:cNvPr id="36" name="TextBox 35"/>
          <p:cNvSpPr txBox="1"/>
          <p:nvPr/>
        </p:nvSpPr>
        <p:spPr>
          <a:xfrm>
            <a:off x="4236044" y="1920742"/>
            <a:ext cx="3992661" cy="700448"/>
          </a:xfrm>
          <a:prstGeom prst="rect">
            <a:avLst/>
          </a:prstGeom>
          <a:noFill/>
        </p:spPr>
        <p:txBody>
          <a:bodyPr>
            <a:spAutoFit/>
          </a:bodyPr>
          <a:lstStyle/>
          <a:p>
            <a:pPr defTabSz="910314">
              <a:lnSpc>
                <a:spcPct val="150000"/>
              </a:lnSpc>
              <a:defRPr/>
            </a:pPr>
            <a:r>
              <a:rPr lang="zh-CN" altLang="en-US" sz="1317" dirty="0">
                <a:solidFill>
                  <a:prstClr val="black">
                    <a:lumMod val="50000"/>
                    <a:lumOff val="50000"/>
                  </a:prstClr>
                </a:solidFill>
                <a:latin typeface="微软雅黑"/>
                <a:ea typeface="微软雅黑"/>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lnSpc>
                <a:spcPct val="150000"/>
              </a:lnSpc>
              <a:spcBef>
                <a:spcPct val="0"/>
              </a:spcBef>
              <a:spcAft>
                <a:spcPct val="0"/>
              </a:spcAft>
            </a:pPr>
            <a:r>
              <a:rPr lang="zh-CN" altLang="en-US" sz="1317">
                <a:solidFill>
                  <a:srgbClr val="7F7F7F"/>
                </a:solidFill>
                <a:latin typeface="微软雅黑" pitchFamily="34" charset="-122"/>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defTabSz="910314">
              <a:defRPr/>
            </a:pPr>
            <a:r>
              <a:rPr lang="zh-CN" altLang="en-US" sz="1881" dirty="0">
                <a:solidFill>
                  <a:srgbClr val="F8F8F8"/>
                </a:solidFill>
                <a:latin typeface="微软雅黑"/>
                <a:ea typeface="微软雅黑"/>
              </a:rPr>
              <a:t>请输入您的标题</a:t>
            </a:r>
          </a:p>
        </p:txBody>
      </p:sp>
      <p:sp>
        <p:nvSpPr>
          <p:cNvPr id="23"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24" name="组合 23"/>
          <p:cNvGrpSpPr/>
          <p:nvPr/>
        </p:nvGrpSpPr>
        <p:grpSpPr>
          <a:xfrm>
            <a:off x="331635" y="679277"/>
            <a:ext cx="8682581" cy="63818"/>
            <a:chOff x="288133" y="483063"/>
            <a:chExt cx="8772740" cy="64666"/>
          </a:xfrm>
        </p:grpSpPr>
        <p:sp>
          <p:nvSpPr>
            <p:cNvPr id="25" name="任意多边形 2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39" name="直接连接符 38"/>
            <p:cNvCxnSpPr>
              <a:stCxn id="25"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39"/>
          <p:cNvGrpSpPr/>
          <p:nvPr/>
        </p:nvGrpSpPr>
        <p:grpSpPr>
          <a:xfrm>
            <a:off x="1" y="305046"/>
            <a:ext cx="603004" cy="332759"/>
            <a:chOff x="0" y="252065"/>
            <a:chExt cx="641111" cy="392113"/>
          </a:xfrm>
        </p:grpSpPr>
        <p:sp>
          <p:nvSpPr>
            <p:cNvPr id="4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3" name="五边形 4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268602868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3"/>
                                        </p:tgtEl>
                                        <p:attrNameLst>
                                          <p:attrName>ppt_y</p:attrName>
                                        </p:attrNameLst>
                                      </p:cBhvr>
                                      <p:tavLst>
                                        <p:tav tm="0">
                                          <p:val>
                                            <p:strVal val="#ppt_y"/>
                                          </p:val>
                                        </p:tav>
                                        <p:tav tm="100000">
                                          <p:val>
                                            <p:strVal val="#ppt_y"/>
                                          </p:val>
                                        </p:tav>
                                      </p:tavLst>
                                    </p:anim>
                                    <p:anim calcmode="lin" valueType="num">
                                      <p:cBhvr>
                                        <p:cTn id="18"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3"/>
                                        </p:tgtEl>
                                      </p:cBhvr>
                                    </p:animEffect>
                                  </p:childTnLst>
                                </p:cTn>
                              </p:par>
                            </p:childTnLst>
                          </p:cTn>
                        </p:par>
                        <p:par>
                          <p:cTn id="21" fill="hold">
                            <p:stCondLst>
                              <p:cond delay="1450"/>
                            </p:stCondLst>
                            <p:childTnLst>
                              <p:par>
                                <p:cTn id="22" presetID="22" presetClass="entr" presetSubtype="8"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par>
                          <p:cTn id="25" fill="hold" nodeType="afterGroup">
                            <p:stCondLst>
                              <p:cond delay="1950"/>
                            </p:stCondLst>
                            <p:childTnLst>
                              <p:par>
                                <p:cTn id="26" presetID="2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childTnLst>
                          </p:cTn>
                        </p:par>
                        <p:par>
                          <p:cTn id="29" fill="hold" nodeType="afterGroup">
                            <p:stCondLst>
                              <p:cond delay="2450"/>
                            </p:stCondLst>
                            <p:childTnLst>
                              <p:par>
                                <p:cTn id="30" presetID="22" presetClass="entr" presetSubtype="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500"/>
                                        <p:tgtEl>
                                          <p:spTgt spid="31"/>
                                        </p:tgtEl>
                                      </p:cBhvr>
                                    </p:animEffect>
                                  </p:childTnLst>
                                </p:cTn>
                              </p:par>
                            </p:childTnLst>
                          </p:cTn>
                        </p:par>
                        <p:par>
                          <p:cTn id="33" fill="hold" nodeType="afterGroup">
                            <p:stCondLst>
                              <p:cond delay="2950"/>
                            </p:stCondLst>
                            <p:childTnLst>
                              <p:par>
                                <p:cTn id="34" presetID="22" presetClass="entr" presetSubtype="1" fill="hold"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up)">
                                      <p:cBhvr>
                                        <p:cTn id="36" dur="500"/>
                                        <p:tgtEl>
                                          <p:spTgt spid="33"/>
                                        </p:tgtEl>
                                      </p:cBhvr>
                                    </p:animEffect>
                                  </p:childTnLst>
                                </p:cTn>
                              </p:par>
                            </p:childTnLst>
                          </p:cTn>
                        </p:par>
                        <p:par>
                          <p:cTn id="37" fill="hold" nodeType="afterGroup">
                            <p:stCondLst>
                              <p:cond delay="3450"/>
                            </p:stCondLst>
                            <p:childTnLst>
                              <p:par>
                                <p:cTn id="38" presetID="22" presetClass="entr" presetSubtype="2"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right)">
                                      <p:cBhvr>
                                        <p:cTn id="40" dur="500"/>
                                        <p:tgtEl>
                                          <p:spTgt spid="32"/>
                                        </p:tgtEl>
                                      </p:cBhvr>
                                    </p:animEffect>
                                  </p:childTnLst>
                                </p:cTn>
                              </p:par>
                            </p:childTnLst>
                          </p:cTn>
                        </p:par>
                        <p:par>
                          <p:cTn id="41" fill="hold" nodeType="afterGroup">
                            <p:stCondLst>
                              <p:cond delay="3950"/>
                            </p:stCondLst>
                            <p:childTnLst>
                              <p:par>
                                <p:cTn id="42" presetID="2" presetClass="entr" presetSubtype="8"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4450"/>
                            </p:stCondLst>
                            <p:childTnLst>
                              <p:par>
                                <p:cTn id="47" presetID="22" presetClass="entr" presetSubtype="8"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49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8"/>
                                        </p:tgtEl>
                                        <p:attrNameLst>
                                          <p:attrName>style.visibility</p:attrName>
                                        </p:attrNameLst>
                                      </p:cBhvr>
                                      <p:to>
                                        <p:strVal val="visible"/>
                                      </p:to>
                                    </p:set>
                                    <p:anim calcmode="lin" valueType="num">
                                      <p:cBhvr>
                                        <p:cTn id="53"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4" dur="300" fill="hold"/>
                                        <p:tgtEl>
                                          <p:spTgt spid="28"/>
                                        </p:tgtEl>
                                        <p:attrNameLst>
                                          <p:attrName>ppt_y</p:attrName>
                                        </p:attrNameLst>
                                      </p:cBhvr>
                                      <p:tavLst>
                                        <p:tav tm="0">
                                          <p:val>
                                            <p:strVal val="#ppt_y"/>
                                          </p:val>
                                        </p:tav>
                                        <p:tav tm="100000">
                                          <p:val>
                                            <p:strVal val="#ppt_y"/>
                                          </p:val>
                                        </p:tav>
                                      </p:tavLst>
                                    </p:anim>
                                    <p:anim calcmode="lin" valueType="num">
                                      <p:cBhvr>
                                        <p:cTn id="55"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6"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57" dur="300" tmFilter="0,0; .5, 1; 1, 1"/>
                                        <p:tgtEl>
                                          <p:spTgt spid="28"/>
                                        </p:tgtEl>
                                      </p:cBhvr>
                                    </p:animEffect>
                                  </p:childTnLst>
                                </p:cTn>
                              </p:par>
                            </p:childTnLst>
                          </p:cTn>
                        </p:par>
                        <p:par>
                          <p:cTn id="58" fill="hold" nodeType="afterGroup">
                            <p:stCondLst>
                              <p:cond delay="5430"/>
                            </p:stCondLst>
                            <p:childTnLst>
                              <p:par>
                                <p:cTn id="59" presetID="42"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anim calcmode="lin" valueType="num">
                                      <p:cBhvr>
                                        <p:cTn id="62" dur="500" fill="hold"/>
                                        <p:tgtEl>
                                          <p:spTgt spid="36"/>
                                        </p:tgtEl>
                                        <p:attrNameLst>
                                          <p:attrName>ppt_x</p:attrName>
                                        </p:attrNameLst>
                                      </p:cBhvr>
                                      <p:tavLst>
                                        <p:tav tm="0">
                                          <p:val>
                                            <p:strVal val="#ppt_x"/>
                                          </p:val>
                                        </p:tav>
                                        <p:tav tm="100000">
                                          <p:val>
                                            <p:strVal val="#ppt_x"/>
                                          </p:val>
                                        </p:tav>
                                      </p:tavLst>
                                    </p:anim>
                                    <p:anim calcmode="lin" valueType="num">
                                      <p:cBhvr>
                                        <p:cTn id="63" dur="500" fill="hold"/>
                                        <p:tgtEl>
                                          <p:spTgt spid="36"/>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5930"/>
                            </p:stCondLst>
                            <p:childTnLst>
                              <p:par>
                                <p:cTn id="65" presetID="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0-#ppt_w/2"/>
                                          </p:val>
                                        </p:tav>
                                        <p:tav tm="100000">
                                          <p:val>
                                            <p:strVal val="#ppt_x"/>
                                          </p:val>
                                        </p:tav>
                                      </p:tavLst>
                                    </p:anim>
                                    <p:anim calcmode="lin" valueType="num">
                                      <p:cBhvr additive="base">
                                        <p:cTn id="68" dur="500" fill="hold"/>
                                        <p:tgtEl>
                                          <p:spTgt spid="35"/>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430"/>
                            </p:stCondLst>
                            <p:childTnLst>
                              <p:par>
                                <p:cTn id="70" presetID="22" presetClass="entr" presetSubtype="8"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nodeType="afterGroup">
                            <p:stCondLst>
                              <p:cond delay="693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77" dur="300" fill="hold"/>
                                        <p:tgtEl>
                                          <p:spTgt spid="38"/>
                                        </p:tgtEl>
                                        <p:attrNameLst>
                                          <p:attrName>ppt_y</p:attrName>
                                        </p:attrNameLst>
                                      </p:cBhvr>
                                      <p:tavLst>
                                        <p:tav tm="0">
                                          <p:val>
                                            <p:strVal val="#ppt_y"/>
                                          </p:val>
                                        </p:tav>
                                        <p:tav tm="100000">
                                          <p:val>
                                            <p:strVal val="#ppt_y"/>
                                          </p:val>
                                        </p:tav>
                                      </p:tavLst>
                                    </p:anim>
                                    <p:anim calcmode="lin" valueType="num">
                                      <p:cBhvr>
                                        <p:cTn id="78"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9"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80" dur="300" tmFilter="0,0; .5, 1; 1, 1"/>
                                        <p:tgtEl>
                                          <p:spTgt spid="38"/>
                                        </p:tgtEl>
                                      </p:cBhvr>
                                    </p:animEffect>
                                  </p:childTnLst>
                                </p:cTn>
                              </p:par>
                            </p:childTnLst>
                          </p:cTn>
                        </p:par>
                        <p:par>
                          <p:cTn id="81" fill="hold" nodeType="afterGroup">
                            <p:stCondLst>
                              <p:cond delay="7410"/>
                            </p:stCondLst>
                            <p:childTnLst>
                              <p:par>
                                <p:cTn id="82" presetID="42" presetClass="entr" presetSubtype="0"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anim calcmode="lin" valueType="num">
                                      <p:cBhvr>
                                        <p:cTn id="85" dur="500" fill="hold"/>
                                        <p:tgtEl>
                                          <p:spTgt spid="37"/>
                                        </p:tgtEl>
                                        <p:attrNameLst>
                                          <p:attrName>ppt_x</p:attrName>
                                        </p:attrNameLst>
                                      </p:cBhvr>
                                      <p:tavLst>
                                        <p:tav tm="0">
                                          <p:val>
                                            <p:strVal val="#ppt_x"/>
                                          </p:val>
                                        </p:tav>
                                        <p:tav tm="100000">
                                          <p:val>
                                            <p:strVal val="#ppt_x"/>
                                          </p:val>
                                        </p:tav>
                                      </p:tavLst>
                                    </p:anim>
                                    <p:anim calcmode="lin" valueType="num">
                                      <p:cBhvr>
                                        <p:cTn id="86"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P spid="23"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0" name="六边形 99"/>
          <p:cNvSpPr/>
          <p:nvPr/>
        </p:nvSpPr>
        <p:spPr>
          <a:xfrm rot="5400000">
            <a:off x="1423711" y="1279437"/>
            <a:ext cx="1113884" cy="960090"/>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1" name="六边形 100"/>
          <p:cNvSpPr/>
          <p:nvPr/>
        </p:nvSpPr>
        <p:spPr>
          <a:xfrm rot="5400000">
            <a:off x="482286" y="2467231"/>
            <a:ext cx="867515" cy="748064"/>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nvGrpSpPr>
          <p:cNvPr id="2" name="组合 101"/>
          <p:cNvGrpSpPr>
            <a:grpSpLocks/>
          </p:cNvGrpSpPr>
          <p:nvPr/>
        </p:nvGrpSpPr>
        <p:grpSpPr bwMode="auto">
          <a:xfrm>
            <a:off x="2636889" y="811337"/>
            <a:ext cx="1167637" cy="1354280"/>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0000"/>
                  </a:solidFill>
                  <a:effectLst>
                    <a:innerShdw blurRad="63500" dist="50800" dir="13500000">
                      <a:prstClr val="black">
                        <a:alpha val="50000"/>
                      </a:prstClr>
                    </a:innerShdw>
                  </a:effectLst>
                  <a:latin typeface="微软雅黑" pitchFamily="34" charset="-122"/>
                  <a:ea typeface="微软雅黑"/>
                </a:rPr>
                <a:t>01</a:t>
              </a:r>
              <a:endParaRPr lang="en-US" sz="3386" b="1" dirty="0">
                <a:solidFill>
                  <a:srgbClr val="FF0000"/>
                </a:solidFill>
                <a:effectLst>
                  <a:innerShdw blurRad="63500" dist="50800" dir="13500000">
                    <a:prstClr val="black">
                      <a:alpha val="50000"/>
                    </a:prstClr>
                  </a:innerShdw>
                </a:effectLst>
                <a:latin typeface="微软雅黑" pitchFamily="34" charset="-122"/>
                <a:ea typeface="微软雅黑"/>
              </a:endParaRPr>
            </a:p>
          </p:txBody>
        </p:sp>
      </p:grpSp>
      <p:grpSp>
        <p:nvGrpSpPr>
          <p:cNvPr id="3" name="组合 104"/>
          <p:cNvGrpSpPr>
            <a:grpSpLocks/>
          </p:cNvGrpSpPr>
          <p:nvPr/>
        </p:nvGrpSpPr>
        <p:grpSpPr bwMode="auto">
          <a:xfrm>
            <a:off x="1979906" y="1967029"/>
            <a:ext cx="1167637" cy="1354280"/>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6600"/>
                  </a:solidFill>
                  <a:effectLst>
                    <a:innerShdw blurRad="63500" dist="50800" dir="13500000">
                      <a:prstClr val="black">
                        <a:alpha val="50000"/>
                      </a:prstClr>
                    </a:innerShdw>
                  </a:effectLst>
                  <a:latin typeface="微软雅黑" pitchFamily="34" charset="-122"/>
                  <a:ea typeface="微软雅黑"/>
                </a:rPr>
                <a:t>02</a:t>
              </a:r>
              <a:endParaRPr lang="en-US" sz="3386" b="1" dirty="0">
                <a:solidFill>
                  <a:srgbClr val="FF6600"/>
                </a:solidFill>
                <a:effectLst>
                  <a:innerShdw blurRad="63500" dist="50800" dir="13500000">
                    <a:prstClr val="black">
                      <a:alpha val="50000"/>
                    </a:prstClr>
                  </a:innerShdw>
                </a:effectLst>
                <a:latin typeface="微软雅黑" pitchFamily="34" charset="-122"/>
                <a:ea typeface="微软雅黑"/>
              </a:endParaRPr>
            </a:p>
          </p:txBody>
        </p:sp>
      </p:grpSp>
      <p:grpSp>
        <p:nvGrpSpPr>
          <p:cNvPr id="4"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00B0F0"/>
                  </a:solidFill>
                  <a:effectLst>
                    <a:innerShdw blurRad="63500" dist="50800" dir="13500000">
                      <a:prstClr val="black">
                        <a:alpha val="50000"/>
                      </a:prstClr>
                    </a:innerShdw>
                  </a:effectLst>
                  <a:latin typeface="微软雅黑" pitchFamily="34" charset="-122"/>
                  <a:ea typeface="微软雅黑"/>
                </a:rPr>
                <a:t>03</a:t>
              </a:r>
              <a:endParaRPr lang="en-US" sz="3386" b="1" dirty="0">
                <a:solidFill>
                  <a:srgbClr val="00B0F0"/>
                </a:solidFill>
                <a:effectLst>
                  <a:innerShdw blurRad="63500" dist="50800" dir="13500000">
                    <a:prstClr val="black">
                      <a:alpha val="50000"/>
                    </a:prstClr>
                  </a:innerShdw>
                </a:effectLst>
                <a:latin typeface="微软雅黑" pitchFamily="34" charset="-122"/>
                <a:ea typeface="微软雅黑"/>
              </a:endParaRPr>
            </a:p>
          </p:txBody>
        </p:sp>
      </p:grpSp>
      <p:grpSp>
        <p:nvGrpSpPr>
          <p:cNvPr id="5" name="组合 110"/>
          <p:cNvGrpSpPr>
            <a:grpSpLocks/>
          </p:cNvGrpSpPr>
          <p:nvPr/>
        </p:nvGrpSpPr>
        <p:grpSpPr bwMode="auto">
          <a:xfrm>
            <a:off x="4798958" y="1044267"/>
            <a:ext cx="2184467" cy="347902"/>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13331"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1693" b="1">
                  <a:solidFill>
                    <a:prstClr val="white"/>
                  </a:solidFill>
                  <a:latin typeface="微软雅黑" pitchFamily="34" charset="-122"/>
                </a:rPr>
                <a:t>01</a:t>
              </a:r>
              <a:r>
                <a:rPr lang="zh-CN" altLang="en-US" sz="1693" b="1">
                  <a:solidFill>
                    <a:prstClr val="white"/>
                  </a:solidFill>
                  <a:latin typeface="微软雅黑" pitchFamily="34" charset="-122"/>
                </a:rPr>
                <a:t>单击填加标题</a:t>
              </a:r>
              <a:endParaRPr lang="en-US" sz="1693" b="1">
                <a:solidFill>
                  <a:prstClr val="white"/>
                </a:solidFill>
                <a:latin typeface="微软雅黑" pitchFamily="34" charset="-122"/>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grpSp>
        <p:nvGrpSpPr>
          <p:cNvPr id="6" name="组合 114"/>
          <p:cNvGrpSpPr>
            <a:grpSpLocks/>
          </p:cNvGrpSpPr>
          <p:nvPr/>
        </p:nvGrpSpPr>
        <p:grpSpPr bwMode="auto">
          <a:xfrm>
            <a:off x="4798958" y="2165617"/>
            <a:ext cx="2184467" cy="347902"/>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13329"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1693" b="1">
                  <a:solidFill>
                    <a:prstClr val="white"/>
                  </a:solidFill>
                  <a:latin typeface="微软雅黑" pitchFamily="34" charset="-122"/>
                </a:rPr>
                <a:t>02</a:t>
              </a:r>
              <a:r>
                <a:rPr lang="zh-CN" altLang="en-US" sz="1693" b="1">
                  <a:solidFill>
                    <a:prstClr val="white"/>
                  </a:solidFill>
                  <a:latin typeface="微软雅黑" pitchFamily="34" charset="-122"/>
                </a:rPr>
                <a:t>单击填加标题</a:t>
              </a:r>
              <a:endParaRPr lang="en-US" sz="1693" b="1">
                <a:solidFill>
                  <a:prstClr val="white"/>
                </a:solidFill>
                <a:latin typeface="微软雅黑" pitchFamily="34" charset="-122"/>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grpSp>
        <p:nvGrpSpPr>
          <p:cNvPr id="7" name="组合 118"/>
          <p:cNvGrpSpPr>
            <a:grpSpLocks/>
          </p:cNvGrpSpPr>
          <p:nvPr/>
        </p:nvGrpSpPr>
        <p:grpSpPr bwMode="auto">
          <a:xfrm>
            <a:off x="4798958" y="3336240"/>
            <a:ext cx="2184467" cy="34939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13327"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1693" b="1">
                  <a:solidFill>
                    <a:prstClr val="white"/>
                  </a:solidFill>
                  <a:latin typeface="微软雅黑" pitchFamily="34" charset="-122"/>
                </a:rPr>
                <a:t>03</a:t>
              </a:r>
              <a:r>
                <a:rPr lang="zh-CN" altLang="en-US" sz="1693" b="1">
                  <a:solidFill>
                    <a:prstClr val="white"/>
                  </a:solidFill>
                  <a:latin typeface="微软雅黑" pitchFamily="34" charset="-122"/>
                </a:rPr>
                <a:t>单击填加标题</a:t>
              </a:r>
              <a:endParaRPr lang="en-US" sz="1693" b="1">
                <a:solidFill>
                  <a:prstClr val="white"/>
                </a:solidFill>
                <a:latin typeface="微软雅黑" pitchFamily="34" charset="-122"/>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sp>
        <p:nvSpPr>
          <p:cNvPr id="26"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27" name="组合 26"/>
          <p:cNvGrpSpPr/>
          <p:nvPr/>
        </p:nvGrpSpPr>
        <p:grpSpPr>
          <a:xfrm>
            <a:off x="331635" y="679277"/>
            <a:ext cx="8682581" cy="63818"/>
            <a:chOff x="288133" y="483063"/>
            <a:chExt cx="8772740" cy="64666"/>
          </a:xfrm>
        </p:grpSpPr>
        <p:sp>
          <p:nvSpPr>
            <p:cNvPr id="28" name="任意多边形 2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29" name="直接连接符 28"/>
            <p:cNvCxnSpPr>
              <a:stCxn id="2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9"/>
          <p:cNvGrpSpPr/>
          <p:nvPr/>
        </p:nvGrpSpPr>
        <p:grpSpPr>
          <a:xfrm>
            <a:off x="1" y="305046"/>
            <a:ext cx="603004" cy="332759"/>
            <a:chOff x="0" y="252065"/>
            <a:chExt cx="641111" cy="392113"/>
          </a:xfrm>
        </p:grpSpPr>
        <p:sp>
          <p:nvSpPr>
            <p:cNvPr id="3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33" name="五边形 3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283069297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6"/>
                                        </p:tgtEl>
                                        <p:attrNameLst>
                                          <p:attrName>ppt_y</p:attrName>
                                        </p:attrNameLst>
                                      </p:cBhvr>
                                      <p:tavLst>
                                        <p:tav tm="0">
                                          <p:val>
                                            <p:strVal val="#ppt_y"/>
                                          </p:val>
                                        </p:tav>
                                        <p:tav tm="100000">
                                          <p:val>
                                            <p:strVal val="#ppt_y"/>
                                          </p:val>
                                        </p:tav>
                                      </p:tavLst>
                                    </p:anim>
                                    <p:anim calcmode="lin" valueType="num">
                                      <p:cBhvr>
                                        <p:cTn id="1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 calcmode="lin" valueType="num">
                                      <p:cBhvr>
                                        <p:cTn id="27" dur="500" fill="hold"/>
                                        <p:tgtEl>
                                          <p:spTgt spid="2"/>
                                        </p:tgtEl>
                                        <p:attrNameLst>
                                          <p:attrName>style.rotation</p:attrName>
                                        </p:attrNameLst>
                                      </p:cBhvr>
                                      <p:tavLst>
                                        <p:tav tm="0">
                                          <p:val>
                                            <p:fltVal val="90"/>
                                          </p:val>
                                        </p:tav>
                                        <p:tav tm="100000">
                                          <p:val>
                                            <p:fltVal val="0"/>
                                          </p:val>
                                        </p:tav>
                                      </p:tavLst>
                                    </p:anim>
                                    <p:animEffect transition="in" filter="fade">
                                      <p:cBhvr>
                                        <p:cTn id="28" dur="500"/>
                                        <p:tgtEl>
                                          <p:spTgt spid="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 calcmode="lin" valueType="num">
                                      <p:cBhvr>
                                        <p:cTn id="35" dur="500" fill="hold"/>
                                        <p:tgtEl>
                                          <p:spTgt spid="3"/>
                                        </p:tgtEl>
                                        <p:attrNameLst>
                                          <p:attrName>style.rotation</p:attrName>
                                        </p:attrNameLst>
                                      </p:cBhvr>
                                      <p:tavLst>
                                        <p:tav tm="0">
                                          <p:val>
                                            <p:fltVal val="90"/>
                                          </p:val>
                                        </p:tav>
                                        <p:tav tm="100000">
                                          <p:val>
                                            <p:fltVal val="0"/>
                                          </p:val>
                                        </p:tav>
                                      </p:tavLst>
                                    </p:anim>
                                    <p:animEffect transition="in" filter="fade">
                                      <p:cBhvr>
                                        <p:cTn id="36" dur="500"/>
                                        <p:tgtEl>
                                          <p:spTgt spid="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1" presetClass="entr" presetSubtype="0"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 calcmode="lin" valueType="num">
                                      <p:cBhvr>
                                        <p:cTn id="43" dur="500" fill="hold"/>
                                        <p:tgtEl>
                                          <p:spTgt spid="4"/>
                                        </p:tgtEl>
                                        <p:attrNameLst>
                                          <p:attrName>style.rotation</p:attrName>
                                        </p:attrNameLst>
                                      </p:cBhvr>
                                      <p:tavLst>
                                        <p:tav tm="0">
                                          <p:val>
                                            <p:fltVal val="90"/>
                                          </p:val>
                                        </p:tav>
                                        <p:tav tm="100000">
                                          <p:val>
                                            <p:fltVal val="0"/>
                                          </p:val>
                                        </p:tav>
                                      </p:tavLst>
                                    </p:anim>
                                    <p:animEffect transition="in" filter="fade">
                                      <p:cBhvr>
                                        <p:cTn id="44" dur="500"/>
                                        <p:tgtEl>
                                          <p:spTgt spid="4"/>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100"/>
                                        </p:tgtEl>
                                        <p:attrNameLst>
                                          <p:attrName>style.visibility</p:attrName>
                                        </p:attrNameLst>
                                      </p:cBhvr>
                                      <p:to>
                                        <p:strVal val="visible"/>
                                      </p:to>
                                    </p:set>
                                    <p:anim calcmode="lin" valueType="num">
                                      <p:cBhvr>
                                        <p:cTn id="49" dur="500" fill="hold"/>
                                        <p:tgtEl>
                                          <p:spTgt spid="100"/>
                                        </p:tgtEl>
                                        <p:attrNameLst>
                                          <p:attrName>ppt_w</p:attrName>
                                        </p:attrNameLst>
                                      </p:cBhvr>
                                      <p:tavLst>
                                        <p:tav tm="0">
                                          <p:val>
                                            <p:fltVal val="0"/>
                                          </p:val>
                                        </p:tav>
                                        <p:tav tm="100000">
                                          <p:val>
                                            <p:strVal val="#ppt_w"/>
                                          </p:val>
                                        </p:tav>
                                      </p:tavLst>
                                    </p:anim>
                                    <p:anim calcmode="lin" valueType="num">
                                      <p:cBhvr>
                                        <p:cTn id="50" dur="500" fill="hold"/>
                                        <p:tgtEl>
                                          <p:spTgt spid="100"/>
                                        </p:tgtEl>
                                        <p:attrNameLst>
                                          <p:attrName>ppt_h</p:attrName>
                                        </p:attrNameLst>
                                      </p:cBhvr>
                                      <p:tavLst>
                                        <p:tav tm="0">
                                          <p:val>
                                            <p:fltVal val="0"/>
                                          </p:val>
                                        </p:tav>
                                        <p:tav tm="100000">
                                          <p:val>
                                            <p:strVal val="#ppt_h"/>
                                          </p:val>
                                        </p:tav>
                                      </p:tavLst>
                                    </p:anim>
                                    <p:anim calcmode="lin" valueType="num">
                                      <p:cBhvr>
                                        <p:cTn id="51" dur="500" fill="hold"/>
                                        <p:tgtEl>
                                          <p:spTgt spid="100"/>
                                        </p:tgtEl>
                                        <p:attrNameLst>
                                          <p:attrName>style.rotation</p:attrName>
                                        </p:attrNameLst>
                                      </p:cBhvr>
                                      <p:tavLst>
                                        <p:tav tm="0">
                                          <p:val>
                                            <p:fltVal val="90"/>
                                          </p:val>
                                        </p:tav>
                                        <p:tav tm="100000">
                                          <p:val>
                                            <p:fltVal val="0"/>
                                          </p:val>
                                        </p:tav>
                                      </p:tavLst>
                                    </p:anim>
                                    <p:animEffect transition="in" filter="fade">
                                      <p:cBhvr>
                                        <p:cTn id="52" dur="500"/>
                                        <p:tgtEl>
                                          <p:spTgt spid="10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101"/>
                                        </p:tgtEl>
                                        <p:attrNameLst>
                                          <p:attrName>style.visibility</p:attrName>
                                        </p:attrNameLst>
                                      </p:cBhvr>
                                      <p:to>
                                        <p:strVal val="visible"/>
                                      </p:to>
                                    </p:set>
                                    <p:anim calcmode="lin" valueType="num">
                                      <p:cBhvr>
                                        <p:cTn id="57" dur="500" fill="hold"/>
                                        <p:tgtEl>
                                          <p:spTgt spid="101"/>
                                        </p:tgtEl>
                                        <p:attrNameLst>
                                          <p:attrName>ppt_w</p:attrName>
                                        </p:attrNameLst>
                                      </p:cBhvr>
                                      <p:tavLst>
                                        <p:tav tm="0">
                                          <p:val>
                                            <p:fltVal val="0"/>
                                          </p:val>
                                        </p:tav>
                                        <p:tav tm="100000">
                                          <p:val>
                                            <p:strVal val="#ppt_w"/>
                                          </p:val>
                                        </p:tav>
                                      </p:tavLst>
                                    </p:anim>
                                    <p:anim calcmode="lin" valueType="num">
                                      <p:cBhvr>
                                        <p:cTn id="58" dur="500" fill="hold"/>
                                        <p:tgtEl>
                                          <p:spTgt spid="101"/>
                                        </p:tgtEl>
                                        <p:attrNameLst>
                                          <p:attrName>ppt_h</p:attrName>
                                        </p:attrNameLst>
                                      </p:cBhvr>
                                      <p:tavLst>
                                        <p:tav tm="0">
                                          <p:val>
                                            <p:fltVal val="0"/>
                                          </p:val>
                                        </p:tav>
                                        <p:tav tm="100000">
                                          <p:val>
                                            <p:strVal val="#ppt_h"/>
                                          </p:val>
                                        </p:tav>
                                      </p:tavLst>
                                    </p:anim>
                                    <p:anim calcmode="lin" valueType="num">
                                      <p:cBhvr>
                                        <p:cTn id="59" dur="500" fill="hold"/>
                                        <p:tgtEl>
                                          <p:spTgt spid="101"/>
                                        </p:tgtEl>
                                        <p:attrNameLst>
                                          <p:attrName>style.rotation</p:attrName>
                                        </p:attrNameLst>
                                      </p:cBhvr>
                                      <p:tavLst>
                                        <p:tav tm="0">
                                          <p:val>
                                            <p:fltVal val="90"/>
                                          </p:val>
                                        </p:tav>
                                        <p:tav tm="100000">
                                          <p:val>
                                            <p:fltVal val="0"/>
                                          </p:val>
                                        </p:tav>
                                      </p:tavLst>
                                    </p:anim>
                                    <p:animEffect transition="in" filter="fade">
                                      <p:cBhvr>
                                        <p:cTn id="60" dur="500"/>
                                        <p:tgtEl>
                                          <p:spTgt spid="101"/>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31" presetClass="entr" presetSubtype="0" fill="hold" grpId="0" nodeType="clickEffect">
                                  <p:stCondLst>
                                    <p:cond delay="0"/>
                                  </p:stCondLst>
                                  <p:childTnLst>
                                    <p:set>
                                      <p:cBhvr>
                                        <p:cTn id="64" dur="1" fill="hold">
                                          <p:stCondLst>
                                            <p:cond delay="0"/>
                                          </p:stCondLst>
                                        </p:cTn>
                                        <p:tgtEl>
                                          <p:spTgt spid="99"/>
                                        </p:tgtEl>
                                        <p:attrNameLst>
                                          <p:attrName>style.visibility</p:attrName>
                                        </p:attrNameLst>
                                      </p:cBhvr>
                                      <p:to>
                                        <p:strVal val="visible"/>
                                      </p:to>
                                    </p:set>
                                    <p:anim calcmode="lin" valueType="num">
                                      <p:cBhvr>
                                        <p:cTn id="65" dur="500" fill="hold"/>
                                        <p:tgtEl>
                                          <p:spTgt spid="99"/>
                                        </p:tgtEl>
                                        <p:attrNameLst>
                                          <p:attrName>ppt_w</p:attrName>
                                        </p:attrNameLst>
                                      </p:cBhvr>
                                      <p:tavLst>
                                        <p:tav tm="0">
                                          <p:val>
                                            <p:fltVal val="0"/>
                                          </p:val>
                                        </p:tav>
                                        <p:tav tm="100000">
                                          <p:val>
                                            <p:strVal val="#ppt_w"/>
                                          </p:val>
                                        </p:tav>
                                      </p:tavLst>
                                    </p:anim>
                                    <p:anim calcmode="lin" valueType="num">
                                      <p:cBhvr>
                                        <p:cTn id="66" dur="500" fill="hold"/>
                                        <p:tgtEl>
                                          <p:spTgt spid="99"/>
                                        </p:tgtEl>
                                        <p:attrNameLst>
                                          <p:attrName>ppt_h</p:attrName>
                                        </p:attrNameLst>
                                      </p:cBhvr>
                                      <p:tavLst>
                                        <p:tav tm="0">
                                          <p:val>
                                            <p:fltVal val="0"/>
                                          </p:val>
                                        </p:tav>
                                        <p:tav tm="100000">
                                          <p:val>
                                            <p:strVal val="#ppt_h"/>
                                          </p:val>
                                        </p:tav>
                                      </p:tavLst>
                                    </p:anim>
                                    <p:anim calcmode="lin" valueType="num">
                                      <p:cBhvr>
                                        <p:cTn id="67" dur="500" fill="hold"/>
                                        <p:tgtEl>
                                          <p:spTgt spid="99"/>
                                        </p:tgtEl>
                                        <p:attrNameLst>
                                          <p:attrName>style.rotation</p:attrName>
                                        </p:attrNameLst>
                                      </p:cBhvr>
                                      <p:tavLst>
                                        <p:tav tm="0">
                                          <p:val>
                                            <p:fltVal val="90"/>
                                          </p:val>
                                        </p:tav>
                                        <p:tav tm="100000">
                                          <p:val>
                                            <p:fltVal val="0"/>
                                          </p:val>
                                        </p:tav>
                                      </p:tavLst>
                                    </p:anim>
                                    <p:animEffect transition="in" filter="fade">
                                      <p:cBhvr>
                                        <p:cTn id="68" dur="500"/>
                                        <p:tgtEl>
                                          <p:spTgt spid="99"/>
                                        </p:tgtEl>
                                      </p:cBhvr>
                                    </p:animEffect>
                                  </p:childTnLst>
                                </p:cTn>
                              </p:par>
                            </p:childTnLst>
                          </p:cTn>
                        </p:par>
                        <p:par>
                          <p:cTn id="69" fill="hold" nodeType="afterGroup">
                            <p:stCondLst>
                              <p:cond delay="500"/>
                            </p:stCondLst>
                            <p:childTnLst>
                              <p:par>
                                <p:cTn id="70" presetID="22" presetClass="entr" presetSubtype="8"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left)">
                                      <p:cBhvr>
                                        <p:cTn id="72" dur="500"/>
                                        <p:tgtEl>
                                          <p:spTgt spid="5"/>
                                        </p:tgtEl>
                                      </p:cBhvr>
                                    </p:animEffect>
                                  </p:childTnLst>
                                </p:cTn>
                              </p:par>
                            </p:childTnLst>
                          </p:cTn>
                        </p:par>
                        <p:par>
                          <p:cTn id="73" fill="hold" nodeType="afterGroup">
                            <p:stCondLst>
                              <p:cond delay="1000"/>
                            </p:stCondLst>
                            <p:childTnLst>
                              <p:par>
                                <p:cTn id="74" presetID="22" presetClass="entr" presetSubtype="8" fill="hold" grpId="0"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wipe(left)">
                                      <p:cBhvr>
                                        <p:cTn id="76" dur="500"/>
                                        <p:tgtEl>
                                          <p:spTgt spid="114"/>
                                        </p:tgtEl>
                                      </p:cBhvr>
                                    </p:animEffect>
                                  </p:childTnLst>
                                </p:cTn>
                              </p:par>
                            </p:childTnLst>
                          </p:cTn>
                        </p:par>
                        <p:par>
                          <p:cTn id="77" fill="hold" nodeType="afterGroup">
                            <p:stCondLst>
                              <p:cond delay="1500"/>
                            </p:stCondLst>
                            <p:childTnLst>
                              <p:par>
                                <p:cTn id="78" presetID="22" presetClass="entr" presetSubtype="8" fill="hold"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left)">
                                      <p:cBhvr>
                                        <p:cTn id="80" dur="500"/>
                                        <p:tgtEl>
                                          <p:spTgt spid="6"/>
                                        </p:tgtEl>
                                      </p:cBhvr>
                                    </p:animEffect>
                                  </p:childTnLst>
                                </p:cTn>
                              </p:par>
                            </p:childTnLst>
                          </p:cTn>
                        </p:par>
                        <p:par>
                          <p:cTn id="81" fill="hold" nodeType="afterGroup">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18"/>
                                        </p:tgtEl>
                                        <p:attrNameLst>
                                          <p:attrName>style.visibility</p:attrName>
                                        </p:attrNameLst>
                                      </p:cBhvr>
                                      <p:to>
                                        <p:strVal val="visible"/>
                                      </p:to>
                                    </p:set>
                                    <p:animEffect transition="in" filter="wipe(left)">
                                      <p:cBhvr>
                                        <p:cTn id="84" dur="500"/>
                                        <p:tgtEl>
                                          <p:spTgt spid="118"/>
                                        </p:tgtEl>
                                      </p:cBhvr>
                                    </p:animEffect>
                                  </p:childTnLst>
                                </p:cTn>
                              </p:par>
                            </p:childTnLst>
                          </p:cTn>
                        </p:par>
                        <p:par>
                          <p:cTn id="85" fill="hold" nodeType="afterGroup">
                            <p:stCondLst>
                              <p:cond delay="2500"/>
                            </p:stCondLst>
                            <p:childTnLst>
                              <p:par>
                                <p:cTn id="86" presetID="22" presetClass="entr" presetSubtype="8" fill="hold"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left)">
                                      <p:cBhvr>
                                        <p:cTn id="88" dur="500"/>
                                        <p:tgtEl>
                                          <p:spTgt spid="7"/>
                                        </p:tgtEl>
                                      </p:cBhvr>
                                    </p:animEffect>
                                  </p:childTnLst>
                                </p:cTn>
                              </p:par>
                            </p:childTnLst>
                          </p:cTn>
                        </p:par>
                        <p:par>
                          <p:cTn id="89" fill="hold" nodeType="afterGroup">
                            <p:stCondLst>
                              <p:cond delay="3000"/>
                            </p:stCondLst>
                            <p:childTnLst>
                              <p:par>
                                <p:cTn id="90" presetID="22" presetClass="entr" presetSubtype="8" fill="hold" grpId="0" nodeType="afterEffect">
                                  <p:stCondLst>
                                    <p:cond delay="0"/>
                                  </p:stCondLst>
                                  <p:childTnLst>
                                    <p:set>
                                      <p:cBhvr>
                                        <p:cTn id="91" dur="1" fill="hold">
                                          <p:stCondLst>
                                            <p:cond delay="0"/>
                                          </p:stCondLst>
                                        </p:cTn>
                                        <p:tgtEl>
                                          <p:spTgt spid="122"/>
                                        </p:tgtEl>
                                        <p:attrNameLst>
                                          <p:attrName>style.visibility</p:attrName>
                                        </p:attrNameLst>
                                      </p:cBhvr>
                                      <p:to>
                                        <p:strVal val="visible"/>
                                      </p:to>
                                    </p:set>
                                    <p:animEffect transition="in" filter="wipe(left)">
                                      <p:cBhvr>
                                        <p:cTn id="92"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P spid="2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87648" y="1075932"/>
            <a:ext cx="6699250" cy="3204581"/>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00B0F0">
              <a:alpha val="12941"/>
            </a:srgbClr>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91" fontAlgn="base">
              <a:spcBef>
                <a:spcPct val="0"/>
              </a:spcBef>
              <a:spcAft>
                <a:spcPct val="0"/>
              </a:spcAft>
              <a:defRPr/>
            </a:pPr>
            <a:endParaRPr lang="zh-CN" altLang="en-US" sz="1787">
              <a:solidFill>
                <a:prstClr val="black"/>
              </a:solidFill>
              <a:effectLst>
                <a:outerShdw blurRad="60007" dist="310007" dir="7680000" sy="30000" kx="1300200" algn="ctr" rotWithShape="0">
                  <a:prstClr val="black">
                    <a:alpha val="32000"/>
                  </a:prstClr>
                </a:outerShdw>
              </a:effectLst>
              <a:latin typeface="Arial" pitchFamily="34" charset="0"/>
              <a:ea typeface="宋体" pitchFamily="2" charset="-122"/>
            </a:endParaRPr>
          </a:p>
        </p:txBody>
      </p:sp>
      <p:grpSp>
        <p:nvGrpSpPr>
          <p:cNvPr id="8" name="组合 7"/>
          <p:cNvGrpSpPr/>
          <p:nvPr/>
        </p:nvGrpSpPr>
        <p:grpSpPr>
          <a:xfrm>
            <a:off x="2392577" y="1438109"/>
            <a:ext cx="4289423" cy="3141868"/>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CC330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20B0DC"/>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00B05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F8B20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FFC00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00B05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00B0F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CC330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fontAlgn="base">
                <a:lnSpc>
                  <a:spcPct val="150000"/>
                </a:lnSpc>
                <a:spcBef>
                  <a:spcPct val="0"/>
                </a:spcBef>
                <a:spcAft>
                  <a:spcPct val="0"/>
                </a:spcAft>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endParaRPr lang="zh-CN" altLang="zh-CN" sz="1505" b="1" dirty="0">
                <a:solidFill>
                  <a:srgbClr val="595959"/>
                </a:solidFill>
                <a:latin typeface="微软雅黑" pitchFamily="34" charset="-122"/>
                <a:ea typeface="微软雅黑" pitchFamily="34" charset="-122"/>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fontAlgn="base">
                <a:lnSpc>
                  <a:spcPct val="150000"/>
                </a:lnSpc>
                <a:spcBef>
                  <a:spcPct val="0"/>
                </a:spcBef>
                <a:spcAft>
                  <a:spcPct val="0"/>
                </a:spcAft>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endParaRPr lang="zh-CN" altLang="zh-CN" sz="1505" b="1" dirty="0">
                <a:solidFill>
                  <a:srgbClr val="595959"/>
                </a:solidFill>
                <a:latin typeface="微软雅黑" pitchFamily="34" charset="-122"/>
                <a:ea typeface="微软雅黑" pitchFamily="34" charset="-122"/>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68" fontAlgn="base">
                <a:lnSpc>
                  <a:spcPct val="150000"/>
                </a:lnSpc>
                <a:spcBef>
                  <a:spcPct val="0"/>
                </a:spcBef>
                <a:spcAft>
                  <a:spcPct val="0"/>
                </a:spcAft>
              </a:pPr>
              <a:r>
                <a:rPr lang="zh-CN" altLang="en-US" sz="1505" b="1" kern="0" dirty="0">
                  <a:solidFill>
                    <a:srgbClr val="595959"/>
                  </a:solidFill>
                  <a:latin typeface="微软雅黑" pitchFamily="34" charset="-122"/>
                  <a:ea typeface="微软雅黑" pitchFamily="34" charset="-122"/>
                </a:rPr>
                <a:t>此处添加标题内容</a:t>
              </a:r>
              <a:endParaRPr lang="en-US" altLang="zh-CN" sz="1505" b="1" kern="0" dirty="0">
                <a:solidFill>
                  <a:srgbClr val="595959"/>
                </a:solidFill>
                <a:latin typeface="微软雅黑" pitchFamily="34" charset="-122"/>
                <a:ea typeface="微软雅黑" pitchFamily="34" charset="-122"/>
              </a:endParaRPr>
            </a:p>
            <a:p>
              <a:pPr algn="just" defTabSz="910268" fontAlgn="base">
                <a:lnSpc>
                  <a:spcPct val="150000"/>
                </a:lnSpc>
                <a:spcBef>
                  <a:spcPct val="0"/>
                </a:spcBef>
                <a:spcAft>
                  <a:spcPct val="0"/>
                </a:spcAft>
              </a:pPr>
              <a:r>
                <a:rPr lang="zh-CN" altLang="en-US" sz="1505" kern="0" dirty="0">
                  <a:solidFill>
                    <a:srgbClr val="595959"/>
                  </a:solidFill>
                  <a:latin typeface="微软雅黑" pitchFamily="34" charset="-122"/>
                  <a:ea typeface="微软雅黑" pitchFamily="34" charset="-122"/>
                </a:rPr>
                <a:t>点击此处添加内容</a:t>
              </a:r>
              <a:endParaRPr lang="en-US" altLang="zh-CN" sz="1505" kern="0" dirty="0">
                <a:solidFill>
                  <a:srgbClr val="595959"/>
                </a:solidFill>
                <a:latin typeface="微软雅黑" pitchFamily="34" charset="-122"/>
                <a:ea typeface="微软雅黑" pitchFamily="34" charset="-122"/>
              </a:endParaRPr>
            </a:p>
            <a:p>
              <a:pPr algn="just" defTabSz="910268" fontAlgn="base">
                <a:lnSpc>
                  <a:spcPct val="150000"/>
                </a:lnSpc>
                <a:spcBef>
                  <a:spcPct val="0"/>
                </a:spcBef>
                <a:spcAft>
                  <a:spcPct val="0"/>
                </a:spcAft>
              </a:pPr>
              <a:r>
                <a:rPr lang="zh-CN" altLang="en-US" sz="1505" kern="0" dirty="0">
                  <a:solidFill>
                    <a:srgbClr val="595959"/>
                  </a:solidFill>
                  <a:latin typeface="微软雅黑" pitchFamily="34" charset="-122"/>
                  <a:ea typeface="微软雅黑" pitchFamily="34" charset="-122"/>
                </a:rPr>
                <a:t>点击此处添加内容</a:t>
              </a:r>
              <a:endParaRPr lang="zh-CN" altLang="zh-CN" sz="1505" kern="0" dirty="0">
                <a:solidFill>
                  <a:srgbClr val="595959"/>
                </a:solidFill>
                <a:latin typeface="微软雅黑" pitchFamily="34" charset="-122"/>
                <a:ea typeface="微软雅黑" pitchFamily="34" charset="-122"/>
              </a:endParaRPr>
            </a:p>
            <a:p>
              <a:pPr algn="just" defTabSz="910268" fontAlgn="base">
                <a:lnSpc>
                  <a:spcPct val="150000"/>
                </a:lnSpc>
                <a:spcBef>
                  <a:spcPct val="0"/>
                </a:spcBef>
                <a:spcAft>
                  <a:spcPct val="0"/>
                </a:spcAft>
              </a:pPr>
              <a:endParaRPr lang="zh-CN" altLang="zh-CN" sz="1505" kern="0" dirty="0">
                <a:solidFill>
                  <a:sysClr val="windowText" lastClr="000000"/>
                </a:solidFill>
                <a:latin typeface="Arial" pitchFamily="34" charset="0"/>
                <a:ea typeface="宋体" pitchFamily="2" charset="-122"/>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fontAlgn="base">
                <a:lnSpc>
                  <a:spcPct val="150000"/>
                </a:lnSpc>
                <a:spcBef>
                  <a:spcPct val="0"/>
                </a:spcBef>
                <a:spcAft>
                  <a:spcPct val="0"/>
                </a:spcAft>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grpSp>
      <p:sp>
        <p:nvSpPr>
          <p:cNvPr id="49"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50" name="组合 49"/>
          <p:cNvGrpSpPr/>
          <p:nvPr/>
        </p:nvGrpSpPr>
        <p:grpSpPr>
          <a:xfrm>
            <a:off x="331635" y="679277"/>
            <a:ext cx="8682581" cy="63818"/>
            <a:chOff x="288133" y="483063"/>
            <a:chExt cx="8772740" cy="64666"/>
          </a:xfrm>
        </p:grpSpPr>
        <p:sp>
          <p:nvSpPr>
            <p:cNvPr id="51" name="任意多边形 5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52" name="直接连接符 51"/>
            <p:cNvCxnSpPr>
              <a:stCxn id="5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3" name="组合 52"/>
          <p:cNvGrpSpPr/>
          <p:nvPr/>
        </p:nvGrpSpPr>
        <p:grpSpPr>
          <a:xfrm>
            <a:off x="1" y="305046"/>
            <a:ext cx="603004" cy="332759"/>
            <a:chOff x="0" y="252065"/>
            <a:chExt cx="641111" cy="392113"/>
          </a:xfrm>
        </p:grpSpPr>
        <p:sp>
          <p:nvSpPr>
            <p:cNvPr id="5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5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56" name="五边形 5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172465813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9"/>
                                        </p:tgtEl>
                                        <p:attrNameLst>
                                          <p:attrName>ppt_y</p:attrName>
                                        </p:attrNameLst>
                                      </p:cBhvr>
                                      <p:tavLst>
                                        <p:tav tm="0">
                                          <p:val>
                                            <p:strVal val="#ppt_y"/>
                                          </p:val>
                                        </p:tav>
                                        <p:tav tm="100000">
                                          <p:val>
                                            <p:strVal val="#ppt_y"/>
                                          </p:val>
                                        </p:tav>
                                      </p:tavLst>
                                    </p:anim>
                                    <p:anim calcmode="lin" valueType="num">
                                      <p:cBhvr>
                                        <p:cTn id="1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49"/>
                                        </p:tgtEl>
                                      </p:cBhvr>
                                    </p:animEffect>
                                  </p:childTnLst>
                                </p:cTn>
                              </p:par>
                            </p:childTnLst>
                          </p:cTn>
                        </p:par>
                        <p:par>
                          <p:cTn id="21" fill="hold">
                            <p:stCondLst>
                              <p:cond delay="1450"/>
                            </p:stCondLst>
                            <p:childTnLst>
                              <p:par>
                                <p:cTn id="22" presetID="10" presetClass="entr" presetSubtype="0" fill="hold" grpId="0" nodeType="afterEffect">
                                  <p:stCondLst>
                                    <p:cond delay="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childTnLst>
                                </p:cTn>
                              </p:par>
                            </p:childTnLst>
                          </p:cTn>
                        </p:par>
                        <p:par>
                          <p:cTn id="25" fill="hold">
                            <p:stCondLst>
                              <p:cond delay="195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2450"/>
                            </p:stCondLst>
                            <p:childTnLst>
                              <p:par>
                                <p:cTn id="32" presetID="26" presetClass="emph" presetSubtype="0" fill="hold" nodeType="afterEffect">
                                  <p:stCondLst>
                                    <p:cond delay="0"/>
                                  </p:stCondLst>
                                  <p:childTnLst>
                                    <p:animEffect transition="out" filter="fade">
                                      <p:cBhvr>
                                        <p:cTn id="33" dur="500" tmFilter="0, 0; .2, .5; .8, .5; 1, 0"/>
                                        <p:tgtEl>
                                          <p:spTgt spid="8"/>
                                        </p:tgtEl>
                                      </p:cBhvr>
                                    </p:animEffect>
                                    <p:animScale>
                                      <p:cBhvr>
                                        <p:cTn id="34" dur="250" autoRev="1" fill="hold"/>
                                        <p:tgtEl>
                                          <p:spTgt spid="8"/>
                                        </p:tgtEl>
                                      </p:cBhvr>
                                      <p:by x="105000" y="105000"/>
                                    </p:animScale>
                                  </p:childTnLst>
                                </p:cTn>
                              </p:par>
                            </p:childTnLst>
                          </p:cTn>
                        </p:par>
                        <p:par>
                          <p:cTn id="35" fill="hold">
                            <p:stCondLst>
                              <p:cond delay="2950"/>
                            </p:stCondLst>
                            <p:childTnLst>
                              <p:par>
                                <p:cTn id="36" presetID="16" presetClass="entr" presetSubtype="21"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arn(inVertical)">
                                      <p:cBhvr>
                                        <p:cTn id="38" dur="500"/>
                                        <p:tgtEl>
                                          <p:spTgt spid="10"/>
                                        </p:tgtEl>
                                      </p:cBhvr>
                                    </p:animEffect>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950"/>
                            </p:stCondLst>
                            <p:childTnLst>
                              <p:par>
                                <p:cTn id="44" presetID="22" presetClass="entr" presetSubtype="8"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450"/>
                            </p:stCondLst>
                            <p:childTnLst>
                              <p:par>
                                <p:cTn id="48" presetID="22" presetClass="entr" presetSubtype="8"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4950"/>
                            </p:stCondLst>
                            <p:childTnLst>
                              <p:par>
                                <p:cTn id="52" presetID="22" presetClass="entr" presetSubtype="8"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49"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31"/>
          <p:cNvGrpSpPr>
            <a:grpSpLocks/>
          </p:cNvGrpSpPr>
          <p:nvPr/>
        </p:nvGrpSpPr>
        <p:grpSpPr bwMode="auto">
          <a:xfrm>
            <a:off x="5159025" y="2527345"/>
            <a:ext cx="1693223" cy="1460293"/>
            <a:chOff x="2469011" y="1147395"/>
            <a:chExt cx="1800200" cy="1551897"/>
          </a:xfrm>
        </p:grpSpPr>
        <p:sp>
          <p:nvSpPr>
            <p:cNvPr id="50" name="六边形 49"/>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pic>
          <p:nvPicPr>
            <p:cNvPr id="51"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2" name="组合 34"/>
          <p:cNvGrpSpPr>
            <a:grpSpLocks/>
          </p:cNvGrpSpPr>
          <p:nvPr/>
        </p:nvGrpSpPr>
        <p:grpSpPr bwMode="auto">
          <a:xfrm>
            <a:off x="2363462" y="2558742"/>
            <a:ext cx="1693223" cy="1458799"/>
            <a:chOff x="2469011" y="1147395"/>
            <a:chExt cx="1800200" cy="1551897"/>
          </a:xfrm>
        </p:grpSpPr>
        <p:sp>
          <p:nvSpPr>
            <p:cNvPr id="53" name="六边形 5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pic>
          <p:nvPicPr>
            <p:cNvPr id="54"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5" name="组合 37"/>
          <p:cNvGrpSpPr>
            <a:grpSpLocks/>
          </p:cNvGrpSpPr>
          <p:nvPr/>
        </p:nvGrpSpPr>
        <p:grpSpPr bwMode="auto">
          <a:xfrm>
            <a:off x="976734" y="1737474"/>
            <a:ext cx="1693223" cy="1460293"/>
            <a:chOff x="828477" y="1932254"/>
            <a:chExt cx="1800200" cy="1551897"/>
          </a:xfrm>
        </p:grpSpPr>
        <p:grpSp>
          <p:nvGrpSpPr>
            <p:cNvPr id="56" name="组合 38"/>
            <p:cNvGrpSpPr>
              <a:grpSpLocks/>
            </p:cNvGrpSpPr>
            <p:nvPr/>
          </p:nvGrpSpPr>
          <p:grpSpPr bwMode="auto">
            <a:xfrm>
              <a:off x="828477" y="1932254"/>
              <a:ext cx="1800200" cy="1551897"/>
              <a:chOff x="985377" y="1960081"/>
              <a:chExt cx="1800200" cy="1551897"/>
            </a:xfrm>
          </p:grpSpPr>
          <p:sp>
            <p:nvSpPr>
              <p:cNvPr id="58" name="六边形 5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59" name="六边形 58"/>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57"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grpSp>
        <p:nvGrpSpPr>
          <p:cNvPr id="60" name="组合 72"/>
          <p:cNvGrpSpPr>
            <a:grpSpLocks/>
          </p:cNvGrpSpPr>
          <p:nvPr/>
        </p:nvGrpSpPr>
        <p:grpSpPr bwMode="auto">
          <a:xfrm>
            <a:off x="3765923" y="1764351"/>
            <a:ext cx="1693223" cy="1458799"/>
            <a:chOff x="3794088" y="1960081"/>
            <a:chExt cx="1800200" cy="1551897"/>
          </a:xfrm>
        </p:grpSpPr>
        <p:grpSp>
          <p:nvGrpSpPr>
            <p:cNvPr id="61" name="组合 73"/>
            <p:cNvGrpSpPr>
              <a:grpSpLocks/>
            </p:cNvGrpSpPr>
            <p:nvPr/>
          </p:nvGrpSpPr>
          <p:grpSpPr bwMode="auto">
            <a:xfrm>
              <a:off x="3794088" y="1960081"/>
              <a:ext cx="1800200" cy="1551897"/>
              <a:chOff x="985377" y="1960081"/>
              <a:chExt cx="1800200" cy="1551897"/>
            </a:xfrm>
          </p:grpSpPr>
          <p:sp>
            <p:nvSpPr>
              <p:cNvPr id="63" name="六边形 6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64" name="六边形 63"/>
              <p:cNvSpPr/>
              <p:nvPr/>
            </p:nvSpPr>
            <p:spPr>
              <a:xfrm>
                <a:off x="1081631" y="2043058"/>
                <a:ext cx="1607692" cy="1385942"/>
              </a:xfrm>
              <a:prstGeom prst="hexagon">
                <a:avLst/>
              </a:prstGeom>
              <a:solidFill>
                <a:schemeClr val="bg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62"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grpSp>
        <p:nvGrpSpPr>
          <p:cNvPr id="65" name="组合 77"/>
          <p:cNvGrpSpPr>
            <a:grpSpLocks/>
          </p:cNvGrpSpPr>
          <p:nvPr/>
        </p:nvGrpSpPr>
        <p:grpSpPr bwMode="auto">
          <a:xfrm>
            <a:off x="6562578" y="1764351"/>
            <a:ext cx="1693223" cy="1458799"/>
            <a:chOff x="6768011" y="1960080"/>
            <a:chExt cx="1800200" cy="1551897"/>
          </a:xfrm>
        </p:grpSpPr>
        <p:grpSp>
          <p:nvGrpSpPr>
            <p:cNvPr id="66" name="组合 78"/>
            <p:cNvGrpSpPr>
              <a:grpSpLocks/>
            </p:cNvGrpSpPr>
            <p:nvPr/>
          </p:nvGrpSpPr>
          <p:grpSpPr bwMode="auto">
            <a:xfrm>
              <a:off x="6768011" y="1960080"/>
              <a:ext cx="1800200" cy="1551897"/>
              <a:chOff x="985377" y="1960081"/>
              <a:chExt cx="1800200" cy="1551897"/>
            </a:xfrm>
          </p:grpSpPr>
          <p:sp>
            <p:nvSpPr>
              <p:cNvPr id="68" name="六边形 6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69" name="六边形 68"/>
              <p:cNvSpPr/>
              <p:nvPr/>
            </p:nvSpPr>
            <p:spPr>
              <a:xfrm>
                <a:off x="1081631" y="2043058"/>
                <a:ext cx="1607692" cy="1385942"/>
              </a:xfrm>
              <a:prstGeom prst="hexagon">
                <a:avLst/>
              </a:prstGeom>
              <a:solidFill>
                <a:srgbClr val="FF920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67"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grpSp>
        <p:nvGrpSpPr>
          <p:cNvPr id="70" name="组合 82"/>
          <p:cNvGrpSpPr>
            <a:grpSpLocks/>
          </p:cNvGrpSpPr>
          <p:nvPr/>
        </p:nvGrpSpPr>
        <p:grpSpPr bwMode="auto">
          <a:xfrm>
            <a:off x="5159025" y="999862"/>
            <a:ext cx="1693223" cy="1458799"/>
            <a:chOff x="5276006" y="1147394"/>
            <a:chExt cx="1800200" cy="1551897"/>
          </a:xfrm>
        </p:grpSpPr>
        <p:grpSp>
          <p:nvGrpSpPr>
            <p:cNvPr id="71" name="组合 83"/>
            <p:cNvGrpSpPr>
              <a:grpSpLocks/>
            </p:cNvGrpSpPr>
            <p:nvPr/>
          </p:nvGrpSpPr>
          <p:grpSpPr bwMode="auto">
            <a:xfrm>
              <a:off x="5276006" y="1147394"/>
              <a:ext cx="1800200" cy="1551897"/>
              <a:chOff x="985377" y="1960081"/>
              <a:chExt cx="1800200" cy="1551897"/>
            </a:xfrm>
          </p:grpSpPr>
          <p:sp>
            <p:nvSpPr>
              <p:cNvPr id="73" name="六边形 7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74" name="六边形 73"/>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72"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sp>
        <p:nvSpPr>
          <p:cNvPr id="76" name="Title 3"/>
          <p:cNvSpPr txBox="1">
            <a:spLocks/>
          </p:cNvSpPr>
          <p:nvPr/>
        </p:nvSpPr>
        <p:spPr>
          <a:xfrm>
            <a:off x="1067267" y="960090"/>
            <a:ext cx="4590647" cy="521297"/>
          </a:xfrm>
          <a:prstGeom prst="rect">
            <a:avLst/>
          </a:prstGeom>
        </p:spPr>
        <p:txBody>
          <a:bodyPr wrap="square"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defTabSz="644769">
              <a:lnSpc>
                <a:spcPct val="150000"/>
              </a:lnSpc>
              <a:defRPr/>
            </a:pPr>
            <a:r>
              <a:rPr lang="zh-CN" altLang="en-US" sz="1129" spc="-71" dirty="0">
                <a:solidFill>
                  <a:prstClr val="black"/>
                </a:solidFill>
                <a:latin typeface="微软雅黑" pitchFamily="34" charset="-122"/>
                <a:ea typeface="微软雅黑"/>
              </a:rPr>
              <a:t>单击填加文字内容单击填加文字内容 单击填加文字内容单击填加</a:t>
            </a:r>
            <a:endParaRPr lang="en-US" altLang="zh-CN" sz="1129" spc="-71" dirty="0">
              <a:solidFill>
                <a:prstClr val="black"/>
              </a:solidFill>
              <a:latin typeface="微软雅黑" pitchFamily="34" charset="-122"/>
              <a:ea typeface="微软雅黑"/>
            </a:endParaRPr>
          </a:p>
          <a:p>
            <a:pPr defTabSz="644769">
              <a:lnSpc>
                <a:spcPct val="150000"/>
              </a:lnSpc>
              <a:defRPr/>
            </a:pPr>
            <a:r>
              <a:rPr lang="zh-CN" altLang="en-US" sz="1129" spc="-71" dirty="0">
                <a:solidFill>
                  <a:prstClr val="black"/>
                </a:solidFill>
                <a:latin typeface="微软雅黑" pitchFamily="34" charset="-122"/>
                <a:ea typeface="微软雅黑"/>
              </a:rPr>
              <a:t>单击填加文字内容单击填加文字内容 单击填加文字内容单击填加</a:t>
            </a:r>
          </a:p>
        </p:txBody>
      </p:sp>
      <p:grpSp>
        <p:nvGrpSpPr>
          <p:cNvPr id="77" name="组合 77"/>
          <p:cNvGrpSpPr>
            <a:grpSpLocks/>
          </p:cNvGrpSpPr>
          <p:nvPr/>
        </p:nvGrpSpPr>
        <p:grpSpPr bwMode="auto">
          <a:xfrm>
            <a:off x="3765923" y="3338748"/>
            <a:ext cx="1693223" cy="1458799"/>
            <a:chOff x="6768011" y="1960080"/>
            <a:chExt cx="1800200" cy="1551897"/>
          </a:xfrm>
        </p:grpSpPr>
        <p:grpSp>
          <p:nvGrpSpPr>
            <p:cNvPr id="78" name="组合 78"/>
            <p:cNvGrpSpPr>
              <a:grpSpLocks/>
            </p:cNvGrpSpPr>
            <p:nvPr/>
          </p:nvGrpSpPr>
          <p:grpSpPr bwMode="auto">
            <a:xfrm>
              <a:off x="6768011" y="1960080"/>
              <a:ext cx="1800200" cy="1551897"/>
              <a:chOff x="985377" y="1960081"/>
              <a:chExt cx="1800200" cy="1551897"/>
            </a:xfrm>
          </p:grpSpPr>
          <p:sp>
            <p:nvSpPr>
              <p:cNvPr id="80" name="六边形 79"/>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81" name="六边形 80"/>
              <p:cNvSpPr/>
              <p:nvPr/>
            </p:nvSpPr>
            <p:spPr>
              <a:xfrm>
                <a:off x="1081631" y="2043058"/>
                <a:ext cx="1607692" cy="1385942"/>
              </a:xfrm>
              <a:prstGeom prst="hexagon">
                <a:avLst/>
              </a:prstGeom>
              <a:solidFill>
                <a:srgbClr val="D6009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7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sp>
        <p:nvSpPr>
          <p:cNvPr id="34" name="文本框 6"/>
          <p:cNvSpPr>
            <a:spLocks noChangeArrowheads="1"/>
          </p:cNvSpPr>
          <p:nvPr/>
        </p:nvSpPr>
        <p:spPr bwMode="auto">
          <a:xfrm>
            <a:off x="603005" y="329771"/>
            <a:ext cx="3099762" cy="296726"/>
          </a:xfrm>
          <a:prstGeom prst="rect">
            <a:avLst/>
          </a:prstGeom>
          <a:noFill/>
          <a:ln>
            <a:noFill/>
          </a:ln>
          <a:extLst/>
        </p:spPr>
        <p:txBody>
          <a:bodyPr lIns="64495" tIns="32247" rIns="64495" bIns="32247">
            <a:spAutoFit/>
          </a:bodyPr>
          <a:lstStyle/>
          <a:p>
            <a:pPr defTabSz="910314">
              <a:defRPr/>
            </a:pPr>
            <a:r>
              <a:rPr lang="zh-CN" altLang="en-US" sz="1505" b="1" dirty="0">
                <a:solidFill>
                  <a:prstClr val="black"/>
                </a:solidFill>
                <a:latin typeface="微软雅黑" pitchFamily="34" charset="-122"/>
                <a:ea typeface="微软雅黑" pitchFamily="34" charset="-122"/>
                <a:sym typeface="微软雅黑" pitchFamily="34" charset="-122"/>
              </a:rPr>
              <a:t>在此输入您的标题内容</a:t>
            </a:r>
          </a:p>
        </p:txBody>
      </p:sp>
      <p:grpSp>
        <p:nvGrpSpPr>
          <p:cNvPr id="35" name="组合 34"/>
          <p:cNvGrpSpPr/>
          <p:nvPr/>
        </p:nvGrpSpPr>
        <p:grpSpPr>
          <a:xfrm>
            <a:off x="331635" y="679277"/>
            <a:ext cx="8682581" cy="63818"/>
            <a:chOff x="288133" y="483063"/>
            <a:chExt cx="8772740" cy="64666"/>
          </a:xfrm>
        </p:grpSpPr>
        <p:sp>
          <p:nvSpPr>
            <p:cNvPr id="36" name="任意多边形 35"/>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cxnSp>
          <p:nvCxnSpPr>
            <p:cNvPr id="37" name="直接连接符 36"/>
            <p:cNvCxnSpPr>
              <a:stCxn id="36"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8" name="组合 37"/>
          <p:cNvGrpSpPr/>
          <p:nvPr/>
        </p:nvGrpSpPr>
        <p:grpSpPr>
          <a:xfrm>
            <a:off x="1" y="305046"/>
            <a:ext cx="603004" cy="332759"/>
            <a:chOff x="0" y="252065"/>
            <a:chExt cx="641111" cy="392113"/>
          </a:xfrm>
        </p:grpSpPr>
        <p:sp>
          <p:nvSpPr>
            <p:cNvPr id="39"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0"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a:lnSpc>
                  <a:spcPct val="100000"/>
                </a:lnSpc>
                <a:spcBef>
                  <a:spcPct val="0"/>
                </a:spcBef>
                <a:buNone/>
                <a:defRPr/>
              </a:pPr>
              <a:endParaRPr lang="zh-CN" altLang="en-US" sz="1317">
                <a:solidFill>
                  <a:srgbClr val="FFFFFF"/>
                </a:solidFill>
              </a:endParaRPr>
            </a:p>
          </p:txBody>
        </p:sp>
        <p:sp>
          <p:nvSpPr>
            <p:cNvPr id="41" name="五边形 40"/>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Tree>
    <p:extLst>
      <p:ext uri="{BB962C8B-B14F-4D97-AF65-F5344CB8AC3E}">
        <p14:creationId xmlns:p14="http://schemas.microsoft.com/office/powerpoint/2010/main" val="8766755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4"/>
                                        </p:tgtEl>
                                        <p:attrNameLst>
                                          <p:attrName>ppt_y</p:attrName>
                                        </p:attrNameLst>
                                      </p:cBhvr>
                                      <p:tavLst>
                                        <p:tav tm="0">
                                          <p:val>
                                            <p:strVal val="#ppt_y"/>
                                          </p:val>
                                        </p:tav>
                                        <p:tav tm="100000">
                                          <p:val>
                                            <p:strVal val="#ppt_y"/>
                                          </p:val>
                                        </p:tav>
                                      </p:tavLst>
                                    </p:anim>
                                    <p:anim calcmode="lin" valueType="num">
                                      <p:cBhvr>
                                        <p:cTn id="18"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34"/>
                                        </p:tgtEl>
                                      </p:cBhvr>
                                    </p:animEffect>
                                  </p:childTnLst>
                                </p:cTn>
                              </p:par>
                            </p:childTnLst>
                          </p:cTn>
                        </p:par>
                        <p:par>
                          <p:cTn id="21" fill="hold">
                            <p:stCondLst>
                              <p:cond delay="1450"/>
                            </p:stCondLst>
                            <p:childTnLst>
                              <p:par>
                                <p:cTn id="22" presetID="53" presetClass="entr" presetSubtype="528"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 calcmode="lin" valueType="num">
                                      <p:cBhvr>
                                        <p:cTn id="24" dur="350" fill="hold"/>
                                        <p:tgtEl>
                                          <p:spTgt spid="55"/>
                                        </p:tgtEl>
                                        <p:attrNameLst>
                                          <p:attrName>ppt_w</p:attrName>
                                        </p:attrNameLst>
                                      </p:cBhvr>
                                      <p:tavLst>
                                        <p:tav tm="0">
                                          <p:val>
                                            <p:fltVal val="0"/>
                                          </p:val>
                                        </p:tav>
                                        <p:tav tm="100000">
                                          <p:val>
                                            <p:strVal val="#ppt_w"/>
                                          </p:val>
                                        </p:tav>
                                      </p:tavLst>
                                    </p:anim>
                                    <p:anim calcmode="lin" valueType="num">
                                      <p:cBhvr>
                                        <p:cTn id="25" dur="350" fill="hold"/>
                                        <p:tgtEl>
                                          <p:spTgt spid="55"/>
                                        </p:tgtEl>
                                        <p:attrNameLst>
                                          <p:attrName>ppt_h</p:attrName>
                                        </p:attrNameLst>
                                      </p:cBhvr>
                                      <p:tavLst>
                                        <p:tav tm="0">
                                          <p:val>
                                            <p:fltVal val="0"/>
                                          </p:val>
                                        </p:tav>
                                        <p:tav tm="100000">
                                          <p:val>
                                            <p:strVal val="#ppt_h"/>
                                          </p:val>
                                        </p:tav>
                                      </p:tavLst>
                                    </p:anim>
                                    <p:animEffect transition="in" filter="fade">
                                      <p:cBhvr>
                                        <p:cTn id="26" dur="350"/>
                                        <p:tgtEl>
                                          <p:spTgt spid="55"/>
                                        </p:tgtEl>
                                      </p:cBhvr>
                                    </p:animEffect>
                                    <p:anim calcmode="lin" valueType="num">
                                      <p:cBhvr>
                                        <p:cTn id="27" dur="350" fill="hold"/>
                                        <p:tgtEl>
                                          <p:spTgt spid="55"/>
                                        </p:tgtEl>
                                        <p:attrNameLst>
                                          <p:attrName>ppt_x</p:attrName>
                                        </p:attrNameLst>
                                      </p:cBhvr>
                                      <p:tavLst>
                                        <p:tav tm="0">
                                          <p:val>
                                            <p:fltVal val="0.5"/>
                                          </p:val>
                                        </p:tav>
                                        <p:tav tm="100000">
                                          <p:val>
                                            <p:strVal val="#ppt_x"/>
                                          </p:val>
                                        </p:tav>
                                      </p:tavLst>
                                    </p:anim>
                                    <p:anim calcmode="lin" valueType="num">
                                      <p:cBhvr>
                                        <p:cTn id="28" dur="350" fill="hold"/>
                                        <p:tgtEl>
                                          <p:spTgt spid="55"/>
                                        </p:tgtEl>
                                        <p:attrNameLst>
                                          <p:attrName>ppt_y</p:attrName>
                                        </p:attrNameLst>
                                      </p:cBhvr>
                                      <p:tavLst>
                                        <p:tav tm="0">
                                          <p:val>
                                            <p:fltVal val="0.5"/>
                                          </p:val>
                                        </p:tav>
                                        <p:tav tm="100000">
                                          <p:val>
                                            <p:strVal val="#ppt_y"/>
                                          </p:val>
                                        </p:tav>
                                      </p:tavLst>
                                    </p:anim>
                                  </p:childTnLst>
                                </p:cTn>
                              </p:par>
                            </p:childTnLst>
                          </p:cTn>
                        </p:par>
                        <p:par>
                          <p:cTn id="29" fill="hold">
                            <p:stCondLst>
                              <p:cond delay="1800"/>
                            </p:stCondLst>
                            <p:childTnLst>
                              <p:par>
                                <p:cTn id="30" presetID="53" presetClass="entr" presetSubtype="52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p:cTn id="32" dur="350" fill="hold"/>
                                        <p:tgtEl>
                                          <p:spTgt spid="52"/>
                                        </p:tgtEl>
                                        <p:attrNameLst>
                                          <p:attrName>ppt_w</p:attrName>
                                        </p:attrNameLst>
                                      </p:cBhvr>
                                      <p:tavLst>
                                        <p:tav tm="0">
                                          <p:val>
                                            <p:fltVal val="0"/>
                                          </p:val>
                                        </p:tav>
                                        <p:tav tm="100000">
                                          <p:val>
                                            <p:strVal val="#ppt_w"/>
                                          </p:val>
                                        </p:tav>
                                      </p:tavLst>
                                    </p:anim>
                                    <p:anim calcmode="lin" valueType="num">
                                      <p:cBhvr>
                                        <p:cTn id="33" dur="350" fill="hold"/>
                                        <p:tgtEl>
                                          <p:spTgt spid="52"/>
                                        </p:tgtEl>
                                        <p:attrNameLst>
                                          <p:attrName>ppt_h</p:attrName>
                                        </p:attrNameLst>
                                      </p:cBhvr>
                                      <p:tavLst>
                                        <p:tav tm="0">
                                          <p:val>
                                            <p:fltVal val="0"/>
                                          </p:val>
                                        </p:tav>
                                        <p:tav tm="100000">
                                          <p:val>
                                            <p:strVal val="#ppt_h"/>
                                          </p:val>
                                        </p:tav>
                                      </p:tavLst>
                                    </p:anim>
                                    <p:animEffect transition="in" filter="fade">
                                      <p:cBhvr>
                                        <p:cTn id="34" dur="350"/>
                                        <p:tgtEl>
                                          <p:spTgt spid="52"/>
                                        </p:tgtEl>
                                      </p:cBhvr>
                                    </p:animEffect>
                                    <p:anim calcmode="lin" valueType="num">
                                      <p:cBhvr>
                                        <p:cTn id="35" dur="350" fill="hold"/>
                                        <p:tgtEl>
                                          <p:spTgt spid="52"/>
                                        </p:tgtEl>
                                        <p:attrNameLst>
                                          <p:attrName>ppt_x</p:attrName>
                                        </p:attrNameLst>
                                      </p:cBhvr>
                                      <p:tavLst>
                                        <p:tav tm="0">
                                          <p:val>
                                            <p:fltVal val="0.5"/>
                                          </p:val>
                                        </p:tav>
                                        <p:tav tm="100000">
                                          <p:val>
                                            <p:strVal val="#ppt_x"/>
                                          </p:val>
                                        </p:tav>
                                      </p:tavLst>
                                    </p:anim>
                                    <p:anim calcmode="lin" valueType="num">
                                      <p:cBhvr>
                                        <p:cTn id="36" dur="350" fill="hold"/>
                                        <p:tgtEl>
                                          <p:spTgt spid="52"/>
                                        </p:tgtEl>
                                        <p:attrNameLst>
                                          <p:attrName>ppt_y</p:attrName>
                                        </p:attrNameLst>
                                      </p:cBhvr>
                                      <p:tavLst>
                                        <p:tav tm="0">
                                          <p:val>
                                            <p:fltVal val="0.5"/>
                                          </p:val>
                                        </p:tav>
                                        <p:tav tm="100000">
                                          <p:val>
                                            <p:strVal val="#ppt_y"/>
                                          </p:val>
                                        </p:tav>
                                      </p:tavLst>
                                    </p:anim>
                                  </p:childTnLst>
                                </p:cTn>
                              </p:par>
                            </p:childTnLst>
                          </p:cTn>
                        </p:par>
                        <p:par>
                          <p:cTn id="37" fill="hold">
                            <p:stCondLst>
                              <p:cond delay="2150"/>
                            </p:stCondLst>
                            <p:childTnLst>
                              <p:par>
                                <p:cTn id="38" presetID="53" presetClass="entr" presetSubtype="52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350" fill="hold"/>
                                        <p:tgtEl>
                                          <p:spTgt spid="60"/>
                                        </p:tgtEl>
                                        <p:attrNameLst>
                                          <p:attrName>ppt_w</p:attrName>
                                        </p:attrNameLst>
                                      </p:cBhvr>
                                      <p:tavLst>
                                        <p:tav tm="0">
                                          <p:val>
                                            <p:fltVal val="0"/>
                                          </p:val>
                                        </p:tav>
                                        <p:tav tm="100000">
                                          <p:val>
                                            <p:strVal val="#ppt_w"/>
                                          </p:val>
                                        </p:tav>
                                      </p:tavLst>
                                    </p:anim>
                                    <p:anim calcmode="lin" valueType="num">
                                      <p:cBhvr>
                                        <p:cTn id="41" dur="350" fill="hold"/>
                                        <p:tgtEl>
                                          <p:spTgt spid="60"/>
                                        </p:tgtEl>
                                        <p:attrNameLst>
                                          <p:attrName>ppt_h</p:attrName>
                                        </p:attrNameLst>
                                      </p:cBhvr>
                                      <p:tavLst>
                                        <p:tav tm="0">
                                          <p:val>
                                            <p:fltVal val="0"/>
                                          </p:val>
                                        </p:tav>
                                        <p:tav tm="100000">
                                          <p:val>
                                            <p:strVal val="#ppt_h"/>
                                          </p:val>
                                        </p:tav>
                                      </p:tavLst>
                                    </p:anim>
                                    <p:animEffect transition="in" filter="fade">
                                      <p:cBhvr>
                                        <p:cTn id="42" dur="350"/>
                                        <p:tgtEl>
                                          <p:spTgt spid="60"/>
                                        </p:tgtEl>
                                      </p:cBhvr>
                                    </p:animEffect>
                                    <p:anim calcmode="lin" valueType="num">
                                      <p:cBhvr>
                                        <p:cTn id="43" dur="350" fill="hold"/>
                                        <p:tgtEl>
                                          <p:spTgt spid="60"/>
                                        </p:tgtEl>
                                        <p:attrNameLst>
                                          <p:attrName>ppt_x</p:attrName>
                                        </p:attrNameLst>
                                      </p:cBhvr>
                                      <p:tavLst>
                                        <p:tav tm="0">
                                          <p:val>
                                            <p:fltVal val="0.5"/>
                                          </p:val>
                                        </p:tav>
                                        <p:tav tm="100000">
                                          <p:val>
                                            <p:strVal val="#ppt_x"/>
                                          </p:val>
                                        </p:tav>
                                      </p:tavLst>
                                    </p:anim>
                                    <p:anim calcmode="lin" valueType="num">
                                      <p:cBhvr>
                                        <p:cTn id="44" dur="350" fill="hold"/>
                                        <p:tgtEl>
                                          <p:spTgt spid="60"/>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53" presetClass="entr" presetSubtype="528" fill="hold" nodeType="after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p:cTn id="48" dur="350" fill="hold"/>
                                        <p:tgtEl>
                                          <p:spTgt spid="70"/>
                                        </p:tgtEl>
                                        <p:attrNameLst>
                                          <p:attrName>ppt_w</p:attrName>
                                        </p:attrNameLst>
                                      </p:cBhvr>
                                      <p:tavLst>
                                        <p:tav tm="0">
                                          <p:val>
                                            <p:fltVal val="0"/>
                                          </p:val>
                                        </p:tav>
                                        <p:tav tm="100000">
                                          <p:val>
                                            <p:strVal val="#ppt_w"/>
                                          </p:val>
                                        </p:tav>
                                      </p:tavLst>
                                    </p:anim>
                                    <p:anim calcmode="lin" valueType="num">
                                      <p:cBhvr>
                                        <p:cTn id="49" dur="350" fill="hold"/>
                                        <p:tgtEl>
                                          <p:spTgt spid="70"/>
                                        </p:tgtEl>
                                        <p:attrNameLst>
                                          <p:attrName>ppt_h</p:attrName>
                                        </p:attrNameLst>
                                      </p:cBhvr>
                                      <p:tavLst>
                                        <p:tav tm="0">
                                          <p:val>
                                            <p:fltVal val="0"/>
                                          </p:val>
                                        </p:tav>
                                        <p:tav tm="100000">
                                          <p:val>
                                            <p:strVal val="#ppt_h"/>
                                          </p:val>
                                        </p:tav>
                                      </p:tavLst>
                                    </p:anim>
                                    <p:animEffect transition="in" filter="fade">
                                      <p:cBhvr>
                                        <p:cTn id="50" dur="350"/>
                                        <p:tgtEl>
                                          <p:spTgt spid="70"/>
                                        </p:tgtEl>
                                      </p:cBhvr>
                                    </p:animEffect>
                                    <p:anim calcmode="lin" valueType="num">
                                      <p:cBhvr>
                                        <p:cTn id="51" dur="350" fill="hold"/>
                                        <p:tgtEl>
                                          <p:spTgt spid="70"/>
                                        </p:tgtEl>
                                        <p:attrNameLst>
                                          <p:attrName>ppt_x</p:attrName>
                                        </p:attrNameLst>
                                      </p:cBhvr>
                                      <p:tavLst>
                                        <p:tav tm="0">
                                          <p:val>
                                            <p:fltVal val="0.5"/>
                                          </p:val>
                                        </p:tav>
                                        <p:tav tm="100000">
                                          <p:val>
                                            <p:strVal val="#ppt_x"/>
                                          </p:val>
                                        </p:tav>
                                      </p:tavLst>
                                    </p:anim>
                                    <p:anim calcmode="lin" valueType="num">
                                      <p:cBhvr>
                                        <p:cTn id="52" dur="350" fill="hold"/>
                                        <p:tgtEl>
                                          <p:spTgt spid="70"/>
                                        </p:tgtEl>
                                        <p:attrNameLst>
                                          <p:attrName>ppt_y</p:attrName>
                                        </p:attrNameLst>
                                      </p:cBhvr>
                                      <p:tavLst>
                                        <p:tav tm="0">
                                          <p:val>
                                            <p:fltVal val="0.5"/>
                                          </p:val>
                                        </p:tav>
                                        <p:tav tm="100000">
                                          <p:val>
                                            <p:strVal val="#ppt_y"/>
                                          </p:val>
                                        </p:tav>
                                      </p:tavLst>
                                    </p:anim>
                                  </p:childTnLst>
                                </p:cTn>
                              </p:par>
                            </p:childTnLst>
                          </p:cTn>
                        </p:par>
                        <p:par>
                          <p:cTn id="53" fill="hold">
                            <p:stCondLst>
                              <p:cond delay="2850"/>
                            </p:stCondLst>
                            <p:childTnLst>
                              <p:par>
                                <p:cTn id="54" presetID="53" presetClass="entr" presetSubtype="528"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350" fill="hold"/>
                                        <p:tgtEl>
                                          <p:spTgt spid="49"/>
                                        </p:tgtEl>
                                        <p:attrNameLst>
                                          <p:attrName>ppt_w</p:attrName>
                                        </p:attrNameLst>
                                      </p:cBhvr>
                                      <p:tavLst>
                                        <p:tav tm="0">
                                          <p:val>
                                            <p:fltVal val="0"/>
                                          </p:val>
                                        </p:tav>
                                        <p:tav tm="100000">
                                          <p:val>
                                            <p:strVal val="#ppt_w"/>
                                          </p:val>
                                        </p:tav>
                                      </p:tavLst>
                                    </p:anim>
                                    <p:anim calcmode="lin" valueType="num">
                                      <p:cBhvr>
                                        <p:cTn id="57" dur="350" fill="hold"/>
                                        <p:tgtEl>
                                          <p:spTgt spid="49"/>
                                        </p:tgtEl>
                                        <p:attrNameLst>
                                          <p:attrName>ppt_h</p:attrName>
                                        </p:attrNameLst>
                                      </p:cBhvr>
                                      <p:tavLst>
                                        <p:tav tm="0">
                                          <p:val>
                                            <p:fltVal val="0"/>
                                          </p:val>
                                        </p:tav>
                                        <p:tav tm="100000">
                                          <p:val>
                                            <p:strVal val="#ppt_h"/>
                                          </p:val>
                                        </p:tav>
                                      </p:tavLst>
                                    </p:anim>
                                    <p:animEffect transition="in" filter="fade">
                                      <p:cBhvr>
                                        <p:cTn id="58" dur="350"/>
                                        <p:tgtEl>
                                          <p:spTgt spid="49"/>
                                        </p:tgtEl>
                                      </p:cBhvr>
                                    </p:animEffect>
                                    <p:anim calcmode="lin" valueType="num">
                                      <p:cBhvr>
                                        <p:cTn id="59" dur="350" fill="hold"/>
                                        <p:tgtEl>
                                          <p:spTgt spid="49"/>
                                        </p:tgtEl>
                                        <p:attrNameLst>
                                          <p:attrName>ppt_x</p:attrName>
                                        </p:attrNameLst>
                                      </p:cBhvr>
                                      <p:tavLst>
                                        <p:tav tm="0">
                                          <p:val>
                                            <p:fltVal val="0.5"/>
                                          </p:val>
                                        </p:tav>
                                        <p:tav tm="100000">
                                          <p:val>
                                            <p:strVal val="#ppt_x"/>
                                          </p:val>
                                        </p:tav>
                                      </p:tavLst>
                                    </p:anim>
                                    <p:anim calcmode="lin" valueType="num">
                                      <p:cBhvr>
                                        <p:cTn id="60" dur="350" fill="hold"/>
                                        <p:tgtEl>
                                          <p:spTgt spid="49"/>
                                        </p:tgtEl>
                                        <p:attrNameLst>
                                          <p:attrName>ppt_y</p:attrName>
                                        </p:attrNameLst>
                                      </p:cBhvr>
                                      <p:tavLst>
                                        <p:tav tm="0">
                                          <p:val>
                                            <p:fltVal val="0.5"/>
                                          </p:val>
                                        </p:tav>
                                        <p:tav tm="100000">
                                          <p:val>
                                            <p:strVal val="#ppt_y"/>
                                          </p:val>
                                        </p:tav>
                                      </p:tavLst>
                                    </p:anim>
                                  </p:childTnLst>
                                </p:cTn>
                              </p:par>
                            </p:childTnLst>
                          </p:cTn>
                        </p:par>
                        <p:par>
                          <p:cTn id="61" fill="hold">
                            <p:stCondLst>
                              <p:cond delay="3200"/>
                            </p:stCondLst>
                            <p:childTnLst>
                              <p:par>
                                <p:cTn id="62" presetID="53" presetClass="entr" presetSubtype="52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 calcmode="lin" valueType="num">
                                      <p:cBhvr>
                                        <p:cTn id="64" dur="350" fill="hold"/>
                                        <p:tgtEl>
                                          <p:spTgt spid="65"/>
                                        </p:tgtEl>
                                        <p:attrNameLst>
                                          <p:attrName>ppt_w</p:attrName>
                                        </p:attrNameLst>
                                      </p:cBhvr>
                                      <p:tavLst>
                                        <p:tav tm="0">
                                          <p:val>
                                            <p:fltVal val="0"/>
                                          </p:val>
                                        </p:tav>
                                        <p:tav tm="100000">
                                          <p:val>
                                            <p:strVal val="#ppt_w"/>
                                          </p:val>
                                        </p:tav>
                                      </p:tavLst>
                                    </p:anim>
                                    <p:anim calcmode="lin" valueType="num">
                                      <p:cBhvr>
                                        <p:cTn id="65" dur="350" fill="hold"/>
                                        <p:tgtEl>
                                          <p:spTgt spid="65"/>
                                        </p:tgtEl>
                                        <p:attrNameLst>
                                          <p:attrName>ppt_h</p:attrName>
                                        </p:attrNameLst>
                                      </p:cBhvr>
                                      <p:tavLst>
                                        <p:tav tm="0">
                                          <p:val>
                                            <p:fltVal val="0"/>
                                          </p:val>
                                        </p:tav>
                                        <p:tav tm="100000">
                                          <p:val>
                                            <p:strVal val="#ppt_h"/>
                                          </p:val>
                                        </p:tav>
                                      </p:tavLst>
                                    </p:anim>
                                    <p:animEffect transition="in" filter="fade">
                                      <p:cBhvr>
                                        <p:cTn id="66" dur="350"/>
                                        <p:tgtEl>
                                          <p:spTgt spid="65"/>
                                        </p:tgtEl>
                                      </p:cBhvr>
                                    </p:animEffect>
                                    <p:anim calcmode="lin" valueType="num">
                                      <p:cBhvr>
                                        <p:cTn id="67" dur="350" fill="hold"/>
                                        <p:tgtEl>
                                          <p:spTgt spid="65"/>
                                        </p:tgtEl>
                                        <p:attrNameLst>
                                          <p:attrName>ppt_x</p:attrName>
                                        </p:attrNameLst>
                                      </p:cBhvr>
                                      <p:tavLst>
                                        <p:tav tm="0">
                                          <p:val>
                                            <p:fltVal val="0.5"/>
                                          </p:val>
                                        </p:tav>
                                        <p:tav tm="100000">
                                          <p:val>
                                            <p:strVal val="#ppt_x"/>
                                          </p:val>
                                        </p:tav>
                                      </p:tavLst>
                                    </p:anim>
                                    <p:anim calcmode="lin" valueType="num">
                                      <p:cBhvr>
                                        <p:cTn id="68" dur="350" fill="hold"/>
                                        <p:tgtEl>
                                          <p:spTgt spid="65"/>
                                        </p:tgtEl>
                                        <p:attrNameLst>
                                          <p:attrName>ppt_y</p:attrName>
                                        </p:attrNameLst>
                                      </p:cBhvr>
                                      <p:tavLst>
                                        <p:tav tm="0">
                                          <p:val>
                                            <p:fltVal val="0.5"/>
                                          </p:val>
                                        </p:tav>
                                        <p:tav tm="100000">
                                          <p:val>
                                            <p:strVal val="#ppt_y"/>
                                          </p:val>
                                        </p:tav>
                                      </p:tavLst>
                                    </p:anim>
                                  </p:childTnLst>
                                </p:cTn>
                              </p:par>
                            </p:childTnLst>
                          </p:cTn>
                        </p:par>
                        <p:par>
                          <p:cTn id="69" fill="hold">
                            <p:stCondLst>
                              <p:cond delay="3550"/>
                            </p:stCondLst>
                            <p:childTnLst>
                              <p:par>
                                <p:cTn id="70" presetID="53" presetClass="entr" presetSubtype="528"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 calcmode="lin" valueType="num">
                                      <p:cBhvr>
                                        <p:cTn id="72" dur="350" fill="hold"/>
                                        <p:tgtEl>
                                          <p:spTgt spid="77"/>
                                        </p:tgtEl>
                                        <p:attrNameLst>
                                          <p:attrName>ppt_w</p:attrName>
                                        </p:attrNameLst>
                                      </p:cBhvr>
                                      <p:tavLst>
                                        <p:tav tm="0">
                                          <p:val>
                                            <p:fltVal val="0"/>
                                          </p:val>
                                        </p:tav>
                                        <p:tav tm="100000">
                                          <p:val>
                                            <p:strVal val="#ppt_w"/>
                                          </p:val>
                                        </p:tav>
                                      </p:tavLst>
                                    </p:anim>
                                    <p:anim calcmode="lin" valueType="num">
                                      <p:cBhvr>
                                        <p:cTn id="73" dur="350" fill="hold"/>
                                        <p:tgtEl>
                                          <p:spTgt spid="77"/>
                                        </p:tgtEl>
                                        <p:attrNameLst>
                                          <p:attrName>ppt_h</p:attrName>
                                        </p:attrNameLst>
                                      </p:cBhvr>
                                      <p:tavLst>
                                        <p:tav tm="0">
                                          <p:val>
                                            <p:fltVal val="0"/>
                                          </p:val>
                                        </p:tav>
                                        <p:tav tm="100000">
                                          <p:val>
                                            <p:strVal val="#ppt_h"/>
                                          </p:val>
                                        </p:tav>
                                      </p:tavLst>
                                    </p:anim>
                                    <p:animEffect transition="in" filter="fade">
                                      <p:cBhvr>
                                        <p:cTn id="74" dur="350"/>
                                        <p:tgtEl>
                                          <p:spTgt spid="77"/>
                                        </p:tgtEl>
                                      </p:cBhvr>
                                    </p:animEffect>
                                    <p:anim calcmode="lin" valueType="num">
                                      <p:cBhvr>
                                        <p:cTn id="75" dur="350" fill="hold"/>
                                        <p:tgtEl>
                                          <p:spTgt spid="77"/>
                                        </p:tgtEl>
                                        <p:attrNameLst>
                                          <p:attrName>ppt_x</p:attrName>
                                        </p:attrNameLst>
                                      </p:cBhvr>
                                      <p:tavLst>
                                        <p:tav tm="0">
                                          <p:val>
                                            <p:fltVal val="0.5"/>
                                          </p:val>
                                        </p:tav>
                                        <p:tav tm="100000">
                                          <p:val>
                                            <p:strVal val="#ppt_x"/>
                                          </p:val>
                                        </p:tav>
                                      </p:tavLst>
                                    </p:anim>
                                    <p:anim calcmode="lin" valueType="num">
                                      <p:cBhvr>
                                        <p:cTn id="76" dur="350" fill="hold"/>
                                        <p:tgtEl>
                                          <p:spTgt spid="77"/>
                                        </p:tgtEl>
                                        <p:attrNameLst>
                                          <p:attrName>ppt_y</p:attrName>
                                        </p:attrNameLst>
                                      </p:cBhvr>
                                      <p:tavLst>
                                        <p:tav tm="0">
                                          <p:val>
                                            <p:fltVal val="0.5"/>
                                          </p:val>
                                        </p:tav>
                                        <p:tav tm="100000">
                                          <p:val>
                                            <p:strVal val="#ppt_y"/>
                                          </p:val>
                                        </p:tav>
                                      </p:tavLst>
                                    </p:anim>
                                  </p:childTnLst>
                                </p:cTn>
                              </p:par>
                            </p:childTnLst>
                          </p:cTn>
                        </p:par>
                        <p:par>
                          <p:cTn id="77" fill="hold">
                            <p:stCondLst>
                              <p:cond delay="3900"/>
                            </p:stCondLst>
                            <p:childTnLst>
                              <p:par>
                                <p:cTn id="78" presetID="42" presetClass="entr" presetSubtype="0" fill="hold" grpId="0"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1000"/>
                                        <p:tgtEl>
                                          <p:spTgt spid="76"/>
                                        </p:tgtEl>
                                      </p:cBhvr>
                                    </p:animEffect>
                                    <p:anim calcmode="lin" valueType="num">
                                      <p:cBhvr>
                                        <p:cTn id="81" dur="1000" fill="hold"/>
                                        <p:tgtEl>
                                          <p:spTgt spid="76"/>
                                        </p:tgtEl>
                                        <p:attrNameLst>
                                          <p:attrName>ppt_x</p:attrName>
                                        </p:attrNameLst>
                                      </p:cBhvr>
                                      <p:tavLst>
                                        <p:tav tm="0">
                                          <p:val>
                                            <p:strVal val="#ppt_x"/>
                                          </p:val>
                                        </p:tav>
                                        <p:tav tm="100000">
                                          <p:val>
                                            <p:strVal val="#ppt_x"/>
                                          </p:val>
                                        </p:tav>
                                      </p:tavLst>
                                    </p:anim>
                                    <p:anim calcmode="lin" valueType="num">
                                      <p:cBhvr>
                                        <p:cTn id="82"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4"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7" name="矩形 10"/>
          <p:cNvSpPr>
            <a:spLocks noChangeArrowheads="1"/>
          </p:cNvSpPr>
          <p:nvPr/>
        </p:nvSpPr>
        <p:spPr bwMode="auto">
          <a:xfrm>
            <a:off x="5181552" y="3221523"/>
            <a:ext cx="3352103" cy="609202"/>
          </a:xfrm>
          <a:prstGeom prst="rect">
            <a:avLst/>
          </a:prstGeom>
          <a:solidFill>
            <a:srgbClr val="9751CB"/>
          </a:solidFill>
          <a:ln>
            <a:noFill/>
          </a:ln>
          <a:extLst/>
        </p:spPr>
        <p:txBody>
          <a:bodyPr anchor="ctr"/>
          <a:lstStyle/>
          <a:p>
            <a:pPr algn="ctr" defTabSz="909361" fontAlgn="base">
              <a:spcBef>
                <a:spcPct val="0"/>
              </a:spcBef>
              <a:spcAft>
                <a:spcPct val="0"/>
              </a:spcAft>
            </a:pPr>
            <a:r>
              <a:rPr lang="zh-CN" altLang="en-US" sz="3762" dirty="0">
                <a:solidFill>
                  <a:prstClr val="white"/>
                </a:solidFill>
                <a:latin typeface="宋体" pitchFamily="2" charset="-122"/>
                <a:ea typeface="微软雅黑" pitchFamily="34" charset="-122"/>
                <a:sym typeface="宋体" pitchFamily="2" charset="-122"/>
              </a:rPr>
              <a:t>主要工作</a:t>
            </a:r>
          </a:p>
        </p:txBody>
      </p:sp>
      <p:sp>
        <p:nvSpPr>
          <p:cNvPr id="48" name="矩形 8"/>
          <p:cNvSpPr>
            <a:spLocks noChangeArrowheads="1"/>
          </p:cNvSpPr>
          <p:nvPr/>
        </p:nvSpPr>
        <p:spPr bwMode="auto">
          <a:xfrm>
            <a:off x="5774329" y="720512"/>
            <a:ext cx="2169535" cy="2169534"/>
          </a:xfrm>
          <a:prstGeom prst="rect">
            <a:avLst/>
          </a:prstGeom>
          <a:solidFill>
            <a:srgbClr val="7030A0"/>
          </a:solidFill>
          <a:ln w="76200">
            <a:solidFill>
              <a:srgbClr val="E7E9E8"/>
            </a:solidFill>
            <a:miter lim="800000"/>
            <a:headEnd/>
            <a:tailEnd/>
          </a:ln>
        </p:spPr>
        <p:txBody>
          <a:bodyPr anchor="ctr"/>
          <a:lstStyle/>
          <a:p>
            <a:pPr algn="ctr" defTabSz="909361" fontAlgn="base">
              <a:spcBef>
                <a:spcPct val="0"/>
              </a:spcBef>
              <a:spcAft>
                <a:spcPct val="0"/>
              </a:spcAft>
            </a:pPr>
            <a:endParaRPr lang="zh-CN" altLang="zh-CN" sz="1787">
              <a:solidFill>
                <a:srgbClr val="FFFFFF"/>
              </a:solidFill>
              <a:latin typeface="宋体" pitchFamily="2" charset="-122"/>
              <a:ea typeface="微软雅黑" pitchFamily="34" charset="-122"/>
              <a:sym typeface="宋体" pitchFamily="2" charset="-122"/>
            </a:endParaRPr>
          </a:p>
        </p:txBody>
      </p:sp>
      <p:sp>
        <p:nvSpPr>
          <p:cNvPr id="49" name="矩形 7"/>
          <p:cNvSpPr>
            <a:spLocks noChangeArrowheads="1"/>
          </p:cNvSpPr>
          <p:nvPr/>
        </p:nvSpPr>
        <p:spPr bwMode="auto">
          <a:xfrm>
            <a:off x="5928123" y="874305"/>
            <a:ext cx="1860455" cy="1861948"/>
          </a:xfrm>
          <a:prstGeom prst="rect">
            <a:avLst/>
          </a:prstGeom>
          <a:solidFill>
            <a:srgbClr val="7030A0"/>
          </a:solidFill>
          <a:ln w="76200">
            <a:solidFill>
              <a:srgbClr val="E7E9E8"/>
            </a:solidFill>
            <a:miter lim="800000"/>
            <a:headEnd/>
            <a:tailEnd/>
          </a:ln>
        </p:spPr>
        <p:txBody>
          <a:bodyPr anchor="ctr"/>
          <a:lstStyle/>
          <a:p>
            <a:pPr algn="ctr" defTabSz="909361" fontAlgn="base">
              <a:spcBef>
                <a:spcPct val="0"/>
              </a:spcBef>
              <a:spcAft>
                <a:spcPct val="0"/>
              </a:spcAft>
            </a:pPr>
            <a:endParaRPr lang="zh-CN" altLang="zh-CN" sz="1787">
              <a:solidFill>
                <a:srgbClr val="FFFFFF"/>
              </a:solidFill>
              <a:latin typeface="宋体" pitchFamily="2" charset="-122"/>
              <a:ea typeface="微软雅黑" pitchFamily="34" charset="-122"/>
              <a:sym typeface="宋体" pitchFamily="2" charset="-122"/>
            </a:endParaRPr>
          </a:p>
        </p:txBody>
      </p:sp>
      <p:sp>
        <p:nvSpPr>
          <p:cNvPr id="50" name="矩形 6"/>
          <p:cNvSpPr>
            <a:spLocks noChangeArrowheads="1"/>
          </p:cNvSpPr>
          <p:nvPr/>
        </p:nvSpPr>
        <p:spPr bwMode="auto">
          <a:xfrm>
            <a:off x="6095355" y="1043030"/>
            <a:ext cx="1525991" cy="1525991"/>
          </a:xfrm>
          <a:prstGeom prst="rect">
            <a:avLst/>
          </a:prstGeom>
          <a:solidFill>
            <a:srgbClr val="7030A0"/>
          </a:solidFill>
          <a:ln w="76200">
            <a:solidFill>
              <a:srgbClr val="E7E9E8"/>
            </a:solidFill>
            <a:miter lim="800000"/>
            <a:headEnd/>
            <a:tailEnd/>
          </a:ln>
        </p:spPr>
        <p:txBody>
          <a:bodyPr anchor="ctr"/>
          <a:lstStyle/>
          <a:p>
            <a:pPr algn="ctr" defTabSz="909361" fontAlgn="base">
              <a:spcBef>
                <a:spcPct val="0"/>
              </a:spcBef>
              <a:spcAft>
                <a:spcPct val="0"/>
              </a:spcAft>
            </a:pPr>
            <a:endParaRPr lang="zh-CN" altLang="zh-CN" sz="1787">
              <a:solidFill>
                <a:srgbClr val="FFFFFF"/>
              </a:solidFill>
              <a:latin typeface="宋体" pitchFamily="2" charset="-122"/>
              <a:ea typeface="微软雅黑" pitchFamily="34" charset="-122"/>
              <a:sym typeface="宋体" pitchFamily="2" charset="-122"/>
            </a:endParaRPr>
          </a:p>
        </p:txBody>
      </p:sp>
      <p:sp>
        <p:nvSpPr>
          <p:cNvPr id="51" name="矩形 50"/>
          <p:cNvSpPr>
            <a:spLocks noChangeArrowheads="1"/>
          </p:cNvSpPr>
          <p:nvPr/>
        </p:nvSpPr>
        <p:spPr bwMode="auto">
          <a:xfrm>
            <a:off x="6262586" y="1208768"/>
            <a:ext cx="1193020" cy="1193021"/>
          </a:xfrm>
          <a:prstGeom prst="rect">
            <a:avLst/>
          </a:prstGeom>
          <a:solidFill>
            <a:srgbClr val="9751CB"/>
          </a:solidFill>
          <a:ln w="76200" cap="flat" cmpd="sng">
            <a:solidFill>
              <a:srgbClr val="E7E9E8"/>
            </a:solidFill>
            <a:miter lim="800000"/>
            <a:headEnd/>
            <a:tailEnd/>
          </a:ln>
        </p:spPr>
        <p:txBody>
          <a:bodyPr anchor="ctr"/>
          <a:lstStyle/>
          <a:p>
            <a:pPr algn="ctr" defTabSz="910314">
              <a:defRPr/>
            </a:pPr>
            <a:endParaRPr lang="zh-CN" altLang="zh-CN" sz="1787">
              <a:solidFill>
                <a:srgbClr val="FFFFFF"/>
              </a:solidFill>
              <a:latin typeface="宋体" pitchFamily="2" charset="-122"/>
              <a:ea typeface="微软雅黑"/>
              <a:sym typeface="宋体" pitchFamily="2" charset="-122"/>
            </a:endParaRPr>
          </a:p>
        </p:txBody>
      </p:sp>
      <p:sp>
        <p:nvSpPr>
          <p:cNvPr id="52" name="矩形 4"/>
          <p:cNvSpPr>
            <a:spLocks noChangeArrowheads="1"/>
          </p:cNvSpPr>
          <p:nvPr/>
        </p:nvSpPr>
        <p:spPr bwMode="auto">
          <a:xfrm>
            <a:off x="6417873" y="1365549"/>
            <a:ext cx="880954" cy="880954"/>
          </a:xfrm>
          <a:prstGeom prst="rect">
            <a:avLst/>
          </a:prstGeom>
          <a:gradFill flip="none" rotWithShape="1">
            <a:gsLst>
              <a:gs pos="0">
                <a:srgbClr val="9751CB">
                  <a:shade val="30000"/>
                  <a:satMod val="115000"/>
                </a:srgbClr>
              </a:gs>
              <a:gs pos="50000">
                <a:srgbClr val="9751CB">
                  <a:shade val="67500"/>
                  <a:satMod val="115000"/>
                </a:srgbClr>
              </a:gs>
              <a:gs pos="100000">
                <a:srgbClr val="9751CB">
                  <a:shade val="100000"/>
                  <a:satMod val="115000"/>
                  <a:alpha val="49000"/>
                </a:srgbClr>
              </a:gs>
            </a:gsLst>
            <a:lin ang="2700000" scaled="1"/>
            <a:tileRect/>
          </a:gradFill>
          <a:ln w="76200" cap="flat" cmpd="sng">
            <a:solidFill>
              <a:srgbClr val="E7E9E8"/>
            </a:solidFill>
            <a:miter lim="800000"/>
            <a:headEnd/>
            <a:tailEnd/>
          </a:ln>
        </p:spPr>
        <p:txBody>
          <a:bodyPr anchor="ctr"/>
          <a:lstStyle/>
          <a:p>
            <a:pPr algn="ctr" defTabSz="910314">
              <a:defRPr/>
            </a:pPr>
            <a:r>
              <a:rPr lang="en-US" altLang="zh-CN" sz="7525" b="1" dirty="0">
                <a:solidFill>
                  <a:srgbClr val="F4F4F4"/>
                </a:solidFill>
                <a:latin typeface="Arial"/>
                <a:ea typeface="微软雅黑"/>
                <a:sym typeface="Arial" pitchFamily="34" charset="0"/>
              </a:rPr>
              <a:t>2</a:t>
            </a:r>
            <a:endParaRPr lang="zh-CN" altLang="en-US" sz="7525" b="1" dirty="0">
              <a:solidFill>
                <a:srgbClr val="F4F4F4"/>
              </a:solidFill>
              <a:latin typeface="Arial"/>
              <a:ea typeface="微软雅黑"/>
              <a:sym typeface="Arial" pitchFamily="34" charset="0"/>
            </a:endParaRPr>
          </a:p>
        </p:txBody>
      </p:sp>
      <p:sp>
        <p:nvSpPr>
          <p:cNvPr id="53" name="矩形 15"/>
          <p:cNvSpPr>
            <a:spLocks noChangeArrowheads="1"/>
          </p:cNvSpPr>
          <p:nvPr/>
        </p:nvSpPr>
        <p:spPr bwMode="auto">
          <a:xfrm>
            <a:off x="5181552" y="3830725"/>
            <a:ext cx="3352103" cy="43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spcBef>
                <a:spcPct val="0"/>
              </a:spcBef>
              <a:spcAft>
                <a:spcPct val="0"/>
              </a:spcAft>
            </a:pPr>
            <a:r>
              <a:rPr lang="en-US" altLang="zh-CN" sz="2257" dirty="0">
                <a:solidFill>
                  <a:srgbClr val="9751CB"/>
                </a:solidFill>
                <a:latin typeface="微软雅黑" pitchFamily="34" charset="-122"/>
                <a:ea typeface="微软雅黑" pitchFamily="34" charset="-122"/>
                <a:sym typeface="微软雅黑" pitchFamily="34" charset="-122"/>
              </a:rPr>
              <a:t>THE MAIN WORK</a:t>
            </a:r>
            <a:endParaRPr lang="zh-CN" altLang="en-US" sz="2257" dirty="0">
              <a:solidFill>
                <a:srgbClr val="9751CB"/>
              </a:solidFill>
              <a:latin typeface="微软雅黑" pitchFamily="34" charset="-122"/>
              <a:ea typeface="微软雅黑" pitchFamily="34" charset="-122"/>
              <a:sym typeface="微软雅黑" pitchFamily="34" charset="-122"/>
            </a:endParaRPr>
          </a:p>
        </p:txBody>
      </p:sp>
      <p:grpSp>
        <p:nvGrpSpPr>
          <p:cNvPr id="66" name="组合 65"/>
          <p:cNvGrpSpPr/>
          <p:nvPr/>
        </p:nvGrpSpPr>
        <p:grpSpPr>
          <a:xfrm>
            <a:off x="435741" y="382082"/>
            <a:ext cx="617169" cy="617169"/>
            <a:chOff x="7021166" y="4387903"/>
            <a:chExt cx="656171" cy="656171"/>
          </a:xfrm>
        </p:grpSpPr>
        <p:grpSp>
          <p:nvGrpSpPr>
            <p:cNvPr id="67" name="组合 66"/>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69" name="椭圆 6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sp>
            <p:nvSpPr>
              <p:cNvPr id="70" name="椭圆 69"/>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9361" fontAlgn="base">
                  <a:spcBef>
                    <a:spcPct val="0"/>
                  </a:spcBef>
                  <a:spcAft>
                    <a:spcPct val="0"/>
                  </a:spcAft>
                </a:pPr>
                <a:endParaRPr lang="zh-CN" altLang="en-US" sz="1787">
                  <a:solidFill>
                    <a:prstClr val="white"/>
                  </a:solidFill>
                  <a:latin typeface="Arial"/>
                  <a:ea typeface="微软雅黑"/>
                </a:endParaRPr>
              </a:p>
            </p:txBody>
          </p:sp>
        </p:grpSp>
        <p:sp>
          <p:nvSpPr>
            <p:cNvPr id="68" name="任意多边形 67"/>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86005" tIns="43002" rIns="86005" bIns="43002" numCol="1" anchor="t" anchorCtr="0" compatLnSpc="1">
              <a:prstTxWarp prst="textNoShape">
                <a:avLst/>
              </a:prstTxWarp>
              <a:noAutofit/>
            </a:bodyPr>
            <a:lstStyle/>
            <a:p>
              <a:pPr defTabSz="909361" fontAlgn="base">
                <a:spcBef>
                  <a:spcPct val="0"/>
                </a:spcBef>
                <a:spcAft>
                  <a:spcPct val="0"/>
                </a:spcAft>
              </a:pPr>
              <a:endParaRPr lang="zh-CN" altLang="en-US" sz="1787">
                <a:solidFill>
                  <a:prstClr val="white"/>
                </a:solidFill>
                <a:latin typeface="Arial"/>
                <a:ea typeface="微软雅黑"/>
              </a:endParaRPr>
            </a:p>
          </p:txBody>
        </p:sp>
      </p:grpSp>
      <p:grpSp>
        <p:nvGrpSpPr>
          <p:cNvPr id="37" name="组合 36"/>
          <p:cNvGrpSpPr/>
          <p:nvPr/>
        </p:nvGrpSpPr>
        <p:grpSpPr>
          <a:xfrm>
            <a:off x="-1" y="31916"/>
            <a:ext cx="5330517" cy="5079669"/>
            <a:chOff x="175369" y="80153"/>
            <a:chExt cx="5492006" cy="5230924"/>
          </a:xfrm>
        </p:grpSpPr>
        <p:sp>
          <p:nvSpPr>
            <p:cNvPr id="38"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dirty="0">
                <a:solidFill>
                  <a:prstClr val="black"/>
                </a:solidFill>
                <a:latin typeface="Arial" pitchFamily="34" charset="0"/>
                <a:ea typeface="宋体" pitchFamily="2" charset="-122"/>
              </a:endParaRPr>
            </a:p>
          </p:txBody>
        </p:sp>
        <p:sp>
          <p:nvSpPr>
            <p:cNvPr id="39"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40" name="组合 39"/>
          <p:cNvGrpSpPr/>
          <p:nvPr/>
        </p:nvGrpSpPr>
        <p:grpSpPr>
          <a:xfrm>
            <a:off x="0" y="31917"/>
            <a:ext cx="5065499" cy="5079668"/>
            <a:chOff x="117866" y="80153"/>
            <a:chExt cx="5267744" cy="5237586"/>
          </a:xfrm>
        </p:grpSpPr>
        <p:sp>
          <p:nvSpPr>
            <p:cNvPr id="41"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4"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5"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Tree>
    <p:extLst>
      <p:ext uri="{BB962C8B-B14F-4D97-AF65-F5344CB8AC3E}">
        <p14:creationId xmlns:p14="http://schemas.microsoft.com/office/powerpoint/2010/main" val="25928813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par>
                                <p:cTn id="8" presetID="22" presetClass="entr" presetSubtype="1"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up)">
                                      <p:cBhvr>
                                        <p:cTn id="10" dur="1000"/>
                                        <p:tgtEl>
                                          <p:spTgt spid="37"/>
                                        </p:tgtEl>
                                      </p:cBhvr>
                                    </p:animEffect>
                                  </p:childTnLst>
                                </p:cTn>
                              </p:par>
                              <p:par>
                                <p:cTn id="11" presetID="31" presetClass="entr" presetSubtype="0"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1000" fill="hold"/>
                                        <p:tgtEl>
                                          <p:spTgt spid="66"/>
                                        </p:tgtEl>
                                        <p:attrNameLst>
                                          <p:attrName>ppt_w</p:attrName>
                                        </p:attrNameLst>
                                      </p:cBhvr>
                                      <p:tavLst>
                                        <p:tav tm="0">
                                          <p:val>
                                            <p:fltVal val="0"/>
                                          </p:val>
                                        </p:tav>
                                        <p:tav tm="100000">
                                          <p:val>
                                            <p:strVal val="#ppt_w"/>
                                          </p:val>
                                        </p:tav>
                                      </p:tavLst>
                                    </p:anim>
                                    <p:anim calcmode="lin" valueType="num">
                                      <p:cBhvr>
                                        <p:cTn id="14" dur="1000" fill="hold"/>
                                        <p:tgtEl>
                                          <p:spTgt spid="66"/>
                                        </p:tgtEl>
                                        <p:attrNameLst>
                                          <p:attrName>ppt_h</p:attrName>
                                        </p:attrNameLst>
                                      </p:cBhvr>
                                      <p:tavLst>
                                        <p:tav tm="0">
                                          <p:val>
                                            <p:fltVal val="0"/>
                                          </p:val>
                                        </p:tav>
                                        <p:tav tm="100000">
                                          <p:val>
                                            <p:strVal val="#ppt_h"/>
                                          </p:val>
                                        </p:tav>
                                      </p:tavLst>
                                    </p:anim>
                                    <p:anim calcmode="lin" valueType="num">
                                      <p:cBhvr>
                                        <p:cTn id="15" dur="1000" fill="hold"/>
                                        <p:tgtEl>
                                          <p:spTgt spid="66"/>
                                        </p:tgtEl>
                                        <p:attrNameLst>
                                          <p:attrName>style.rotation</p:attrName>
                                        </p:attrNameLst>
                                      </p:cBhvr>
                                      <p:tavLst>
                                        <p:tav tm="0">
                                          <p:val>
                                            <p:fltVal val="90"/>
                                          </p:val>
                                        </p:tav>
                                        <p:tav tm="100000">
                                          <p:val>
                                            <p:fltVal val="0"/>
                                          </p:val>
                                        </p:tav>
                                      </p:tavLst>
                                    </p:anim>
                                    <p:animEffect transition="in" filter="fade">
                                      <p:cBhvr>
                                        <p:cTn id="16" dur="1000"/>
                                        <p:tgtEl>
                                          <p:spTgt spid="66"/>
                                        </p:tgtEl>
                                      </p:cBhvr>
                                    </p:animEffect>
                                  </p:childTnLst>
                                </p:cTn>
                              </p:par>
                            </p:childTnLst>
                          </p:cTn>
                        </p:par>
                        <p:par>
                          <p:cTn id="17" fill="hold">
                            <p:stCondLst>
                              <p:cond delay="1000"/>
                            </p:stCondLst>
                            <p:childTnLst>
                              <p:par>
                                <p:cTn id="18" presetID="45" presetClass="entr" presetSubtype="0"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p:cBhvr>
                                        <p:cTn id="20" dur="2000"/>
                                        <p:tgtEl>
                                          <p:spTgt spid="48"/>
                                        </p:tgtEl>
                                      </p:cBhvr>
                                    </p:animEffect>
                                    <p:anim calcmode="lin" valueType="num">
                                      <p:cBhvr>
                                        <p:cTn id="21" dur="2000" fill="hold"/>
                                        <p:tgtEl>
                                          <p:spTgt spid="48"/>
                                        </p:tgtEl>
                                        <p:attrNameLst>
                                          <p:attrName>ppt_w</p:attrName>
                                        </p:attrNameLst>
                                      </p:cBhvr>
                                      <p:tavLst>
                                        <p:tav tm="0" fmla="#ppt_w*sin(2.5*pi*$)">
                                          <p:val>
                                            <p:fltVal val="0"/>
                                          </p:val>
                                        </p:tav>
                                        <p:tav tm="100000">
                                          <p:val>
                                            <p:fltVal val="1"/>
                                          </p:val>
                                        </p:tav>
                                      </p:tavLst>
                                    </p:anim>
                                    <p:anim calcmode="lin" valueType="num">
                                      <p:cBhvr>
                                        <p:cTn id="22" dur="2000" fill="hold"/>
                                        <p:tgtEl>
                                          <p:spTgt spid="48"/>
                                        </p:tgtEl>
                                        <p:attrNameLst>
                                          <p:attrName>ppt_h</p:attrName>
                                        </p:attrNameLst>
                                      </p:cBhvr>
                                      <p:tavLst>
                                        <p:tav tm="0">
                                          <p:val>
                                            <p:strVal val="#ppt_h"/>
                                          </p:val>
                                        </p:tav>
                                        <p:tav tm="100000">
                                          <p:val>
                                            <p:strVal val="#ppt_h"/>
                                          </p:val>
                                        </p:tav>
                                      </p:tavLst>
                                    </p:anim>
                                  </p:childTnLst>
                                </p:cTn>
                              </p:par>
                              <p:par>
                                <p:cTn id="23" presetID="45"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p:cBhvr>
                                        <p:cTn id="25" dur="1750"/>
                                        <p:tgtEl>
                                          <p:spTgt spid="49"/>
                                        </p:tgtEl>
                                      </p:cBhvr>
                                    </p:animEffect>
                                    <p:anim calcmode="lin" valueType="num">
                                      <p:cBhvr>
                                        <p:cTn id="26" dur="1750" fill="hold"/>
                                        <p:tgtEl>
                                          <p:spTgt spid="49"/>
                                        </p:tgtEl>
                                        <p:attrNameLst>
                                          <p:attrName>ppt_w</p:attrName>
                                        </p:attrNameLst>
                                      </p:cBhvr>
                                      <p:tavLst>
                                        <p:tav tm="0" fmla="#ppt_w*sin(2.5*pi*$)">
                                          <p:val>
                                            <p:fltVal val="0"/>
                                          </p:val>
                                        </p:tav>
                                        <p:tav tm="100000">
                                          <p:val>
                                            <p:fltVal val="1"/>
                                          </p:val>
                                        </p:tav>
                                      </p:tavLst>
                                    </p:anim>
                                    <p:anim calcmode="lin" valueType="num">
                                      <p:cBhvr>
                                        <p:cTn id="27" dur="1750" fill="hold"/>
                                        <p:tgtEl>
                                          <p:spTgt spid="49"/>
                                        </p:tgtEl>
                                        <p:attrNameLst>
                                          <p:attrName>ppt_h</p:attrName>
                                        </p:attrNameLst>
                                      </p:cBhvr>
                                      <p:tavLst>
                                        <p:tav tm="0">
                                          <p:val>
                                            <p:strVal val="#ppt_h"/>
                                          </p:val>
                                        </p:tav>
                                        <p:tav tm="100000">
                                          <p:val>
                                            <p:strVal val="#ppt_h"/>
                                          </p:val>
                                        </p:tav>
                                      </p:tavLst>
                                    </p:anim>
                                  </p:childTnLst>
                                </p:cTn>
                              </p:par>
                              <p:par>
                                <p:cTn id="28" presetID="45"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p:cBhvr>
                                        <p:cTn id="30" dur="1500"/>
                                        <p:tgtEl>
                                          <p:spTgt spid="50"/>
                                        </p:tgtEl>
                                      </p:cBhvr>
                                    </p:animEffect>
                                    <p:anim calcmode="lin" valueType="num">
                                      <p:cBhvr>
                                        <p:cTn id="31" dur="1500" fill="hold"/>
                                        <p:tgtEl>
                                          <p:spTgt spid="50"/>
                                        </p:tgtEl>
                                        <p:attrNameLst>
                                          <p:attrName>ppt_w</p:attrName>
                                        </p:attrNameLst>
                                      </p:cBhvr>
                                      <p:tavLst>
                                        <p:tav tm="0" fmla="#ppt_w*sin(2.5*pi*$)">
                                          <p:val>
                                            <p:fltVal val="0"/>
                                          </p:val>
                                        </p:tav>
                                        <p:tav tm="100000">
                                          <p:val>
                                            <p:fltVal val="1"/>
                                          </p:val>
                                        </p:tav>
                                      </p:tavLst>
                                    </p:anim>
                                    <p:anim calcmode="lin" valueType="num">
                                      <p:cBhvr>
                                        <p:cTn id="32" dur="1500" fill="hold"/>
                                        <p:tgtEl>
                                          <p:spTgt spid="50"/>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p:cBhvr>
                                        <p:cTn id="35" dur="1250"/>
                                        <p:tgtEl>
                                          <p:spTgt spid="51"/>
                                        </p:tgtEl>
                                      </p:cBhvr>
                                    </p:animEffect>
                                    <p:anim calcmode="lin" valueType="num">
                                      <p:cBhvr>
                                        <p:cTn id="36" dur="1250" fill="hold"/>
                                        <p:tgtEl>
                                          <p:spTgt spid="51"/>
                                        </p:tgtEl>
                                        <p:attrNameLst>
                                          <p:attrName>ppt_w</p:attrName>
                                        </p:attrNameLst>
                                      </p:cBhvr>
                                      <p:tavLst>
                                        <p:tav tm="0" fmla="#ppt_w*sin(2.5*pi*$)">
                                          <p:val>
                                            <p:fltVal val="0"/>
                                          </p:val>
                                        </p:tav>
                                        <p:tav tm="100000">
                                          <p:val>
                                            <p:fltVal val="1"/>
                                          </p:val>
                                        </p:tav>
                                      </p:tavLst>
                                    </p:anim>
                                    <p:anim calcmode="lin" valueType="num">
                                      <p:cBhvr>
                                        <p:cTn id="37" dur="1250" fill="hold"/>
                                        <p:tgtEl>
                                          <p:spTgt spid="51"/>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p:cBhvr>
                                        <p:cTn id="40" dur="1000"/>
                                        <p:tgtEl>
                                          <p:spTgt spid="52"/>
                                        </p:tgtEl>
                                      </p:cBhvr>
                                    </p:animEffect>
                                    <p:anim calcmode="lin" valueType="num">
                                      <p:cBhvr>
                                        <p:cTn id="41" dur="1000" fill="hold"/>
                                        <p:tgtEl>
                                          <p:spTgt spid="52"/>
                                        </p:tgtEl>
                                        <p:attrNameLst>
                                          <p:attrName>ppt_w</p:attrName>
                                        </p:attrNameLst>
                                      </p:cBhvr>
                                      <p:tavLst>
                                        <p:tav tm="0" fmla="#ppt_w*sin(2.5*pi*$)">
                                          <p:val>
                                            <p:fltVal val="0"/>
                                          </p:val>
                                        </p:tav>
                                        <p:tav tm="100000">
                                          <p:val>
                                            <p:fltVal val="1"/>
                                          </p:val>
                                        </p:tav>
                                      </p:tavLst>
                                    </p:anim>
                                    <p:anim calcmode="lin" valueType="num">
                                      <p:cBhvr>
                                        <p:cTn id="42" dur="1000" fill="hold"/>
                                        <p:tgtEl>
                                          <p:spTgt spid="52"/>
                                        </p:tgtEl>
                                        <p:attrNameLst>
                                          <p:attrName>ppt_h</p:attrName>
                                        </p:attrNameLst>
                                      </p:cBhvr>
                                      <p:tavLst>
                                        <p:tav tm="0">
                                          <p:val>
                                            <p:strVal val="#ppt_h"/>
                                          </p:val>
                                        </p:tav>
                                        <p:tav tm="100000">
                                          <p:val>
                                            <p:strVal val="#ppt_h"/>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p:cBhvr>
                                        <p:cTn id="46" dur="750"/>
                                        <p:tgtEl>
                                          <p:spTgt spid="47"/>
                                        </p:tgtEl>
                                      </p:cBhvr>
                                    </p:animEffect>
                                    <p:anim calcmode="lin" valueType="num">
                                      <p:cBhvr>
                                        <p:cTn id="47" dur="750" fill="hold"/>
                                        <p:tgtEl>
                                          <p:spTgt spid="47"/>
                                        </p:tgtEl>
                                        <p:attrNameLst>
                                          <p:attrName>ppt_x</p:attrName>
                                        </p:attrNameLst>
                                      </p:cBhvr>
                                      <p:tavLst>
                                        <p:tav tm="0">
                                          <p:val>
                                            <p:strVal val="#ppt_x"/>
                                          </p:val>
                                        </p:tav>
                                        <p:tav tm="100000">
                                          <p:val>
                                            <p:strVal val="#ppt_x"/>
                                          </p:val>
                                        </p:tav>
                                      </p:tavLst>
                                    </p:anim>
                                    <p:anim calcmode="lin" valueType="num">
                                      <p:cBhvr>
                                        <p:cTn id="48" dur="750" fill="hold"/>
                                        <p:tgtEl>
                                          <p:spTgt spid="4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250"/>
                                  </p:stCondLst>
                                  <p:childTnLst>
                                    <p:set>
                                      <p:cBhvr>
                                        <p:cTn id="50" dur="1" fill="hold">
                                          <p:stCondLst>
                                            <p:cond delay="0"/>
                                          </p:stCondLst>
                                        </p:cTn>
                                        <p:tgtEl>
                                          <p:spTgt spid="53"/>
                                        </p:tgtEl>
                                        <p:attrNameLst>
                                          <p:attrName>style.visibility</p:attrName>
                                        </p:attrNameLst>
                                      </p:cBhvr>
                                      <p:to>
                                        <p:strVal val="visible"/>
                                      </p:to>
                                    </p:set>
                                    <p:animEffect>
                                      <p:cBhvr>
                                        <p:cTn id="51" dur="750"/>
                                        <p:tgtEl>
                                          <p:spTgt spid="53"/>
                                        </p:tgtEl>
                                      </p:cBhvr>
                                    </p:animEffect>
                                    <p:anim calcmode="lin" valueType="num">
                                      <p:cBhvr>
                                        <p:cTn id="52" dur="750" fill="hold"/>
                                        <p:tgtEl>
                                          <p:spTgt spid="53"/>
                                        </p:tgtEl>
                                        <p:attrNameLst>
                                          <p:attrName>ppt_x</p:attrName>
                                        </p:attrNameLst>
                                      </p:cBhvr>
                                      <p:tavLst>
                                        <p:tav tm="0">
                                          <p:val>
                                            <p:strVal val="#ppt_x"/>
                                          </p:val>
                                        </p:tav>
                                        <p:tav tm="100000">
                                          <p:val>
                                            <p:strVal val="#ppt_x"/>
                                          </p:val>
                                        </p:tav>
                                      </p:tavLst>
                                    </p:anim>
                                    <p:anim calcmode="lin" valueType="num">
                                      <p:cBhvr>
                                        <p:cTn id="53" dur="75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autoUpdateAnimBg="0"/>
      <p:bldP spid="48" grpId="0" bldLvl="0" animBg="1" autoUpdateAnimBg="0"/>
      <p:bldP spid="49" grpId="0" bldLvl="0" animBg="1" autoUpdateAnimBg="0"/>
      <p:bldP spid="50" grpId="0" bldLvl="0" animBg="1" autoUpdateAnimBg="0"/>
      <p:bldP spid="51" grpId="0" bldLvl="0" animBg="1" autoUpdateAnimBg="0"/>
      <p:bldP spid="52" grpId="0" bldLvl="0" animBg="1" autoUpdateAnimBg="0"/>
      <p:bldP spid="53" grpId="0" bldLvl="0" autoUpdateAnimBg="0"/>
    </p:bldLst>
  </p:timing>
</p:sld>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TotalTime>
  <Words>2964</Words>
  <Application>Microsoft Office PowerPoint</Application>
  <PresentationFormat>全屏显示(16:9)</PresentationFormat>
  <Paragraphs>342</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彩色多边形</dc:title>
  <dc:creator>第一PPT</dc:creator>
  <cp:keywords>www.1ppt.com</cp:keywords>
  <cp:lastModifiedBy>Windows User</cp:lastModifiedBy>
  <cp:revision>16</cp:revision>
  <dcterms:created xsi:type="dcterms:W3CDTF">2016-12-25T02:27:54Z</dcterms:created>
  <dcterms:modified xsi:type="dcterms:W3CDTF">2019-01-23T14:38:36Z</dcterms:modified>
</cp:coreProperties>
</file>