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315" r:id="rId3"/>
    <p:sldId id="276" r:id="rId4"/>
    <p:sldId id="316" r:id="rId5"/>
    <p:sldId id="308" r:id="rId6"/>
    <p:sldId id="266" r:id="rId7"/>
    <p:sldId id="283" r:id="rId8"/>
    <p:sldId id="278" r:id="rId9"/>
    <p:sldId id="317" r:id="rId10"/>
    <p:sldId id="258" r:id="rId11"/>
    <p:sldId id="273" r:id="rId12"/>
    <p:sldId id="307" r:id="rId13"/>
    <p:sldId id="313" r:id="rId14"/>
    <p:sldId id="263" r:id="rId15"/>
    <p:sldId id="318" r:id="rId16"/>
    <p:sldId id="260" r:id="rId17"/>
    <p:sldId id="306" r:id="rId18"/>
    <p:sldId id="305" r:id="rId19"/>
    <p:sldId id="319" r:id="rId20"/>
    <p:sldId id="271" r:id="rId21"/>
    <p:sldId id="270" r:id="rId22"/>
    <p:sldId id="281" r:id="rId23"/>
    <p:sldId id="320" r:id="rId24"/>
    <p:sldId id="267" r:id="rId25"/>
    <p:sldId id="298" r:id="rId26"/>
    <p:sldId id="277" r:id="rId27"/>
    <p:sldId id="261" r:id="rId28"/>
    <p:sldId id="268" r:id="rId29"/>
    <p:sldId id="321" r:id="rId30"/>
  </p:sldIdLst>
  <p:sldSz cx="9144000" cy="5143500" type="screen16x9"/>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AEEE"/>
    <a:srgbClr val="FE9800"/>
    <a:srgbClr val="72CD4F"/>
    <a:srgbClr val="F3F3F3"/>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45" autoAdjust="0"/>
    <p:restoredTop sz="94731" autoAdjust="0"/>
  </p:normalViewPr>
  <p:slideViewPr>
    <p:cSldViewPr>
      <p:cViewPr varScale="1">
        <p:scale>
          <a:sx n="79" d="100"/>
          <a:sy n="79" d="100"/>
        </p:scale>
        <p:origin x="-78" y="-150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dPt>
          <c:dPt>
            <c:idx val="1"/>
            <c:bubble3D val="0"/>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cat>
            <c:strRef>
              <c:f>Sheet1!$V$70:$V$72</c:f>
              <c:strCache>
                <c:ptCount val="3"/>
                <c:pt idx="0">
                  <c:v>A</c:v>
                </c:pt>
                <c:pt idx="2">
                  <c:v>B</c:v>
                </c:pt>
              </c:strCache>
            </c:strRef>
          </c:cat>
          <c:val>
            <c:numRef>
              <c:f>Sheet1!$W$70:$W$72</c:f>
              <c:numCache>
                <c:formatCode>General</c:formatCode>
                <c:ptCount val="3"/>
                <c:pt idx="0">
                  <c:v>9</c:v>
                </c:pt>
                <c:pt idx="2">
                  <c:v>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chemeClr val="accent1"/>
              </a:solidFill>
              <a:ln w="25400">
                <a:solidFill>
                  <a:schemeClr val="bg1"/>
                </a:solidFill>
              </a:ln>
              <a:effectLst>
                <a:outerShdw blurRad="127000" dist="38100" dir="8100000" algn="tr" rotWithShape="0">
                  <a:prstClr val="black">
                    <a:alpha val="40000"/>
                  </a:prstClr>
                </a:outerShdw>
              </a:effectLst>
            </c:spPr>
          </c:dPt>
          <c:dPt>
            <c:idx val="1"/>
            <c:bubble3D val="0"/>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cat>
            <c:strRef>
              <c:f>Sheet1!$M$70:$M$72</c:f>
              <c:strCache>
                <c:ptCount val="3"/>
                <c:pt idx="0">
                  <c:v>A</c:v>
                </c:pt>
                <c:pt idx="2">
                  <c:v>B</c:v>
                </c:pt>
              </c:strCache>
            </c:strRef>
          </c:cat>
          <c:val>
            <c:numRef>
              <c:f>Sheet1!$N$70:$N$72</c:f>
              <c:numCache>
                <c:formatCode>General</c:formatCode>
                <c:ptCount val="3"/>
                <c:pt idx="0">
                  <c:v>5</c:v>
                </c:pt>
                <c:pt idx="2">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idx val="0"/>
            <c:bubble3D val="0"/>
          </c:dPt>
          <c:dPt>
            <c:idx val="1"/>
            <c:bubble3D val="0"/>
          </c:dPt>
          <c:dPt>
            <c:idx val="2"/>
            <c:bubble3D val="0"/>
            <c:spPr>
              <a:solidFill>
                <a:schemeClr val="accent3"/>
              </a:solidFill>
              <a:ln w="25400">
                <a:solidFill>
                  <a:schemeClr val="bg1"/>
                </a:solidFill>
              </a:ln>
              <a:effectLst>
                <a:outerShdw blurRad="127000" dist="38100" dir="8100000" algn="tr" rotWithShape="0">
                  <a:prstClr val="black">
                    <a:alpha val="40000"/>
                  </a:prstClr>
                </a:outerShdw>
              </a:effectLst>
            </c:spPr>
          </c:dPt>
          <c:cat>
            <c:strRef>
              <c:f>Sheet1!$AF$70:$AF$72</c:f>
              <c:strCache>
                <c:ptCount val="3"/>
                <c:pt idx="0">
                  <c:v>A</c:v>
                </c:pt>
                <c:pt idx="2">
                  <c:v>B</c:v>
                </c:pt>
              </c:strCache>
            </c:strRef>
          </c:cat>
          <c:val>
            <c:numRef>
              <c:f>Sheet1!$AG$70:$AG$72</c:f>
              <c:numCache>
                <c:formatCode>General</c:formatCode>
                <c:ptCount val="3"/>
                <c:pt idx="0">
                  <c:v>23</c:v>
                </c:pt>
                <c:pt idx="2">
                  <c:v>77</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t>2019/1/31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t>‹#›</a:t>
            </a:fld>
            <a:endParaRPr lang="zh-CN" altLang="en-US"/>
          </a:p>
        </p:txBody>
      </p:sp>
    </p:spTree>
    <p:extLst>
      <p:ext uri="{BB962C8B-B14F-4D97-AF65-F5344CB8AC3E}">
        <p14:creationId xmlns:p14="http://schemas.microsoft.com/office/powerpoint/2010/main" val="1317660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a:t>
            </a:fld>
            <a:endParaRPr lang="zh-CN" altLang="en-US"/>
          </a:p>
        </p:txBody>
      </p:sp>
    </p:spTree>
    <p:extLst>
      <p:ext uri="{BB962C8B-B14F-4D97-AF65-F5344CB8AC3E}">
        <p14:creationId xmlns:p14="http://schemas.microsoft.com/office/powerpoint/2010/main" val="545392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864950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extLst>
      <p:ext uri="{BB962C8B-B14F-4D97-AF65-F5344CB8AC3E}">
        <p14:creationId xmlns:p14="http://schemas.microsoft.com/office/powerpoint/2010/main" val="1030014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extLst>
      <p:ext uri="{BB962C8B-B14F-4D97-AF65-F5344CB8AC3E}">
        <p14:creationId xmlns:p14="http://schemas.microsoft.com/office/powerpoint/2010/main" val="15226849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14</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15</a:t>
            </a:fld>
            <a:endParaRPr lang="zh-CN" altLang="en-US"/>
          </a:p>
        </p:txBody>
      </p:sp>
    </p:spTree>
    <p:extLst>
      <p:ext uri="{BB962C8B-B14F-4D97-AF65-F5344CB8AC3E}">
        <p14:creationId xmlns:p14="http://schemas.microsoft.com/office/powerpoint/2010/main" val="40641691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16</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17</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18</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extLst>
      <p:ext uri="{BB962C8B-B14F-4D97-AF65-F5344CB8AC3E}">
        <p14:creationId xmlns:p14="http://schemas.microsoft.com/office/powerpoint/2010/main" val="4107310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14348055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21</a:t>
            </a:fld>
            <a:endParaRPr lang="zh-CN" altLang="en-US"/>
          </a:p>
        </p:txBody>
      </p:sp>
    </p:spTree>
    <p:extLst>
      <p:ext uri="{BB962C8B-B14F-4D97-AF65-F5344CB8AC3E}">
        <p14:creationId xmlns:p14="http://schemas.microsoft.com/office/powerpoint/2010/main" val="2486250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10300143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3745112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4051696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27</a:t>
            </a:fld>
            <a:endParaRPr lang="zh-CN" altLang="en-US"/>
          </a:p>
        </p:txBody>
      </p:sp>
    </p:spTree>
    <p:extLst>
      <p:ext uri="{BB962C8B-B14F-4D97-AF65-F5344CB8AC3E}">
        <p14:creationId xmlns:p14="http://schemas.microsoft.com/office/powerpoint/2010/main" val="715437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2136250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8</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9</a:t>
            </a:fld>
            <a:endParaRPr lang="zh-CN" altLang="en-US"/>
          </a:p>
        </p:txBody>
      </p:sp>
    </p:spTree>
    <p:extLst>
      <p:ext uri="{BB962C8B-B14F-4D97-AF65-F5344CB8AC3E}">
        <p14:creationId xmlns:p14="http://schemas.microsoft.com/office/powerpoint/2010/main" val="1236957882"/>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email">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6032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0007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67257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59597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66189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17509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9921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4666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0713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email">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3F3F3"/>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cxnSp>
        <p:nvCxnSpPr>
          <p:cNvPr id="3" name="直接连接符 2"/>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251520" y="208003"/>
            <a:ext cx="432048" cy="419531"/>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10" name="矩形 9"/>
          <p:cNvSpPr/>
          <p:nvPr userDrawn="1"/>
        </p:nvSpPr>
        <p:spPr>
          <a:xfrm>
            <a:off x="7380312" y="480399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c</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2019/1/31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4276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9549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2019/1/31</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 id="2147483657" r:id="rId5"/>
    <p:sldLayoutId id="2147483658" r:id="rId6"/>
    <p:sldLayoutId id="2147483659" r:id="rId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05400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chart" Target="../charts/chart3.xml"/><Relationship Id="rId4" Type="http://schemas.openxmlformats.org/officeDocument/2006/relationships/chart" Target="../charts/char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54" name="矩形 53"/>
          <p:cNvSpPr/>
          <p:nvPr/>
        </p:nvSpPr>
        <p:spPr>
          <a:xfrm>
            <a:off x="0" y="2787774"/>
            <a:ext cx="9144000" cy="1656184"/>
          </a:xfrm>
          <a:prstGeom prst="rect">
            <a:avLst/>
          </a:prstGeom>
          <a:solidFill>
            <a:schemeClr val="accent4">
              <a:lumMod val="20000"/>
              <a:lumOff val="80000"/>
              <a:alpha val="82000"/>
            </a:schemeClr>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 Box 2"/>
          <p:cNvSpPr txBox="1">
            <a:spLocks noChangeArrowheads="1"/>
          </p:cNvSpPr>
          <p:nvPr/>
        </p:nvSpPr>
        <p:spPr bwMode="auto">
          <a:xfrm>
            <a:off x="1645216" y="3075806"/>
            <a:ext cx="5879112" cy="646331"/>
          </a:xfrm>
          <a:prstGeom prst="rect">
            <a:avLst/>
          </a:prstGeom>
          <a:noFill/>
          <a:ln w="9525">
            <a:noFill/>
            <a:miter lim="800000"/>
            <a:headEnd/>
            <a:tailEnd/>
          </a:ln>
        </p:spPr>
        <p:txBody>
          <a:bodyPr wrap="square">
            <a:spAutoFit/>
          </a:bodyPr>
          <a:lstStyle/>
          <a:p>
            <a:pPr algn="ctr"/>
            <a:r>
              <a:rPr lang="zh-CN" altLang="en-US" sz="3600" b="1" dirty="0" smtClean="0">
                <a:solidFill>
                  <a:schemeClr val="accent1"/>
                </a:solidFill>
                <a:latin typeface="微软雅黑" pitchFamily="34" charset="-122"/>
                <a:ea typeface="微软雅黑" pitchFamily="34" charset="-122"/>
              </a:rPr>
              <a:t>工作</a:t>
            </a:r>
            <a:r>
              <a:rPr lang="zh-CN" altLang="en-US" sz="3600" b="1" dirty="0">
                <a:solidFill>
                  <a:schemeClr val="accent1"/>
                </a:solidFill>
                <a:latin typeface="微软雅黑" pitchFamily="34" charset="-122"/>
                <a:ea typeface="微软雅黑" pitchFamily="34" charset="-122"/>
              </a:rPr>
              <a:t>计划</a:t>
            </a:r>
            <a:r>
              <a:rPr lang="en-US" altLang="zh-CN" sz="3600" b="1" dirty="0" smtClean="0">
                <a:solidFill>
                  <a:schemeClr val="accent1"/>
                </a:solidFill>
                <a:latin typeface="微软雅黑" pitchFamily="34" charset="-122"/>
                <a:ea typeface="微软雅黑" pitchFamily="34" charset="-122"/>
              </a:rPr>
              <a:t>PPT</a:t>
            </a:r>
            <a:r>
              <a:rPr lang="zh-CN" altLang="en-US" sz="3600" b="1" dirty="0" smtClean="0">
                <a:solidFill>
                  <a:schemeClr val="accent1"/>
                </a:solidFill>
                <a:latin typeface="微软雅黑" pitchFamily="34" charset="-122"/>
                <a:ea typeface="微软雅黑" pitchFamily="34" charset="-122"/>
              </a:rPr>
              <a:t>模板</a:t>
            </a:r>
            <a:endParaRPr lang="en-US" altLang="zh-CN" sz="3600" dirty="0">
              <a:solidFill>
                <a:schemeClr val="accent1"/>
              </a:solidFill>
              <a:latin typeface="微软雅黑" pitchFamily="34" charset="-122"/>
              <a:ea typeface="微软雅黑" pitchFamily="34" charset="-122"/>
            </a:endParaRPr>
          </a:p>
        </p:txBody>
      </p:sp>
      <p:sp>
        <p:nvSpPr>
          <p:cNvPr id="69" name="Text Box 2"/>
          <p:cNvSpPr txBox="1">
            <a:spLocks noChangeArrowheads="1"/>
          </p:cNvSpPr>
          <p:nvPr/>
        </p:nvSpPr>
        <p:spPr bwMode="auto">
          <a:xfrm>
            <a:off x="2444619" y="3950935"/>
            <a:ext cx="4271092" cy="276999"/>
          </a:xfrm>
          <a:prstGeom prst="rect">
            <a:avLst/>
          </a:prstGeom>
          <a:noFill/>
          <a:ln w="9525">
            <a:noFill/>
            <a:miter lim="800000"/>
            <a:headEnd/>
            <a:tailEnd/>
          </a:ln>
        </p:spPr>
        <p:txBody>
          <a:bodyPr wrap="square">
            <a:spAutoFit/>
          </a:bodyPr>
          <a:lstStyle/>
          <a:p>
            <a:pPr algn="ctr"/>
            <a:r>
              <a:rPr lang="zh-CN" altLang="en-US" sz="1200" dirty="0" smtClean="0">
                <a:solidFill>
                  <a:schemeClr val="accent1"/>
                </a:solidFill>
                <a:latin typeface="微软雅黑" pitchFamily="34" charset="-122"/>
                <a:ea typeface="微软雅黑" pitchFamily="34" charset="-122"/>
              </a:rPr>
              <a:t>适用于年终总结</a:t>
            </a:r>
            <a:r>
              <a:rPr lang="en-US" altLang="zh-CN" sz="1200" dirty="0" smtClean="0">
                <a:solidFill>
                  <a:schemeClr val="accent1"/>
                </a:solidFill>
                <a:latin typeface="微软雅黑" pitchFamily="34" charset="-122"/>
                <a:ea typeface="微软雅黑" pitchFamily="34" charset="-122"/>
              </a:rPr>
              <a:t>/</a:t>
            </a:r>
            <a:r>
              <a:rPr lang="zh-CN" altLang="en-US" sz="1200" dirty="0" smtClean="0">
                <a:solidFill>
                  <a:schemeClr val="accent1"/>
                </a:solidFill>
                <a:latin typeface="微软雅黑" pitchFamily="34" charset="-122"/>
                <a:ea typeface="微软雅黑" pitchFamily="34" charset="-122"/>
              </a:rPr>
              <a:t>工作计划</a:t>
            </a:r>
            <a:r>
              <a:rPr lang="en-US" altLang="zh-CN" sz="1200" dirty="0" smtClean="0">
                <a:solidFill>
                  <a:schemeClr val="accent1"/>
                </a:solidFill>
                <a:latin typeface="微软雅黑" pitchFamily="34" charset="-122"/>
                <a:ea typeface="微软雅黑" pitchFamily="34" charset="-122"/>
              </a:rPr>
              <a:t>/</a:t>
            </a:r>
            <a:r>
              <a:rPr lang="zh-CN" altLang="en-US" sz="1200" dirty="0" smtClean="0">
                <a:solidFill>
                  <a:schemeClr val="accent1"/>
                </a:solidFill>
                <a:latin typeface="微软雅黑" pitchFamily="34" charset="-122"/>
                <a:ea typeface="微软雅黑" pitchFamily="34" charset="-122"/>
              </a:rPr>
              <a:t>述职报告</a:t>
            </a:r>
            <a:r>
              <a:rPr lang="en-US" altLang="zh-CN" sz="1200" dirty="0" smtClean="0">
                <a:solidFill>
                  <a:schemeClr val="accent1"/>
                </a:solidFill>
                <a:latin typeface="微软雅黑" pitchFamily="34" charset="-122"/>
                <a:ea typeface="微软雅黑" pitchFamily="34" charset="-122"/>
              </a:rPr>
              <a:t>/</a:t>
            </a:r>
            <a:r>
              <a:rPr lang="zh-CN" altLang="en-US" sz="1200" dirty="0" smtClean="0">
                <a:solidFill>
                  <a:schemeClr val="accent1"/>
                </a:solidFill>
                <a:latin typeface="微软雅黑" pitchFamily="34" charset="-122"/>
                <a:ea typeface="微软雅黑" pitchFamily="34" charset="-122"/>
              </a:rPr>
              <a:t>策划方案等</a:t>
            </a:r>
            <a:endParaRPr lang="nl-NL" altLang="zh-CN" sz="1200" dirty="0">
              <a:solidFill>
                <a:schemeClr val="accent1"/>
              </a:solidFill>
              <a:latin typeface="微软雅黑" pitchFamily="34" charset="-122"/>
              <a:ea typeface="微软雅黑" pitchFamily="34" charset="-122"/>
            </a:endParaRPr>
          </a:p>
        </p:txBody>
      </p:sp>
      <p:grpSp>
        <p:nvGrpSpPr>
          <p:cNvPr id="23" name="组合 22"/>
          <p:cNvGrpSpPr/>
          <p:nvPr/>
        </p:nvGrpSpPr>
        <p:grpSpPr>
          <a:xfrm>
            <a:off x="2100868" y="3875182"/>
            <a:ext cx="4942263" cy="46281"/>
            <a:chOff x="2054384" y="3643262"/>
            <a:chExt cx="4942263" cy="46281"/>
          </a:xfrm>
        </p:grpSpPr>
        <p:grpSp>
          <p:nvGrpSpPr>
            <p:cNvPr id="67" name="组合 66"/>
            <p:cNvGrpSpPr/>
            <p:nvPr/>
          </p:nvGrpSpPr>
          <p:grpSpPr>
            <a:xfrm>
              <a:off x="2054384" y="3643262"/>
              <a:ext cx="4919404" cy="45719"/>
              <a:chOff x="2010494" y="4118060"/>
              <a:chExt cx="4919404" cy="45719"/>
            </a:xfrm>
          </p:grpSpPr>
          <p:cxnSp>
            <p:nvCxnSpPr>
              <p:cNvPr id="59" name="直接连接符 58"/>
              <p:cNvCxnSpPr/>
              <p:nvPr/>
            </p:nvCxnSpPr>
            <p:spPr>
              <a:xfrm>
                <a:off x="2033354" y="4140342"/>
                <a:ext cx="48965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2010494" y="4118060"/>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85" name="椭圆 84"/>
            <p:cNvSpPr/>
            <p:nvPr/>
          </p:nvSpPr>
          <p:spPr>
            <a:xfrm>
              <a:off x="6950928" y="3643824"/>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pic>
        <p:nvPicPr>
          <p:cNvPr id="3" name="图片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99591" y="2643758"/>
            <a:ext cx="1080121" cy="2088232"/>
          </a:xfrm>
          <a:prstGeom prst="rect">
            <a:avLst/>
          </a:prstGeom>
        </p:spPr>
      </p:pic>
      <p:pic>
        <p:nvPicPr>
          <p:cNvPr id="15" name="图片 1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71599" y="1131590"/>
            <a:ext cx="7056785" cy="1656184"/>
          </a:xfrm>
          <a:prstGeom prst="rect">
            <a:avLst/>
          </a:prstGeom>
        </p:spPr>
      </p:pic>
    </p:spTree>
    <p:extLst>
      <p:ext uri="{BB962C8B-B14F-4D97-AF65-F5344CB8AC3E}">
        <p14:creationId xmlns:p14="http://schemas.microsoft.com/office/powerpoint/2010/main" val="390086518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37"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barn(outVertical)">
                                      <p:cBhvr>
                                        <p:cTn id="19" dur="500"/>
                                        <p:tgtEl>
                                          <p:spTgt spid="54"/>
                                        </p:tgtEl>
                                      </p:cBhvr>
                                    </p:animEffect>
                                  </p:childTnLst>
                                </p:cTn>
                              </p:par>
                            </p:childTnLst>
                          </p:cTn>
                        </p:par>
                        <p:par>
                          <p:cTn id="20" fill="hold">
                            <p:stCondLst>
                              <p:cond delay="2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57"/>
                                        </p:tgtEl>
                                        <p:attrNameLst>
                                          <p:attrName>style.visibility</p:attrName>
                                        </p:attrNameLst>
                                      </p:cBhvr>
                                      <p:to>
                                        <p:strVal val="visible"/>
                                      </p:to>
                                    </p:set>
                                    <p:anim calcmode="lin" valueType="num">
                                      <p:cBhvr>
                                        <p:cTn id="23" dur="8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4" dur="800" fill="hold"/>
                                        <p:tgtEl>
                                          <p:spTgt spid="57"/>
                                        </p:tgtEl>
                                        <p:attrNameLst>
                                          <p:attrName>ppt_y</p:attrName>
                                        </p:attrNameLst>
                                      </p:cBhvr>
                                      <p:tavLst>
                                        <p:tav tm="0">
                                          <p:val>
                                            <p:strVal val="#ppt_y"/>
                                          </p:val>
                                        </p:tav>
                                        <p:tav tm="100000">
                                          <p:val>
                                            <p:strVal val="#ppt_y"/>
                                          </p:val>
                                        </p:tav>
                                      </p:tavLst>
                                    </p:anim>
                                    <p:anim calcmode="lin" valueType="num">
                                      <p:cBhvr>
                                        <p:cTn id="25" dur="8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26" dur="8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27" dur="800" tmFilter="0,0; .5, 1; 1, 1"/>
                                        <p:tgtEl>
                                          <p:spTgt spid="57"/>
                                        </p:tgtEl>
                                      </p:cBhvr>
                                    </p:animEffect>
                                  </p:childTnLst>
                                </p:cTn>
                              </p:par>
                            </p:childTnLst>
                          </p:cTn>
                        </p:par>
                        <p:par>
                          <p:cTn id="28" fill="hold">
                            <p:stCondLst>
                              <p:cond delay="3940"/>
                            </p:stCondLst>
                            <p:childTnLst>
                              <p:par>
                                <p:cTn id="29" presetID="16" presetClass="entr" presetSubtype="21"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barn(inVertical)">
                                      <p:cBhvr>
                                        <p:cTn id="31" dur="500"/>
                                        <p:tgtEl>
                                          <p:spTgt spid="23"/>
                                        </p:tgtEl>
                                      </p:cBhvr>
                                    </p:animEffect>
                                  </p:childTnLst>
                                </p:cTn>
                              </p:par>
                            </p:childTnLst>
                          </p:cTn>
                        </p:par>
                        <p:par>
                          <p:cTn id="32" fill="hold">
                            <p:stCondLst>
                              <p:cond delay="444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69"/>
                                        </p:tgtEl>
                                        <p:attrNameLst>
                                          <p:attrName>style.visibility</p:attrName>
                                        </p:attrNameLst>
                                      </p:cBhvr>
                                      <p:to>
                                        <p:strVal val="visible"/>
                                      </p:to>
                                    </p:set>
                                    <p:anim calcmode="lin" valueType="num">
                                      <p:cBhvr>
                                        <p:cTn id="35" dur="500" fill="hold"/>
                                        <p:tgtEl>
                                          <p:spTgt spid="69"/>
                                        </p:tgtEl>
                                        <p:attrNameLst>
                                          <p:attrName>ppt_w</p:attrName>
                                        </p:attrNameLst>
                                      </p:cBhvr>
                                      <p:tavLst>
                                        <p:tav tm="0">
                                          <p:val>
                                            <p:fltVal val="0"/>
                                          </p:val>
                                        </p:tav>
                                        <p:tav tm="100000">
                                          <p:val>
                                            <p:strVal val="#ppt_w"/>
                                          </p:val>
                                        </p:tav>
                                      </p:tavLst>
                                    </p:anim>
                                    <p:anim calcmode="lin" valueType="num">
                                      <p:cBhvr>
                                        <p:cTn id="36" dur="500" fill="hold"/>
                                        <p:tgtEl>
                                          <p:spTgt spid="69"/>
                                        </p:tgtEl>
                                        <p:attrNameLst>
                                          <p:attrName>ppt_h</p:attrName>
                                        </p:attrNameLst>
                                      </p:cBhvr>
                                      <p:tavLst>
                                        <p:tav tm="0">
                                          <p:val>
                                            <p:fltVal val="0"/>
                                          </p:val>
                                        </p:tav>
                                        <p:tav tm="100000">
                                          <p:val>
                                            <p:strVal val="#ppt_h"/>
                                          </p:val>
                                        </p:tav>
                                      </p:tavLst>
                                    </p:anim>
                                    <p:animEffect transition="in" filter="fade">
                                      <p:cBhvr>
                                        <p:cTn id="37" dur="500"/>
                                        <p:tgtEl>
                                          <p:spTgt spid="69"/>
                                        </p:tgtEl>
                                      </p:cBhvr>
                                    </p:animEffect>
                                  </p:childTnLst>
                                </p:cTn>
                              </p:par>
                            </p:childTnLst>
                          </p:cTn>
                        </p:par>
                        <p:par>
                          <p:cTn id="38" fill="hold">
                            <p:stCondLst>
                              <p:cond delay="6040"/>
                            </p:stCondLst>
                            <p:childTnLst>
                              <p:par>
                                <p:cTn id="39" presetID="53" presetClass="entr" presetSubtype="16"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7" grpId="0"/>
      <p:bldP spid="6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717" y="33806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24783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5583" y="337324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386" y="215928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21832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208" y="1952292"/>
            <a:ext cx="817690" cy="714916"/>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387742"/>
            <a:ext cx="817690" cy="714917"/>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7028" y="3023238"/>
            <a:ext cx="817690" cy="714917"/>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231" y="3014501"/>
            <a:ext cx="817690" cy="714917"/>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033" y="1923678"/>
            <a:ext cx="817690" cy="714916"/>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05958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3" name="矩形 47"/>
          <p:cNvSpPr>
            <a:spLocks noChangeArrowheads="1"/>
          </p:cNvSpPr>
          <p:nvPr/>
        </p:nvSpPr>
        <p:spPr bwMode="auto">
          <a:xfrm>
            <a:off x="1331640" y="130769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4" name="矩形 73"/>
          <p:cNvSpPr/>
          <p:nvPr/>
        </p:nvSpPr>
        <p:spPr>
          <a:xfrm>
            <a:off x="1681203" y="200184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5" name="矩形 47"/>
          <p:cNvSpPr>
            <a:spLocks noChangeArrowheads="1"/>
          </p:cNvSpPr>
          <p:nvPr/>
        </p:nvSpPr>
        <p:spPr bwMode="auto">
          <a:xfrm>
            <a:off x="942340" y="224995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6" name="矩形 75"/>
          <p:cNvSpPr/>
          <p:nvPr/>
        </p:nvSpPr>
        <p:spPr>
          <a:xfrm>
            <a:off x="1660401" y="3125138"/>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7" name="矩形 47"/>
          <p:cNvSpPr>
            <a:spLocks noChangeArrowheads="1"/>
          </p:cNvSpPr>
          <p:nvPr/>
        </p:nvSpPr>
        <p:spPr bwMode="auto">
          <a:xfrm>
            <a:off x="921537" y="3373249"/>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8" name="矩形 77"/>
          <p:cNvSpPr/>
          <p:nvPr/>
        </p:nvSpPr>
        <p:spPr>
          <a:xfrm>
            <a:off x="6361016" y="1628331"/>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9" name="矩形 47"/>
          <p:cNvSpPr>
            <a:spLocks noChangeArrowheads="1"/>
          </p:cNvSpPr>
          <p:nvPr/>
        </p:nvSpPr>
        <p:spPr bwMode="auto">
          <a:xfrm>
            <a:off x="6380670" y="1887161"/>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0" name="矩形 79"/>
          <p:cNvSpPr/>
          <p:nvPr/>
        </p:nvSpPr>
        <p:spPr>
          <a:xfrm>
            <a:off x="6382865" y="2921879"/>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395300" y="3180710"/>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2" name="矩形 81"/>
          <p:cNvSpPr/>
          <p:nvPr/>
        </p:nvSpPr>
        <p:spPr>
          <a:xfrm>
            <a:off x="5678017" y="3897091"/>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3" name="矩形 47"/>
          <p:cNvSpPr>
            <a:spLocks noChangeArrowheads="1"/>
          </p:cNvSpPr>
          <p:nvPr/>
        </p:nvSpPr>
        <p:spPr bwMode="auto">
          <a:xfrm>
            <a:off x="5697675" y="415592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84" name="组合 83"/>
          <p:cNvGrpSpPr/>
          <p:nvPr/>
        </p:nvGrpSpPr>
        <p:grpSpPr>
          <a:xfrm flipH="1">
            <a:off x="5748086" y="1783021"/>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rPr>
                <a:t>添加标题</a:t>
              </a:r>
              <a:endParaRPr lang="zh-CN" altLang="en-US" sz="2200" b="1" dirty="0">
                <a:solidFill>
                  <a:schemeClr val="bg1"/>
                </a:solidFill>
                <a:latin typeface="微软雅黑" panose="020B0503020204020204" pitchFamily="34" charset="-122"/>
                <a:ea typeface="微软雅黑" panose="020B0503020204020204" pitchFamily="34" charset="-122"/>
              </a:endParaRPr>
            </a:p>
          </p:txBody>
        </p:sp>
      </p:grpSp>
      <p:sp>
        <p:nvSpPr>
          <p:cNvPr id="90" name="TextBox 8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69" name="组合 68"/>
          <p:cNvGrpSpPr/>
          <p:nvPr/>
        </p:nvGrpSpPr>
        <p:grpSpPr>
          <a:xfrm>
            <a:off x="4119540" y="3538778"/>
            <a:ext cx="817690" cy="714916"/>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6311723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26" name="TextBox 25"/>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27" name="TextBox 26"/>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7" name="TextBox 36"/>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8" name="矩形 37"/>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47" name="矩形 46"/>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2866122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25" name="组合 32"/>
          <p:cNvGrpSpPr>
            <a:grpSpLocks/>
          </p:cNvGrpSpPr>
          <p:nvPr/>
        </p:nvGrpSpPr>
        <p:grpSpPr bwMode="auto">
          <a:xfrm>
            <a:off x="-108519" y="2506191"/>
            <a:ext cx="2967608" cy="506412"/>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1" name="椭圆 35"/>
          <p:cNvSpPr>
            <a:spLocks noChangeArrowheads="1"/>
          </p:cNvSpPr>
          <p:nvPr/>
        </p:nvSpPr>
        <p:spPr bwMode="auto">
          <a:xfrm>
            <a:off x="1360488" y="1191741"/>
            <a:ext cx="1060450" cy="1060450"/>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grpSp>
        <p:nvGrpSpPr>
          <p:cNvPr id="52" name="组合 36"/>
          <p:cNvGrpSpPr>
            <a:grpSpLocks/>
          </p:cNvGrpSpPr>
          <p:nvPr/>
        </p:nvGrpSpPr>
        <p:grpSpPr bwMode="auto">
          <a:xfrm flipV="1">
            <a:off x="2743200" y="2580803"/>
            <a:ext cx="1935163" cy="506413"/>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5" name="椭圆 39"/>
          <p:cNvSpPr>
            <a:spLocks noChangeArrowheads="1"/>
          </p:cNvSpPr>
          <p:nvPr/>
        </p:nvSpPr>
        <p:spPr bwMode="auto">
          <a:xfrm>
            <a:off x="3244850" y="3260253"/>
            <a:ext cx="1060450" cy="1060450"/>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grpSp>
        <p:nvGrpSpPr>
          <p:cNvPr id="56" name="组合 40"/>
          <p:cNvGrpSpPr>
            <a:grpSpLocks/>
          </p:cNvGrpSpPr>
          <p:nvPr/>
        </p:nvGrpSpPr>
        <p:grpSpPr bwMode="auto">
          <a:xfrm>
            <a:off x="4565650" y="2506191"/>
            <a:ext cx="1936750" cy="506412"/>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9" name="椭圆 43"/>
          <p:cNvSpPr>
            <a:spLocks noChangeArrowheads="1"/>
          </p:cNvSpPr>
          <p:nvPr/>
        </p:nvSpPr>
        <p:spPr bwMode="auto">
          <a:xfrm>
            <a:off x="5003800" y="1191741"/>
            <a:ext cx="1060450" cy="1060450"/>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sp>
        <p:nvSpPr>
          <p:cNvPr id="60" name="椭圆 45"/>
          <p:cNvSpPr>
            <a:spLocks noChangeArrowheads="1"/>
          </p:cNvSpPr>
          <p:nvPr/>
        </p:nvSpPr>
        <p:spPr bwMode="auto">
          <a:xfrm>
            <a:off x="6823075" y="3260253"/>
            <a:ext cx="1060450" cy="1060450"/>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sp>
        <p:nvSpPr>
          <p:cNvPr id="61"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微软雅黑" pitchFamily="34" charset="-122"/>
                <a:ea typeface="微软雅黑" pitchFamily="34" charset="-122"/>
                <a:sym typeface="微软雅黑" pitchFamily="34" charset="-122"/>
              </a:rPr>
              <a:t>输入文本内容</a:t>
            </a:r>
            <a:endParaRPr lang="zh-CN" altLang="en-US" sz="1200" b="1" dirty="0">
              <a:solidFill>
                <a:schemeClr val="bg1"/>
              </a:solidFill>
              <a:latin typeface="微软雅黑" pitchFamily="34" charset="-122"/>
              <a:ea typeface="微软雅黑" pitchFamily="34" charset="-122"/>
              <a:sym typeface="微软雅黑" pitchFamily="34" charset="-122"/>
            </a:endParaRPr>
          </a:p>
        </p:txBody>
      </p:sp>
      <p:sp>
        <p:nvSpPr>
          <p:cNvPr id="64"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6384924" y="2580802"/>
            <a:ext cx="2867595" cy="506414"/>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69"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tx1">
                    <a:lumMod val="75000"/>
                    <a:lumOff val="25000"/>
                  </a:schemeClr>
                </a:solidFill>
                <a:latin typeface="微软雅黑" pitchFamily="34" charset="-122"/>
                <a:ea typeface="微软雅黑" pitchFamily="34" charset="-122"/>
                <a:sym typeface="微软雅黑" pitchFamily="34" charset="-122"/>
              </a:rPr>
              <a:t>添加标题内容</a:t>
            </a:r>
            <a:endPar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2"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添加标题</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77"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35198791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8"/>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algn="ct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第二季度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8"/>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第一季度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8"/>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第四季度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8"/>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第三季度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00333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59"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1187624" y="281563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2968994" y="281563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2" name="矩形 47"/>
          <p:cNvSpPr>
            <a:spLocks noChangeArrowheads="1"/>
          </p:cNvSpPr>
          <p:nvPr/>
        </p:nvSpPr>
        <p:spPr bwMode="auto">
          <a:xfrm>
            <a:off x="4788025" y="281563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0"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4" name="矩形 47"/>
          <p:cNvSpPr>
            <a:spLocks noChangeArrowheads="1"/>
          </p:cNvSpPr>
          <p:nvPr/>
        </p:nvSpPr>
        <p:spPr bwMode="auto">
          <a:xfrm>
            <a:off x="6588225" y="281563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21994208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pPr algn="ctr"/>
            <a:r>
              <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03</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277231398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0407" y="2837406"/>
            <a:ext cx="2252381"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4" name="五边形 3"/>
          <p:cNvSpPr/>
          <p:nvPr/>
        </p:nvSpPr>
        <p:spPr>
          <a:xfrm flipH="1">
            <a:off x="2847579" y="3292213"/>
            <a:ext cx="1385210"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5" name="五边形 4"/>
          <p:cNvSpPr/>
          <p:nvPr/>
        </p:nvSpPr>
        <p:spPr>
          <a:xfrm flipH="1">
            <a:off x="2320612" y="3747020"/>
            <a:ext cx="1912176"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6" name="五边形 5"/>
          <p:cNvSpPr/>
          <p:nvPr/>
        </p:nvSpPr>
        <p:spPr>
          <a:xfrm flipH="1">
            <a:off x="1475656" y="4201827"/>
            <a:ext cx="2757132"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73%</a:t>
            </a:r>
            <a:endParaRPr lang="zh-CN" altLang="en-US" sz="1600" b="1" dirty="0">
              <a:solidFill>
                <a:schemeClr val="bg1"/>
              </a:solidFill>
              <a:latin typeface="微软雅黑" pitchFamily="34" charset="-122"/>
              <a:ea typeface="微软雅黑" pitchFamily="34" charset="-122"/>
            </a:endParaRPr>
          </a:p>
        </p:txBody>
      </p:sp>
      <p:sp>
        <p:nvSpPr>
          <p:cNvPr id="9" name="TextBox 160"/>
          <p:cNvSpPr txBox="1"/>
          <p:nvPr/>
        </p:nvSpPr>
        <p:spPr>
          <a:xfrm>
            <a:off x="3595213" y="3333742"/>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30%</a:t>
            </a:r>
            <a:endParaRPr lang="zh-CN" altLang="en-US" sz="1600" b="1" dirty="0">
              <a:solidFill>
                <a:schemeClr val="bg1"/>
              </a:solidFill>
              <a:latin typeface="微软雅黑" pitchFamily="34" charset="-122"/>
              <a:ea typeface="微软雅黑" pitchFamily="34" charset="-122"/>
            </a:endParaRPr>
          </a:p>
        </p:txBody>
      </p:sp>
      <p:sp>
        <p:nvSpPr>
          <p:cNvPr id="10" name="TextBox 161"/>
          <p:cNvSpPr txBox="1"/>
          <p:nvPr/>
        </p:nvSpPr>
        <p:spPr>
          <a:xfrm>
            <a:off x="3595214" y="3788609"/>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50%</a:t>
            </a:r>
            <a:endParaRPr lang="zh-CN" altLang="en-US" sz="1600" b="1" dirty="0">
              <a:solidFill>
                <a:schemeClr val="bg1"/>
              </a:solidFill>
              <a:latin typeface="微软雅黑" pitchFamily="34" charset="-122"/>
              <a:ea typeface="微软雅黑" pitchFamily="34" charset="-122"/>
            </a:endParaRPr>
          </a:p>
        </p:txBody>
      </p:sp>
      <p:sp>
        <p:nvSpPr>
          <p:cNvPr id="11" name="TextBox 162"/>
          <p:cNvSpPr txBox="1"/>
          <p:nvPr/>
        </p:nvSpPr>
        <p:spPr>
          <a:xfrm>
            <a:off x="3614451" y="4247864"/>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75%</a:t>
            </a:r>
            <a:endParaRPr lang="zh-CN" altLang="en-US" sz="1600" b="1" dirty="0">
              <a:solidFill>
                <a:schemeClr val="bg1"/>
              </a:solidFill>
              <a:latin typeface="微软雅黑" pitchFamily="34" charset="-122"/>
              <a:ea typeface="微软雅黑" pitchFamily="34" charset="-122"/>
            </a:endParaRPr>
          </a:p>
        </p:txBody>
      </p:sp>
      <p:sp>
        <p:nvSpPr>
          <p:cNvPr id="12" name="五边形 11"/>
          <p:cNvSpPr/>
          <p:nvPr/>
        </p:nvSpPr>
        <p:spPr>
          <a:xfrm>
            <a:off x="4959426" y="2839397"/>
            <a:ext cx="1149664"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3" name="五边形 12"/>
          <p:cNvSpPr/>
          <p:nvPr/>
        </p:nvSpPr>
        <p:spPr>
          <a:xfrm>
            <a:off x="4959427" y="3294204"/>
            <a:ext cx="2170277"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4" name="五边形 13"/>
          <p:cNvSpPr/>
          <p:nvPr/>
        </p:nvSpPr>
        <p:spPr>
          <a:xfrm>
            <a:off x="4959426" y="3749012"/>
            <a:ext cx="1360817"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5" name="五边形 14"/>
          <p:cNvSpPr/>
          <p:nvPr/>
        </p:nvSpPr>
        <p:spPr>
          <a:xfrm>
            <a:off x="4959426" y="4203818"/>
            <a:ext cx="2900981"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6" name="TextBox 173"/>
          <p:cNvSpPr txBox="1"/>
          <p:nvPr/>
        </p:nvSpPr>
        <p:spPr>
          <a:xfrm>
            <a:off x="5029504" y="288178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20%</a:t>
            </a:r>
            <a:endParaRPr lang="zh-CN" altLang="en-US" sz="1600" b="1" dirty="0">
              <a:solidFill>
                <a:schemeClr val="bg1"/>
              </a:solidFill>
              <a:latin typeface="微软雅黑" pitchFamily="34" charset="-122"/>
              <a:ea typeface="微软雅黑" pitchFamily="34" charset="-122"/>
            </a:endParaRPr>
          </a:p>
        </p:txBody>
      </p:sp>
      <p:sp>
        <p:nvSpPr>
          <p:cNvPr id="17" name="TextBox 174"/>
          <p:cNvSpPr txBox="1"/>
          <p:nvPr/>
        </p:nvSpPr>
        <p:spPr>
          <a:xfrm>
            <a:off x="5029503" y="3329205"/>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56%</a:t>
            </a:r>
            <a:endParaRPr lang="zh-CN" altLang="en-US" sz="1600" b="1" dirty="0">
              <a:solidFill>
                <a:schemeClr val="bg1"/>
              </a:solidFill>
              <a:latin typeface="微软雅黑" pitchFamily="34" charset="-122"/>
              <a:ea typeface="微软雅黑" pitchFamily="34" charset="-122"/>
            </a:endParaRPr>
          </a:p>
        </p:txBody>
      </p:sp>
      <p:sp>
        <p:nvSpPr>
          <p:cNvPr id="18" name="TextBox 175"/>
          <p:cNvSpPr txBox="1"/>
          <p:nvPr/>
        </p:nvSpPr>
        <p:spPr>
          <a:xfrm>
            <a:off x="5029505" y="37886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29%</a:t>
            </a:r>
            <a:endParaRPr lang="zh-CN" altLang="en-US" sz="1600" b="1" dirty="0">
              <a:solidFill>
                <a:schemeClr val="bg1"/>
              </a:solidFill>
              <a:latin typeface="微软雅黑" pitchFamily="34" charset="-122"/>
              <a:ea typeface="微软雅黑" pitchFamily="34" charset="-122"/>
            </a:endParaRPr>
          </a:p>
        </p:txBody>
      </p:sp>
      <p:sp>
        <p:nvSpPr>
          <p:cNvPr id="19" name="TextBox 176"/>
          <p:cNvSpPr txBox="1"/>
          <p:nvPr/>
        </p:nvSpPr>
        <p:spPr>
          <a:xfrm>
            <a:off x="5042237" y="42454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77%</a:t>
            </a:r>
            <a:endParaRPr lang="zh-CN" altLang="en-US" sz="1600" b="1" dirty="0">
              <a:solidFill>
                <a:schemeClr val="bg1"/>
              </a:solidFill>
              <a:latin typeface="微软雅黑" pitchFamily="34" charset="-122"/>
              <a:ea typeface="微软雅黑" pitchFamily="34" charset="-122"/>
            </a:endParaRPr>
          </a:p>
        </p:txBody>
      </p:sp>
      <p:sp>
        <p:nvSpPr>
          <p:cNvPr id="20" name="TextBox 180"/>
          <p:cNvSpPr txBox="1"/>
          <p:nvPr/>
        </p:nvSpPr>
        <p:spPr>
          <a:xfrm>
            <a:off x="4310732" y="291672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项目一</a:t>
            </a:r>
          </a:p>
        </p:txBody>
      </p:sp>
      <p:sp>
        <p:nvSpPr>
          <p:cNvPr id="21" name="TextBox 181"/>
          <p:cNvSpPr txBox="1"/>
          <p:nvPr/>
        </p:nvSpPr>
        <p:spPr>
          <a:xfrm>
            <a:off x="4310732" y="3368305"/>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项目二</a:t>
            </a:r>
          </a:p>
        </p:txBody>
      </p:sp>
      <p:sp>
        <p:nvSpPr>
          <p:cNvPr id="22" name="TextBox 182"/>
          <p:cNvSpPr txBox="1"/>
          <p:nvPr/>
        </p:nvSpPr>
        <p:spPr>
          <a:xfrm>
            <a:off x="4310906" y="3823112"/>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项目三</a:t>
            </a:r>
          </a:p>
        </p:txBody>
      </p:sp>
      <p:sp>
        <p:nvSpPr>
          <p:cNvPr id="23" name="TextBox 183"/>
          <p:cNvSpPr txBox="1"/>
          <p:nvPr/>
        </p:nvSpPr>
        <p:spPr>
          <a:xfrm>
            <a:off x="4310906" y="427991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项目四</a:t>
            </a:r>
          </a:p>
        </p:txBody>
      </p:sp>
      <p:sp>
        <p:nvSpPr>
          <p:cNvPr id="24" name="Oval 4"/>
          <p:cNvSpPr/>
          <p:nvPr/>
        </p:nvSpPr>
        <p:spPr>
          <a:xfrm>
            <a:off x="4957546" y="1131590"/>
            <a:ext cx="838590" cy="790950"/>
          </a:xfrm>
          <a:prstGeom prst="ellipse">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1400" b="1" dirty="0" smtClean="0">
                <a:solidFill>
                  <a:schemeClr val="bg1"/>
                </a:solidFill>
                <a:latin typeface="微软雅黑" pitchFamily="34" charset="-122"/>
                <a:ea typeface="微软雅黑" pitchFamily="34" charset="-122"/>
              </a:rPr>
              <a:t>20XX </a:t>
            </a:r>
            <a:endParaRPr lang="en-US" sz="1400" b="1" dirty="0">
              <a:solidFill>
                <a:schemeClr val="bg1"/>
              </a:solidFill>
              <a:latin typeface="微软雅黑" pitchFamily="34" charset="-122"/>
              <a:ea typeface="微软雅黑" pitchFamily="34" charset="-122"/>
            </a:endParaRPr>
          </a:p>
        </p:txBody>
      </p:sp>
      <p:sp>
        <p:nvSpPr>
          <p:cNvPr id="25" name="Oval 5"/>
          <p:cNvSpPr/>
          <p:nvPr/>
        </p:nvSpPr>
        <p:spPr>
          <a:xfrm>
            <a:off x="3411117" y="1131590"/>
            <a:ext cx="838590" cy="790950"/>
          </a:xfrm>
          <a:prstGeom prst="ellipse">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altLang="zh-CN" sz="1400" b="1" dirty="0" smtClean="0">
                <a:solidFill>
                  <a:schemeClr val="bg1"/>
                </a:solidFill>
                <a:latin typeface="微软雅黑" pitchFamily="34" charset="-122"/>
                <a:ea typeface="微软雅黑" pitchFamily="34" charset="-122"/>
              </a:rPr>
              <a:t>20XX</a:t>
            </a:r>
            <a:endParaRPr lang="en-US" sz="1400" b="1" dirty="0">
              <a:solidFill>
                <a:schemeClr val="bg1"/>
              </a:solidFill>
              <a:latin typeface="微软雅黑" pitchFamily="34" charset="-122"/>
              <a:ea typeface="微软雅黑" pitchFamily="34" charset="-122"/>
            </a:endParaRPr>
          </a:p>
        </p:txBody>
      </p:sp>
      <p:sp>
        <p:nvSpPr>
          <p:cNvPr id="26"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algn="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algn="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30" name="TextBox 2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3901731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cxnSp>
        <p:nvCxnSpPr>
          <p:cNvPr id="28" name="直接连接符 27"/>
          <p:cNvCxnSpPr/>
          <p:nvPr/>
        </p:nvCxnSpPr>
        <p:spPr>
          <a:xfrm flipH="1">
            <a:off x="2822029"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78077"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3700055" y="3169341"/>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3079195"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4320911"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619672" y="3524455"/>
            <a:ext cx="985600" cy="100113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4" name="TextBox 33"/>
          <p:cNvSpPr txBox="1"/>
          <p:nvPr/>
        </p:nvSpPr>
        <p:spPr>
          <a:xfrm>
            <a:off x="1664832" y="370569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3631556" y="2921865"/>
            <a:ext cx="1872208" cy="2674221"/>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Rectangle 11"/>
          <p:cNvSpPr>
            <a:spLocks noChangeArrowheads="1"/>
          </p:cNvSpPr>
          <p:nvPr/>
        </p:nvSpPr>
        <p:spPr bwMode="gray">
          <a:xfrm>
            <a:off x="3836056" y="3523161"/>
            <a:ext cx="1463708" cy="707886"/>
          </a:xfrm>
          <a:prstGeom prst="rect">
            <a:avLst/>
          </a:prstGeom>
          <a:noFill/>
          <a:ln>
            <a:noFill/>
          </a:ln>
          <a:extLst/>
        </p:spPr>
        <p:txBody>
          <a:bodyPr wrap="square">
            <a:spAutoFit/>
          </a:bodyPr>
          <a:lstStyle/>
          <a:p>
            <a:pPr algn="ctr"/>
            <a:r>
              <a:rPr lang="zh-CN" altLang="en-US" sz="2000" b="1" dirty="0" smtClean="0">
                <a:solidFill>
                  <a:schemeClr val="bg1"/>
                </a:solidFill>
                <a:latin typeface="微软雅黑" pitchFamily="34" charset="-122"/>
                <a:ea typeface="微软雅黑" pitchFamily="34" charset="-122"/>
              </a:rPr>
              <a:t>点击添加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标题内容</a:t>
            </a:r>
            <a:endParaRPr lang="zh-CN" altLang="en-US" sz="2000" b="1" dirty="0">
              <a:solidFill>
                <a:schemeClr val="bg1"/>
              </a:solidFill>
              <a:latin typeface="微软雅黑" pitchFamily="34" charset="-122"/>
              <a:ea typeface="微软雅黑" pitchFamily="34" charset="-122"/>
            </a:endParaRPr>
          </a:p>
        </p:txBody>
      </p:sp>
      <p:sp>
        <p:nvSpPr>
          <p:cNvPr id="41" name="椭圆 40"/>
          <p:cNvSpPr/>
          <p:nvPr/>
        </p:nvSpPr>
        <p:spPr>
          <a:xfrm>
            <a:off x="2362264" y="1807401"/>
            <a:ext cx="985600" cy="1001132"/>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42" name="椭圆 41"/>
          <p:cNvSpPr/>
          <p:nvPr/>
        </p:nvSpPr>
        <p:spPr>
          <a:xfrm>
            <a:off x="4090456" y="1155171"/>
            <a:ext cx="985600" cy="100113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68" name="椭圆 67"/>
          <p:cNvSpPr/>
          <p:nvPr/>
        </p:nvSpPr>
        <p:spPr>
          <a:xfrm>
            <a:off x="5746640" y="1861763"/>
            <a:ext cx="985600" cy="1001132"/>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69" name="椭圆 68"/>
          <p:cNvSpPr/>
          <p:nvPr/>
        </p:nvSpPr>
        <p:spPr>
          <a:xfrm>
            <a:off x="6456872" y="3524455"/>
            <a:ext cx="985600" cy="1001132"/>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70" name="TextBox 69"/>
          <p:cNvSpPr txBox="1"/>
          <p:nvPr/>
        </p:nvSpPr>
        <p:spPr>
          <a:xfrm>
            <a:off x="2411760" y="199834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4139952" y="1350727"/>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5796136" y="2041060"/>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6516216" y="3706523"/>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755576" y="1059582"/>
            <a:ext cx="2913592" cy="500137"/>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a:t>
              </a:r>
              <a:r>
                <a:rPr lang="zh-CN" altLang="en-US" dirty="0" smtClean="0"/>
                <a:t>输入</a:t>
              </a:r>
              <a:r>
                <a:rPr lang="zh-CN" altLang="en-US" dirty="0"/>
                <a:t>本</a:t>
              </a:r>
              <a:r>
                <a:rPr lang="zh-CN" altLang="en-US" dirty="0" smtClean="0"/>
                <a:t>页需要详写的文字</a:t>
              </a:r>
              <a:r>
                <a:rPr lang="zh-CN" altLang="en-US" dirty="0"/>
                <a:t>内容，简明扼要</a:t>
              </a:r>
              <a:r>
                <a:rPr lang="zh-CN" altLang="en-US" dirty="0" smtClean="0"/>
                <a:t>，此</a:t>
              </a:r>
              <a:r>
                <a:rPr lang="zh-CN" altLang="en-US" dirty="0"/>
                <a:t>为概念图解，根据您的具体内容酌情修改。</a:t>
              </a:r>
              <a:endParaRPr lang="en-US" altLang="zh-CN" dirty="0"/>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688538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43" name="Group 14"/>
          <p:cNvGrpSpPr/>
          <p:nvPr/>
        </p:nvGrpSpPr>
        <p:grpSpPr>
          <a:xfrm>
            <a:off x="4034357" y="2296724"/>
            <a:ext cx="1061000" cy="1214343"/>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accent3"/>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6" name="Group 12"/>
          <p:cNvGrpSpPr/>
          <p:nvPr/>
        </p:nvGrpSpPr>
        <p:grpSpPr>
          <a:xfrm>
            <a:off x="2672903" y="2452981"/>
            <a:ext cx="1061000" cy="1214343"/>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accent2"/>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9" name="Group 11"/>
          <p:cNvGrpSpPr/>
          <p:nvPr/>
        </p:nvGrpSpPr>
        <p:grpSpPr>
          <a:xfrm>
            <a:off x="1259632" y="2296724"/>
            <a:ext cx="1061000" cy="1214343"/>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2" name="Group 15"/>
          <p:cNvGrpSpPr/>
          <p:nvPr/>
        </p:nvGrpSpPr>
        <p:grpSpPr>
          <a:xfrm>
            <a:off x="5399953" y="2452981"/>
            <a:ext cx="1061000" cy="1214344"/>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accent4"/>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5" name="Group 16"/>
          <p:cNvGrpSpPr/>
          <p:nvPr/>
        </p:nvGrpSpPr>
        <p:grpSpPr>
          <a:xfrm>
            <a:off x="6761407" y="2296724"/>
            <a:ext cx="1061000" cy="1214343"/>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58" name="Text Placeholder 4"/>
          <p:cNvSpPr txBox="1">
            <a:spLocks/>
          </p:cNvSpPr>
          <p:nvPr/>
        </p:nvSpPr>
        <p:spPr>
          <a:xfrm>
            <a:off x="133607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59"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0"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1"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2"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3" name="TextBox 62"/>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4" name="TextBox 63"/>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5" name="TextBox 64"/>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6" name="TextBox 65"/>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7" name="TextBox 66"/>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2381609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pPr algn="ctr"/>
            <a:r>
              <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04</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359748524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endParaRPr lang="zh-CN" altLang="en-US" sz="1900">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2843808" y="2248353"/>
            <a:ext cx="1540705" cy="120611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37" name="组合 36"/>
          <p:cNvGrpSpPr>
            <a:grpSpLocks/>
          </p:cNvGrpSpPr>
          <p:nvPr/>
        </p:nvGrpSpPr>
        <p:grpSpPr bwMode="auto">
          <a:xfrm>
            <a:off x="4637716" y="2248351"/>
            <a:ext cx="1540704" cy="1206112"/>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2" name="组合 41"/>
          <p:cNvGrpSpPr>
            <a:grpSpLocks/>
          </p:cNvGrpSpPr>
          <p:nvPr/>
        </p:nvGrpSpPr>
        <p:grpSpPr bwMode="auto">
          <a:xfrm>
            <a:off x="6429017" y="2248354"/>
            <a:ext cx="1540705" cy="120611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7" name="组合 40"/>
          <p:cNvGrpSpPr>
            <a:grpSpLocks/>
          </p:cNvGrpSpPr>
          <p:nvPr/>
        </p:nvGrpSpPr>
        <p:grpSpPr bwMode="auto">
          <a:xfrm>
            <a:off x="1043608" y="2248352"/>
            <a:ext cx="1540705" cy="1206112"/>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endParaRPr lang="zh-CN" altLang="en-US" sz="1400">
                <a:solidFill>
                  <a:schemeClr val="bg1"/>
                </a:solidFill>
                <a:latin typeface="微软雅黑" pitchFamily="34" charset="-122"/>
                <a:ea typeface="微软雅黑" pitchFamily="34" charset="-122"/>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smtClean="0">
                  <a:solidFill>
                    <a:schemeClr val="bg1"/>
                  </a:solidFill>
                  <a:latin typeface="微软雅黑" pitchFamily="34" charset="-122"/>
                  <a:ea typeface="微软雅黑" pitchFamily="34" charset="-122"/>
                </a:rPr>
                <a:t>点击添加</a:t>
              </a:r>
              <a:endParaRPr lang="en-US" altLang="zh-CN" sz="1400" b="1" dirty="0" smtClean="0">
                <a:solidFill>
                  <a:schemeClr val="bg1"/>
                </a:solidFill>
                <a:latin typeface="微软雅黑" pitchFamily="34" charset="-122"/>
                <a:ea typeface="微软雅黑" pitchFamily="34" charset="-122"/>
              </a:endParaRPr>
            </a:p>
            <a:p>
              <a:pPr algn="ctr" eaLnBrk="1" hangingPunct="1"/>
              <a:r>
                <a:rPr lang="zh-CN" altLang="en-US" sz="1400" b="1" dirty="0" smtClean="0">
                  <a:solidFill>
                    <a:schemeClr val="bg1"/>
                  </a:solidFill>
                  <a:latin typeface="微软雅黑" pitchFamily="34" charset="-122"/>
                  <a:ea typeface="微软雅黑" pitchFamily="34" charset="-122"/>
                </a:rPr>
                <a:t>文本内容</a:t>
              </a:r>
              <a:endParaRPr lang="zh-CN" altLang="en-US" sz="1400" b="1" dirty="0">
                <a:solidFill>
                  <a:schemeClr val="bg1"/>
                </a:solidFill>
                <a:latin typeface="微软雅黑" pitchFamily="34" charset="-122"/>
                <a:ea typeface="微软雅黑" pitchFamily="34" charset="-122"/>
              </a:endParaRP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4" name="Rectangle 28"/>
          <p:cNvSpPr>
            <a:spLocks noChangeArrowheads="1"/>
          </p:cNvSpPr>
          <p:nvPr/>
        </p:nvSpPr>
        <p:spPr bwMode="auto">
          <a:xfrm>
            <a:off x="2773748"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Rectangle 28"/>
          <p:cNvSpPr>
            <a:spLocks noChangeArrowheads="1"/>
          </p:cNvSpPr>
          <p:nvPr/>
        </p:nvSpPr>
        <p:spPr bwMode="auto">
          <a:xfrm>
            <a:off x="955954"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7" name="Rectangle 28"/>
          <p:cNvSpPr>
            <a:spLocks noChangeArrowheads="1"/>
          </p:cNvSpPr>
          <p:nvPr/>
        </p:nvSpPr>
        <p:spPr bwMode="auto">
          <a:xfrm>
            <a:off x="4502001"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9" name="Rectangle 28"/>
          <p:cNvSpPr>
            <a:spLocks noChangeArrowheads="1"/>
          </p:cNvSpPr>
          <p:nvPr/>
        </p:nvSpPr>
        <p:spPr bwMode="auto">
          <a:xfrm>
            <a:off x="6391922"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2708738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4"/>
          <p:cNvSpPr txBox="1">
            <a:spLocks/>
          </p:cNvSpPr>
          <p:nvPr/>
        </p:nvSpPr>
        <p:spPr>
          <a:xfrm>
            <a:off x="611560" y="346774"/>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2400" b="1" dirty="0" smtClean="0">
                <a:solidFill>
                  <a:schemeClr val="tx1">
                    <a:lumMod val="65000"/>
                    <a:lumOff val="35000"/>
                  </a:schemeClr>
                </a:solidFill>
                <a:latin typeface="微软雅黑" panose="020B0503020204020204" pitchFamily="34" charset="-122"/>
                <a:ea typeface="微软雅黑" panose="020B0503020204020204" pitchFamily="34" charset="-122"/>
              </a:rPr>
              <a:t>目录</a:t>
            </a:r>
            <a:r>
              <a:rPr lang="en-US" altLang="zh-CN" sz="24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b="1" dirty="0" smtClean="0">
                <a:solidFill>
                  <a:schemeClr val="tx1">
                    <a:lumMod val="65000"/>
                    <a:lumOff val="35000"/>
                  </a:schemeClr>
                </a:solidFill>
                <a:latin typeface="微软雅黑" panose="020B0503020204020204" pitchFamily="34" charset="-122"/>
                <a:ea typeface="微软雅黑" panose="020B0503020204020204" pitchFamily="34" charset="-122"/>
              </a:rPr>
              <a:t>Contents</a:t>
            </a:r>
            <a:endParaRPr lang="en-GB"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738572" y="843558"/>
            <a:ext cx="76498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Freeform 81"/>
          <p:cNvSpPr>
            <a:spLocks/>
          </p:cNvSpPr>
          <p:nvPr/>
        </p:nvSpPr>
        <p:spPr bwMode="auto">
          <a:xfrm>
            <a:off x="1654306" y="2050294"/>
            <a:ext cx="5803772" cy="1678037"/>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chemeClr val="tx1">
                <a:lumMod val="75000"/>
                <a:lumOff val="2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p:nvGrpSpPr>
        <p:grpSpPr>
          <a:xfrm>
            <a:off x="899592" y="2185916"/>
            <a:ext cx="1355247" cy="494850"/>
            <a:chOff x="899592" y="2185916"/>
            <a:chExt cx="1355247" cy="494850"/>
          </a:xfrm>
        </p:grpSpPr>
        <p:sp>
          <p:nvSpPr>
            <p:cNvPr id="34" name="Text Box 16"/>
            <p:cNvSpPr txBox="1">
              <a:spLocks noChangeArrowheads="1"/>
            </p:cNvSpPr>
            <p:nvPr/>
          </p:nvSpPr>
          <p:spPr bwMode="auto">
            <a:xfrm>
              <a:off x="899592" y="2185916"/>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Box 17"/>
            <p:cNvSpPr txBox="1">
              <a:spLocks noChangeArrowheads="1"/>
            </p:cNvSpPr>
            <p:nvPr/>
          </p:nvSpPr>
          <p:spPr bwMode="auto">
            <a:xfrm>
              <a:off x="1082881" y="2473017"/>
              <a:ext cx="988668"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517572" y="2957122"/>
            <a:ext cx="1112593" cy="492551"/>
            <a:chOff x="2517572" y="2957122"/>
            <a:chExt cx="1112593" cy="492551"/>
          </a:xfrm>
        </p:grpSpPr>
        <p:sp>
          <p:nvSpPr>
            <p:cNvPr id="36" name="Text Box 38"/>
            <p:cNvSpPr txBox="1">
              <a:spLocks noChangeArrowheads="1"/>
            </p:cNvSpPr>
            <p:nvPr/>
          </p:nvSpPr>
          <p:spPr bwMode="auto">
            <a:xfrm>
              <a:off x="2535333" y="2957122"/>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7" name="Text Box 39"/>
            <p:cNvSpPr txBox="1">
              <a:spLocks noChangeArrowheads="1"/>
            </p:cNvSpPr>
            <p:nvPr/>
          </p:nvSpPr>
          <p:spPr bwMode="auto">
            <a:xfrm>
              <a:off x="2517572" y="3241924"/>
              <a:ext cx="111259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977423" y="2070981"/>
            <a:ext cx="1251795" cy="475311"/>
            <a:chOff x="3977423" y="2070981"/>
            <a:chExt cx="1251795" cy="475311"/>
          </a:xfrm>
        </p:grpSpPr>
        <p:sp>
          <p:nvSpPr>
            <p:cNvPr id="38" name="Text Box 40"/>
            <p:cNvSpPr txBox="1">
              <a:spLocks noChangeArrowheads="1"/>
            </p:cNvSpPr>
            <p:nvPr/>
          </p:nvSpPr>
          <p:spPr bwMode="auto">
            <a:xfrm>
              <a:off x="3977423" y="2070981"/>
              <a:ext cx="125179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9" name="Text Box 41"/>
            <p:cNvSpPr txBox="1">
              <a:spLocks noChangeArrowheads="1"/>
            </p:cNvSpPr>
            <p:nvPr/>
          </p:nvSpPr>
          <p:spPr bwMode="auto">
            <a:xfrm>
              <a:off x="4082028" y="2338543"/>
              <a:ext cx="1042586"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5580112" y="3146763"/>
            <a:ext cx="1198917" cy="493701"/>
            <a:chOff x="5580112" y="3146763"/>
            <a:chExt cx="1198917" cy="493701"/>
          </a:xfrm>
        </p:grpSpPr>
        <p:sp>
          <p:nvSpPr>
            <p:cNvPr id="40" name="Text Box 42"/>
            <p:cNvSpPr txBox="1">
              <a:spLocks noChangeArrowheads="1"/>
            </p:cNvSpPr>
            <p:nvPr/>
          </p:nvSpPr>
          <p:spPr bwMode="auto">
            <a:xfrm>
              <a:off x="5641034" y="3146763"/>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Text Box 43"/>
            <p:cNvSpPr txBox="1">
              <a:spLocks noChangeArrowheads="1"/>
            </p:cNvSpPr>
            <p:nvPr/>
          </p:nvSpPr>
          <p:spPr bwMode="auto">
            <a:xfrm>
              <a:off x="5580112" y="3432715"/>
              <a:ext cx="1198917"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6948264" y="2104313"/>
            <a:ext cx="1355247" cy="473328"/>
            <a:chOff x="6948264" y="2104313"/>
            <a:chExt cx="1355247" cy="473328"/>
          </a:xfrm>
        </p:grpSpPr>
        <p:sp>
          <p:nvSpPr>
            <p:cNvPr id="42" name="Text Box 44"/>
            <p:cNvSpPr txBox="1">
              <a:spLocks noChangeArrowheads="1"/>
            </p:cNvSpPr>
            <p:nvPr/>
          </p:nvSpPr>
          <p:spPr bwMode="auto">
            <a:xfrm>
              <a:off x="6948264" y="2104313"/>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3" name="Text Box 45"/>
            <p:cNvSpPr txBox="1">
              <a:spLocks noChangeArrowheads="1"/>
            </p:cNvSpPr>
            <p:nvPr/>
          </p:nvSpPr>
          <p:spPr bwMode="auto">
            <a:xfrm>
              <a:off x="7078155" y="2369892"/>
              <a:ext cx="1095464"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501743" y="1635646"/>
            <a:ext cx="1036261" cy="1036518"/>
            <a:chOff x="2501743" y="1635646"/>
            <a:chExt cx="1036261" cy="1036518"/>
          </a:xfrm>
        </p:grpSpPr>
        <p:sp>
          <p:nvSpPr>
            <p:cNvPr id="29" name="Oval 53"/>
            <p:cNvSpPr>
              <a:spLocks noChangeArrowheads="1"/>
            </p:cNvSpPr>
            <p:nvPr/>
          </p:nvSpPr>
          <p:spPr bwMode="auto">
            <a:xfrm>
              <a:off x="2501743" y="1635646"/>
              <a:ext cx="1036261" cy="1036518"/>
            </a:xfrm>
            <a:prstGeom prst="ellipse">
              <a:avLst/>
            </a:prstGeom>
            <a:solidFill>
              <a:schemeClr val="accent2"/>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4" name="Text Box 59"/>
            <p:cNvSpPr txBox="1">
              <a:spLocks noChangeArrowheads="1"/>
            </p:cNvSpPr>
            <p:nvPr/>
          </p:nvSpPr>
          <p:spPr bwMode="auto">
            <a:xfrm>
              <a:off x="2639226"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02</a:t>
              </a:r>
            </a:p>
          </p:txBody>
        </p:sp>
      </p:grpSp>
      <p:grpSp>
        <p:nvGrpSpPr>
          <p:cNvPr id="8" name="组合 7"/>
          <p:cNvGrpSpPr/>
          <p:nvPr/>
        </p:nvGrpSpPr>
        <p:grpSpPr>
          <a:xfrm>
            <a:off x="4170801" y="2938997"/>
            <a:ext cx="1036261" cy="1036518"/>
            <a:chOff x="4170801" y="2938997"/>
            <a:chExt cx="1036261" cy="1036518"/>
          </a:xfrm>
        </p:grpSpPr>
        <p:sp>
          <p:nvSpPr>
            <p:cNvPr id="30" name="Oval 53"/>
            <p:cNvSpPr>
              <a:spLocks noChangeArrowheads="1"/>
            </p:cNvSpPr>
            <p:nvPr/>
          </p:nvSpPr>
          <p:spPr bwMode="auto">
            <a:xfrm>
              <a:off x="4170801" y="2938997"/>
              <a:ext cx="1036261" cy="1036518"/>
            </a:xfrm>
            <a:prstGeom prst="ellipse">
              <a:avLst/>
            </a:prstGeom>
            <a:solidFill>
              <a:schemeClr val="accent3"/>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5" name="Text Box 60"/>
            <p:cNvSpPr txBox="1">
              <a:spLocks noChangeArrowheads="1"/>
            </p:cNvSpPr>
            <p:nvPr/>
          </p:nvSpPr>
          <p:spPr bwMode="auto">
            <a:xfrm>
              <a:off x="4292373"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03</a:t>
              </a:r>
            </a:p>
          </p:txBody>
        </p:sp>
      </p:grpSp>
      <p:grpSp>
        <p:nvGrpSpPr>
          <p:cNvPr id="9" name="组合 8"/>
          <p:cNvGrpSpPr/>
          <p:nvPr/>
        </p:nvGrpSpPr>
        <p:grpSpPr>
          <a:xfrm>
            <a:off x="5578926" y="1635646"/>
            <a:ext cx="1036261" cy="1036518"/>
            <a:chOff x="5578926" y="1635646"/>
            <a:chExt cx="1036261" cy="1036518"/>
          </a:xfrm>
        </p:grpSpPr>
        <p:sp>
          <p:nvSpPr>
            <p:cNvPr id="31" name="Oval 53"/>
            <p:cNvSpPr>
              <a:spLocks noChangeArrowheads="1"/>
            </p:cNvSpPr>
            <p:nvPr/>
          </p:nvSpPr>
          <p:spPr bwMode="auto">
            <a:xfrm>
              <a:off x="5578926" y="1635646"/>
              <a:ext cx="1036261" cy="1036518"/>
            </a:xfrm>
            <a:prstGeom prst="ellipse">
              <a:avLst/>
            </a:prstGeom>
            <a:solidFill>
              <a:schemeClr val="accent4"/>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6" name="Text Box 61"/>
            <p:cNvSpPr txBox="1">
              <a:spLocks noChangeArrowheads="1"/>
            </p:cNvSpPr>
            <p:nvPr/>
          </p:nvSpPr>
          <p:spPr bwMode="auto">
            <a:xfrm>
              <a:off x="5721148"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04</a:t>
              </a:r>
            </a:p>
          </p:txBody>
        </p:sp>
      </p:grpSp>
      <p:grpSp>
        <p:nvGrpSpPr>
          <p:cNvPr id="10" name="组合 9"/>
          <p:cNvGrpSpPr/>
          <p:nvPr/>
        </p:nvGrpSpPr>
        <p:grpSpPr>
          <a:xfrm>
            <a:off x="7090504" y="2893023"/>
            <a:ext cx="1036261" cy="1036518"/>
            <a:chOff x="7090504" y="2893023"/>
            <a:chExt cx="1036261" cy="1036518"/>
          </a:xfrm>
        </p:grpSpPr>
        <p:sp>
          <p:nvSpPr>
            <p:cNvPr id="32" name="Oval 53"/>
            <p:cNvSpPr>
              <a:spLocks noChangeArrowheads="1"/>
            </p:cNvSpPr>
            <p:nvPr/>
          </p:nvSpPr>
          <p:spPr bwMode="auto">
            <a:xfrm>
              <a:off x="7090504" y="2893023"/>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7" name="Text Box 62"/>
            <p:cNvSpPr txBox="1">
              <a:spLocks noChangeArrowheads="1"/>
            </p:cNvSpPr>
            <p:nvPr/>
          </p:nvSpPr>
          <p:spPr bwMode="auto">
            <a:xfrm>
              <a:off x="7225896"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05</a:t>
              </a:r>
            </a:p>
          </p:txBody>
        </p:sp>
      </p:grpSp>
      <p:grpSp>
        <p:nvGrpSpPr>
          <p:cNvPr id="5" name="组合 4"/>
          <p:cNvGrpSpPr/>
          <p:nvPr/>
        </p:nvGrpSpPr>
        <p:grpSpPr>
          <a:xfrm>
            <a:off x="1041891" y="2887277"/>
            <a:ext cx="1036261" cy="1036518"/>
            <a:chOff x="1041891" y="2887277"/>
            <a:chExt cx="1036261" cy="1036518"/>
          </a:xfrm>
        </p:grpSpPr>
        <p:sp>
          <p:nvSpPr>
            <p:cNvPr id="33"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8" name="Text Box 58"/>
            <p:cNvSpPr txBox="1">
              <a:spLocks noChangeArrowheads="1"/>
            </p:cNvSpPr>
            <p:nvPr/>
          </p:nvSpPr>
          <p:spPr bwMode="auto">
            <a:xfrm>
              <a:off x="1177282"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01</a:t>
              </a:r>
            </a:p>
          </p:txBody>
        </p:sp>
      </p:grpSp>
    </p:spTree>
    <p:extLst>
      <p:ext uri="{BB962C8B-B14F-4D97-AF65-F5344CB8AC3E}">
        <p14:creationId xmlns:p14="http://schemas.microsoft.com/office/powerpoint/2010/main" val="2110673134"/>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dissolve">
                                      <p:cBhvr>
                                        <p:cTn id="7" dur="500"/>
                                        <p:tgtEl>
                                          <p:spTgt spid="2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2500"/>
                                        <p:tgtEl>
                                          <p:spTgt spid="28"/>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10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nodeType="withEffect">
                                  <p:stCondLst>
                                    <p:cond delay="1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nodeType="withEffect">
                                  <p:stCondLst>
                                    <p:cond delay="20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90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20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完成模高和</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图高的作业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争取尽快做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好不能再拖</a:t>
              </a:r>
              <a:endParaRPr lang="zh-HK" altLang="en-US" sz="1100" dirty="0">
                <a:solidFill>
                  <a:schemeClr val="tx1">
                    <a:lumMod val="85000"/>
                    <a:lumOff val="15000"/>
                  </a:schemeClr>
                </a:solidFill>
                <a:latin typeface="微软雅黑" pitchFamily="34" charset="-122"/>
                <a:ea typeface="微软雅黑" pitchFamily="34" charset="-122"/>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辅助软件可以</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为幻灯片提供</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很好的辅助等</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有必要去学习</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形成思路风格</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仔细考量细节 </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把每一步做好</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这是并列关系</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的表达方式之</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你可以输入其</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他的内容代替</a:t>
              </a:r>
              <a:endParaRPr lang="zh-HK" altLang="en-US" sz="1100" dirty="0">
                <a:solidFill>
                  <a:schemeClr val="tx1">
                    <a:lumMod val="85000"/>
                    <a:lumOff val="15000"/>
                  </a:schemeClr>
                </a:solidFill>
                <a:latin typeface="微软雅黑" pitchFamily="34" charset="-122"/>
                <a:ea typeface="微软雅黑" pitchFamily="34" charset="-122"/>
              </a:endParaRPr>
            </a:p>
          </p:txBody>
        </p:sp>
      </p:grpSp>
      <p:sp>
        <p:nvSpPr>
          <p:cNvPr id="60" name="TextBox 5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0235874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w="63500">
            <a:solidFill>
              <a:schemeClr val="bg1"/>
            </a:solidFill>
          </a:ln>
          <a:effectLst>
            <a:outerShdw blurRad="1905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w="63500">
            <a:solidFill>
              <a:schemeClr val="bg1"/>
            </a:solidFill>
          </a:ln>
          <a:effectLst>
            <a:outerShdw blurRad="1524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bwMode="auto">
          <a:xfrm>
            <a:off x="2435171" y="1419622"/>
            <a:ext cx="701804" cy="702078"/>
          </a:xfrm>
          <a:prstGeom prst="ellipse">
            <a:avLst/>
          </a:prstGeom>
          <a:solidFill>
            <a:schemeClr val="accent3"/>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6" name="椭圆 5"/>
          <p:cNvSpPr/>
          <p:nvPr/>
        </p:nvSpPr>
        <p:spPr bwMode="auto">
          <a:xfrm>
            <a:off x="4031927" y="2637864"/>
            <a:ext cx="586805" cy="587034"/>
          </a:xfrm>
          <a:prstGeom prst="ellipse">
            <a:avLst/>
          </a:prstGeom>
          <a:solidFill>
            <a:schemeClr val="accent4"/>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7" name="TextBox 6"/>
          <p:cNvSpPr txBox="1"/>
          <p:nvPr/>
        </p:nvSpPr>
        <p:spPr>
          <a:xfrm>
            <a:off x="2461823" y="1574788"/>
            <a:ext cx="667454" cy="377008"/>
          </a:xfrm>
          <a:prstGeom prst="rect">
            <a:avLst/>
          </a:prstGeom>
          <a:noFill/>
        </p:spPr>
        <p:txBody>
          <a:bodyPr wrap="none" lIns="68562" tIns="34281" rIns="68562" bIns="34281"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请输入您的文字对目标进行说明</a:t>
            </a: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a:t>
            </a:r>
            <a:r>
              <a:rPr lang="zh-CN" altLang="en-US" sz="1200" dirty="0" smtClean="0">
                <a:solidFill>
                  <a:srgbClr val="F8F8F8"/>
                </a:solidFill>
                <a:latin typeface="微软雅黑" panose="020B0503020204020204" pitchFamily="34" charset="-122"/>
                <a:ea typeface="微软雅黑" panose="020B0503020204020204" pitchFamily="34" charset="-122"/>
              </a:rPr>
              <a:t>说明请</a:t>
            </a:r>
            <a:r>
              <a:rPr lang="zh-CN" altLang="en-US" sz="1200" dirty="0">
                <a:solidFill>
                  <a:srgbClr val="F8F8F8"/>
                </a:solidFill>
                <a:latin typeface="微软雅黑" panose="020B0503020204020204" pitchFamily="34" charset="-122"/>
                <a:ea typeface="微软雅黑" panose="020B0503020204020204" pitchFamily="34" charset="-122"/>
              </a:rPr>
              <a:t>输入您的文字对目标进行说明</a:t>
            </a: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2884632" y="3172076"/>
            <a:ext cx="1399336" cy="407786"/>
          </a:xfrm>
          <a:prstGeom prst="rect">
            <a:avLst/>
          </a:prstGeom>
          <a:noFill/>
        </p:spPr>
        <p:txBody>
          <a:bodyPr wrap="square" lIns="68562" tIns="34281" rIns="68562" bIns="34281" rtlCol="0">
            <a:spAutoFit/>
          </a:bodyPr>
          <a:lstStyle/>
          <a:p>
            <a:pPr algn="ctr"/>
            <a:r>
              <a:rPr lang="zh-CN" altLang="en-US" sz="1100" dirty="0" smtClean="0">
                <a:solidFill>
                  <a:srgbClr val="F8F8F8"/>
                </a:solidFill>
                <a:latin typeface="微软雅黑" panose="020B0503020204020204" pitchFamily="34" charset="-122"/>
                <a:ea typeface="微软雅黑" panose="020B0503020204020204" pitchFamily="34" charset="-122"/>
              </a:rPr>
              <a:t>请输入您的文字对</a:t>
            </a:r>
            <a:endParaRPr lang="en-US" altLang="zh-CN" sz="1100" dirty="0" smtClean="0">
              <a:solidFill>
                <a:srgbClr val="F8F8F8"/>
              </a:solidFill>
              <a:latin typeface="微软雅黑" panose="020B0503020204020204" pitchFamily="34" charset="-122"/>
              <a:ea typeface="微软雅黑" panose="020B0503020204020204" pitchFamily="34" charset="-122"/>
            </a:endParaRPr>
          </a:p>
          <a:p>
            <a:pPr algn="ctr"/>
            <a:r>
              <a:rPr lang="zh-CN" altLang="en-US" sz="1100" dirty="0" smtClean="0">
                <a:solidFill>
                  <a:srgbClr val="F8F8F8"/>
                </a:solidFill>
                <a:latin typeface="微软雅黑" panose="020B0503020204020204" pitchFamily="34" charset="-122"/>
                <a:ea typeface="微软雅黑" panose="020B0503020204020204" pitchFamily="34" charset="-122"/>
              </a:rPr>
              <a:t>实际情况进行说明</a:t>
            </a:r>
            <a:endParaRPr lang="zh-CN" altLang="en-US" sz="1100" dirty="0">
              <a:solidFill>
                <a:srgbClr val="F8F8F8"/>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3461571" y="1475823"/>
            <a:ext cx="4298963" cy="844828"/>
          </a:xfrm>
          <a:prstGeom prst="rect">
            <a:avLst/>
          </a:prstGeom>
          <a:noFill/>
        </p:spPr>
        <p:txBody>
          <a:bodyPr wrap="square" lIns="68562" tIns="34281" rIns="68562" bIns="34281" rtlCol="0">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788024" y="2947341"/>
            <a:ext cx="3600399" cy="844828"/>
          </a:xfrm>
          <a:prstGeom prst="rect">
            <a:avLst/>
          </a:prstGeom>
          <a:noFill/>
        </p:spPr>
        <p:txBody>
          <a:bodyPr wrap="square" lIns="68562" tIns="34281" rIns="68562" bIns="34281" rtlCol="0">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7355448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90"/>
                                          </p:val>
                                        </p:tav>
                                        <p:tav tm="100000">
                                          <p:val>
                                            <p:fltVal val="0"/>
                                          </p:val>
                                        </p:tav>
                                      </p:tavLst>
                                    </p:anim>
                                    <p:animEffect transition="in" filter="fade">
                                      <p:cBhvr>
                                        <p:cTn id="33" dur="500"/>
                                        <p:tgtEl>
                                          <p:spTgt spid="11"/>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
                                        </p:tgtEl>
                                        <p:attrNameLst>
                                          <p:attrName>ppt_x</p:attrName>
                                          <p:attrName>ppt_y</p:attrName>
                                        </p:attrNameLst>
                                      </p:cBhvr>
                                    </p:animMotion>
                                    <p:animEffect transition="in" filter="fade">
                                      <p:cBhvr>
                                        <p:cTn id="39" dur="10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Scale>
                                      <p:cBhvr>
                                        <p:cTn id="4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7"/>
                                        </p:tgtEl>
                                        <p:attrNameLst>
                                          <p:attrName>ppt_x</p:attrName>
                                          <p:attrName>ppt_y</p:attrName>
                                        </p:attrNameLst>
                                      </p:cBhvr>
                                    </p:animMotion>
                                    <p:animEffect transition="in" filter="fade">
                                      <p:cBhvr>
                                        <p:cTn id="44" dur="1000"/>
                                        <p:tgtEl>
                                          <p:spTgt spid="7"/>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435">
                                          <p:stCondLst>
                                            <p:cond delay="0"/>
                                          </p:stCondLst>
                                        </p:cTn>
                                        <p:tgtEl>
                                          <p:spTgt spid="4"/>
                                        </p:tgtEl>
                                      </p:cBhvr>
                                    </p:animEffect>
                                    <p:anim calcmode="lin" valueType="num">
                                      <p:cBhvr>
                                        <p:cTn id="53"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58" dur="20">
                                          <p:stCondLst>
                                            <p:cond delay="487"/>
                                          </p:stCondLst>
                                        </p:cTn>
                                        <p:tgtEl>
                                          <p:spTgt spid="4"/>
                                        </p:tgtEl>
                                      </p:cBhvr>
                                      <p:to x="100000" y="60000"/>
                                    </p:animScale>
                                    <p:animScale>
                                      <p:cBhvr>
                                        <p:cTn id="59" dur="124" decel="50000">
                                          <p:stCondLst>
                                            <p:cond delay="507"/>
                                          </p:stCondLst>
                                        </p:cTn>
                                        <p:tgtEl>
                                          <p:spTgt spid="4"/>
                                        </p:tgtEl>
                                      </p:cBhvr>
                                      <p:to x="100000" y="100000"/>
                                    </p:animScale>
                                    <p:animScale>
                                      <p:cBhvr>
                                        <p:cTn id="60" dur="20">
                                          <p:stCondLst>
                                            <p:cond delay="984"/>
                                          </p:stCondLst>
                                        </p:cTn>
                                        <p:tgtEl>
                                          <p:spTgt spid="4"/>
                                        </p:tgtEl>
                                      </p:cBhvr>
                                      <p:to x="100000" y="80000"/>
                                    </p:animScale>
                                    <p:animScale>
                                      <p:cBhvr>
                                        <p:cTn id="61" dur="124" decel="50000">
                                          <p:stCondLst>
                                            <p:cond delay="1004"/>
                                          </p:stCondLst>
                                        </p:cTn>
                                        <p:tgtEl>
                                          <p:spTgt spid="4"/>
                                        </p:tgtEl>
                                      </p:cBhvr>
                                      <p:to x="100000" y="100000"/>
                                    </p:animScale>
                                    <p:animScale>
                                      <p:cBhvr>
                                        <p:cTn id="62" dur="20">
                                          <p:stCondLst>
                                            <p:cond delay="1231"/>
                                          </p:stCondLst>
                                        </p:cTn>
                                        <p:tgtEl>
                                          <p:spTgt spid="4"/>
                                        </p:tgtEl>
                                      </p:cBhvr>
                                      <p:to x="100000" y="90000"/>
                                    </p:animScale>
                                    <p:animScale>
                                      <p:cBhvr>
                                        <p:cTn id="63" dur="124" decel="50000">
                                          <p:stCondLst>
                                            <p:cond delay="1251"/>
                                          </p:stCondLst>
                                        </p:cTn>
                                        <p:tgtEl>
                                          <p:spTgt spid="4"/>
                                        </p:tgtEl>
                                      </p:cBhvr>
                                      <p:to x="100000" y="100000"/>
                                    </p:animScale>
                                    <p:animScale>
                                      <p:cBhvr>
                                        <p:cTn id="64" dur="20">
                                          <p:stCondLst>
                                            <p:cond delay="1356"/>
                                          </p:stCondLst>
                                        </p:cTn>
                                        <p:tgtEl>
                                          <p:spTgt spid="4"/>
                                        </p:tgtEl>
                                      </p:cBhvr>
                                      <p:to x="100000" y="95000"/>
                                    </p:animScale>
                                    <p:animScale>
                                      <p:cBhvr>
                                        <p:cTn id="65" dur="124" decel="50000">
                                          <p:stCondLst>
                                            <p:cond delay="1376"/>
                                          </p:stCondLst>
                                        </p:cTn>
                                        <p:tgtEl>
                                          <p:spTgt spid="4"/>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 calcmode="lin" valueType="num">
                                      <p:cBhvr>
                                        <p:cTn id="71" dur="500" fill="hold"/>
                                        <p:tgtEl>
                                          <p:spTgt spid="12"/>
                                        </p:tgtEl>
                                        <p:attrNameLst>
                                          <p:attrName>style.rotation</p:attrName>
                                        </p:attrNameLst>
                                      </p:cBhvr>
                                      <p:tavLst>
                                        <p:tav tm="0">
                                          <p:val>
                                            <p:fltVal val="90"/>
                                          </p:val>
                                        </p:tav>
                                        <p:tav tm="100000">
                                          <p:val>
                                            <p:fltVal val="0"/>
                                          </p:val>
                                        </p:tav>
                                      </p:tavLst>
                                    </p:anim>
                                    <p:animEffect transition="in" filter="fade">
                                      <p:cBhvr>
                                        <p:cTn id="72" dur="500"/>
                                        <p:tgtEl>
                                          <p:spTgt spid="12"/>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 calcmode="lin" valueType="num">
                                      <p:cBhvr>
                                        <p:cTn id="77" dur="500" fill="hold"/>
                                        <p:tgtEl>
                                          <p:spTgt spid="13"/>
                                        </p:tgtEl>
                                        <p:attrNameLst>
                                          <p:attrName>style.rotation</p:attrName>
                                        </p:attrNameLst>
                                      </p:cBhvr>
                                      <p:tavLst>
                                        <p:tav tm="0">
                                          <p:val>
                                            <p:fltVal val="90"/>
                                          </p:val>
                                        </p:tav>
                                        <p:tav tm="100000">
                                          <p:val>
                                            <p:fltVal val="0"/>
                                          </p:val>
                                        </p:tav>
                                      </p:tavLst>
                                    </p:anim>
                                    <p:animEffect transition="in" filter="fade">
                                      <p:cBhvr>
                                        <p:cTn id="78" dur="500"/>
                                        <p:tgtEl>
                                          <p:spTgt spid="13"/>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Scale>
                                      <p:cBhvr>
                                        <p:cTn id="8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6"/>
                                        </p:tgtEl>
                                        <p:attrNameLst>
                                          <p:attrName>ppt_x</p:attrName>
                                          <p:attrName>ppt_y</p:attrName>
                                        </p:attrNameLst>
                                      </p:cBhvr>
                                    </p:animMotion>
                                    <p:animEffect transition="in" filter="fade">
                                      <p:cBhvr>
                                        <p:cTn id="84" dur="1000"/>
                                        <p:tgtEl>
                                          <p:spTgt spid="6"/>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9"/>
                                        </p:tgtEl>
                                        <p:attrNameLst>
                                          <p:attrName>style.visibility</p:attrName>
                                        </p:attrNameLst>
                                      </p:cBhvr>
                                      <p:to>
                                        <p:strVal val="visible"/>
                                      </p:to>
                                    </p:set>
                                    <p:animScale>
                                      <p:cBhvr>
                                        <p:cTn id="8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9"/>
                                        </p:tgtEl>
                                        <p:attrNameLst>
                                          <p:attrName>ppt_x</p:attrName>
                                          <p:attrName>ppt_y</p:attrName>
                                        </p:attrNameLst>
                                      </p:cBhvr>
                                    </p:animMotion>
                                    <p:animEffect transition="in" filter="fade">
                                      <p:cBhvr>
                                        <p:cTn id="89" dur="1000"/>
                                        <p:tgtEl>
                                          <p:spTgt spid="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pPr algn="ctr"/>
            <a:r>
              <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05</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1346632150"/>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7936" y="1447848"/>
            <a:ext cx="1258035" cy="386488"/>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224257"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28" name="五边形 27"/>
          <p:cNvSpPr/>
          <p:nvPr/>
        </p:nvSpPr>
        <p:spPr bwMode="auto">
          <a:xfrm>
            <a:off x="2087935" y="2638075"/>
            <a:ext cx="1258036" cy="386488"/>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229928"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0" name="五边形 29"/>
          <p:cNvSpPr/>
          <p:nvPr/>
        </p:nvSpPr>
        <p:spPr bwMode="auto">
          <a:xfrm>
            <a:off x="2087935" y="3885006"/>
            <a:ext cx="1258036" cy="386488"/>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229928"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2" name="任意多边形 31"/>
          <p:cNvSpPr/>
          <p:nvPr/>
        </p:nvSpPr>
        <p:spPr bwMode="auto">
          <a:xfrm>
            <a:off x="1215803"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215805"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215803"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3568" y="2379807"/>
            <a:ext cx="943005" cy="942204"/>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36" name="右弧形箭头 35"/>
          <p:cNvSpPr/>
          <p:nvPr/>
        </p:nvSpPr>
        <p:spPr>
          <a:xfrm>
            <a:off x="6465291" y="1389622"/>
            <a:ext cx="673760" cy="140898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7" name="右弧形箭头 36"/>
          <p:cNvSpPr/>
          <p:nvPr/>
        </p:nvSpPr>
        <p:spPr>
          <a:xfrm>
            <a:off x="6472126" y="2801444"/>
            <a:ext cx="666924" cy="1557403"/>
          </a:xfrm>
          <a:prstGeom prst="curvedLeftArrow">
            <a:avLst/>
          </a:prstGeom>
          <a:solidFill>
            <a:schemeClr val="accent4"/>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8" name="右弧形箭头 37"/>
          <p:cNvSpPr/>
          <p:nvPr/>
        </p:nvSpPr>
        <p:spPr>
          <a:xfrm rot="10800000" flipH="1">
            <a:off x="6272926" y="1696865"/>
            <a:ext cx="770430" cy="2285921"/>
          </a:xfrm>
          <a:prstGeom prst="curvedLeftArrow">
            <a:avLst/>
          </a:prstGeom>
          <a:solidFill>
            <a:schemeClr val="accent3"/>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9" name="TextBox 31"/>
          <p:cNvSpPr txBox="1"/>
          <p:nvPr/>
        </p:nvSpPr>
        <p:spPr>
          <a:xfrm>
            <a:off x="7136544" y="2724738"/>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0" name="TextBox 31"/>
          <p:cNvSpPr txBox="1"/>
          <p:nvPr/>
        </p:nvSpPr>
        <p:spPr>
          <a:xfrm>
            <a:off x="7272372" y="3471893"/>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1" name="TextBox 31"/>
          <p:cNvSpPr txBox="1"/>
          <p:nvPr/>
        </p:nvSpPr>
        <p:spPr>
          <a:xfrm>
            <a:off x="7272372" y="1958569"/>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2" name="圆角矩形 41"/>
          <p:cNvSpPr/>
          <p:nvPr/>
        </p:nvSpPr>
        <p:spPr bwMode="auto">
          <a:xfrm>
            <a:off x="3131840"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endParaRPr>
          </a:p>
        </p:txBody>
      </p:sp>
      <p:sp>
        <p:nvSpPr>
          <p:cNvPr id="43" name="圆角矩形 42"/>
          <p:cNvSpPr/>
          <p:nvPr/>
        </p:nvSpPr>
        <p:spPr bwMode="auto">
          <a:xfrm>
            <a:off x="3131840"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3131840"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3323497"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3311874"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3315821"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0271181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7" name="Oval 3"/>
          <p:cNvSpPr/>
          <p:nvPr/>
        </p:nvSpPr>
        <p:spPr>
          <a:xfrm>
            <a:off x="762790"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9" name="Oval 14"/>
          <p:cNvSpPr/>
          <p:nvPr/>
        </p:nvSpPr>
        <p:spPr>
          <a:xfrm>
            <a:off x="2884013" y="1425122"/>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0" name="Oval 17"/>
          <p:cNvSpPr/>
          <p:nvPr/>
        </p:nvSpPr>
        <p:spPr>
          <a:xfrm>
            <a:off x="5008213" y="1425122"/>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1" name="Oval 20"/>
          <p:cNvSpPr/>
          <p:nvPr/>
        </p:nvSpPr>
        <p:spPr>
          <a:xfrm>
            <a:off x="7129647" y="1425122"/>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2" name="TextBox 11"/>
          <p:cNvSpPr txBox="1"/>
          <p:nvPr/>
        </p:nvSpPr>
        <p:spPr>
          <a:xfrm>
            <a:off x="2066607"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3" name="TextBox 12"/>
          <p:cNvSpPr txBox="1"/>
          <p:nvPr/>
        </p:nvSpPr>
        <p:spPr>
          <a:xfrm>
            <a:off x="4189424"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4" name="TextBox 13"/>
          <p:cNvSpPr txBox="1"/>
          <p:nvPr/>
        </p:nvSpPr>
        <p:spPr>
          <a:xfrm>
            <a:off x="6300449" y="1613103"/>
            <a:ext cx="832074" cy="926779"/>
          </a:xfrm>
          <a:prstGeom prst="rect">
            <a:avLst/>
          </a:prstGeom>
          <a:noFill/>
        </p:spPr>
        <p:txBody>
          <a:bodyPr wrap="square" lIns="91420" tIns="45709" rIns="91420" bIns="45709" rtlCol="0">
            <a:spAutoFit/>
          </a:bodyPr>
          <a:lstStyle/>
          <a:p>
            <a:pPr algn="ctr"/>
            <a:r>
              <a:rPr lang="en-US" sz="5400" b="1" dirty="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algn="ctr">
              <a:tabLst>
                <a:tab pos="1025525" algn="l"/>
              </a:tabLst>
            </a:pPr>
            <a:r>
              <a:rPr lang="zh-CN" altLang="en-US" sz="1200" b="1" dirty="0" smtClean="0">
                <a:solidFill>
                  <a:schemeClr val="accent1"/>
                </a:solidFill>
                <a:latin typeface="微软雅黑" panose="020B0503020204020204" pitchFamily="34" charset="-122"/>
                <a:ea typeface="微软雅黑" panose="020B0503020204020204" pitchFamily="34" charset="-122"/>
                <a:cs typeface="Calibri"/>
              </a:rPr>
              <a:t>填加文字标题</a:t>
            </a:r>
            <a:endParaRPr lang="en-US" sz="1200" b="1" dirty="0">
              <a:solidFill>
                <a:schemeClr val="accent1"/>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8"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a:t>
            </a:r>
            <a:endParaRPr lang="en-US"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2"/>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7" y="3507050"/>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3"/>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8" y="350450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4"/>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0"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0" y="172444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mn-ea"/>
            </a:endParaRPr>
          </a:p>
        </p:txBody>
      </p:sp>
      <p:grpSp>
        <p:nvGrpSpPr>
          <p:cNvPr id="24" name="Group 71"/>
          <p:cNvGrpSpPr/>
          <p:nvPr/>
        </p:nvGrpSpPr>
        <p:grpSpPr>
          <a:xfrm>
            <a:off x="3241580" y="1794607"/>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37" name="Group 173"/>
          <p:cNvGrpSpPr/>
          <p:nvPr/>
        </p:nvGrpSpPr>
        <p:grpSpPr>
          <a:xfrm>
            <a:off x="7468222" y="1758815"/>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43" name="Group 162"/>
          <p:cNvGrpSpPr/>
          <p:nvPr/>
        </p:nvGrpSpPr>
        <p:grpSpPr>
          <a:xfrm>
            <a:off x="1124599"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spTree>
    <p:extLst>
      <p:ext uri="{BB962C8B-B14F-4D97-AF65-F5344CB8AC3E}">
        <p14:creationId xmlns:p14="http://schemas.microsoft.com/office/powerpoint/2010/main" val="238628910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267744" y="1059582"/>
            <a:ext cx="1442867" cy="845091"/>
            <a:chOff x="0" y="0"/>
            <a:chExt cx="9801" cy="6692"/>
          </a:xfrm>
          <a:solidFill>
            <a:schemeClr val="accent1"/>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endParaRPr lang="zh-CN" altLang="en-US"/>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endParaRPr lang="zh-CN" altLang="en-US"/>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endParaRPr lang="zh-CN" altLang="en-US"/>
            </a:p>
          </p:txBody>
        </p:sp>
      </p:grpSp>
      <p:grpSp>
        <p:nvGrpSpPr>
          <p:cNvPr id="25" name="Group 12"/>
          <p:cNvGrpSpPr>
            <a:grpSpLocks/>
          </p:cNvGrpSpPr>
          <p:nvPr/>
        </p:nvGrpSpPr>
        <p:grpSpPr bwMode="auto">
          <a:xfrm>
            <a:off x="5264381" y="1059582"/>
            <a:ext cx="1442867" cy="845091"/>
            <a:chOff x="0" y="0"/>
            <a:chExt cx="9801" cy="6692"/>
          </a:xfrm>
          <a:solidFill>
            <a:schemeClr val="accent2"/>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grpSp>
      <p:sp>
        <p:nvSpPr>
          <p:cNvPr id="48" name="Text Box 16"/>
          <p:cNvSpPr txBox="1">
            <a:spLocks noChangeArrowheads="1"/>
          </p:cNvSpPr>
          <p:nvPr/>
        </p:nvSpPr>
        <p:spPr bwMode="auto">
          <a:xfrm>
            <a:off x="2267744" y="2019035"/>
            <a:ext cx="1611874" cy="251094"/>
          </a:xfrm>
          <a:prstGeom prst="rect">
            <a:avLst/>
          </a:prstGeom>
          <a:solidFill>
            <a:schemeClr val="accent1"/>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stStyle>
          <a:p>
            <a:pPr algn="ctr">
              <a:lnSpc>
                <a:spcPct val="130000"/>
              </a:lnSpc>
            </a:pPr>
            <a:r>
              <a:rPr lang="en-US" altLang="zh-CN" sz="1100" b="1" dirty="0">
                <a:solidFill>
                  <a:srgbClr val="F8F8F8"/>
                </a:solidFill>
                <a:latin typeface="微软雅黑" pitchFamily="34" charset="-122"/>
                <a:ea typeface="微软雅黑" pitchFamily="34" charset="-122"/>
              </a:rPr>
              <a:t>A</a:t>
            </a:r>
            <a:r>
              <a:rPr lang="zh-CN" altLang="en-US" sz="1100" b="1"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2267745" y="2389774"/>
            <a:ext cx="1612953" cy="1462218"/>
          </a:xfrm>
          <a:prstGeom prst="rect">
            <a:avLst/>
          </a:prstGeom>
          <a:solidFill>
            <a:schemeClr val="accent1"/>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0" name="Text Box 18"/>
          <p:cNvSpPr txBox="1">
            <a:spLocks noChangeArrowheads="1"/>
          </p:cNvSpPr>
          <p:nvPr/>
        </p:nvSpPr>
        <p:spPr bwMode="auto">
          <a:xfrm>
            <a:off x="5263303" y="2019036"/>
            <a:ext cx="1612953" cy="272019"/>
          </a:xfrm>
          <a:prstGeom prst="rect">
            <a:avLst/>
          </a:prstGeom>
          <a:solidFill>
            <a:schemeClr val="accent2"/>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vl1pPr algn="ctr">
              <a:defRPr sz="2000" b="1">
                <a:solidFill>
                  <a:srgbClr val="F8F8F8"/>
                </a:solidFill>
                <a:ea typeface="微软雅黑" pitchFamily="34" charset="-122"/>
              </a:defRPr>
            </a:lvl1pPr>
          </a:lstStyle>
          <a:p>
            <a:pPr>
              <a:lnSpc>
                <a:spcPct val="130000"/>
              </a:lnSpc>
            </a:pPr>
            <a:r>
              <a:rPr lang="en-US" altLang="zh-CN" sz="1100" dirty="0">
                <a:latin typeface="微软雅黑" pitchFamily="34" charset="-122"/>
              </a:rPr>
              <a:t>B</a:t>
            </a:r>
            <a:r>
              <a:rPr lang="zh-CN" altLang="en-US" sz="1100" dirty="0">
                <a:latin typeface="微软雅黑" pitchFamily="34" charset="-122"/>
              </a:rPr>
              <a:t>团队</a:t>
            </a:r>
          </a:p>
        </p:txBody>
      </p:sp>
      <p:sp>
        <p:nvSpPr>
          <p:cNvPr id="51" name="Rectangle 19"/>
          <p:cNvSpPr>
            <a:spLocks noChangeArrowheads="1"/>
          </p:cNvSpPr>
          <p:nvPr/>
        </p:nvSpPr>
        <p:spPr bwMode="auto">
          <a:xfrm>
            <a:off x="5263303" y="2405676"/>
            <a:ext cx="1612953" cy="1462218"/>
          </a:xfrm>
          <a:prstGeom prst="rect">
            <a:avLst/>
          </a:prstGeom>
          <a:solidFill>
            <a:schemeClr val="accent2"/>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2" name="Text Box 20"/>
          <p:cNvSpPr txBox="1">
            <a:spLocks noChangeArrowheads="1"/>
          </p:cNvSpPr>
          <p:nvPr/>
        </p:nvSpPr>
        <p:spPr bwMode="auto">
          <a:xfrm>
            <a:off x="2387422"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5384058"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54" name="Group 22"/>
          <p:cNvGrpSpPr>
            <a:grpSpLocks/>
          </p:cNvGrpSpPr>
          <p:nvPr/>
        </p:nvGrpSpPr>
        <p:grpSpPr bwMode="auto">
          <a:xfrm>
            <a:off x="4199673" y="2053864"/>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a:lnSpc>
                  <a:spcPct val="130000"/>
                </a:lnSpc>
              </a:pPr>
              <a:endParaRPr lang="zh-CN" altLang="en-US" sz="1000">
                <a:latin typeface="微软雅黑" pitchFamily="34" charset="-122"/>
                <a:ea typeface="微软雅黑" pitchFamily="34" charset="-122"/>
              </a:endParaRPr>
            </a:p>
          </p:txBody>
        </p:sp>
        <p:sp>
          <p:nvSpPr>
            <p:cNvPr id="56" name="WordArt 24"/>
            <p:cNvSpPr>
              <a:spLocks noChangeArrowheads="1" noChangeShapeType="1"/>
            </p:cNvSpPr>
            <p:nvPr/>
          </p:nvSpPr>
          <p:spPr bwMode="auto">
            <a:xfrm>
              <a:off x="269" y="459"/>
              <a:ext cx="1149" cy="877"/>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lnSpc>
                  <a:spcPct val="130000"/>
                </a:lnSpc>
              </a:pPr>
              <a:r>
                <a:rPr lang="en-US" altLang="zh-CN" sz="300" b="1" dirty="0">
                  <a:solidFill>
                    <a:srgbClr val="F8F8F8"/>
                  </a:solidFill>
                  <a:latin typeface="微软雅黑" pitchFamily="34" charset="-122"/>
                  <a:ea typeface="微软雅黑" pitchFamily="34" charset="-122"/>
                </a:rPr>
                <a:t>VS</a:t>
              </a:r>
              <a:endParaRPr lang="zh-CN" altLang="en-US" sz="300" b="1" dirty="0">
                <a:solidFill>
                  <a:srgbClr val="F8F8F8"/>
                </a:solidFill>
                <a:latin typeface="微软雅黑" pitchFamily="34" charset="-122"/>
                <a:ea typeface="微软雅黑" pitchFamily="34" charset="-122"/>
              </a:endParaRPr>
            </a:p>
          </p:txBody>
        </p:sp>
      </p:grpSp>
      <p:sp>
        <p:nvSpPr>
          <p:cNvPr id="57" name="Rectangle 269"/>
          <p:cNvSpPr/>
          <p:nvPr/>
        </p:nvSpPr>
        <p:spPr>
          <a:xfrm>
            <a:off x="1115616" y="4083918"/>
            <a:ext cx="6984776" cy="669141"/>
          </a:xfrm>
          <a:prstGeom prst="rect">
            <a:avLst/>
          </a:prstGeom>
          <a:solidFill>
            <a:schemeClr val="accent3"/>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algn="ctr"/>
            <a:endParaRPr lang="en-US" sz="700">
              <a:solidFill>
                <a:schemeClr val="accent1">
                  <a:lumMod val="75000"/>
                </a:schemeClr>
              </a:solidFill>
              <a:latin typeface="微软雅黑" pitchFamily="34" charset="-122"/>
              <a:ea typeface="微软雅黑" pitchFamily="34" charset="-122"/>
            </a:endParaRPr>
          </a:p>
        </p:txBody>
      </p:sp>
      <p:sp>
        <p:nvSpPr>
          <p:cNvPr id="58" name="Text Box 7"/>
          <p:cNvSpPr txBox="1">
            <a:spLocks noChangeArrowheads="1"/>
          </p:cNvSpPr>
          <p:nvPr/>
        </p:nvSpPr>
        <p:spPr bwMode="auto">
          <a:xfrm>
            <a:off x="1547664" y="4176995"/>
            <a:ext cx="5986642" cy="488091"/>
          </a:xfrm>
          <a:prstGeom prst="rect">
            <a:avLst/>
          </a:prstGeom>
          <a:noFill/>
          <a:ln w="9525">
            <a:noFill/>
            <a:miter lim="800000"/>
            <a:headEnd/>
            <a:tailEnd/>
          </a:ln>
        </p:spPr>
        <p:txBody>
          <a:bodyPr wrap="square" lIns="31058" tIns="15530" rIns="31058" bIns="15530" anchor="ctr">
            <a:spAutoFit/>
          </a:bodyPr>
          <a:lstStyle/>
          <a:p>
            <a:pPr algn="ctr" defTabSz="739264">
              <a:lnSpc>
                <a:spcPct val="130000"/>
              </a:lnSpc>
            </a:pPr>
            <a:r>
              <a:rPr lang="zh-CN" altLang="en-US" sz="1200" dirty="0">
                <a:solidFill>
                  <a:schemeClr val="bg1"/>
                </a:solidFill>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lang="en-US" sz="1200" dirty="0">
              <a:solidFill>
                <a:schemeClr val="bg1"/>
              </a:solidFill>
              <a:latin typeface="微软雅黑" pitchFamily="34" charset="-122"/>
              <a:ea typeface="微软雅黑" pitchFamily="34" charset="-122"/>
              <a:cs typeface="Open Sans Semibold" pitchFamily="34" charset="0"/>
            </a:endParaRPr>
          </a:p>
        </p:txBody>
      </p: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749524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9606" y="1277413"/>
            <a:ext cx="2881617" cy="1728971"/>
            <a:chOff x="3900264" y="2204864"/>
            <a:chExt cx="4572000" cy="2743200"/>
          </a:xfrm>
        </p:grpSpPr>
        <p:graphicFrame>
          <p:nvGraphicFramePr>
            <p:cNvPr id="4" name="图表 3"/>
            <p:cNvGraphicFramePr>
              <a:graphicFrameLocks/>
            </p:cNvGraphicFramePr>
            <p:nvPr>
              <p:extLst>
                <p:ext uri="{D42A27DB-BD31-4B8C-83A1-F6EECF244321}">
                  <p14:modId xmlns:p14="http://schemas.microsoft.com/office/powerpoint/2010/main" val="2826268892"/>
                </p:ext>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5461998" y="3230413"/>
              <a:ext cx="1526513" cy="830145"/>
            </a:xfrm>
            <a:prstGeom prst="rect">
              <a:avLst/>
            </a:prstGeom>
          </p:spPr>
          <p:txBody>
            <a:bodyPr wrap="none">
              <a:spAutoFit/>
            </a:bodyP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90%</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323900" y="1294105"/>
            <a:ext cx="2155756" cy="1728970"/>
            <a:chOff x="695400" y="2132856"/>
            <a:chExt cx="3420342" cy="2743200"/>
          </a:xfrm>
        </p:grpSpPr>
        <p:graphicFrame>
          <p:nvGraphicFramePr>
            <p:cNvPr id="7" name="图表 6"/>
            <p:cNvGraphicFramePr>
              <a:graphicFrameLocks/>
            </p:cNvGraphicFramePr>
            <p:nvPr>
              <p:extLst>
                <p:ext uri="{D42A27DB-BD31-4B8C-83A1-F6EECF244321}">
                  <p14:modId xmlns:p14="http://schemas.microsoft.com/office/powerpoint/2010/main" val="658630471"/>
                </p:ext>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621669" y="3131922"/>
              <a:ext cx="1526513" cy="830146"/>
            </a:xfrm>
            <a:prstGeom prst="rect">
              <a:avLst/>
            </a:prstGeom>
          </p:spPr>
          <p:txBody>
            <a:bodyPr wrap="none">
              <a:spAutoFit/>
            </a:bodyP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50%</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5018456" y="1275606"/>
            <a:ext cx="2881617" cy="1728971"/>
            <a:chOff x="7392144" y="2190750"/>
            <a:chExt cx="4572000" cy="2743200"/>
          </a:xfrm>
        </p:grpSpPr>
        <p:graphicFrame>
          <p:nvGraphicFramePr>
            <p:cNvPr id="11" name="图表 10"/>
            <p:cNvGraphicFramePr>
              <a:graphicFrameLocks/>
            </p:cNvGraphicFramePr>
            <p:nvPr>
              <p:extLst>
                <p:ext uri="{D42A27DB-BD31-4B8C-83A1-F6EECF244321}">
                  <p14:modId xmlns:p14="http://schemas.microsoft.com/office/powerpoint/2010/main" val="1770747240"/>
                </p:ext>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8927482" y="3219166"/>
              <a:ext cx="1526513" cy="830145"/>
            </a:xfrm>
            <a:prstGeom prst="rect">
              <a:avLst/>
            </a:prstGeom>
          </p:spPr>
          <p:txBody>
            <a:bodyPr wrap="none">
              <a:spAutoFit/>
            </a:bodyP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23%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494651" y="3116373"/>
            <a:ext cx="1936711" cy="91481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5" name="文本框 15"/>
            <p:cNvSpPr txBox="1"/>
            <p:nvPr/>
          </p:nvSpPr>
          <p:spPr>
            <a:xfrm>
              <a:off x="1494651" y="3223483"/>
              <a:ext cx="1936711" cy="284693"/>
            </a:xfrm>
            <a:prstGeom prst="rect">
              <a:avLst/>
            </a:prstGeom>
            <a:noFill/>
          </p:spPr>
          <p:txBody>
            <a:bodyPr wrap="square" lIns="68580" tIns="34290" rIns="68580" bIns="34290"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销售量全年提高</a:t>
              </a:r>
              <a:r>
                <a:rPr lang="en-US" altLang="zh-CN" sz="1400" b="1" dirty="0" smtClean="0">
                  <a:solidFill>
                    <a:schemeClr val="accent1"/>
                  </a:solidFill>
                  <a:latin typeface="微软雅黑" panose="020B0503020204020204" pitchFamily="34" charset="-122"/>
                  <a:ea typeface="微软雅黑" panose="020B0503020204020204" pitchFamily="34" charset="-122"/>
                </a:rPr>
                <a:t>50%</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688474" y="3116373"/>
            <a:ext cx="1936711" cy="91481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8" name="文本框 17"/>
            <p:cNvSpPr txBox="1"/>
            <p:nvPr/>
          </p:nvSpPr>
          <p:spPr>
            <a:xfrm>
              <a:off x="3688474" y="3223483"/>
              <a:ext cx="1936711" cy="284693"/>
            </a:xfrm>
            <a:prstGeom prst="rect">
              <a:avLst/>
            </a:prstGeom>
            <a:noFill/>
          </p:spPr>
          <p:txBody>
            <a:bodyPr wrap="square" lIns="68580" tIns="34290" rIns="68580" bIns="34290" rtlCol="0">
              <a:spAutoFit/>
            </a:bodyPr>
            <a:lstStyle/>
            <a:p>
              <a:r>
                <a:rPr lang="zh-CN" altLang="en-US" sz="1400" b="1" dirty="0" smtClean="0">
                  <a:solidFill>
                    <a:schemeClr val="accent2"/>
                  </a:solidFill>
                  <a:latin typeface="微软雅黑" panose="020B0503020204020204" pitchFamily="34" charset="-122"/>
                  <a:ea typeface="微软雅黑" panose="020B0503020204020204" pitchFamily="34" charset="-122"/>
                </a:rPr>
                <a:t>签约成功率达</a:t>
              </a:r>
              <a:r>
                <a:rPr lang="en-US" altLang="zh-CN" sz="1400" b="1" dirty="0" smtClean="0">
                  <a:solidFill>
                    <a:schemeClr val="accent2"/>
                  </a:solidFill>
                  <a:latin typeface="微软雅黑" panose="020B0503020204020204" pitchFamily="34" charset="-122"/>
                  <a:ea typeface="微软雅黑" panose="020B0503020204020204" pitchFamily="34" charset="-122"/>
                </a:rPr>
                <a:t>90%</a:t>
              </a:r>
              <a:endParaRPr lang="zh-CN" altLang="en-US" sz="1400" b="1" dirty="0">
                <a:solidFill>
                  <a:schemeClr val="accent2"/>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882297" y="3116373"/>
            <a:ext cx="2002071" cy="91481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1" name="文本框 19"/>
            <p:cNvSpPr txBox="1"/>
            <p:nvPr/>
          </p:nvSpPr>
          <p:spPr>
            <a:xfrm>
              <a:off x="5882297" y="3223483"/>
              <a:ext cx="2002071" cy="284693"/>
            </a:xfrm>
            <a:prstGeom prst="rect">
              <a:avLst/>
            </a:prstGeom>
            <a:noFill/>
          </p:spPr>
          <p:txBody>
            <a:bodyPr wrap="square" lIns="68580" tIns="34290" rIns="68580" bIns="34290" rtlCol="0">
              <a:spAutoFit/>
            </a:bodyPr>
            <a:lstStyle/>
            <a:p>
              <a:r>
                <a:rPr lang="zh-CN" altLang="en-US" sz="1400" b="1" dirty="0" smtClean="0">
                  <a:solidFill>
                    <a:schemeClr val="accent3"/>
                  </a:solidFill>
                  <a:latin typeface="微软雅黑" panose="020B0503020204020204" pitchFamily="34" charset="-122"/>
                  <a:ea typeface="微软雅黑" panose="020B0503020204020204" pitchFamily="34" charset="-122"/>
                </a:rPr>
                <a:t>公司利润提高</a:t>
              </a:r>
              <a:r>
                <a:rPr lang="en-US" altLang="zh-CN" sz="1400" b="1" dirty="0" smtClean="0">
                  <a:solidFill>
                    <a:schemeClr val="accent3"/>
                  </a:solidFill>
                  <a:latin typeface="微软雅黑" panose="020B0503020204020204" pitchFamily="34" charset="-122"/>
                  <a:ea typeface="微软雅黑" panose="020B0503020204020204" pitchFamily="34" charset="-122"/>
                </a:rPr>
                <a:t>23%</a:t>
              </a:r>
              <a:endParaRPr lang="zh-CN" altLang="en-US" sz="1400" b="1" dirty="0">
                <a:solidFill>
                  <a:schemeClr val="accent3"/>
                </a:solidFill>
                <a:latin typeface="微软雅黑" panose="020B0503020204020204" pitchFamily="34" charset="-122"/>
                <a:ea typeface="微软雅黑" panose="020B0503020204020204" pitchFamily="34" charset="-122"/>
              </a:endParaRPr>
            </a:p>
          </p:txBody>
        </p:sp>
      </p:grpSp>
      <p:sp>
        <p:nvSpPr>
          <p:cNvPr id="24" name="TextBox 23"/>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8835443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73" name="矩形 172"/>
          <p:cNvSpPr/>
          <p:nvPr/>
        </p:nvSpPr>
        <p:spPr>
          <a:xfrm>
            <a:off x="0" y="2787774"/>
            <a:ext cx="9144000" cy="1656184"/>
          </a:xfrm>
          <a:prstGeom prst="rect">
            <a:avLst/>
          </a:prstGeom>
          <a:solidFill>
            <a:srgbClr val="0070C0"/>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Text Box 2"/>
          <p:cNvSpPr txBox="1">
            <a:spLocks noChangeArrowheads="1"/>
          </p:cNvSpPr>
          <p:nvPr/>
        </p:nvSpPr>
        <p:spPr bwMode="auto">
          <a:xfrm>
            <a:off x="3225793" y="3219822"/>
            <a:ext cx="2664296" cy="646331"/>
          </a:xfrm>
          <a:prstGeom prst="rect">
            <a:avLst/>
          </a:prstGeom>
          <a:noFill/>
          <a:ln w="9525">
            <a:noFill/>
            <a:miter lim="800000"/>
            <a:headEnd/>
            <a:tailEnd/>
          </a:ln>
        </p:spPr>
        <p:txBody>
          <a:bodyPr wrap="square">
            <a:spAutoFit/>
          </a:bodyPr>
          <a:lstStyle/>
          <a:p>
            <a:pPr algn="ctr"/>
            <a:r>
              <a:rPr lang="en-US" altLang="zh-CN" sz="3600" b="1" dirty="0">
                <a:solidFill>
                  <a:schemeClr val="bg1"/>
                </a:solidFill>
                <a:latin typeface="微软雅黑" panose="020B0503020204020204" pitchFamily="34" charset="-122"/>
                <a:ea typeface="微软雅黑" panose="020B0503020204020204" pitchFamily="34" charset="-122"/>
              </a:rPr>
              <a:t>THANKS</a:t>
            </a:r>
          </a:p>
        </p:txBody>
      </p:sp>
      <p:grpSp>
        <p:nvGrpSpPr>
          <p:cNvPr id="226" name="组合 225"/>
          <p:cNvGrpSpPr/>
          <p:nvPr/>
        </p:nvGrpSpPr>
        <p:grpSpPr>
          <a:xfrm>
            <a:off x="2893329" y="3914275"/>
            <a:ext cx="3349775" cy="62334"/>
            <a:chOff x="2768751" y="4109175"/>
            <a:chExt cx="3349775" cy="62334"/>
          </a:xfrm>
        </p:grpSpPr>
        <p:cxnSp>
          <p:nvCxnSpPr>
            <p:cNvPr id="227" name="直接连接符 226"/>
            <p:cNvCxnSpPr/>
            <p:nvPr/>
          </p:nvCxnSpPr>
          <p:spPr>
            <a:xfrm>
              <a:off x="2799918" y="4140342"/>
              <a:ext cx="328744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28" name="椭圆 227"/>
            <p:cNvSpPr/>
            <p:nvPr/>
          </p:nvSpPr>
          <p:spPr>
            <a:xfrm>
              <a:off x="2768751"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9" name="椭圆 228"/>
            <p:cNvSpPr/>
            <p:nvPr/>
          </p:nvSpPr>
          <p:spPr>
            <a:xfrm>
              <a:off x="6056192"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230" name="Text Box 2"/>
          <p:cNvSpPr txBox="1">
            <a:spLocks noChangeArrowheads="1"/>
          </p:cNvSpPr>
          <p:nvPr/>
        </p:nvSpPr>
        <p:spPr bwMode="auto">
          <a:xfrm>
            <a:off x="3635896" y="3998913"/>
            <a:ext cx="1840534" cy="276999"/>
          </a:xfrm>
          <a:prstGeom prst="rect">
            <a:avLst/>
          </a:prstGeom>
          <a:noFill/>
          <a:ln w="9525">
            <a:noFill/>
            <a:miter lim="800000"/>
            <a:headEnd/>
            <a:tailEnd/>
          </a:ln>
        </p:spPr>
        <p:txBody>
          <a:bodyPr wrap="square">
            <a:spAutoFit/>
          </a:bodyPr>
          <a:lstStyle/>
          <a:p>
            <a:pPr algn="dist">
              <a:defRPr/>
            </a:pPr>
            <a:r>
              <a:rPr lang="zh-CN" altLang="en-US" sz="1200" dirty="0">
                <a:solidFill>
                  <a:schemeClr val="bg1"/>
                </a:solidFill>
                <a:latin typeface="微软雅黑" pitchFamily="34" charset="-122"/>
                <a:ea typeface="微软雅黑" pitchFamily="34" charset="-122"/>
              </a:rPr>
              <a:t>谢谢聆听</a:t>
            </a:r>
          </a:p>
        </p:txBody>
      </p:sp>
      <p:pic>
        <p:nvPicPr>
          <p:cNvPr id="10" name="图片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043607" y="771550"/>
            <a:ext cx="7056785" cy="1656184"/>
          </a:xfrm>
          <a:prstGeom prst="rect">
            <a:avLst/>
          </a:prstGeom>
        </p:spPr>
      </p:pic>
    </p:spTree>
    <p:extLst>
      <p:ext uri="{BB962C8B-B14F-4D97-AF65-F5344CB8AC3E}">
        <p14:creationId xmlns:p14="http://schemas.microsoft.com/office/powerpoint/2010/main" val="44863491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barn(outVertical)">
                                      <p:cBhvr>
                                        <p:cTn id="7" dur="500"/>
                                        <p:tgtEl>
                                          <p:spTgt spid="17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25"/>
                                        </p:tgtEl>
                                        <p:attrNameLst>
                                          <p:attrName>style.visibility</p:attrName>
                                        </p:attrNameLst>
                                      </p:cBhvr>
                                      <p:to>
                                        <p:strVal val="visible"/>
                                      </p:to>
                                    </p:set>
                                    <p:anim calcmode="lin" valueType="num">
                                      <p:cBhvr>
                                        <p:cTn id="11" dur="800" fill="hold"/>
                                        <p:tgtEl>
                                          <p:spTgt spid="225"/>
                                        </p:tgtEl>
                                        <p:attrNameLst>
                                          <p:attrName>ppt_x</p:attrName>
                                        </p:attrNameLst>
                                      </p:cBhvr>
                                      <p:tavLst>
                                        <p:tav tm="0">
                                          <p:val>
                                            <p:strVal val="#ppt_x"/>
                                          </p:val>
                                        </p:tav>
                                        <p:tav tm="50000">
                                          <p:val>
                                            <p:strVal val="#ppt_x+.1"/>
                                          </p:val>
                                        </p:tav>
                                        <p:tav tm="100000">
                                          <p:val>
                                            <p:strVal val="#ppt_x"/>
                                          </p:val>
                                        </p:tav>
                                      </p:tavLst>
                                    </p:anim>
                                    <p:anim calcmode="lin" valueType="num">
                                      <p:cBhvr>
                                        <p:cTn id="12" dur="800" fill="hold"/>
                                        <p:tgtEl>
                                          <p:spTgt spid="225"/>
                                        </p:tgtEl>
                                        <p:attrNameLst>
                                          <p:attrName>ppt_y</p:attrName>
                                        </p:attrNameLst>
                                      </p:cBhvr>
                                      <p:tavLst>
                                        <p:tav tm="0">
                                          <p:val>
                                            <p:strVal val="#ppt_y"/>
                                          </p:val>
                                        </p:tav>
                                        <p:tav tm="100000">
                                          <p:val>
                                            <p:strVal val="#ppt_y"/>
                                          </p:val>
                                        </p:tav>
                                      </p:tavLst>
                                    </p:anim>
                                    <p:anim calcmode="lin" valueType="num">
                                      <p:cBhvr>
                                        <p:cTn id="13" dur="800" fill="hold"/>
                                        <p:tgtEl>
                                          <p:spTgt spid="225"/>
                                        </p:tgtEl>
                                        <p:attrNameLst>
                                          <p:attrName>ppt_h</p:attrName>
                                        </p:attrNameLst>
                                      </p:cBhvr>
                                      <p:tavLst>
                                        <p:tav tm="0">
                                          <p:val>
                                            <p:strVal val="#ppt_h/10"/>
                                          </p:val>
                                        </p:tav>
                                        <p:tav tm="50000">
                                          <p:val>
                                            <p:strVal val="#ppt_h+.01"/>
                                          </p:val>
                                        </p:tav>
                                        <p:tav tm="100000">
                                          <p:val>
                                            <p:strVal val="#ppt_h"/>
                                          </p:val>
                                        </p:tav>
                                      </p:tavLst>
                                    </p:anim>
                                    <p:anim calcmode="lin" valueType="num">
                                      <p:cBhvr>
                                        <p:cTn id="14" dur="800" fill="hold"/>
                                        <p:tgtEl>
                                          <p:spTgt spid="22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800" tmFilter="0,0; .5, 1; 1, 1"/>
                                        <p:tgtEl>
                                          <p:spTgt spid="225"/>
                                        </p:tgtEl>
                                      </p:cBhvr>
                                    </p:animEffect>
                                  </p:childTnLst>
                                </p:cTn>
                              </p:par>
                            </p:childTnLst>
                          </p:cTn>
                        </p:par>
                        <p:par>
                          <p:cTn id="16" fill="hold">
                            <p:stCondLst>
                              <p:cond delay="1700"/>
                            </p:stCondLst>
                            <p:childTnLst>
                              <p:par>
                                <p:cTn id="17" presetID="16" presetClass="entr" presetSubtype="21" fill="hold" nodeType="afterEffect">
                                  <p:stCondLst>
                                    <p:cond delay="0"/>
                                  </p:stCondLst>
                                  <p:childTnLst>
                                    <p:set>
                                      <p:cBhvr>
                                        <p:cTn id="18" dur="1" fill="hold">
                                          <p:stCondLst>
                                            <p:cond delay="0"/>
                                          </p:stCondLst>
                                        </p:cTn>
                                        <p:tgtEl>
                                          <p:spTgt spid="226"/>
                                        </p:tgtEl>
                                        <p:attrNameLst>
                                          <p:attrName>style.visibility</p:attrName>
                                        </p:attrNameLst>
                                      </p:cBhvr>
                                      <p:to>
                                        <p:strVal val="visible"/>
                                      </p:to>
                                    </p:set>
                                    <p:animEffect transition="in" filter="barn(inVertical)">
                                      <p:cBhvr>
                                        <p:cTn id="19" dur="500"/>
                                        <p:tgtEl>
                                          <p:spTgt spid="226"/>
                                        </p:tgtEl>
                                      </p:cBhvr>
                                    </p:animEffect>
                                  </p:childTnLst>
                                </p:cTn>
                              </p:par>
                            </p:childTnLst>
                          </p:cTn>
                        </p:par>
                        <p:par>
                          <p:cTn id="20" fill="hold">
                            <p:stCondLst>
                              <p:cond delay="2200"/>
                            </p:stCondLst>
                            <p:childTnLst>
                              <p:par>
                                <p:cTn id="21" presetID="22" presetClass="entr" presetSubtype="4" fill="hold" grpId="0" nodeType="afterEffect">
                                  <p:stCondLst>
                                    <p:cond delay="0"/>
                                  </p:stCondLst>
                                  <p:childTnLst>
                                    <p:set>
                                      <p:cBhvr>
                                        <p:cTn id="22" dur="1" fill="hold">
                                          <p:stCondLst>
                                            <p:cond delay="0"/>
                                          </p:stCondLst>
                                        </p:cTn>
                                        <p:tgtEl>
                                          <p:spTgt spid="230"/>
                                        </p:tgtEl>
                                        <p:attrNameLst>
                                          <p:attrName>style.visibility</p:attrName>
                                        </p:attrNameLst>
                                      </p:cBhvr>
                                      <p:to>
                                        <p:strVal val="visible"/>
                                      </p:to>
                                    </p:set>
                                    <p:animEffect transition="in" filter="wipe(down)">
                                      <p:cBhvr>
                                        <p:cTn id="23" dur="500"/>
                                        <p:tgtEl>
                                          <p:spTgt spid="230"/>
                                        </p:tgtEl>
                                      </p:cBhvr>
                                    </p:animEffect>
                                  </p:childTnLst>
                                </p:cTn>
                              </p:par>
                            </p:childTnLst>
                          </p:cTn>
                        </p:par>
                        <p:par>
                          <p:cTn id="24" fill="hold">
                            <p:stCondLst>
                              <p:cond delay="2700"/>
                            </p:stCondLst>
                            <p:childTnLst>
                              <p:par>
                                <p:cTn id="25" presetID="53" presetClass="entr" presetSubtype="16"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animBg="1"/>
      <p:bldP spid="225" grpId="0"/>
      <p:bldP spid="2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19585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pPr algn="ctr"/>
            <a:r>
              <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a:solidFill>
                    <a:schemeClr val="bg1"/>
                  </a:solidFill>
                  <a:latin typeface="Impact" panose="020B0806030902050204" pitchFamily="34" charset="0"/>
                  <a:ea typeface="微软雅黑" panose="020B0503020204020204" pitchFamily="34" charset="-122"/>
                </a:rPr>
                <a:t>01</a:t>
              </a:r>
            </a:p>
          </p:txBody>
        </p:sp>
      </p:grpSp>
    </p:spTree>
    <p:extLst>
      <p:ext uri="{BB962C8B-B14F-4D97-AF65-F5344CB8AC3E}">
        <p14:creationId xmlns:p14="http://schemas.microsoft.com/office/powerpoint/2010/main" val="3996814151"/>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567257" y="1176418"/>
            <a:ext cx="8016139" cy="613694"/>
          </a:xfrm>
          <a:prstGeom prst="rect">
            <a:avLst/>
          </a:prstGeom>
        </p:spPr>
        <p:txBody>
          <a:bodyPr wrap="square">
            <a:spAutoFit/>
          </a:bodyPr>
          <a:lstStyle/>
          <a:p>
            <a:pPr>
              <a:lnSpc>
                <a:spcPct val="150000"/>
              </a:lnSpc>
              <a:spcBef>
                <a:spcPts val="600"/>
              </a:spcBef>
              <a:spcAft>
                <a:spcPts val="600"/>
              </a:spcAft>
              <a:defRPr/>
            </a:pPr>
            <a:r>
              <a:rPr lang="zh-CN" altLang="en-US" sz="1200" dirty="0">
                <a:solidFill>
                  <a:schemeClr val="tx1">
                    <a:lumMod val="85000"/>
                    <a:lumOff val="15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77277" y="2106429"/>
            <a:ext cx="5303520" cy="2419988"/>
          </a:xfrm>
          <a:prstGeom prst="rect">
            <a:avLst/>
          </a:prstGeom>
        </p:spPr>
      </p:pic>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6120252" y="2139702"/>
            <a:ext cx="414516" cy="414516"/>
            <a:chOff x="3543574" y="4265651"/>
            <a:chExt cx="414516" cy="414516"/>
          </a:xfrm>
        </p:grpSpPr>
        <p:sp>
          <p:nvSpPr>
            <p:cNvPr id="9" name="椭圆 8"/>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0" name="组合 9"/>
            <p:cNvGrpSpPr/>
            <p:nvPr/>
          </p:nvGrpSpPr>
          <p:grpSpPr>
            <a:xfrm>
              <a:off x="3629640" y="4325788"/>
              <a:ext cx="259976" cy="261734"/>
              <a:chOff x="5042691" y="2273922"/>
              <a:chExt cx="702937" cy="707690"/>
            </a:xfrm>
            <a:solidFill>
              <a:schemeClr val="bg1"/>
            </a:solidFill>
          </p:grpSpPr>
          <p:sp>
            <p:nvSpPr>
              <p:cNvPr id="11"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3" name="组合 12"/>
          <p:cNvGrpSpPr/>
          <p:nvPr/>
        </p:nvGrpSpPr>
        <p:grpSpPr>
          <a:xfrm>
            <a:off x="6120252" y="2805306"/>
            <a:ext cx="414516" cy="414516"/>
            <a:chOff x="4102125" y="4265651"/>
            <a:chExt cx="414516" cy="414516"/>
          </a:xfrm>
        </p:grpSpPr>
        <p:sp>
          <p:nvSpPr>
            <p:cNvPr id="14" name="椭圆 13"/>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5" name="组合 14"/>
            <p:cNvGrpSpPr/>
            <p:nvPr/>
          </p:nvGrpSpPr>
          <p:grpSpPr>
            <a:xfrm>
              <a:off x="4199233" y="4358783"/>
              <a:ext cx="238761" cy="198211"/>
              <a:chOff x="3132963" y="3140191"/>
              <a:chExt cx="645573" cy="535933"/>
            </a:xfrm>
            <a:solidFill>
              <a:schemeClr val="bg1"/>
            </a:solidFill>
          </p:grpSpPr>
          <p:sp>
            <p:nvSpPr>
              <p:cNvPr id="16"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22" name="组合 21"/>
          <p:cNvGrpSpPr/>
          <p:nvPr/>
        </p:nvGrpSpPr>
        <p:grpSpPr>
          <a:xfrm>
            <a:off x="6120252" y="4101450"/>
            <a:ext cx="414516" cy="414516"/>
            <a:chOff x="5181486" y="4265651"/>
            <a:chExt cx="414516" cy="414516"/>
          </a:xfrm>
        </p:grpSpPr>
        <p:sp>
          <p:nvSpPr>
            <p:cNvPr id="23" name="椭圆 22"/>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4" name="组合 23"/>
            <p:cNvGrpSpPr/>
            <p:nvPr/>
          </p:nvGrpSpPr>
          <p:grpSpPr>
            <a:xfrm>
              <a:off x="5287222" y="4375239"/>
              <a:ext cx="253419" cy="172633"/>
              <a:chOff x="4895160" y="4287159"/>
              <a:chExt cx="571418" cy="389258"/>
            </a:xfrm>
            <a:solidFill>
              <a:schemeClr val="bg1"/>
            </a:solidFill>
          </p:grpSpPr>
          <p:sp>
            <p:nvSpPr>
              <p:cNvPr id="25"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6"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38" name="组合 37"/>
          <p:cNvGrpSpPr/>
          <p:nvPr/>
        </p:nvGrpSpPr>
        <p:grpSpPr>
          <a:xfrm>
            <a:off x="6120252" y="3453378"/>
            <a:ext cx="414516" cy="414516"/>
            <a:chOff x="4626437" y="4265651"/>
            <a:chExt cx="414516" cy="414516"/>
          </a:xfrm>
        </p:grpSpPr>
        <p:sp>
          <p:nvSpPr>
            <p:cNvPr id="39" name="椭圆 3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40" name="组合 39"/>
            <p:cNvGrpSpPr/>
            <p:nvPr/>
          </p:nvGrpSpPr>
          <p:grpSpPr>
            <a:xfrm>
              <a:off x="4710891" y="4356960"/>
              <a:ext cx="232896" cy="199705"/>
              <a:chOff x="3546346" y="2339026"/>
              <a:chExt cx="897787" cy="769842"/>
            </a:xfrm>
            <a:solidFill>
              <a:schemeClr val="bg1"/>
            </a:solidFill>
          </p:grpSpPr>
          <p:sp>
            <p:nvSpPr>
              <p:cNvPr id="4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7"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
        <p:nvSpPr>
          <p:cNvPr id="48" name="Content Placeholder 2"/>
          <p:cNvSpPr txBox="1">
            <a:spLocks/>
          </p:cNvSpPr>
          <p:nvPr/>
        </p:nvSpPr>
        <p:spPr>
          <a:xfrm>
            <a:off x="6701076" y="2126181"/>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smtClean="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
        <p:nvSpPr>
          <p:cNvPr id="49" name="Content Placeholder 2"/>
          <p:cNvSpPr txBox="1">
            <a:spLocks/>
          </p:cNvSpPr>
          <p:nvPr/>
        </p:nvSpPr>
        <p:spPr>
          <a:xfrm>
            <a:off x="6701076" y="2763774"/>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smtClean="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
        <p:nvSpPr>
          <p:cNvPr id="50" name="Content Placeholder 2"/>
          <p:cNvSpPr txBox="1">
            <a:spLocks/>
          </p:cNvSpPr>
          <p:nvPr/>
        </p:nvSpPr>
        <p:spPr>
          <a:xfrm>
            <a:off x="6701076" y="3439857"/>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smtClean="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
        <p:nvSpPr>
          <p:cNvPr id="51" name="Content Placeholder 2"/>
          <p:cNvSpPr txBox="1">
            <a:spLocks/>
          </p:cNvSpPr>
          <p:nvPr/>
        </p:nvSpPr>
        <p:spPr>
          <a:xfrm>
            <a:off x="6701076" y="4083918"/>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smtClean="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48382190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308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nodeType="withEffect">
                                  <p:stCondLst>
                                    <p:cond delay="3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nodeType="withEffect">
                                  <p:stCondLst>
                                    <p:cond delay="60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childTnLst>
                                </p:cTn>
                              </p:par>
                              <p:par>
                                <p:cTn id="29" presetID="53" presetClass="entr" presetSubtype="16" fill="hold" nodeType="withEffect">
                                  <p:stCondLst>
                                    <p:cond delay="90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4480"/>
                            </p:stCondLst>
                            <p:childTnLst>
                              <p:par>
                                <p:cTn id="35" presetID="2" presetClass="entr" presetSubtype="2"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1+#ppt_w/2"/>
                                          </p:val>
                                        </p:tav>
                                        <p:tav tm="100000">
                                          <p:val>
                                            <p:strVal val="#ppt_x"/>
                                          </p:val>
                                        </p:tav>
                                      </p:tavLst>
                                    </p:anim>
                                    <p:anim calcmode="lin" valueType="num">
                                      <p:cBhvr additive="base">
                                        <p:cTn id="38" dur="500" fill="hold"/>
                                        <p:tgtEl>
                                          <p:spTgt spid="4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500" fill="hold"/>
                                        <p:tgtEl>
                                          <p:spTgt spid="49"/>
                                        </p:tgtEl>
                                        <p:attrNameLst>
                                          <p:attrName>ppt_x</p:attrName>
                                        </p:attrNameLst>
                                      </p:cBhvr>
                                      <p:tavLst>
                                        <p:tav tm="0">
                                          <p:val>
                                            <p:strVal val="1+#ppt_w/2"/>
                                          </p:val>
                                        </p:tav>
                                        <p:tav tm="100000">
                                          <p:val>
                                            <p:strVal val="#ppt_x"/>
                                          </p:val>
                                        </p:tav>
                                      </p:tavLst>
                                    </p:anim>
                                    <p:anim calcmode="lin" valueType="num">
                                      <p:cBhvr additive="base">
                                        <p:cTn id="42" dur="500" fill="hold"/>
                                        <p:tgtEl>
                                          <p:spTgt spid="49"/>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1+#ppt_w/2"/>
                                          </p:val>
                                        </p:tav>
                                        <p:tav tm="100000">
                                          <p:val>
                                            <p:strVal val="#ppt_x"/>
                                          </p:val>
                                        </p:tav>
                                      </p:tavLst>
                                    </p:anim>
                                    <p:anim calcmode="lin" valueType="num">
                                      <p:cBhvr additive="base">
                                        <p:cTn id="46" dur="500" fill="hold"/>
                                        <p:tgtEl>
                                          <p:spTgt spid="50"/>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500" fill="hold"/>
                                        <p:tgtEl>
                                          <p:spTgt spid="51"/>
                                        </p:tgtEl>
                                        <p:attrNameLst>
                                          <p:attrName>ppt_x</p:attrName>
                                        </p:attrNameLst>
                                      </p:cBhvr>
                                      <p:tavLst>
                                        <p:tav tm="0">
                                          <p:val>
                                            <p:strVal val="1+#ppt_w/2"/>
                                          </p:val>
                                        </p:tav>
                                        <p:tav tm="100000">
                                          <p:val>
                                            <p:strVal val="#ppt_x"/>
                                          </p:val>
                                        </p:tav>
                                      </p:tavLst>
                                    </p:anim>
                                    <p:anim calcmode="lin" valueType="num">
                                      <p:cBhvr additive="base">
                                        <p:cTn id="50"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8"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3" name="圆角矩形 2"/>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196625" y="1491630"/>
            <a:ext cx="6750750" cy="867610"/>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5"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9"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TextBox 11"/>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smtClean="0"/>
              <a:t>添加</a:t>
            </a:r>
            <a:endParaRPr lang="en-US" altLang="zh-CN" sz="1800" b="1" dirty="0" smtClean="0"/>
          </a:p>
          <a:p>
            <a:pPr algn="ctr"/>
            <a:r>
              <a:rPr lang="zh-CN" altLang="en-US" sz="1800" b="1" dirty="0" smtClean="0"/>
              <a:t>关键字</a:t>
            </a:r>
            <a:endParaRPr lang="zh-CN" altLang="en-US" sz="1800" b="1" dirty="0"/>
          </a:p>
        </p:txBody>
      </p:sp>
      <p:sp>
        <p:nvSpPr>
          <p:cNvPr id="13" name="TextBox 12"/>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14" name="TextBox 13"/>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Tree>
    <p:extLst>
      <p:ext uri="{BB962C8B-B14F-4D97-AF65-F5344CB8AC3E}">
        <p14:creationId xmlns:p14="http://schemas.microsoft.com/office/powerpoint/2010/main" val="27273085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2037787"/>
            <a:ext cx="9144000" cy="3105714"/>
          </a:xfrm>
          <a:prstGeom prst="rect">
            <a:avLst/>
          </a:prstGeom>
        </p:spPr>
      </p:pic>
      <p:grpSp>
        <p:nvGrpSpPr>
          <p:cNvPr id="7" name="组合 6"/>
          <p:cNvGrpSpPr/>
          <p:nvPr/>
        </p:nvGrpSpPr>
        <p:grpSpPr>
          <a:xfrm rot="1534880">
            <a:off x="450109" y="2567042"/>
            <a:ext cx="992271" cy="1148109"/>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5" name="TextBox 4"/>
            <p:cNvSpPr txBox="1"/>
            <p:nvPr/>
          </p:nvSpPr>
          <p:spPr>
            <a:xfrm rot="20065120">
              <a:off x="535309" y="2819332"/>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2010</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403586" y="3306955"/>
            <a:ext cx="992271" cy="1148109"/>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7" name="TextBox 16"/>
            <p:cNvSpPr txBox="1"/>
            <p:nvPr/>
          </p:nvSpPr>
          <p:spPr>
            <a:xfrm>
              <a:off x="2519628" y="3642553"/>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2011</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084638" y="1338649"/>
            <a:ext cx="992271" cy="1148109"/>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8" name="TextBox 17"/>
            <p:cNvSpPr txBox="1"/>
            <p:nvPr/>
          </p:nvSpPr>
          <p:spPr>
            <a:xfrm>
              <a:off x="3236759" y="1671584"/>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2016</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4847977" y="2578893"/>
            <a:ext cx="992271" cy="1148109"/>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9" name="TextBox 18"/>
            <p:cNvSpPr txBox="1"/>
            <p:nvPr/>
          </p:nvSpPr>
          <p:spPr>
            <a:xfrm>
              <a:off x="4995932" y="2947465"/>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2018</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202332" y="850858"/>
            <a:ext cx="992271" cy="1148109"/>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0" name="TextBox 19"/>
            <p:cNvSpPr txBox="1"/>
            <p:nvPr/>
          </p:nvSpPr>
          <p:spPr>
            <a:xfrm>
              <a:off x="6413042" y="1227242"/>
              <a:ext cx="816249"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20XX</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7444397" y="2555040"/>
            <a:ext cx="992271" cy="1148109"/>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1" name="TextBox 20"/>
            <p:cNvSpPr txBox="1"/>
            <p:nvPr/>
          </p:nvSpPr>
          <p:spPr>
            <a:xfrm>
              <a:off x="7628212" y="2933985"/>
              <a:ext cx="816249"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20XX</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6" name="椭圆 5"/>
          <p:cNvSpPr/>
          <p:nvPr/>
        </p:nvSpPr>
        <p:spPr>
          <a:xfrm>
            <a:off x="934015" y="4042231"/>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411616" y="3068944"/>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736956" y="2555335"/>
            <a:ext cx="216024" cy="216024"/>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003898" y="2256677"/>
            <a:ext cx="216024" cy="216024"/>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591147" y="2150384"/>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7958462" y="2211025"/>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993526" y="4322008"/>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6" name="TextBox 35"/>
          <p:cNvSpPr txBox="1"/>
          <p:nvPr/>
        </p:nvSpPr>
        <p:spPr>
          <a:xfrm>
            <a:off x="1641598" y="2305784"/>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7" name="TextBox 36"/>
          <p:cNvSpPr txBox="1"/>
          <p:nvPr/>
        </p:nvSpPr>
        <p:spPr>
          <a:xfrm>
            <a:off x="3262613" y="2928761"/>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8" name="TextBox 37"/>
          <p:cNvSpPr txBox="1"/>
          <p:nvPr/>
        </p:nvSpPr>
        <p:spPr>
          <a:xfrm>
            <a:off x="4356128" y="1560733"/>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9" name="TextBox 38"/>
          <p:cNvSpPr txBox="1"/>
          <p:nvPr/>
        </p:nvSpPr>
        <p:spPr>
          <a:xfrm>
            <a:off x="5958333" y="2483117"/>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40" name="TextBox 39"/>
          <p:cNvSpPr txBox="1"/>
          <p:nvPr/>
        </p:nvSpPr>
        <p:spPr>
          <a:xfrm>
            <a:off x="7474246" y="1444862"/>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Tree>
    <p:extLst>
      <p:ext uri="{BB962C8B-B14F-4D97-AF65-F5344CB8AC3E}">
        <p14:creationId xmlns:p14="http://schemas.microsoft.com/office/powerpoint/2010/main" val="39048976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14" name="Group 66"/>
          <p:cNvGrpSpPr>
            <a:grpSpLocks/>
          </p:cNvGrpSpPr>
          <p:nvPr/>
        </p:nvGrpSpPr>
        <p:grpSpPr bwMode="auto">
          <a:xfrm>
            <a:off x="395641"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cxnSp>
        <p:nvCxnSpPr>
          <p:cNvPr id="93" name="直接连接符 9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2" name="矩形 101"/>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5" name="矩形标注 104"/>
          <p:cNvSpPr/>
          <p:nvPr/>
        </p:nvSpPr>
        <p:spPr>
          <a:xfrm>
            <a:off x="6607141" y="1498393"/>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06" name="TextBox 105"/>
          <p:cNvSpPr txBox="1"/>
          <p:nvPr/>
        </p:nvSpPr>
        <p:spPr>
          <a:xfrm>
            <a:off x="6781196" y="1660770"/>
            <a:ext cx="1656184" cy="2639172"/>
          </a:xfrm>
          <a:prstGeom prst="rect">
            <a:avLst/>
          </a:prstGeom>
          <a:noFill/>
        </p:spPr>
        <p:txBody>
          <a:bodyPr wrap="square" lIns="68567" tIns="34284" rIns="68567" bIns="34284" rtlCol="0">
            <a:spAutoFit/>
          </a:bodyPr>
          <a:lstStyle/>
          <a:p>
            <a:pPr algn="just">
              <a:lnSpc>
                <a:spcPct val="200000"/>
              </a:lnSpc>
            </a:pPr>
            <a:r>
              <a:rPr lang="zh-CN" altLang="en-US" sz="1200" b="1" dirty="0" smtClean="0">
                <a:solidFill>
                  <a:schemeClr val="bg1"/>
                </a:solidFill>
                <a:latin typeface="微软雅黑" pitchFamily="34" charset="-122"/>
                <a:ea typeface="微软雅黑" pitchFamily="34" charset="-122"/>
              </a:rPr>
              <a:t>所有省份可任意编辑</a:t>
            </a:r>
            <a:endParaRPr lang="en-US" altLang="zh-CN" sz="1100" b="1" dirty="0" smtClean="0">
              <a:solidFill>
                <a:schemeClr val="bg1"/>
              </a:solidFill>
              <a:latin typeface="微软雅黑" pitchFamily="34" charset="-122"/>
              <a:ea typeface="微软雅黑" pitchFamily="34" charset="-122"/>
            </a:endParaRPr>
          </a:p>
          <a:p>
            <a:pPr algn="just">
              <a:lnSpc>
                <a:spcPct val="130000"/>
              </a:lnSpc>
            </a:pPr>
            <a:r>
              <a:rPr lang="zh-CN" altLang="en-US" sz="1000" dirty="0" smtClean="0">
                <a:solidFill>
                  <a:schemeClr val="bg1"/>
                </a:solidFill>
                <a:latin typeface="微软雅黑" pitchFamily="34" charset="-122"/>
                <a:ea typeface="微软雅黑" pitchFamily="34" charset="-122"/>
              </a:rPr>
              <a:t>您</a:t>
            </a:r>
            <a:r>
              <a:rPr lang="zh-CN" altLang="en-US" sz="10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bg1"/>
              </a:solidFill>
              <a:latin typeface="微软雅黑" pitchFamily="34" charset="-122"/>
              <a:ea typeface="微软雅黑" pitchFamily="34" charset="-122"/>
            </a:endParaRPr>
          </a:p>
          <a:p>
            <a:pPr algn="just">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779177265"/>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pPr algn="ctr"/>
            <a:r>
              <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02</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276260485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7" name="箭头3"/>
          <p:cNvSpPr>
            <a:spLocks/>
          </p:cNvSpPr>
          <p:nvPr/>
        </p:nvSpPr>
        <p:spPr bwMode="gray">
          <a:xfrm flipV="1">
            <a:off x="1391522"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28" name="箭头2"/>
          <p:cNvSpPr>
            <a:spLocks/>
          </p:cNvSpPr>
          <p:nvPr/>
        </p:nvSpPr>
        <p:spPr bwMode="gray">
          <a:xfrm rot="16200000">
            <a:off x="1607533"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29" name="箭头1"/>
          <p:cNvSpPr>
            <a:spLocks/>
          </p:cNvSpPr>
          <p:nvPr/>
        </p:nvSpPr>
        <p:spPr bwMode="gray">
          <a:xfrm>
            <a:off x="1386251"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30" name="文本1"/>
          <p:cNvSpPr>
            <a:spLocks noChangeArrowheads="1"/>
          </p:cNvSpPr>
          <p:nvPr/>
        </p:nvSpPr>
        <p:spPr bwMode="gray">
          <a:xfrm>
            <a:off x="3381955" y="1352205"/>
            <a:ext cx="4578109" cy="896993"/>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dirty="0" smtClean="0">
                <a:solidFill>
                  <a:schemeClr val="tx1">
                    <a:lumMod val="75000"/>
                    <a:lumOff val="25000"/>
                  </a:schemeClr>
                </a:solidFill>
                <a:latin typeface="微软雅黑" pitchFamily="34" charset="-122"/>
                <a:ea typeface="微软雅黑" pitchFamily="34" charset="-122"/>
              </a:rPr>
              <a:t>选择</a:t>
            </a:r>
            <a:endParaRPr lang="en-US" altLang="zh-CN" sz="1200" dirty="0" smtClean="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smtClean="0">
                <a:solidFill>
                  <a:schemeClr val="tx1">
                    <a:lumMod val="75000"/>
                    <a:lumOff val="25000"/>
                  </a:schemeClr>
                </a:solidFill>
                <a:latin typeface="微软雅黑" pitchFamily="34" charset="-122"/>
                <a:ea typeface="微软雅黑" pitchFamily="34" charset="-122"/>
              </a:rPr>
              <a:t>粘贴</a:t>
            </a:r>
            <a:r>
              <a:rPr lang="zh-CN" altLang="en-US" sz="1200" dirty="0">
                <a:solidFill>
                  <a:schemeClr val="tx1">
                    <a:lumMod val="75000"/>
                    <a:lumOff val="25000"/>
                  </a:schemeClr>
                </a:solidFill>
                <a:latin typeface="微软雅黑" pitchFamily="34" charset="-122"/>
                <a:ea typeface="微软雅黑" pitchFamily="34" charset="-122"/>
              </a:rPr>
              <a:t>，并选择只保留文字。在此录入上述图表的综合描述说明。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1" name="标题1"/>
          <p:cNvSpPr>
            <a:spLocks noChangeArrowheads="1"/>
          </p:cNvSpPr>
          <p:nvPr/>
        </p:nvSpPr>
        <p:spPr bwMode="gray">
          <a:xfrm>
            <a:off x="2305985" y="1347614"/>
            <a:ext cx="931954" cy="901585"/>
          </a:xfrm>
          <a:prstGeom prst="roundRect">
            <a:avLst>
              <a:gd name="adj" fmla="val 11921"/>
            </a:avLst>
          </a:prstGeom>
          <a:solidFill>
            <a:schemeClr val="accent2"/>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2" name="文本2"/>
          <p:cNvSpPr>
            <a:spLocks noChangeArrowheads="1"/>
          </p:cNvSpPr>
          <p:nvPr/>
        </p:nvSpPr>
        <p:spPr bwMode="gray">
          <a:xfrm>
            <a:off x="3381955" y="2442238"/>
            <a:ext cx="4578109" cy="894027"/>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2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3" name="标题2"/>
          <p:cNvSpPr>
            <a:spLocks noChangeArrowheads="1"/>
          </p:cNvSpPr>
          <p:nvPr/>
        </p:nvSpPr>
        <p:spPr bwMode="gray">
          <a:xfrm>
            <a:off x="2305985" y="2442238"/>
            <a:ext cx="931955" cy="894027"/>
          </a:xfrm>
          <a:prstGeom prst="roundRect">
            <a:avLst>
              <a:gd name="adj" fmla="val 11921"/>
            </a:avLst>
          </a:prstGeom>
          <a:solidFill>
            <a:schemeClr val="accent3"/>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4" name="文本3"/>
          <p:cNvSpPr>
            <a:spLocks noChangeArrowheads="1"/>
          </p:cNvSpPr>
          <p:nvPr/>
        </p:nvSpPr>
        <p:spPr bwMode="ltGray">
          <a:xfrm>
            <a:off x="3381955" y="3523042"/>
            <a:ext cx="4578109" cy="886051"/>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2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5" name="标题3"/>
          <p:cNvSpPr>
            <a:spLocks noChangeArrowheads="1"/>
          </p:cNvSpPr>
          <p:nvPr/>
        </p:nvSpPr>
        <p:spPr bwMode="gray">
          <a:xfrm>
            <a:off x="2305985" y="3523042"/>
            <a:ext cx="931954" cy="886051"/>
          </a:xfrm>
          <a:prstGeom prst="roundRect">
            <a:avLst>
              <a:gd name="adj" fmla="val 11921"/>
            </a:avLst>
          </a:prstGeom>
          <a:solidFill>
            <a:schemeClr val="accent4"/>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6" name="Oval 19"/>
          <p:cNvSpPr>
            <a:spLocks noChangeArrowheads="1"/>
          </p:cNvSpPr>
          <p:nvPr/>
        </p:nvSpPr>
        <p:spPr bwMode="auto">
          <a:xfrm>
            <a:off x="825376" y="2370440"/>
            <a:ext cx="1036927" cy="1038223"/>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62118" tIns="31058" rIns="62118" bIns="31058" anchor="ctr"/>
          <a:lstStyle/>
          <a:p>
            <a:pPr algn="ctr">
              <a:lnSpc>
                <a:spcPct val="120000"/>
              </a:lnSpc>
              <a:defRPr/>
            </a:pPr>
            <a:r>
              <a:rPr lang="zh-CN" altLang="en-US" b="1" kern="0" dirty="0" smtClean="0">
                <a:solidFill>
                  <a:schemeClr val="bg1"/>
                </a:solidFill>
                <a:latin typeface="微软雅黑" panose="020B0503020204020204" pitchFamily="34" charset="-122"/>
                <a:ea typeface="微软雅黑" panose="020B0503020204020204" pitchFamily="34" charset="-122"/>
              </a:rPr>
              <a:t>添加标题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011044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1"/>
  <p:tag name="ISPRING_ULTRA_SCORM_SLIDE_COUNT" val="1"/>
</p:tagLst>
</file>

<file path=ppt/theme/theme1.xml><?xml version="1.0" encoding="utf-8"?>
<a:theme xmlns:a="http://schemas.openxmlformats.org/drawingml/2006/main" name="第一PPT，www.1ppt.com">
  <a:themeElements>
    <a:clrScheme name="自定义 248">
      <a:dk1>
        <a:sysClr val="windowText" lastClr="000000"/>
      </a:dk1>
      <a:lt1>
        <a:sysClr val="window" lastClr="FFFFFF"/>
      </a:lt1>
      <a:dk2>
        <a:srgbClr val="1F497D"/>
      </a:dk2>
      <a:lt2>
        <a:srgbClr val="EEECE1"/>
      </a:lt2>
      <a:accent1>
        <a:srgbClr val="0070C0"/>
      </a:accent1>
      <a:accent2>
        <a:srgbClr val="0070C0"/>
      </a:accent2>
      <a:accent3>
        <a:srgbClr val="0070C0"/>
      </a:accent3>
      <a:accent4>
        <a:srgbClr val="0070C0"/>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883</TotalTime>
  <Words>4333</Words>
  <Application>Microsoft Office PowerPoint</Application>
  <PresentationFormat>全屏显示(16:9)</PresentationFormat>
  <Paragraphs>321</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新年工作计划</dc:title>
  <dc:creator>第一PPT</dc:creator>
  <cp:keywords>www.1ppt.com</cp:keywords>
  <cp:lastModifiedBy>Windows User</cp:lastModifiedBy>
  <cp:revision>128</cp:revision>
  <dcterms:created xsi:type="dcterms:W3CDTF">2015-10-16T03:54:15Z</dcterms:created>
  <dcterms:modified xsi:type="dcterms:W3CDTF">2019-01-31T09:27:35Z</dcterms:modified>
</cp:coreProperties>
</file>