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17" r:id="rId1"/>
    <p:sldMasterId id="2147483729" r:id="rId2"/>
  </p:sldMasterIdLst>
  <p:notesMasterIdLst>
    <p:notesMasterId r:id="rId26"/>
  </p:notesMasterIdLst>
  <p:handoutMasterIdLst>
    <p:handoutMasterId r:id="rId27"/>
  </p:handoutMasterIdLst>
  <p:sldIdLst>
    <p:sldId id="3170" r:id="rId3"/>
    <p:sldId id="3172" r:id="rId4"/>
    <p:sldId id="3176" r:id="rId5"/>
    <p:sldId id="3187" r:id="rId6"/>
    <p:sldId id="3185" r:id="rId7"/>
    <p:sldId id="3186" r:id="rId8"/>
    <p:sldId id="3188" r:id="rId9"/>
    <p:sldId id="3177" r:id="rId10"/>
    <p:sldId id="3191" r:id="rId11"/>
    <p:sldId id="3192" r:id="rId12"/>
    <p:sldId id="3193" r:id="rId13"/>
    <p:sldId id="3194" r:id="rId14"/>
    <p:sldId id="3178" r:id="rId15"/>
    <p:sldId id="3181" r:id="rId16"/>
    <p:sldId id="3182" r:id="rId17"/>
    <p:sldId id="3183" r:id="rId18"/>
    <p:sldId id="3184" r:id="rId19"/>
    <p:sldId id="3179" r:id="rId20"/>
    <p:sldId id="3189" r:id="rId21"/>
    <p:sldId id="3190" r:id="rId22"/>
    <p:sldId id="3195" r:id="rId23"/>
    <p:sldId id="3180" r:id="rId24"/>
    <p:sldId id="3196"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B705"/>
    <a:srgbClr val="363310"/>
    <a:srgbClr val="5D6609"/>
    <a:srgbClr val="222100"/>
    <a:srgbClr val="DBD41A"/>
    <a:srgbClr val="9A9BD9"/>
    <a:srgbClr val="60A2EB"/>
    <a:srgbClr val="33843D"/>
    <a:srgbClr val="95CBF2"/>
    <a:srgbClr val="FCA5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428" autoAdjust="0"/>
    <p:restoredTop sz="95317" autoAdjust="0"/>
  </p:normalViewPr>
  <p:slideViewPr>
    <p:cSldViewPr>
      <p:cViewPr>
        <p:scale>
          <a:sx n="50" d="100"/>
          <a:sy n="50" d="100"/>
        </p:scale>
        <p:origin x="-450" y="-1698"/>
      </p:cViewPr>
      <p:guideLst>
        <p:guide orient="horz" pos="328"/>
        <p:guide orient="horz" pos="4183"/>
        <p:guide pos="4050"/>
        <p:guide pos="557"/>
        <p:guide pos="7497"/>
        <p:guide pos="6908"/>
      </p:guideLst>
    </p:cSldViewPr>
  </p:slideViewPr>
  <p:outlineViewPr>
    <p:cViewPr>
      <p:scale>
        <a:sx n="100" d="100"/>
        <a:sy n="100" d="100"/>
      </p:scale>
      <p:origin x="0" y="-9972"/>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2019/1/30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2019/1/30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0781349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10</a:t>
            </a:fld>
            <a:endParaRPr lang="zh-CN" altLang="en-US"/>
          </a:p>
        </p:txBody>
      </p:sp>
    </p:spTree>
    <p:extLst>
      <p:ext uri="{BB962C8B-B14F-4D97-AF65-F5344CB8AC3E}">
        <p14:creationId xmlns:p14="http://schemas.microsoft.com/office/powerpoint/2010/main" val="36343659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9347289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12</a:t>
            </a:fld>
            <a:endParaRPr lang="en-US"/>
          </a:p>
        </p:txBody>
      </p:sp>
    </p:spTree>
    <p:extLst>
      <p:ext uri="{BB962C8B-B14F-4D97-AF65-F5344CB8AC3E}">
        <p14:creationId xmlns:p14="http://schemas.microsoft.com/office/powerpoint/2010/main" val="2132484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6818076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41719262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105392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254918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0691890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8324380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407042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6113610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3017529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4309341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090125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2591695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4247454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410053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8218305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41219485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277843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9</a:t>
            </a:fld>
            <a:endParaRPr lang="en-US"/>
          </a:p>
        </p:txBody>
      </p:sp>
    </p:spTree>
    <p:extLst>
      <p:ext uri="{BB962C8B-B14F-4D97-AF65-F5344CB8AC3E}">
        <p14:creationId xmlns:p14="http://schemas.microsoft.com/office/powerpoint/2010/main" val="13687232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BF82D2-7A68-459D-A996-9BDDA2518FA4}" type="datetimeFigureOut">
              <a:rPr lang="zh-CN" altLang="en-US" smtClean="0"/>
              <a:t>2019/1/30</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23485477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27909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50436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7906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7754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683782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68168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8442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95045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65610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2464594" y="508964"/>
            <a:ext cx="7929563" cy="497116"/>
          </a:xfrm>
          <a:prstGeom prst="rect">
            <a:avLst/>
          </a:prstGeom>
        </p:spPr>
        <p:txBody>
          <a:bodyPr wrap="none" lIns="0" tIns="0" rIns="0" bIns="0" anchor="ctr">
            <a:noAutofit/>
          </a:bodyPr>
          <a:lstStyle>
            <a:lvl1pPr algn="ctr">
              <a:defRPr sz="3375" b="1" baseline="0">
                <a:solidFill>
                  <a:schemeClr val="tx1">
                    <a:lumMod val="50000"/>
                    <a:lumOff val="50000"/>
                  </a:schemeClr>
                </a:solidFill>
              </a:defRPr>
            </a:lvl1pPr>
          </a:lstStyle>
          <a:p>
            <a:r>
              <a:rPr lang="en-US" dirty="0" smtClean="0"/>
              <a:t>Click To Edit Master Title Style</a:t>
            </a:r>
            <a:endParaRPr lang="en-US" dirty="0"/>
          </a:p>
        </p:txBody>
      </p:sp>
      <p:sp>
        <p:nvSpPr>
          <p:cNvPr id="10" name="Text Placeholder 3"/>
          <p:cNvSpPr>
            <a:spLocks noGrp="1"/>
          </p:cNvSpPr>
          <p:nvPr>
            <p:ph type="body" sz="half" idx="2" hasCustomPrompt="1"/>
          </p:nvPr>
        </p:nvSpPr>
        <p:spPr>
          <a:xfrm>
            <a:off x="3536156" y="1003924"/>
            <a:ext cx="5786438" cy="282284"/>
          </a:xfrm>
          <a:prstGeom prst="rect">
            <a:avLst/>
          </a:prstGeom>
        </p:spPr>
        <p:txBody>
          <a:bodyPr wrap="none" lIns="0" tIns="0" rIns="0" bIns="0" anchor="ctr">
            <a:noAutofit/>
          </a:bodyPr>
          <a:lstStyle>
            <a:lvl1pPr marL="0" indent="0" algn="ctr">
              <a:buNone/>
              <a:defRPr sz="1687" b="1" baseline="0">
                <a:solidFill>
                  <a:schemeClr val="bg1">
                    <a:lumMod val="75000"/>
                  </a:schemeClr>
                </a:solidFill>
              </a:defRPr>
            </a:lvl1pPr>
            <a:lvl2pPr marL="642915" indent="0">
              <a:buNone/>
              <a:defRPr sz="1687"/>
            </a:lvl2pPr>
            <a:lvl3pPr marL="1285829" indent="0">
              <a:buNone/>
              <a:defRPr sz="1406"/>
            </a:lvl3pPr>
            <a:lvl4pPr marL="1928744" indent="0">
              <a:buNone/>
              <a:defRPr sz="1266"/>
            </a:lvl4pPr>
            <a:lvl5pPr marL="2571659" indent="0">
              <a:buNone/>
              <a:defRPr sz="1266"/>
            </a:lvl5pPr>
            <a:lvl6pPr marL="3214573" indent="0">
              <a:buNone/>
              <a:defRPr sz="1266"/>
            </a:lvl6pPr>
            <a:lvl7pPr marL="3857488" indent="0">
              <a:buNone/>
              <a:defRPr sz="1266"/>
            </a:lvl7pPr>
            <a:lvl8pPr marL="4500402" indent="0">
              <a:buNone/>
              <a:defRPr sz="1266"/>
            </a:lvl8pPr>
            <a:lvl9pPr marL="5143317" indent="0">
              <a:buNone/>
              <a:defRPr sz="1266"/>
            </a:lvl9pPr>
          </a:lstStyle>
          <a:p>
            <a:pPr lvl="0"/>
            <a:r>
              <a:rPr lang="en-US" dirty="0" smtClean="0"/>
              <a:t>Subtext Goes Here</a:t>
            </a:r>
          </a:p>
        </p:txBody>
      </p:sp>
    </p:spTree>
    <p:extLst>
      <p:ext uri="{BB962C8B-B14F-4D97-AF65-F5344CB8AC3E}">
        <p14:creationId xmlns:p14="http://schemas.microsoft.com/office/powerpoint/2010/main" val="2070908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2BF82D2-7A68-459D-A996-9BDDA2518FA4}" type="datetimeFigureOut">
              <a:rPr lang="zh-CN" altLang="en-US" smtClean="0"/>
              <a:t>2019/1/30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
        <p:nvSpPr>
          <p:cNvPr id="7" name="矩形 6"/>
          <p:cNvSpPr/>
          <p:nvPr userDrawn="1"/>
        </p:nvSpPr>
        <p:spPr>
          <a:xfrm>
            <a:off x="9542671" y="6784677"/>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17793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8429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7082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2145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638528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4039" y="385072"/>
            <a:ext cx="11090672" cy="139797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84039" y="1925358"/>
            <a:ext cx="11090672" cy="458905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84039" y="6703595"/>
            <a:ext cx="2893219" cy="385072"/>
          </a:xfrm>
          <a:prstGeom prst="rect">
            <a:avLst/>
          </a:prstGeom>
        </p:spPr>
        <p:txBody>
          <a:bodyPr vert="horz" lIns="91440" tIns="45720" rIns="91440" bIns="45720" rtlCol="0" anchor="ctr"/>
          <a:lstStyle>
            <a:lvl1pPr algn="l">
              <a:defRPr sz="1266">
                <a:solidFill>
                  <a:schemeClr val="tx1">
                    <a:tint val="75000"/>
                  </a:schemeClr>
                </a:solidFill>
              </a:defRPr>
            </a:lvl1pPr>
          </a:lstStyle>
          <a:p>
            <a:fld id="{32BF82D2-7A68-459D-A996-9BDDA2518FA4}" type="datetimeFigureOut">
              <a:rPr lang="zh-CN" altLang="en-US" smtClean="0"/>
              <a:t>2019/1/30</a:t>
            </a:fld>
            <a:endParaRPr lang="zh-CN" altLang="en-US"/>
          </a:p>
        </p:txBody>
      </p:sp>
      <p:sp>
        <p:nvSpPr>
          <p:cNvPr id="5" name="Footer Placeholder 4"/>
          <p:cNvSpPr>
            <a:spLocks noGrp="1"/>
          </p:cNvSpPr>
          <p:nvPr>
            <p:ph type="ftr" sz="quarter" idx="3"/>
          </p:nvPr>
        </p:nvSpPr>
        <p:spPr>
          <a:xfrm>
            <a:off x="4259461" y="6703595"/>
            <a:ext cx="4339828" cy="385072"/>
          </a:xfrm>
          <a:prstGeom prst="rect">
            <a:avLst/>
          </a:prstGeom>
        </p:spPr>
        <p:txBody>
          <a:bodyPr vert="horz" lIns="91440" tIns="45720" rIns="91440" bIns="45720" rtlCol="0" anchor="ctr"/>
          <a:lstStyle>
            <a:lvl1pPr algn="ctr">
              <a:defRPr sz="1266">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9081492" y="6703595"/>
            <a:ext cx="2893219" cy="385072"/>
          </a:xfrm>
          <a:prstGeom prst="rect">
            <a:avLst/>
          </a:prstGeom>
        </p:spPr>
        <p:txBody>
          <a:bodyPr vert="horz" lIns="91440" tIns="45720" rIns="91440" bIns="45720" rtlCol="0" anchor="ctr"/>
          <a:lstStyle>
            <a:lvl1pPr algn="r">
              <a:defRPr sz="1266">
                <a:solidFill>
                  <a:schemeClr val="tx1">
                    <a:tint val="75000"/>
                  </a:schemeClr>
                </a:solidFill>
              </a:defRPr>
            </a:lvl1p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33624642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Lst>
  <p:timing>
    <p:tnLst>
      <p:par>
        <p:cTn id="1" dur="indefinite" restart="never" nodeType="tmRoot"/>
      </p:par>
    </p:tnLst>
  </p:timing>
  <p:txStyles>
    <p:titleStyle>
      <a:lvl1pPr algn="l" defTabSz="964326" rtl="0" eaLnBrk="1" latinLnBrk="0" hangingPunct="1">
        <a:lnSpc>
          <a:spcPct val="90000"/>
        </a:lnSpc>
        <a:spcBef>
          <a:spcPct val="0"/>
        </a:spcBef>
        <a:buNone/>
        <a:defRPr sz="4640" kern="1200">
          <a:solidFill>
            <a:schemeClr val="tx1"/>
          </a:solidFill>
          <a:latin typeface="+mj-lt"/>
          <a:ea typeface="+mj-ea"/>
          <a:cs typeface="+mj-cs"/>
        </a:defRPr>
      </a:lvl1pPr>
    </p:titleStyle>
    <p:bodyStyle>
      <a:lvl1pPr marL="241082" indent="-241082" algn="l" defTabSz="964326" rtl="0" eaLnBrk="1" latinLnBrk="0" hangingPunct="1">
        <a:lnSpc>
          <a:spcPct val="90000"/>
        </a:lnSpc>
        <a:spcBef>
          <a:spcPts val="1055"/>
        </a:spcBef>
        <a:buFont typeface="Arial" panose="020B0604020202020204" pitchFamily="34" charset="0"/>
        <a:buChar char="•"/>
        <a:defRPr sz="2953"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p:bodyStyle>
    <p:otherStyle>
      <a:defPPr>
        <a:defRPr lang="en-US"/>
      </a:defPPr>
      <a:lvl1pPr marL="0" algn="l" defTabSz="964326" rtl="0" eaLnBrk="1" latinLnBrk="0" hangingPunct="1">
        <a:defRPr sz="1898" kern="1200">
          <a:solidFill>
            <a:schemeClr val="tx1"/>
          </a:solidFill>
          <a:latin typeface="+mn-lt"/>
          <a:ea typeface="+mn-ea"/>
          <a:cs typeface="+mn-cs"/>
        </a:defRPr>
      </a:lvl1pPr>
      <a:lvl2pPr marL="482163" algn="l" defTabSz="964326" rtl="0" eaLnBrk="1" latinLnBrk="0" hangingPunct="1">
        <a:defRPr sz="1898" kern="1200">
          <a:solidFill>
            <a:schemeClr val="tx1"/>
          </a:solidFill>
          <a:latin typeface="+mn-lt"/>
          <a:ea typeface="+mn-ea"/>
          <a:cs typeface="+mn-cs"/>
        </a:defRPr>
      </a:lvl2pPr>
      <a:lvl3pPr marL="964326" algn="l" defTabSz="964326" rtl="0" eaLnBrk="1" latinLnBrk="0" hangingPunct="1">
        <a:defRPr sz="1898" kern="1200">
          <a:solidFill>
            <a:schemeClr val="tx1"/>
          </a:solidFill>
          <a:latin typeface="+mn-lt"/>
          <a:ea typeface="+mn-ea"/>
          <a:cs typeface="+mn-cs"/>
        </a:defRPr>
      </a:lvl3pPr>
      <a:lvl4pPr marL="1446489" algn="l" defTabSz="964326" rtl="0" eaLnBrk="1" latinLnBrk="0" hangingPunct="1">
        <a:defRPr sz="1898" kern="1200">
          <a:solidFill>
            <a:schemeClr val="tx1"/>
          </a:solidFill>
          <a:latin typeface="+mn-lt"/>
          <a:ea typeface="+mn-ea"/>
          <a:cs typeface="+mn-cs"/>
        </a:defRPr>
      </a:lvl4pPr>
      <a:lvl5pPr marL="1928652" algn="l" defTabSz="964326" rtl="0" eaLnBrk="1" latinLnBrk="0" hangingPunct="1">
        <a:defRPr sz="1898" kern="1200">
          <a:solidFill>
            <a:schemeClr val="tx1"/>
          </a:solidFill>
          <a:latin typeface="+mn-lt"/>
          <a:ea typeface="+mn-ea"/>
          <a:cs typeface="+mn-cs"/>
        </a:defRPr>
      </a:lvl5pPr>
      <a:lvl6pPr marL="2410816" algn="l" defTabSz="964326" rtl="0" eaLnBrk="1" latinLnBrk="0" hangingPunct="1">
        <a:defRPr sz="1898" kern="1200">
          <a:solidFill>
            <a:schemeClr val="tx1"/>
          </a:solidFill>
          <a:latin typeface="+mn-lt"/>
          <a:ea typeface="+mn-ea"/>
          <a:cs typeface="+mn-cs"/>
        </a:defRPr>
      </a:lvl6pPr>
      <a:lvl7pPr marL="2892979" algn="l" defTabSz="964326" rtl="0" eaLnBrk="1" latinLnBrk="0" hangingPunct="1">
        <a:defRPr sz="1898" kern="1200">
          <a:solidFill>
            <a:schemeClr val="tx1"/>
          </a:solidFill>
          <a:latin typeface="+mn-lt"/>
          <a:ea typeface="+mn-ea"/>
          <a:cs typeface="+mn-cs"/>
        </a:defRPr>
      </a:lvl7pPr>
      <a:lvl8pPr marL="3375142" algn="l" defTabSz="964326" rtl="0" eaLnBrk="1" latinLnBrk="0" hangingPunct="1">
        <a:defRPr sz="1898" kern="1200">
          <a:solidFill>
            <a:schemeClr val="tx1"/>
          </a:solidFill>
          <a:latin typeface="+mn-lt"/>
          <a:ea typeface="+mn-ea"/>
          <a:cs typeface="+mn-cs"/>
        </a:defRPr>
      </a:lvl8pPr>
      <a:lvl9pPr marL="3857305" algn="l" defTabSz="964326" rtl="0" eaLnBrk="1" latinLnBrk="0" hangingPunct="1">
        <a:defRPr sz="189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2019/1/30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705794454"/>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1.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858750" cy="723265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1277515" y="2318363"/>
            <a:ext cx="893293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6000" b="1" dirty="0" smtClean="0">
                <a:solidFill>
                  <a:schemeClr val="accent1">
                    <a:lumMod val="75000"/>
                  </a:schemeClr>
                </a:solidFill>
                <a:cs typeface="Arial" panose="020B0604020202020204" pitchFamily="34" charset="0"/>
              </a:rPr>
              <a:t>20XX</a:t>
            </a:r>
            <a:r>
              <a:rPr lang="zh-CN" altLang="en-US" sz="6000" b="1" dirty="0" smtClean="0">
                <a:solidFill>
                  <a:schemeClr val="accent1">
                    <a:lumMod val="75000"/>
                  </a:schemeClr>
                </a:solidFill>
                <a:cs typeface="Arial" panose="020B0604020202020204" pitchFamily="34" charset="0"/>
              </a:rPr>
              <a:t>工</a:t>
            </a:r>
            <a:r>
              <a:rPr lang="zh-CN" altLang="en-US" sz="6000" b="1" dirty="0" smtClean="0">
                <a:solidFill>
                  <a:schemeClr val="accent1">
                    <a:lumMod val="75000"/>
                  </a:schemeClr>
                </a:solidFill>
                <a:cs typeface="Arial" panose="020B0604020202020204" pitchFamily="34" charset="0"/>
              </a:rPr>
              <a:t>作总结</a:t>
            </a:r>
            <a:r>
              <a:rPr lang="zh-CN" altLang="en-US" sz="4000" b="1" dirty="0" smtClean="0">
                <a:solidFill>
                  <a:schemeClr val="accent1">
                    <a:lumMod val="75000"/>
                  </a:schemeClr>
                </a:solidFill>
                <a:cs typeface="Arial" panose="020B0604020202020204" pitchFamily="34" charset="0"/>
              </a:rPr>
              <a:t>计划汇报</a:t>
            </a:r>
            <a:r>
              <a:rPr lang="en-US" altLang="zh-CN" sz="4000" b="1" dirty="0" smtClean="0">
                <a:solidFill>
                  <a:schemeClr val="accent1">
                    <a:lumMod val="75000"/>
                  </a:schemeClr>
                </a:solidFill>
                <a:cs typeface="Arial" panose="020B0604020202020204" pitchFamily="34" charset="0"/>
              </a:rPr>
              <a:t>PPT</a:t>
            </a:r>
            <a:endParaRPr lang="zh-CN" altLang="en-US" sz="4000" b="1" dirty="0">
              <a:solidFill>
                <a:schemeClr val="accent1">
                  <a:lumMod val="75000"/>
                </a:schemeClr>
              </a:solidFill>
              <a:cs typeface="Arial" panose="020B0604020202020204" pitchFamily="34" charset="0"/>
            </a:endParaRPr>
          </a:p>
        </p:txBody>
      </p:sp>
      <p:sp>
        <p:nvSpPr>
          <p:cNvPr id="9" name="矩形 259"/>
          <p:cNvSpPr>
            <a:spLocks noChangeArrowheads="1"/>
          </p:cNvSpPr>
          <p:nvPr/>
        </p:nvSpPr>
        <p:spPr bwMode="auto">
          <a:xfrm>
            <a:off x="1277515" y="3292120"/>
            <a:ext cx="713150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b="1" dirty="0">
                <a:solidFill>
                  <a:schemeClr val="accent1">
                    <a:lumMod val="75000"/>
                  </a:schemeClr>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b="1" dirty="0">
              <a:solidFill>
                <a:schemeClr val="accent1">
                  <a:lumMod val="75000"/>
                </a:schemeClr>
              </a:solidFill>
              <a:cs typeface="Arial" panose="020B0604020202020204" pitchFamily="34" charset="0"/>
            </a:endParaRPr>
          </a:p>
        </p:txBody>
      </p:sp>
      <p:sp>
        <p:nvSpPr>
          <p:cNvPr id="10" name="矩形 259"/>
          <p:cNvSpPr>
            <a:spLocks noChangeArrowheads="1"/>
          </p:cNvSpPr>
          <p:nvPr/>
        </p:nvSpPr>
        <p:spPr bwMode="auto">
          <a:xfrm>
            <a:off x="1294630" y="4687882"/>
            <a:ext cx="1722176" cy="264246"/>
          </a:xfrm>
          <a:prstGeom prst="rect">
            <a:avLst/>
          </a:prstGeom>
          <a:noFill/>
          <a:ln w="9525">
            <a:solidFill>
              <a:schemeClr val="accent1">
                <a:lumMod val="75000"/>
              </a:schemeClr>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200" dirty="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rPr>
              <a:t>PPT</a:t>
            </a:r>
            <a:endParaRPr lang="en-US" altLang="zh-CN" sz="1200" dirty="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4332758" y="4685418"/>
            <a:ext cx="1884784" cy="257369"/>
          </a:xfrm>
          <a:prstGeom prst="rect">
            <a:avLst/>
          </a:prstGeom>
          <a:noFill/>
          <a:ln w="9525">
            <a:solidFill>
              <a:schemeClr val="accent1">
                <a:lumMod val="75000"/>
              </a:schemeClr>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200" dirty="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rPr>
              <a:t>Report: </a:t>
            </a:r>
            <a:r>
              <a:rPr lang="en-US" altLang="zh-CN" sz="1200" dirty="0" smtClean="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rPr>
              <a:t>1PPT</a:t>
            </a:r>
            <a:endParaRPr lang="en-US" altLang="zh-CN" sz="1200" dirty="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1277515" y="1847107"/>
            <a:ext cx="769309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dirty="0" smtClean="0">
                <a:solidFill>
                  <a:schemeClr val="accent1">
                    <a:lumMod val="75000"/>
                  </a:schemeClr>
                </a:solidFill>
                <a:cs typeface="Arial" panose="020B0604020202020204" pitchFamily="34" charset="0"/>
              </a:rPr>
              <a:t>20XX </a:t>
            </a:r>
            <a:r>
              <a:rPr lang="en-US" altLang="zh-CN" dirty="0" smtClean="0">
                <a:solidFill>
                  <a:schemeClr val="accent1">
                    <a:lumMod val="75000"/>
                  </a:schemeClr>
                </a:solidFill>
                <a:cs typeface="Arial" panose="020B0604020202020204" pitchFamily="34" charset="0"/>
              </a:rPr>
              <a:t>WORK PLAN REPORT PPT</a:t>
            </a:r>
            <a:endParaRPr lang="zh-CN" altLang="en-US" dirty="0">
              <a:solidFill>
                <a:schemeClr val="accent1">
                  <a:lumMod val="75000"/>
                </a:schemeClr>
              </a:solidFill>
              <a:cs typeface="Arial" panose="020B0604020202020204" pitchFamily="34" charset="0"/>
            </a:endParaRPr>
          </a:p>
        </p:txBody>
      </p:sp>
    </p:spTree>
    <p:extLst>
      <p:ext uri="{BB962C8B-B14F-4D97-AF65-F5344CB8AC3E}">
        <p14:creationId xmlns:p14="http://schemas.microsoft.com/office/powerpoint/2010/main" val="307897009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20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25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370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8" grpId="1"/>
      <p:bldP spid="9" grpId="0"/>
      <p:bldP spid="10" grpId="0" animBg="1"/>
      <p:bldP spid="11" grpId="0" animBg="1"/>
      <p:bldP spid="13" grpId="0"/>
      <p:bldP spid="1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Oval 2"/>
          <p:cNvSpPr>
            <a:spLocks noChangeArrowheads="1"/>
          </p:cNvSpPr>
          <p:nvPr/>
        </p:nvSpPr>
        <p:spPr bwMode="auto">
          <a:xfrm>
            <a:off x="5880199" y="2097163"/>
            <a:ext cx="1080492" cy="1078259"/>
          </a:xfrm>
          <a:prstGeom prst="ellipse">
            <a:avLst/>
          </a:prstGeom>
          <a:solidFill>
            <a:schemeClr val="accent2"/>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5" name="Oval 3"/>
          <p:cNvSpPr>
            <a:spLocks noChangeArrowheads="1"/>
          </p:cNvSpPr>
          <p:nvPr/>
        </p:nvSpPr>
        <p:spPr bwMode="auto">
          <a:xfrm>
            <a:off x="6025308" y="3615210"/>
            <a:ext cx="808137" cy="808137"/>
          </a:xfrm>
          <a:prstGeom prst="ellipse">
            <a:avLst/>
          </a:prstGeom>
          <a:solidFill>
            <a:schemeClr val="accent5"/>
          </a:solidFill>
          <a:ln w="9525" cmpd="sng">
            <a:noFill/>
            <a:round/>
            <a:headEnd/>
            <a:tailEnd/>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6" name="Oval 4"/>
          <p:cNvSpPr>
            <a:spLocks noChangeArrowheads="1"/>
          </p:cNvSpPr>
          <p:nvPr/>
        </p:nvSpPr>
        <p:spPr bwMode="auto">
          <a:xfrm>
            <a:off x="7259837" y="3476800"/>
            <a:ext cx="1078260" cy="1078259"/>
          </a:xfrm>
          <a:prstGeom prst="ellipse">
            <a:avLst/>
          </a:prstGeom>
          <a:solidFill>
            <a:schemeClr val="accent3"/>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7" name="Oval 5"/>
          <p:cNvSpPr>
            <a:spLocks noChangeArrowheads="1"/>
          </p:cNvSpPr>
          <p:nvPr/>
        </p:nvSpPr>
        <p:spPr bwMode="auto">
          <a:xfrm>
            <a:off x="4502796" y="3476800"/>
            <a:ext cx="1078259" cy="1078259"/>
          </a:xfrm>
          <a:prstGeom prst="ellipse">
            <a:avLst/>
          </a:prstGeom>
          <a:solidFill>
            <a:schemeClr val="accent1"/>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8" name="Oval 6"/>
          <p:cNvSpPr>
            <a:spLocks noChangeArrowheads="1"/>
          </p:cNvSpPr>
          <p:nvPr/>
        </p:nvSpPr>
        <p:spPr bwMode="auto">
          <a:xfrm>
            <a:off x="5880199" y="4854203"/>
            <a:ext cx="1080492" cy="1080492"/>
          </a:xfrm>
          <a:prstGeom prst="ellipse">
            <a:avLst/>
          </a:prstGeom>
          <a:solidFill>
            <a:schemeClr val="accent4"/>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9" name="Freeform 7"/>
          <p:cNvSpPr>
            <a:spLocks/>
          </p:cNvSpPr>
          <p:nvPr/>
        </p:nvSpPr>
        <p:spPr bwMode="auto">
          <a:xfrm>
            <a:off x="3971480" y="2217714"/>
            <a:ext cx="1727895" cy="468809"/>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0" name="Freeform 8"/>
          <p:cNvSpPr>
            <a:spLocks/>
          </p:cNvSpPr>
          <p:nvPr/>
        </p:nvSpPr>
        <p:spPr bwMode="auto">
          <a:xfrm>
            <a:off x="7833570" y="2217715"/>
            <a:ext cx="799207" cy="1076027"/>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1" name="Freeform 9"/>
          <p:cNvSpPr>
            <a:spLocks/>
          </p:cNvSpPr>
          <p:nvPr/>
        </p:nvSpPr>
        <p:spPr bwMode="auto">
          <a:xfrm>
            <a:off x="7141518" y="4954663"/>
            <a:ext cx="1426517" cy="468809"/>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2" name="Freeform 10"/>
          <p:cNvSpPr>
            <a:spLocks/>
          </p:cNvSpPr>
          <p:nvPr/>
        </p:nvSpPr>
        <p:spPr bwMode="auto">
          <a:xfrm>
            <a:off x="3971479" y="4659983"/>
            <a:ext cx="1069329" cy="310306"/>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3" name="Freeform 11"/>
          <p:cNvSpPr>
            <a:spLocks/>
          </p:cNvSpPr>
          <p:nvPr/>
        </p:nvSpPr>
        <p:spPr bwMode="auto">
          <a:xfrm>
            <a:off x="7038827" y="3925517"/>
            <a:ext cx="95993" cy="191988"/>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4" name="Freeform 12"/>
          <p:cNvSpPr>
            <a:spLocks/>
          </p:cNvSpPr>
          <p:nvPr/>
        </p:nvSpPr>
        <p:spPr bwMode="auto">
          <a:xfrm>
            <a:off x="5706071" y="3925517"/>
            <a:ext cx="95995" cy="191988"/>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5" name="Freeform 13"/>
          <p:cNvSpPr>
            <a:spLocks/>
          </p:cNvSpPr>
          <p:nvPr/>
        </p:nvSpPr>
        <p:spPr bwMode="auto">
          <a:xfrm>
            <a:off x="6324453" y="4639891"/>
            <a:ext cx="191988" cy="95995"/>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6" name="Freeform 14"/>
          <p:cNvSpPr>
            <a:spLocks/>
          </p:cNvSpPr>
          <p:nvPr/>
        </p:nvSpPr>
        <p:spPr bwMode="auto">
          <a:xfrm>
            <a:off x="6324453" y="3307136"/>
            <a:ext cx="191988" cy="95993"/>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7" name="Rectangle 15"/>
          <p:cNvSpPr>
            <a:spLocks noChangeArrowheads="1"/>
          </p:cNvSpPr>
          <p:nvPr/>
        </p:nvSpPr>
        <p:spPr bwMode="auto">
          <a:xfrm>
            <a:off x="8833695" y="2110558"/>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48" name="Rectangle 16"/>
          <p:cNvSpPr>
            <a:spLocks noChangeArrowheads="1"/>
          </p:cNvSpPr>
          <p:nvPr/>
        </p:nvSpPr>
        <p:spPr bwMode="auto">
          <a:xfrm>
            <a:off x="8833695" y="4840809"/>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49" name="Rectangle 17"/>
          <p:cNvSpPr>
            <a:spLocks noChangeArrowheads="1"/>
          </p:cNvSpPr>
          <p:nvPr/>
        </p:nvSpPr>
        <p:spPr bwMode="auto">
          <a:xfrm>
            <a:off x="1631902" y="4840809"/>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50" name="Rectangle 18"/>
          <p:cNvSpPr>
            <a:spLocks noChangeArrowheads="1"/>
          </p:cNvSpPr>
          <p:nvPr/>
        </p:nvSpPr>
        <p:spPr bwMode="auto">
          <a:xfrm>
            <a:off x="1631902" y="2106093"/>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51" name="Freeform 19"/>
          <p:cNvSpPr>
            <a:spLocks noEditPoints="1"/>
          </p:cNvSpPr>
          <p:nvPr/>
        </p:nvSpPr>
        <p:spPr bwMode="auto">
          <a:xfrm>
            <a:off x="6239620" y="2447652"/>
            <a:ext cx="392906" cy="401836"/>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8452" name="Group 20"/>
          <p:cNvGrpSpPr>
            <a:grpSpLocks/>
          </p:cNvGrpSpPr>
          <p:nvPr/>
        </p:nvGrpSpPr>
        <p:grpSpPr bwMode="auto">
          <a:xfrm>
            <a:off x="4815335" y="3778177"/>
            <a:ext cx="495598" cy="504527"/>
            <a:chOff x="0" y="0"/>
            <a:chExt cx="276" cy="281"/>
          </a:xfrm>
        </p:grpSpPr>
        <p:sp>
          <p:nvSpPr>
            <p:cNvPr id="18453" name="Freeform 21"/>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54" name="Freeform 22"/>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455" name="Freeform 23"/>
          <p:cNvSpPr>
            <a:spLocks noEditPoints="1"/>
          </p:cNvSpPr>
          <p:nvPr/>
        </p:nvSpPr>
        <p:spPr bwMode="auto">
          <a:xfrm>
            <a:off x="6210598" y="5182370"/>
            <a:ext cx="437555" cy="464344"/>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8456" name="Group 24"/>
          <p:cNvGrpSpPr>
            <a:grpSpLocks/>
          </p:cNvGrpSpPr>
          <p:nvPr/>
        </p:nvGrpSpPr>
        <p:grpSpPr bwMode="auto">
          <a:xfrm>
            <a:off x="7592468" y="3813895"/>
            <a:ext cx="433090" cy="370582"/>
            <a:chOff x="0" y="0"/>
            <a:chExt cx="280" cy="240"/>
          </a:xfrm>
        </p:grpSpPr>
        <p:sp>
          <p:nvSpPr>
            <p:cNvPr id="18457"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58"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459" name="Freeform 27"/>
          <p:cNvSpPr>
            <a:spLocks noEditPoints="1"/>
          </p:cNvSpPr>
          <p:nvPr/>
        </p:nvSpPr>
        <p:spPr bwMode="auto">
          <a:xfrm>
            <a:off x="6266409" y="3869706"/>
            <a:ext cx="325934" cy="303609"/>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chemeClr val="bg1"/>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92279016"/>
      </p:ext>
    </p:extLst>
  </p:cSld>
  <p:clrMapOvr>
    <a:masterClrMapping/>
  </p:clrMapOvr>
  <mc:AlternateContent xmlns:mc="http://schemas.openxmlformats.org/markup-compatibility/2006" xmlns:p14="http://schemas.microsoft.com/office/powerpoint/2010/main">
    <mc:Choice Requires="p14">
      <p:transition spd="slow" p14:dur="1200" advTm="5000">
        <p14:prism dir="u"/>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grpId="1" nodeType="withEffect">
                                      <p:stCondLst>
                                        <p:cond delay="400"/>
                                      </p:stCondLst>
                                      <p:childTnLst>
                                        <p:animScale>
                                          <p:cBhvr>
                                            <p:cTn id="18" dur="150" fill="hold"/>
                                            <p:tgtEl>
                                              <p:spTgt spid="18459"/>
                                            </p:tgtEl>
                                          </p:cBhvr>
                                          <p:by x="110000" y="110000"/>
                                        </p:animScale>
                                      </p:childTnLst>
                                    </p:cTn>
                                  </p:par>
                                  <p:par>
                                    <p:cTn id="19" presetID="2" presetClass="entr" presetSubtype="4" fill="hold" grpId="0" nodeType="withEffect" p14:presetBounceEnd="60000">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14:bounceEnd="60000">
                                          <p:cBhvr additive="base">
                                            <p:cTn id="21" dur="750" fill="hold"/>
                                            <p:tgtEl>
                                              <p:spTgt spid="18446"/>
                                            </p:tgtEl>
                                            <p:attrNameLst>
                                              <p:attrName>ppt_x</p:attrName>
                                            </p:attrNameLst>
                                          </p:cBhvr>
                                          <p:tavLst>
                                            <p:tav tm="0">
                                              <p:val>
                                                <p:strVal val="#ppt_x"/>
                                              </p:val>
                                            </p:tav>
                                            <p:tav tm="100000">
                                              <p:val>
                                                <p:strVal val="#ppt_x"/>
                                              </p:val>
                                            </p:tav>
                                          </p:tavLst>
                                        </p:anim>
                                        <p:anim calcmode="lin" valueType="num" p14:bounceEnd="60000">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grpId="1" nodeType="withEffect">
                                      <p:stCondLst>
                                        <p:cond delay="700"/>
                                      </p:stCondLst>
                                      <p:childTnLst>
                                        <p:animScale>
                                          <p:cBhvr>
                                            <p:cTn id="36" dur="150" fill="hold"/>
                                            <p:tgtEl>
                                              <p:spTgt spid="18451"/>
                                            </p:tgtEl>
                                          </p:cBhvr>
                                          <p:by x="110000" y="110000"/>
                                        </p:animScale>
                                      </p:childTnLst>
                                    </p:cTn>
                                  </p:par>
                                  <p:par>
                                    <p:cTn id="37" presetID="2" presetClass="entr" presetSubtype="1" fill="hold" grpId="0" nodeType="withEffect" p14:presetBounceEnd="60000">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14:bounceEnd="60000">
                                          <p:cBhvr additive="base">
                                            <p:cTn id="39" dur="750" fill="hold"/>
                                            <p:tgtEl>
                                              <p:spTgt spid="18445"/>
                                            </p:tgtEl>
                                            <p:attrNameLst>
                                              <p:attrName>ppt_x</p:attrName>
                                            </p:attrNameLst>
                                          </p:cBhvr>
                                          <p:tavLst>
                                            <p:tav tm="0">
                                              <p:val>
                                                <p:strVal val="#ppt_x"/>
                                              </p:val>
                                            </p:tav>
                                            <p:tav tm="100000">
                                              <p:val>
                                                <p:strVal val="#ppt_x"/>
                                              </p:val>
                                            </p:tav>
                                          </p:tavLst>
                                        </p:anim>
                                        <p:anim calcmode="lin" valueType="num" p14:bounceEnd="60000">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18452"/>
                                            </p:tgtEl>
                                            <p:attrNameLst>
                                              <p:attrName>style.visibility</p:attrName>
                                            </p:attrNameLst>
                                          </p:cBhvr>
                                          <p:to>
                                            <p:strVal val="visible"/>
                                          </p:to>
                                        </p:set>
                                        <p:anim calcmode="lin" valueType="num">
                                          <p:cBhvr>
                                            <p:cTn id="50" dur="300" fill="hold"/>
                                            <p:tgtEl>
                                              <p:spTgt spid="18452"/>
                                            </p:tgtEl>
                                            <p:attrNameLst>
                                              <p:attrName>ppt_w</p:attrName>
                                            </p:attrNameLst>
                                          </p:cBhvr>
                                          <p:tavLst>
                                            <p:tav tm="0">
                                              <p:val>
                                                <p:fltVal val="0"/>
                                              </p:val>
                                            </p:tav>
                                            <p:tav tm="100000">
                                              <p:val>
                                                <p:strVal val="#ppt_w"/>
                                              </p:val>
                                            </p:tav>
                                          </p:tavLst>
                                        </p:anim>
                                        <p:anim calcmode="lin" valueType="num">
                                          <p:cBhvr>
                                            <p:cTn id="51" dur="300" fill="hold"/>
                                            <p:tgtEl>
                                              <p:spTgt spid="18452"/>
                                            </p:tgtEl>
                                            <p:attrNameLst>
                                              <p:attrName>ppt_h</p:attrName>
                                            </p:attrNameLst>
                                          </p:cBhvr>
                                          <p:tavLst>
                                            <p:tav tm="0">
                                              <p:val>
                                                <p:fltVal val="0"/>
                                              </p:val>
                                            </p:tav>
                                            <p:tav tm="100000">
                                              <p:val>
                                                <p:strVal val="#ppt_h"/>
                                              </p:val>
                                            </p:tav>
                                          </p:tavLst>
                                        </p:anim>
                                        <p:animEffect transition="in" filter="fade">
                                          <p:cBhvr>
                                            <p:cTn id="52" dur="300"/>
                                            <p:tgtEl>
                                              <p:spTgt spid="18452"/>
                                            </p:tgtEl>
                                          </p:cBhvr>
                                        </p:animEffect>
                                      </p:childTnLst>
                                    </p:cTn>
                                  </p:par>
                                  <p:par>
                                    <p:cTn id="53" presetID="6" presetClass="emph" presetSubtype="0" autoRev="1" fill="hold" nodeType="withEffect">
                                      <p:stCondLst>
                                        <p:cond delay="700"/>
                                      </p:stCondLst>
                                      <p:childTnLst>
                                        <p:animScale>
                                          <p:cBhvr>
                                            <p:cTn id="54" dur="150" fill="hold"/>
                                            <p:tgtEl>
                                              <p:spTgt spid="18452"/>
                                            </p:tgtEl>
                                          </p:cBhvr>
                                          <p:by x="110000" y="110000"/>
                                        </p:animScale>
                                      </p:childTnLst>
                                    </p:cTn>
                                  </p:par>
                                  <p:par>
                                    <p:cTn id="55" presetID="2" presetClass="entr" presetSubtype="8" fill="hold" grpId="0" nodeType="withEffect" p14:presetBounceEnd="60000">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14:bounceEnd="60000">
                                          <p:cBhvr additive="base">
                                            <p:cTn id="57" dur="750" fill="hold"/>
                                            <p:tgtEl>
                                              <p:spTgt spid="18443"/>
                                            </p:tgtEl>
                                            <p:attrNameLst>
                                              <p:attrName>ppt_x</p:attrName>
                                            </p:attrNameLst>
                                          </p:cBhvr>
                                          <p:tavLst>
                                            <p:tav tm="0">
                                              <p:val>
                                                <p:strVal val="0-#ppt_w/2"/>
                                              </p:val>
                                            </p:tav>
                                            <p:tav tm="100000">
                                              <p:val>
                                                <p:strVal val="#ppt_x"/>
                                              </p:val>
                                            </p:tav>
                                          </p:tavLst>
                                        </p:anim>
                                        <p:anim calcmode="lin" valueType="num" p14:bounceEnd="60000">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18456"/>
                                            </p:tgtEl>
                                            <p:attrNameLst>
                                              <p:attrName>style.visibility</p:attrName>
                                            </p:attrNameLst>
                                          </p:cBhvr>
                                          <p:to>
                                            <p:strVal val="visible"/>
                                          </p:to>
                                        </p:set>
                                        <p:anim calcmode="lin" valueType="num">
                                          <p:cBhvr>
                                            <p:cTn id="68" dur="300" fill="hold"/>
                                            <p:tgtEl>
                                              <p:spTgt spid="18456"/>
                                            </p:tgtEl>
                                            <p:attrNameLst>
                                              <p:attrName>ppt_w</p:attrName>
                                            </p:attrNameLst>
                                          </p:cBhvr>
                                          <p:tavLst>
                                            <p:tav tm="0">
                                              <p:val>
                                                <p:fltVal val="0"/>
                                              </p:val>
                                            </p:tav>
                                            <p:tav tm="100000">
                                              <p:val>
                                                <p:strVal val="#ppt_w"/>
                                              </p:val>
                                            </p:tav>
                                          </p:tavLst>
                                        </p:anim>
                                        <p:anim calcmode="lin" valueType="num">
                                          <p:cBhvr>
                                            <p:cTn id="69" dur="300" fill="hold"/>
                                            <p:tgtEl>
                                              <p:spTgt spid="18456"/>
                                            </p:tgtEl>
                                            <p:attrNameLst>
                                              <p:attrName>ppt_h</p:attrName>
                                            </p:attrNameLst>
                                          </p:cBhvr>
                                          <p:tavLst>
                                            <p:tav tm="0">
                                              <p:val>
                                                <p:fltVal val="0"/>
                                              </p:val>
                                            </p:tav>
                                            <p:tav tm="100000">
                                              <p:val>
                                                <p:strVal val="#ppt_h"/>
                                              </p:val>
                                            </p:tav>
                                          </p:tavLst>
                                        </p:anim>
                                        <p:animEffect transition="in" filter="fade">
                                          <p:cBhvr>
                                            <p:cTn id="70" dur="300"/>
                                            <p:tgtEl>
                                              <p:spTgt spid="18456"/>
                                            </p:tgtEl>
                                          </p:cBhvr>
                                        </p:animEffect>
                                      </p:childTnLst>
                                    </p:cTn>
                                  </p:par>
                                  <p:par>
                                    <p:cTn id="71" presetID="6" presetClass="emph" presetSubtype="0" autoRev="1" fill="hold" nodeType="withEffect">
                                      <p:stCondLst>
                                        <p:cond delay="700"/>
                                      </p:stCondLst>
                                      <p:childTnLst>
                                        <p:animScale>
                                          <p:cBhvr>
                                            <p:cTn id="72" dur="150" fill="hold"/>
                                            <p:tgtEl>
                                              <p:spTgt spid="18456"/>
                                            </p:tgtEl>
                                          </p:cBhvr>
                                          <p:by x="110000" y="110000"/>
                                        </p:animScale>
                                      </p:childTnLst>
                                    </p:cTn>
                                  </p:par>
                                  <p:par>
                                    <p:cTn id="73" presetID="2" presetClass="entr" presetSubtype="2" fill="hold" grpId="0" nodeType="withEffect" p14:presetBounceEnd="60000">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14:bounceEnd="60000">
                                          <p:cBhvr additive="base">
                                            <p:cTn id="75" dur="750" fill="hold"/>
                                            <p:tgtEl>
                                              <p:spTgt spid="18444"/>
                                            </p:tgtEl>
                                            <p:attrNameLst>
                                              <p:attrName>ppt_x</p:attrName>
                                            </p:attrNameLst>
                                          </p:cBhvr>
                                          <p:tavLst>
                                            <p:tav tm="0">
                                              <p:val>
                                                <p:strVal val="1+#ppt_w/2"/>
                                              </p:val>
                                            </p:tav>
                                            <p:tav tm="100000">
                                              <p:val>
                                                <p:strVal val="#ppt_x"/>
                                              </p:val>
                                            </p:tav>
                                          </p:tavLst>
                                        </p:anim>
                                        <p:anim calcmode="lin" valueType="num" p14:bounceEnd="60000">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grpId="1" nodeType="withEffect">
                                      <p:stCondLst>
                                        <p:cond delay="700"/>
                                      </p:stCondLst>
                                      <p:childTnLst>
                                        <p:animScale>
                                          <p:cBhvr>
                                            <p:cTn id="90" dur="150" fill="hold"/>
                                            <p:tgtEl>
                                              <p:spTgt spid="1845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14:presetBounceEnd="60000">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14:bounceEnd="60000">
                                          <p:cBhvr additive="base">
                                            <p:cTn id="96" dur="750" fill="hold"/>
                                            <p:tgtEl>
                                              <p:spTgt spid="18450"/>
                                            </p:tgtEl>
                                            <p:attrNameLst>
                                              <p:attrName>ppt_x</p:attrName>
                                            </p:attrNameLst>
                                          </p:cBhvr>
                                          <p:tavLst>
                                            <p:tav tm="0">
                                              <p:val>
                                                <p:strVal val="0-#ppt_w/2"/>
                                              </p:val>
                                            </p:tav>
                                            <p:tav tm="100000">
                                              <p:val>
                                                <p:strVal val="#ppt_x"/>
                                              </p:val>
                                            </p:tav>
                                          </p:tavLst>
                                        </p:anim>
                                        <p:anim calcmode="lin" valueType="num" p14:bounceEnd="60000">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14:presetBounceEnd="60000">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14:bounceEnd="60000">
                                          <p:cBhvr additive="base">
                                            <p:cTn id="103" dur="750" fill="hold"/>
                                            <p:tgtEl>
                                              <p:spTgt spid="18449"/>
                                            </p:tgtEl>
                                            <p:attrNameLst>
                                              <p:attrName>ppt_x</p:attrName>
                                            </p:attrNameLst>
                                          </p:cBhvr>
                                          <p:tavLst>
                                            <p:tav tm="0">
                                              <p:val>
                                                <p:strVal val="0-#ppt_w/2"/>
                                              </p:val>
                                            </p:tav>
                                            <p:tav tm="100000">
                                              <p:val>
                                                <p:strVal val="#ppt_x"/>
                                              </p:val>
                                            </p:tav>
                                          </p:tavLst>
                                        </p:anim>
                                        <p:anim calcmode="lin" valueType="num" p14:bounceEnd="60000">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14:presetBounceEnd="60000">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14:bounceEnd="60000">
                                          <p:cBhvr additive="base">
                                            <p:cTn id="110" dur="750" fill="hold"/>
                                            <p:tgtEl>
                                              <p:spTgt spid="18447"/>
                                            </p:tgtEl>
                                            <p:attrNameLst>
                                              <p:attrName>ppt_x</p:attrName>
                                            </p:attrNameLst>
                                          </p:cBhvr>
                                          <p:tavLst>
                                            <p:tav tm="0">
                                              <p:val>
                                                <p:strVal val="1+#ppt_w/2"/>
                                              </p:val>
                                            </p:tav>
                                            <p:tav tm="100000">
                                              <p:val>
                                                <p:strVal val="#ppt_x"/>
                                              </p:val>
                                            </p:tav>
                                          </p:tavLst>
                                        </p:anim>
                                        <p:anim calcmode="lin" valueType="num" p14:bounceEnd="60000">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14:presetBounceEnd="60000">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14:bounceEnd="60000">
                                          <p:cBhvr additive="base">
                                            <p:cTn id="117" dur="750" fill="hold"/>
                                            <p:tgtEl>
                                              <p:spTgt spid="18448"/>
                                            </p:tgtEl>
                                            <p:attrNameLst>
                                              <p:attrName>ppt_x</p:attrName>
                                            </p:attrNameLst>
                                          </p:cBhvr>
                                          <p:tavLst>
                                            <p:tav tm="0">
                                              <p:val>
                                                <p:strVal val="1+#ppt_w/2"/>
                                              </p:val>
                                            </p:tav>
                                            <p:tav tm="100000">
                                              <p:val>
                                                <p:strVal val="#ppt_x"/>
                                              </p:val>
                                            </p:tav>
                                          </p:tavLst>
                                        </p:anim>
                                        <p:anim calcmode="lin" valueType="num" p14:bounceEnd="60000">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39" grpId="0" animBg="1"/>
          <p:bldP spid="18440" grpId="0" animBg="1"/>
          <p:bldP spid="18441" grpId="0" animBg="1"/>
          <p:bldP spid="18442" grpId="0" animBg="1"/>
          <p:bldP spid="18443" grpId="0" animBg="1"/>
          <p:bldP spid="18444" grpId="0" animBg="1"/>
          <p:bldP spid="18445" grpId="0" animBg="1"/>
          <p:bldP spid="18446" grpId="0" animBg="1"/>
          <p:bldP spid="18447" grpId="0"/>
          <p:bldP spid="18448" grpId="0"/>
          <p:bldP spid="18449" grpId="0"/>
          <p:bldP spid="18450" grpId="0"/>
          <p:bldP spid="18451" grpId="0" animBg="1"/>
          <p:bldP spid="18451" grpId="1" animBg="1"/>
          <p:bldP spid="18455" grpId="0" animBg="1"/>
          <p:bldP spid="18455" grpId="1" animBg="1"/>
          <p:bldP spid="18459" grpId="0" animBg="1"/>
          <p:bldP spid="1845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grpId="1" nodeType="withEffect">
                                      <p:stCondLst>
                                        <p:cond delay="400"/>
                                      </p:stCondLst>
                                      <p:childTnLst>
                                        <p:animScale>
                                          <p:cBhvr>
                                            <p:cTn id="18" dur="150" fill="hold"/>
                                            <p:tgtEl>
                                              <p:spTgt spid="18459"/>
                                            </p:tgtEl>
                                          </p:cBhvr>
                                          <p:by x="110000" y="110000"/>
                                        </p:animScale>
                                      </p:childTnLst>
                                    </p:cTn>
                                  </p:par>
                                  <p:par>
                                    <p:cTn id="19" presetID="2" presetClass="entr" presetSubtype="4" fill="hold" grpId="0" nodeType="withEffect">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cBhvr additive="base">
                                            <p:cTn id="21" dur="750" fill="hold"/>
                                            <p:tgtEl>
                                              <p:spTgt spid="18446"/>
                                            </p:tgtEl>
                                            <p:attrNameLst>
                                              <p:attrName>ppt_x</p:attrName>
                                            </p:attrNameLst>
                                          </p:cBhvr>
                                          <p:tavLst>
                                            <p:tav tm="0">
                                              <p:val>
                                                <p:strVal val="#ppt_x"/>
                                              </p:val>
                                            </p:tav>
                                            <p:tav tm="100000">
                                              <p:val>
                                                <p:strVal val="#ppt_x"/>
                                              </p:val>
                                            </p:tav>
                                          </p:tavLst>
                                        </p:anim>
                                        <p:anim calcmode="lin" valueType="num">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grpId="1" nodeType="withEffect">
                                      <p:stCondLst>
                                        <p:cond delay="700"/>
                                      </p:stCondLst>
                                      <p:childTnLst>
                                        <p:animScale>
                                          <p:cBhvr>
                                            <p:cTn id="36" dur="150" fill="hold"/>
                                            <p:tgtEl>
                                              <p:spTgt spid="18451"/>
                                            </p:tgtEl>
                                          </p:cBhvr>
                                          <p:by x="110000" y="110000"/>
                                        </p:animScale>
                                      </p:childTnLst>
                                    </p:cTn>
                                  </p:par>
                                  <p:par>
                                    <p:cTn id="37" presetID="2" presetClass="entr" presetSubtype="1" fill="hold" grpId="0" nodeType="withEffect">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cBhvr additive="base">
                                            <p:cTn id="39" dur="750" fill="hold"/>
                                            <p:tgtEl>
                                              <p:spTgt spid="18445"/>
                                            </p:tgtEl>
                                            <p:attrNameLst>
                                              <p:attrName>ppt_x</p:attrName>
                                            </p:attrNameLst>
                                          </p:cBhvr>
                                          <p:tavLst>
                                            <p:tav tm="0">
                                              <p:val>
                                                <p:strVal val="#ppt_x"/>
                                              </p:val>
                                            </p:tav>
                                            <p:tav tm="100000">
                                              <p:val>
                                                <p:strVal val="#ppt_x"/>
                                              </p:val>
                                            </p:tav>
                                          </p:tavLst>
                                        </p:anim>
                                        <p:anim calcmode="lin" valueType="num">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18452"/>
                                            </p:tgtEl>
                                            <p:attrNameLst>
                                              <p:attrName>style.visibility</p:attrName>
                                            </p:attrNameLst>
                                          </p:cBhvr>
                                          <p:to>
                                            <p:strVal val="visible"/>
                                          </p:to>
                                        </p:set>
                                        <p:anim calcmode="lin" valueType="num">
                                          <p:cBhvr>
                                            <p:cTn id="50" dur="300" fill="hold"/>
                                            <p:tgtEl>
                                              <p:spTgt spid="18452"/>
                                            </p:tgtEl>
                                            <p:attrNameLst>
                                              <p:attrName>ppt_w</p:attrName>
                                            </p:attrNameLst>
                                          </p:cBhvr>
                                          <p:tavLst>
                                            <p:tav tm="0">
                                              <p:val>
                                                <p:fltVal val="0"/>
                                              </p:val>
                                            </p:tav>
                                            <p:tav tm="100000">
                                              <p:val>
                                                <p:strVal val="#ppt_w"/>
                                              </p:val>
                                            </p:tav>
                                          </p:tavLst>
                                        </p:anim>
                                        <p:anim calcmode="lin" valueType="num">
                                          <p:cBhvr>
                                            <p:cTn id="51" dur="300" fill="hold"/>
                                            <p:tgtEl>
                                              <p:spTgt spid="18452"/>
                                            </p:tgtEl>
                                            <p:attrNameLst>
                                              <p:attrName>ppt_h</p:attrName>
                                            </p:attrNameLst>
                                          </p:cBhvr>
                                          <p:tavLst>
                                            <p:tav tm="0">
                                              <p:val>
                                                <p:fltVal val="0"/>
                                              </p:val>
                                            </p:tav>
                                            <p:tav tm="100000">
                                              <p:val>
                                                <p:strVal val="#ppt_h"/>
                                              </p:val>
                                            </p:tav>
                                          </p:tavLst>
                                        </p:anim>
                                        <p:animEffect transition="in" filter="fade">
                                          <p:cBhvr>
                                            <p:cTn id="52" dur="300"/>
                                            <p:tgtEl>
                                              <p:spTgt spid="18452"/>
                                            </p:tgtEl>
                                          </p:cBhvr>
                                        </p:animEffect>
                                      </p:childTnLst>
                                    </p:cTn>
                                  </p:par>
                                  <p:par>
                                    <p:cTn id="53" presetID="6" presetClass="emph" presetSubtype="0" autoRev="1" fill="hold" nodeType="withEffect">
                                      <p:stCondLst>
                                        <p:cond delay="700"/>
                                      </p:stCondLst>
                                      <p:childTnLst>
                                        <p:animScale>
                                          <p:cBhvr>
                                            <p:cTn id="54" dur="150" fill="hold"/>
                                            <p:tgtEl>
                                              <p:spTgt spid="18452"/>
                                            </p:tgtEl>
                                          </p:cBhvr>
                                          <p:by x="110000" y="110000"/>
                                        </p:animScale>
                                      </p:childTnLst>
                                    </p:cTn>
                                  </p:par>
                                  <p:par>
                                    <p:cTn id="55" presetID="2" presetClass="entr" presetSubtype="8" fill="hold" grpId="0" nodeType="withEffect">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cBhvr additive="base">
                                            <p:cTn id="57" dur="750" fill="hold"/>
                                            <p:tgtEl>
                                              <p:spTgt spid="18443"/>
                                            </p:tgtEl>
                                            <p:attrNameLst>
                                              <p:attrName>ppt_x</p:attrName>
                                            </p:attrNameLst>
                                          </p:cBhvr>
                                          <p:tavLst>
                                            <p:tav tm="0">
                                              <p:val>
                                                <p:strVal val="0-#ppt_w/2"/>
                                              </p:val>
                                            </p:tav>
                                            <p:tav tm="100000">
                                              <p:val>
                                                <p:strVal val="#ppt_x"/>
                                              </p:val>
                                            </p:tav>
                                          </p:tavLst>
                                        </p:anim>
                                        <p:anim calcmode="lin" valueType="num">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18456"/>
                                            </p:tgtEl>
                                            <p:attrNameLst>
                                              <p:attrName>style.visibility</p:attrName>
                                            </p:attrNameLst>
                                          </p:cBhvr>
                                          <p:to>
                                            <p:strVal val="visible"/>
                                          </p:to>
                                        </p:set>
                                        <p:anim calcmode="lin" valueType="num">
                                          <p:cBhvr>
                                            <p:cTn id="68" dur="300" fill="hold"/>
                                            <p:tgtEl>
                                              <p:spTgt spid="18456"/>
                                            </p:tgtEl>
                                            <p:attrNameLst>
                                              <p:attrName>ppt_w</p:attrName>
                                            </p:attrNameLst>
                                          </p:cBhvr>
                                          <p:tavLst>
                                            <p:tav tm="0">
                                              <p:val>
                                                <p:fltVal val="0"/>
                                              </p:val>
                                            </p:tav>
                                            <p:tav tm="100000">
                                              <p:val>
                                                <p:strVal val="#ppt_w"/>
                                              </p:val>
                                            </p:tav>
                                          </p:tavLst>
                                        </p:anim>
                                        <p:anim calcmode="lin" valueType="num">
                                          <p:cBhvr>
                                            <p:cTn id="69" dur="300" fill="hold"/>
                                            <p:tgtEl>
                                              <p:spTgt spid="18456"/>
                                            </p:tgtEl>
                                            <p:attrNameLst>
                                              <p:attrName>ppt_h</p:attrName>
                                            </p:attrNameLst>
                                          </p:cBhvr>
                                          <p:tavLst>
                                            <p:tav tm="0">
                                              <p:val>
                                                <p:fltVal val="0"/>
                                              </p:val>
                                            </p:tav>
                                            <p:tav tm="100000">
                                              <p:val>
                                                <p:strVal val="#ppt_h"/>
                                              </p:val>
                                            </p:tav>
                                          </p:tavLst>
                                        </p:anim>
                                        <p:animEffect transition="in" filter="fade">
                                          <p:cBhvr>
                                            <p:cTn id="70" dur="300"/>
                                            <p:tgtEl>
                                              <p:spTgt spid="18456"/>
                                            </p:tgtEl>
                                          </p:cBhvr>
                                        </p:animEffect>
                                      </p:childTnLst>
                                    </p:cTn>
                                  </p:par>
                                  <p:par>
                                    <p:cTn id="71" presetID="6" presetClass="emph" presetSubtype="0" autoRev="1" fill="hold" nodeType="withEffect">
                                      <p:stCondLst>
                                        <p:cond delay="700"/>
                                      </p:stCondLst>
                                      <p:childTnLst>
                                        <p:animScale>
                                          <p:cBhvr>
                                            <p:cTn id="72" dur="150" fill="hold"/>
                                            <p:tgtEl>
                                              <p:spTgt spid="18456"/>
                                            </p:tgtEl>
                                          </p:cBhvr>
                                          <p:by x="110000" y="110000"/>
                                        </p:animScale>
                                      </p:childTnLst>
                                    </p:cTn>
                                  </p:par>
                                  <p:par>
                                    <p:cTn id="73" presetID="2" presetClass="entr" presetSubtype="2" fill="hold" grpId="0" nodeType="withEffect">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cBhvr additive="base">
                                            <p:cTn id="75" dur="750" fill="hold"/>
                                            <p:tgtEl>
                                              <p:spTgt spid="18444"/>
                                            </p:tgtEl>
                                            <p:attrNameLst>
                                              <p:attrName>ppt_x</p:attrName>
                                            </p:attrNameLst>
                                          </p:cBhvr>
                                          <p:tavLst>
                                            <p:tav tm="0">
                                              <p:val>
                                                <p:strVal val="1+#ppt_w/2"/>
                                              </p:val>
                                            </p:tav>
                                            <p:tav tm="100000">
                                              <p:val>
                                                <p:strVal val="#ppt_x"/>
                                              </p:val>
                                            </p:tav>
                                          </p:tavLst>
                                        </p:anim>
                                        <p:anim calcmode="lin" valueType="num">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grpId="1" nodeType="withEffect">
                                      <p:stCondLst>
                                        <p:cond delay="700"/>
                                      </p:stCondLst>
                                      <p:childTnLst>
                                        <p:animScale>
                                          <p:cBhvr>
                                            <p:cTn id="90" dur="150" fill="hold"/>
                                            <p:tgtEl>
                                              <p:spTgt spid="1845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cBhvr additive="base">
                                            <p:cTn id="96" dur="750" fill="hold"/>
                                            <p:tgtEl>
                                              <p:spTgt spid="18450"/>
                                            </p:tgtEl>
                                            <p:attrNameLst>
                                              <p:attrName>ppt_x</p:attrName>
                                            </p:attrNameLst>
                                          </p:cBhvr>
                                          <p:tavLst>
                                            <p:tav tm="0">
                                              <p:val>
                                                <p:strVal val="0-#ppt_w/2"/>
                                              </p:val>
                                            </p:tav>
                                            <p:tav tm="100000">
                                              <p:val>
                                                <p:strVal val="#ppt_x"/>
                                              </p:val>
                                            </p:tav>
                                          </p:tavLst>
                                        </p:anim>
                                        <p:anim calcmode="lin" valueType="num">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cBhvr additive="base">
                                            <p:cTn id="103" dur="750" fill="hold"/>
                                            <p:tgtEl>
                                              <p:spTgt spid="18449"/>
                                            </p:tgtEl>
                                            <p:attrNameLst>
                                              <p:attrName>ppt_x</p:attrName>
                                            </p:attrNameLst>
                                          </p:cBhvr>
                                          <p:tavLst>
                                            <p:tav tm="0">
                                              <p:val>
                                                <p:strVal val="0-#ppt_w/2"/>
                                              </p:val>
                                            </p:tav>
                                            <p:tav tm="100000">
                                              <p:val>
                                                <p:strVal val="#ppt_x"/>
                                              </p:val>
                                            </p:tav>
                                          </p:tavLst>
                                        </p:anim>
                                        <p:anim calcmode="lin" valueType="num">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cBhvr additive="base">
                                            <p:cTn id="110" dur="750" fill="hold"/>
                                            <p:tgtEl>
                                              <p:spTgt spid="18447"/>
                                            </p:tgtEl>
                                            <p:attrNameLst>
                                              <p:attrName>ppt_x</p:attrName>
                                            </p:attrNameLst>
                                          </p:cBhvr>
                                          <p:tavLst>
                                            <p:tav tm="0">
                                              <p:val>
                                                <p:strVal val="1+#ppt_w/2"/>
                                              </p:val>
                                            </p:tav>
                                            <p:tav tm="100000">
                                              <p:val>
                                                <p:strVal val="#ppt_x"/>
                                              </p:val>
                                            </p:tav>
                                          </p:tavLst>
                                        </p:anim>
                                        <p:anim calcmode="lin" valueType="num">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cBhvr additive="base">
                                            <p:cTn id="117" dur="750" fill="hold"/>
                                            <p:tgtEl>
                                              <p:spTgt spid="18448"/>
                                            </p:tgtEl>
                                            <p:attrNameLst>
                                              <p:attrName>ppt_x</p:attrName>
                                            </p:attrNameLst>
                                          </p:cBhvr>
                                          <p:tavLst>
                                            <p:tav tm="0">
                                              <p:val>
                                                <p:strVal val="1+#ppt_w/2"/>
                                              </p:val>
                                            </p:tav>
                                            <p:tav tm="100000">
                                              <p:val>
                                                <p:strVal val="#ppt_x"/>
                                              </p:val>
                                            </p:tav>
                                          </p:tavLst>
                                        </p:anim>
                                        <p:anim calcmode="lin" valueType="num">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39" grpId="0" animBg="1"/>
          <p:bldP spid="18440" grpId="0" animBg="1"/>
          <p:bldP spid="18441" grpId="0" animBg="1"/>
          <p:bldP spid="18442" grpId="0" animBg="1"/>
          <p:bldP spid="18443" grpId="0" animBg="1"/>
          <p:bldP spid="18444" grpId="0" animBg="1"/>
          <p:bldP spid="18445" grpId="0" animBg="1"/>
          <p:bldP spid="18446" grpId="0" animBg="1"/>
          <p:bldP spid="18447" grpId="0"/>
          <p:bldP spid="18448" grpId="0"/>
          <p:bldP spid="18449" grpId="0"/>
          <p:bldP spid="18450" grpId="0"/>
          <p:bldP spid="18451" grpId="0" animBg="1"/>
          <p:bldP spid="18451" grpId="1" animBg="1"/>
          <p:bldP spid="18455" grpId="0" animBg="1"/>
          <p:bldP spid="18455" grpId="1" animBg="1"/>
          <p:bldP spid="18459" grpId="0" animBg="1"/>
          <p:bldP spid="18459" grpId="1"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47" name="Group 847"/>
          <p:cNvGrpSpPr/>
          <p:nvPr/>
        </p:nvGrpSpPr>
        <p:grpSpPr>
          <a:xfrm>
            <a:off x="9597727" y="2402855"/>
            <a:ext cx="1863463" cy="3897633"/>
            <a:chOff x="0" y="-1"/>
            <a:chExt cx="4173698" cy="8729735"/>
          </a:xfrm>
        </p:grpSpPr>
        <p:sp>
          <p:nvSpPr>
            <p:cNvPr id="839" name="Shape 839"/>
            <p:cNvSpPr/>
            <p:nvPr/>
          </p:nvSpPr>
          <p:spPr>
            <a:xfrm rot="16200000">
              <a:off x="665658" y="-665659"/>
              <a:ext cx="2842381" cy="4173698"/>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0" name="Shape 840"/>
            <p:cNvSpPr/>
            <p:nvPr/>
          </p:nvSpPr>
          <p:spPr>
            <a:xfrm>
              <a:off x="398740" y="240252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1" name="Shape 841"/>
            <p:cNvSpPr/>
            <p:nvPr/>
          </p:nvSpPr>
          <p:spPr>
            <a:xfrm>
              <a:off x="398740" y="4389510"/>
              <a:ext cx="3376217" cy="2690020"/>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2903"/>
                  </a:lnTo>
                  <a:lnTo>
                    <a:pt x="0" y="2903"/>
                  </a:lnTo>
                  <a:lnTo>
                    <a:pt x="0" y="21600"/>
                  </a:lnTo>
                  <a:lnTo>
                    <a:pt x="21600" y="21600"/>
                  </a:lnTo>
                  <a:lnTo>
                    <a:pt x="21600" y="2903"/>
                  </a:lnTo>
                  <a:lnTo>
                    <a:pt x="13180" y="2903"/>
                  </a:lnTo>
                  <a:lnTo>
                    <a:pt x="10677"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2" name="Shape 842"/>
            <p:cNvSpPr/>
            <p:nvPr/>
          </p:nvSpPr>
          <p:spPr>
            <a:xfrm>
              <a:off x="398740" y="6289348"/>
              <a:ext cx="3376217" cy="2440386"/>
            </a:xfrm>
            <a:custGeom>
              <a:avLst/>
              <a:gdLst/>
              <a:ahLst/>
              <a:cxnLst>
                <a:cxn ang="0">
                  <a:pos x="wd2" y="hd2"/>
                </a:cxn>
                <a:cxn ang="5400000">
                  <a:pos x="wd2" y="hd2"/>
                </a:cxn>
                <a:cxn ang="10800000">
                  <a:pos x="wd2" y="hd2"/>
                </a:cxn>
                <a:cxn ang="16200000">
                  <a:pos x="wd2" y="hd2"/>
                </a:cxn>
              </a:cxnLst>
              <a:rect l="0" t="0" r="r" b="b"/>
              <a:pathLst>
                <a:path w="21600" h="21600" extrusionOk="0">
                  <a:moveTo>
                    <a:pt x="10677" y="0"/>
                  </a:moveTo>
                  <a:lnTo>
                    <a:pt x="8173" y="3200"/>
                  </a:lnTo>
                  <a:lnTo>
                    <a:pt x="0" y="3200"/>
                  </a:lnTo>
                  <a:lnTo>
                    <a:pt x="0" y="21600"/>
                  </a:lnTo>
                  <a:lnTo>
                    <a:pt x="21600" y="21600"/>
                  </a:lnTo>
                  <a:lnTo>
                    <a:pt x="21600" y="3200"/>
                  </a:lnTo>
                  <a:lnTo>
                    <a:pt x="13180" y="3200"/>
                  </a:lnTo>
                  <a:lnTo>
                    <a:pt x="10677"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3" name="Shape 843"/>
            <p:cNvSpPr/>
            <p:nvPr/>
          </p:nvSpPr>
          <p:spPr>
            <a:xfrm>
              <a:off x="1282613" y="1269574"/>
              <a:ext cx="1608468"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4" name="Shape 844"/>
            <p:cNvSpPr/>
            <p:nvPr/>
          </p:nvSpPr>
          <p:spPr>
            <a:xfrm>
              <a:off x="1812951" y="3217465"/>
              <a:ext cx="547792" cy="62836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22681" tIns="22681" rIns="22681" bIns="22681"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45" name="Shape 845"/>
            <p:cNvSpPr/>
            <p:nvPr/>
          </p:nvSpPr>
          <p:spPr>
            <a:xfrm>
              <a:off x="1812951" y="5304395"/>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46" name="Shape 846"/>
            <p:cNvSpPr/>
            <p:nvPr/>
          </p:nvSpPr>
          <p:spPr>
            <a:xfrm>
              <a:off x="1812951" y="7340028"/>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56" name="Group 856"/>
          <p:cNvGrpSpPr/>
          <p:nvPr/>
        </p:nvGrpSpPr>
        <p:grpSpPr>
          <a:xfrm>
            <a:off x="7924062" y="3135746"/>
            <a:ext cx="1513061" cy="3164718"/>
            <a:chOff x="-1" y="0"/>
            <a:chExt cx="3388883" cy="7088187"/>
          </a:xfrm>
        </p:grpSpPr>
        <p:sp>
          <p:nvSpPr>
            <p:cNvPr id="848" name="Shape 848"/>
            <p:cNvSpPr/>
            <p:nvPr/>
          </p:nvSpPr>
          <p:spPr>
            <a:xfrm rot="16200000">
              <a:off x="540489" y="-540490"/>
              <a:ext cx="2307904" cy="3388883"/>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49" name="Shape 849"/>
            <p:cNvSpPr/>
            <p:nvPr/>
          </p:nvSpPr>
          <p:spPr>
            <a:xfrm>
              <a:off x="323762" y="1951031"/>
              <a:ext cx="2741216" cy="2184004"/>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0" name="Shape 850"/>
            <p:cNvSpPr/>
            <p:nvPr/>
          </p:nvSpPr>
          <p:spPr>
            <a:xfrm>
              <a:off x="323762" y="3564390"/>
              <a:ext cx="2741216" cy="2184005"/>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2901"/>
                  </a:lnTo>
                  <a:lnTo>
                    <a:pt x="0" y="2901"/>
                  </a:lnTo>
                  <a:lnTo>
                    <a:pt x="0" y="21600"/>
                  </a:lnTo>
                  <a:lnTo>
                    <a:pt x="21600" y="21600"/>
                  </a:lnTo>
                  <a:lnTo>
                    <a:pt x="21600" y="2901"/>
                  </a:lnTo>
                  <a:lnTo>
                    <a:pt x="13181" y="2901"/>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1" name="Shape 851"/>
            <p:cNvSpPr/>
            <p:nvPr/>
          </p:nvSpPr>
          <p:spPr>
            <a:xfrm>
              <a:off x="323762" y="5106986"/>
              <a:ext cx="2741216" cy="1981201"/>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2" y="3198"/>
                  </a:lnTo>
                  <a:lnTo>
                    <a:pt x="0" y="3198"/>
                  </a:lnTo>
                  <a:lnTo>
                    <a:pt x="0" y="21600"/>
                  </a:lnTo>
                  <a:lnTo>
                    <a:pt x="21600" y="21600"/>
                  </a:lnTo>
                  <a:lnTo>
                    <a:pt x="21600" y="3198"/>
                  </a:lnTo>
                  <a:lnTo>
                    <a:pt x="13181" y="3198"/>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2" name="Shape 852"/>
            <p:cNvSpPr/>
            <p:nvPr/>
          </p:nvSpPr>
          <p:spPr>
            <a:xfrm>
              <a:off x="890207" y="1086218"/>
              <a:ext cx="1608467"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3" name="Shape 853"/>
            <p:cNvSpPr/>
            <p:nvPr/>
          </p:nvSpPr>
          <p:spPr>
            <a:xfrm>
              <a:off x="1478281" y="2691643"/>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54" name="Shape 854"/>
            <p:cNvSpPr/>
            <p:nvPr/>
          </p:nvSpPr>
          <p:spPr>
            <a:xfrm>
              <a:off x="1478281" y="4333512"/>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55" name="Shape 855"/>
            <p:cNvSpPr/>
            <p:nvPr/>
          </p:nvSpPr>
          <p:spPr>
            <a:xfrm>
              <a:off x="1478281" y="5975384"/>
              <a:ext cx="445200" cy="52576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5" name="Group 865"/>
          <p:cNvGrpSpPr/>
          <p:nvPr/>
        </p:nvGrpSpPr>
        <p:grpSpPr>
          <a:xfrm>
            <a:off x="6598223" y="3878747"/>
            <a:ext cx="1165236" cy="2437151"/>
            <a:chOff x="-1" y="0"/>
            <a:chExt cx="2609839" cy="5458615"/>
          </a:xfrm>
        </p:grpSpPr>
        <p:sp>
          <p:nvSpPr>
            <p:cNvPr id="857" name="Shape 857"/>
            <p:cNvSpPr/>
            <p:nvPr/>
          </p:nvSpPr>
          <p:spPr>
            <a:xfrm rot="16200000">
              <a:off x="416240" y="-416241"/>
              <a:ext cx="1777358" cy="2609839"/>
            </a:xfrm>
            <a:prstGeom prst="rightArrow">
              <a:avLst>
                <a:gd name="adj1" fmla="val 81119"/>
                <a:gd name="adj2" fmla="val 46535"/>
              </a:avLst>
            </a:prstGeom>
            <a:solidFill>
              <a:schemeClr val="accent1"/>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8" name="Shape 858"/>
            <p:cNvSpPr/>
            <p:nvPr/>
          </p:nvSpPr>
          <p:spPr>
            <a:xfrm>
              <a:off x="249335" y="1502569"/>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2"/>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59" name="Shape 859"/>
            <p:cNvSpPr/>
            <p:nvPr/>
          </p:nvSpPr>
          <p:spPr>
            <a:xfrm>
              <a:off x="249335" y="2745046"/>
              <a:ext cx="2110979" cy="1681957"/>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2900"/>
                  </a:lnTo>
                  <a:lnTo>
                    <a:pt x="0" y="2900"/>
                  </a:lnTo>
                  <a:lnTo>
                    <a:pt x="0" y="21600"/>
                  </a:lnTo>
                  <a:lnTo>
                    <a:pt x="21600" y="21600"/>
                  </a:lnTo>
                  <a:lnTo>
                    <a:pt x="21600" y="2900"/>
                  </a:lnTo>
                  <a:lnTo>
                    <a:pt x="13182" y="2900"/>
                  </a:lnTo>
                  <a:lnTo>
                    <a:pt x="10676" y="0"/>
                  </a:lnTo>
                  <a:close/>
                </a:path>
              </a:pathLst>
            </a:custGeom>
            <a:solidFill>
              <a:schemeClr val="accent3"/>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0" name="Shape 860"/>
            <p:cNvSpPr/>
            <p:nvPr/>
          </p:nvSpPr>
          <p:spPr>
            <a:xfrm>
              <a:off x="249335" y="3933026"/>
              <a:ext cx="2110979" cy="1525589"/>
            </a:xfrm>
            <a:custGeom>
              <a:avLst/>
              <a:gdLst/>
              <a:ahLst/>
              <a:cxnLst>
                <a:cxn ang="0">
                  <a:pos x="wd2" y="hd2"/>
                </a:cxn>
                <a:cxn ang="5400000">
                  <a:pos x="wd2" y="hd2"/>
                </a:cxn>
                <a:cxn ang="10800000">
                  <a:pos x="wd2" y="hd2"/>
                </a:cxn>
                <a:cxn ang="16200000">
                  <a:pos x="wd2" y="hd2"/>
                </a:cxn>
              </a:cxnLst>
              <a:rect l="0" t="0" r="r" b="b"/>
              <a:pathLst>
                <a:path w="21600" h="21600" extrusionOk="0">
                  <a:moveTo>
                    <a:pt x="10676" y="0"/>
                  </a:moveTo>
                  <a:lnTo>
                    <a:pt x="8175" y="3197"/>
                  </a:lnTo>
                  <a:lnTo>
                    <a:pt x="0" y="3197"/>
                  </a:lnTo>
                  <a:lnTo>
                    <a:pt x="0" y="21600"/>
                  </a:lnTo>
                  <a:lnTo>
                    <a:pt x="21600" y="21600"/>
                  </a:lnTo>
                  <a:lnTo>
                    <a:pt x="21600" y="3197"/>
                  </a:lnTo>
                  <a:lnTo>
                    <a:pt x="13182" y="3197"/>
                  </a:lnTo>
                  <a:lnTo>
                    <a:pt x="10676" y="0"/>
                  </a:lnTo>
                  <a:close/>
                </a:path>
              </a:pathLst>
            </a:custGeom>
            <a:solidFill>
              <a:schemeClr val="accent4"/>
            </a:solidFill>
            <a:ln w="12700" cap="flat">
              <a:noFill/>
              <a:miter lim="400000"/>
            </a:ln>
            <a:effectLst/>
          </p:spPr>
          <p:txBody>
            <a:bodyPr wrap="square" lIns="0" tIns="0" rIns="0" bIns="0" numCol="1" anchor="ctr">
              <a:noAutofit/>
            </a:bodyPr>
            <a:lstStyle/>
            <a:p>
              <a:pPr lvl="0" algn="ctr">
                <a:lnSpc>
                  <a:spcPct val="120000"/>
                </a:lnSpc>
                <a:defRPr sz="3200">
                  <a:solidFill>
                    <a:srgbClr val="FFFFFF"/>
                  </a:solidFill>
                </a:defRPr>
              </a:pPr>
              <a:endParaRPr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1" name="Shape 861"/>
            <p:cNvSpPr/>
            <p:nvPr/>
          </p:nvSpPr>
          <p:spPr>
            <a:xfrm>
              <a:off x="501383" y="727935"/>
              <a:ext cx="160846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000">
                  <a:solidFill>
                    <a:srgbClr val="F9FAFC"/>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62" name="Shape 862"/>
            <p:cNvSpPr/>
            <p:nvPr/>
          </p:nvSpPr>
          <p:spPr>
            <a:xfrm>
              <a:off x="1047038" y="204955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863" name="Shape 863"/>
            <p:cNvSpPr/>
            <p:nvPr/>
          </p:nvSpPr>
          <p:spPr>
            <a:xfrm>
              <a:off x="1047038" y="3307819"/>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864" name="Shape 864"/>
            <p:cNvSpPr/>
            <p:nvPr/>
          </p:nvSpPr>
          <p:spPr>
            <a:xfrm>
              <a:off x="1047038" y="4566078"/>
              <a:ext cx="445200" cy="5257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a:solidFill>
                    <a:srgbClr val="F9FAFC"/>
                  </a:solidFill>
                  <a:latin typeface="STIXGeneral-Bold"/>
                  <a:ea typeface="STIXGeneral-Bold"/>
                  <a:cs typeface="STIXGeneral-Bold"/>
                  <a:sym typeface="STIXGeneral-Bold"/>
                </a:defRPr>
              </a:lvl1pPr>
            </a:lstStyle>
            <a:p>
              <a:pPr lvl="0" algn="ctr">
                <a:lnSpc>
                  <a:spcPct val="120000"/>
                </a:lnSpc>
                <a:defRPr sz="1800">
                  <a:solidFill>
                    <a:srgbClr val="000000"/>
                  </a:solidFill>
                </a:defRPr>
              </a:pPr>
              <a:r>
                <a:rPr sz="140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grpSp>
      <p:grpSp>
        <p:nvGrpSpPr>
          <p:cNvPr id="868" name="Group 868"/>
          <p:cNvGrpSpPr/>
          <p:nvPr/>
        </p:nvGrpSpPr>
        <p:grpSpPr>
          <a:xfrm>
            <a:off x="1544180" y="2153398"/>
            <a:ext cx="8053546" cy="745791"/>
            <a:chOff x="0" y="72235"/>
            <a:chExt cx="19498693" cy="1670386"/>
          </a:xfrm>
        </p:grpSpPr>
        <p:sp>
          <p:nvSpPr>
            <p:cNvPr id="866" name="Shape 866"/>
            <p:cNvSpPr/>
            <p:nvPr/>
          </p:nvSpPr>
          <p:spPr>
            <a:xfrm>
              <a:off x="5280" y="72235"/>
              <a:ext cx="4748146"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67" name="Shape 867"/>
            <p:cNvSpPr/>
            <p:nvPr/>
          </p:nvSpPr>
          <p:spPr>
            <a:xfrm>
              <a:off x="0" y="749968"/>
              <a:ext cx="19498693" cy="99265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1" name="Group 871"/>
          <p:cNvGrpSpPr/>
          <p:nvPr/>
        </p:nvGrpSpPr>
        <p:grpSpPr>
          <a:xfrm>
            <a:off x="1543476" y="3264890"/>
            <a:ext cx="5054747" cy="893524"/>
            <a:chOff x="-1704" y="72235"/>
            <a:chExt cx="12238204" cy="2001271"/>
          </a:xfrm>
        </p:grpSpPr>
        <p:sp>
          <p:nvSpPr>
            <p:cNvPr id="869" name="Shape 869"/>
            <p:cNvSpPr/>
            <p:nvPr/>
          </p:nvSpPr>
          <p:spPr>
            <a:xfrm>
              <a:off x="-1704" y="72235"/>
              <a:ext cx="4748143" cy="5290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3A9A87"/>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0" name="Shape 870"/>
            <p:cNvSpPr/>
            <p:nvPr/>
          </p:nvSpPr>
          <p:spPr>
            <a:xfrm>
              <a:off x="0" y="419083"/>
              <a:ext cx="12236500" cy="165442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74" name="Group 874"/>
          <p:cNvGrpSpPr/>
          <p:nvPr/>
        </p:nvGrpSpPr>
        <p:grpSpPr>
          <a:xfrm>
            <a:off x="1543477" y="4376380"/>
            <a:ext cx="4682820" cy="813312"/>
            <a:chOff x="-1704" y="72233"/>
            <a:chExt cx="11337721" cy="1821613"/>
          </a:xfrm>
        </p:grpSpPr>
        <p:sp>
          <p:nvSpPr>
            <p:cNvPr id="872" name="Shape 872"/>
            <p:cNvSpPr/>
            <p:nvPr/>
          </p:nvSpPr>
          <p:spPr>
            <a:xfrm>
              <a:off x="-1704" y="72233"/>
              <a:ext cx="4748143" cy="52907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defTabSz="817244">
                <a:defRPr sz="2970">
                  <a:solidFill>
                    <a:srgbClr val="809D2C"/>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73" name="Shape 873"/>
            <p:cNvSpPr/>
            <p:nvPr/>
          </p:nvSpPr>
          <p:spPr>
            <a:xfrm>
              <a:off x="-2" y="598746"/>
              <a:ext cx="11336019" cy="12951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Regular"/>
                  <a:ea typeface="STIXGeneral-Regular"/>
                  <a:cs typeface="STIXGeneral-Regular"/>
                  <a:sym typeface="STIXGeneral-Regular"/>
                </a:defRPr>
              </a:lvl1pPr>
            </a:lstStyle>
            <a:p>
              <a:pPr algn="just">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8"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9262983"/>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847"/>
                                        </p:tgtEl>
                                        <p:attrNameLst>
                                          <p:attrName>style.visibility</p:attrName>
                                        </p:attrNameLst>
                                      </p:cBhvr>
                                      <p:to>
                                        <p:strVal val="visible"/>
                                      </p:to>
                                    </p:set>
                                    <p:anim calcmode="lin" valueType="num">
                                      <p:cBhvr>
                                        <p:cTn id="7" dur="1000" fill="hold"/>
                                        <p:tgtEl>
                                          <p:spTgt spid="847"/>
                                        </p:tgtEl>
                                        <p:attrNameLst>
                                          <p:attrName>ppt_x</p:attrName>
                                        </p:attrNameLst>
                                      </p:cBhvr>
                                      <p:tavLst>
                                        <p:tav tm="0">
                                          <p:val>
                                            <p:strVal val="#ppt_x"/>
                                          </p:val>
                                        </p:tav>
                                        <p:tav tm="100000">
                                          <p:val>
                                            <p:strVal val="#ppt_x"/>
                                          </p:val>
                                        </p:tav>
                                      </p:tavLst>
                                    </p:anim>
                                    <p:anim calcmode="lin" valueType="num">
                                      <p:cBhvr>
                                        <p:cTn id="8" dur="1000" fill="hold"/>
                                        <p:tgtEl>
                                          <p:spTgt spid="84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iterate>
                                    <p:tmAbs val="0"/>
                                  </p:iterate>
                                  <p:childTnLst>
                                    <p:set>
                                      <p:cBhvr>
                                        <p:cTn id="10" fill="hold"/>
                                        <p:tgtEl>
                                          <p:spTgt spid="868"/>
                                        </p:tgtEl>
                                        <p:attrNameLst>
                                          <p:attrName>style.visibility</p:attrName>
                                        </p:attrNameLst>
                                      </p:cBhvr>
                                      <p:to>
                                        <p:strVal val="visible"/>
                                      </p:to>
                                    </p:set>
                                    <p:anim calcmode="lin" valueType="num">
                                      <p:cBhvr>
                                        <p:cTn id="11" dur="1000" fill="hold"/>
                                        <p:tgtEl>
                                          <p:spTgt spid="868"/>
                                        </p:tgtEl>
                                        <p:attrNameLst>
                                          <p:attrName>ppt_x</p:attrName>
                                        </p:attrNameLst>
                                      </p:cBhvr>
                                      <p:tavLst>
                                        <p:tav tm="0">
                                          <p:val>
                                            <p:strVal val="0-#ppt_w/2"/>
                                          </p:val>
                                        </p:tav>
                                        <p:tav tm="100000">
                                          <p:val>
                                            <p:strVal val="#ppt_x"/>
                                          </p:val>
                                        </p:tav>
                                      </p:tavLst>
                                    </p:anim>
                                    <p:anim calcmode="lin" valueType="num">
                                      <p:cBhvr>
                                        <p:cTn id="12" dur="1000" fill="hold"/>
                                        <p:tgtEl>
                                          <p:spTgt spid="86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iterate>
                                    <p:tmAbs val="0"/>
                                  </p:iterate>
                                  <p:childTnLst>
                                    <p:set>
                                      <p:cBhvr>
                                        <p:cTn id="16" fill="hold"/>
                                        <p:tgtEl>
                                          <p:spTgt spid="856"/>
                                        </p:tgtEl>
                                        <p:attrNameLst>
                                          <p:attrName>style.visibility</p:attrName>
                                        </p:attrNameLst>
                                      </p:cBhvr>
                                      <p:to>
                                        <p:strVal val="visible"/>
                                      </p:to>
                                    </p:set>
                                    <p:anim calcmode="lin" valueType="num">
                                      <p:cBhvr>
                                        <p:cTn id="17" dur="1000" fill="hold"/>
                                        <p:tgtEl>
                                          <p:spTgt spid="856"/>
                                        </p:tgtEl>
                                        <p:attrNameLst>
                                          <p:attrName>ppt_x</p:attrName>
                                        </p:attrNameLst>
                                      </p:cBhvr>
                                      <p:tavLst>
                                        <p:tav tm="0">
                                          <p:val>
                                            <p:strVal val="#ppt_x"/>
                                          </p:val>
                                        </p:tav>
                                        <p:tav tm="100000">
                                          <p:val>
                                            <p:strVal val="#ppt_x"/>
                                          </p:val>
                                        </p:tav>
                                      </p:tavLst>
                                    </p:anim>
                                    <p:anim calcmode="lin" valueType="num">
                                      <p:cBhvr>
                                        <p:cTn id="18" dur="1000" fill="hold"/>
                                        <p:tgtEl>
                                          <p:spTgt spid="856"/>
                                        </p:tgtEl>
                                        <p:attrNameLst>
                                          <p:attrName>ppt_y</p:attrName>
                                        </p:attrNameLst>
                                      </p:cBhvr>
                                      <p:tavLst>
                                        <p:tav tm="0">
                                          <p:val>
                                            <p:strVal val="1+#ppt_h/2"/>
                                          </p:val>
                                        </p:tav>
                                        <p:tav tm="100000">
                                          <p:val>
                                            <p:strVal val="#ppt_y"/>
                                          </p:val>
                                        </p:tav>
                                      </p:tavLst>
                                    </p:anim>
                                  </p:childTnLst>
                                </p:cTn>
                              </p:par>
                              <p:par>
                                <p:cTn id="19" presetID="2" presetClass="entr" presetSubtype="8" fill="hold" grpId="0" nodeType="withEffect">
                                  <p:stCondLst>
                                    <p:cond delay="0"/>
                                  </p:stCondLst>
                                  <p:iterate>
                                    <p:tmAbs val="0"/>
                                  </p:iterate>
                                  <p:childTnLst>
                                    <p:set>
                                      <p:cBhvr>
                                        <p:cTn id="20" fill="hold"/>
                                        <p:tgtEl>
                                          <p:spTgt spid="871"/>
                                        </p:tgtEl>
                                        <p:attrNameLst>
                                          <p:attrName>style.visibility</p:attrName>
                                        </p:attrNameLst>
                                      </p:cBhvr>
                                      <p:to>
                                        <p:strVal val="visible"/>
                                      </p:to>
                                    </p:set>
                                    <p:anim calcmode="lin" valueType="num">
                                      <p:cBhvr>
                                        <p:cTn id="21" dur="1000" fill="hold"/>
                                        <p:tgtEl>
                                          <p:spTgt spid="871"/>
                                        </p:tgtEl>
                                        <p:attrNameLst>
                                          <p:attrName>ppt_x</p:attrName>
                                        </p:attrNameLst>
                                      </p:cBhvr>
                                      <p:tavLst>
                                        <p:tav tm="0">
                                          <p:val>
                                            <p:strVal val="0-#ppt_w/2"/>
                                          </p:val>
                                        </p:tav>
                                        <p:tav tm="100000">
                                          <p:val>
                                            <p:strVal val="#ppt_x"/>
                                          </p:val>
                                        </p:tav>
                                      </p:tavLst>
                                    </p:anim>
                                    <p:anim calcmode="lin" valueType="num">
                                      <p:cBhvr>
                                        <p:cTn id="22" dur="1000" fill="hold"/>
                                        <p:tgtEl>
                                          <p:spTgt spid="871"/>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iterate>
                                    <p:tmAbs val="0"/>
                                  </p:iterate>
                                  <p:childTnLst>
                                    <p:set>
                                      <p:cBhvr>
                                        <p:cTn id="26" fill="hold"/>
                                        <p:tgtEl>
                                          <p:spTgt spid="865"/>
                                        </p:tgtEl>
                                        <p:attrNameLst>
                                          <p:attrName>style.visibility</p:attrName>
                                        </p:attrNameLst>
                                      </p:cBhvr>
                                      <p:to>
                                        <p:strVal val="visible"/>
                                      </p:to>
                                    </p:set>
                                    <p:anim calcmode="lin" valueType="num">
                                      <p:cBhvr>
                                        <p:cTn id="27" dur="1000" fill="hold"/>
                                        <p:tgtEl>
                                          <p:spTgt spid="865"/>
                                        </p:tgtEl>
                                        <p:attrNameLst>
                                          <p:attrName>ppt_x</p:attrName>
                                        </p:attrNameLst>
                                      </p:cBhvr>
                                      <p:tavLst>
                                        <p:tav tm="0">
                                          <p:val>
                                            <p:strVal val="#ppt_x"/>
                                          </p:val>
                                        </p:tav>
                                        <p:tav tm="100000">
                                          <p:val>
                                            <p:strVal val="#ppt_x"/>
                                          </p:val>
                                        </p:tav>
                                      </p:tavLst>
                                    </p:anim>
                                    <p:anim calcmode="lin" valueType="num">
                                      <p:cBhvr>
                                        <p:cTn id="28" dur="1000" fill="hold"/>
                                        <p:tgtEl>
                                          <p:spTgt spid="865"/>
                                        </p:tgtEl>
                                        <p:attrNameLst>
                                          <p:attrName>ppt_y</p:attrName>
                                        </p:attrNameLst>
                                      </p:cBhvr>
                                      <p:tavLst>
                                        <p:tav tm="0">
                                          <p:val>
                                            <p:strVal val="1+#ppt_h/2"/>
                                          </p:val>
                                        </p:tav>
                                        <p:tav tm="100000">
                                          <p:val>
                                            <p:strVal val="#ppt_y"/>
                                          </p:val>
                                        </p:tav>
                                      </p:tavLst>
                                    </p:anim>
                                  </p:childTnLst>
                                </p:cTn>
                              </p:par>
                              <p:par>
                                <p:cTn id="29" presetID="2" presetClass="entr" presetSubtype="8" fill="hold" grpId="0" nodeType="withEffect">
                                  <p:stCondLst>
                                    <p:cond delay="0"/>
                                  </p:stCondLst>
                                  <p:iterate>
                                    <p:tmAbs val="0"/>
                                  </p:iterate>
                                  <p:childTnLst>
                                    <p:set>
                                      <p:cBhvr>
                                        <p:cTn id="30" fill="hold"/>
                                        <p:tgtEl>
                                          <p:spTgt spid="874"/>
                                        </p:tgtEl>
                                        <p:attrNameLst>
                                          <p:attrName>style.visibility</p:attrName>
                                        </p:attrNameLst>
                                      </p:cBhvr>
                                      <p:to>
                                        <p:strVal val="visible"/>
                                      </p:to>
                                    </p:set>
                                    <p:anim calcmode="lin" valueType="num">
                                      <p:cBhvr>
                                        <p:cTn id="31" dur="1000" fill="hold"/>
                                        <p:tgtEl>
                                          <p:spTgt spid="874"/>
                                        </p:tgtEl>
                                        <p:attrNameLst>
                                          <p:attrName>ppt_x</p:attrName>
                                        </p:attrNameLst>
                                      </p:cBhvr>
                                      <p:tavLst>
                                        <p:tav tm="0">
                                          <p:val>
                                            <p:strVal val="0-#ppt_w/2"/>
                                          </p:val>
                                        </p:tav>
                                        <p:tav tm="100000">
                                          <p:val>
                                            <p:strVal val="#ppt_x"/>
                                          </p:val>
                                        </p:tav>
                                      </p:tavLst>
                                    </p:anim>
                                    <p:anim calcmode="lin" valueType="num">
                                      <p:cBhvr>
                                        <p:cTn id="32" dur="1000" fill="hold"/>
                                        <p:tgtEl>
                                          <p:spTgt spid="8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7" grpId="0" advAuto="0"/>
      <p:bldP spid="856" grpId="0" advAuto="0"/>
      <p:bldP spid="865" grpId="0" advAuto="0"/>
      <p:bldP spid="868" grpId="0" advAuto="0"/>
      <p:bldP spid="871" grpId="0" advAuto="0"/>
      <p:bldP spid="874" grpId="0"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87989998"/>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870645" y="4130433"/>
            <a:ext cx="53530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zh-CN" altLang="en-US" sz="5400" b="1" dirty="0">
                <a:solidFill>
                  <a:schemeClr val="accent3"/>
                </a:solidFill>
                <a:latin typeface="Arial" panose="020B0604020202020204" pitchFamily="34" charset="0"/>
                <a:ea typeface="微软雅黑" panose="020B0503020204020204" pitchFamily="34" charset="-122"/>
                <a:sym typeface="Arial" panose="020B0604020202020204" pitchFamily="34" charset="0"/>
              </a:rPr>
              <a:t>成功项目展示</a:t>
            </a:r>
          </a:p>
        </p:txBody>
      </p:sp>
      <p:sp>
        <p:nvSpPr>
          <p:cNvPr id="5124" name="矩形 10"/>
          <p:cNvSpPr>
            <a:spLocks noChangeArrowheads="1"/>
          </p:cNvSpPr>
          <p:nvPr/>
        </p:nvSpPr>
        <p:spPr bwMode="auto">
          <a:xfrm>
            <a:off x="859785" y="3723745"/>
            <a:ext cx="53747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chemeClr val="accent3"/>
                </a:solidFill>
                <a:latin typeface="Arial" panose="020B0604020202020204" pitchFamily="34" charset="0"/>
                <a:ea typeface="微软雅黑" panose="020B0503020204020204" pitchFamily="34" charset="-122"/>
                <a:sym typeface="Arial" panose="020B0604020202020204" pitchFamily="34" charset="0"/>
              </a:rPr>
              <a:t>The </a:t>
            </a:r>
            <a:r>
              <a:rPr lang="en-US" sz="2400"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20XX </a:t>
            </a:r>
            <a:r>
              <a:rPr lang="en-US" sz="2400" dirty="0">
                <a:solidFill>
                  <a:schemeClr val="accent3"/>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2108895" y="1554912"/>
            <a:ext cx="28765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en-US" sz="16600" dirty="0" smtClean="0">
                <a:solidFill>
                  <a:schemeClr val="accent3"/>
                </a:solidFill>
                <a:latin typeface="Impact" panose="020B0806030902050204" pitchFamily="34" charset="0"/>
                <a:ea typeface="微软雅黑" panose="020B0503020204020204" pitchFamily="34" charset="-122"/>
                <a:sym typeface="Arial" panose="020B0604020202020204" pitchFamily="34" charset="0"/>
              </a:rPr>
              <a:t>03</a:t>
            </a:r>
            <a:endParaRPr lang="zh-CN" altLang="en-US" sz="16600" b="1" dirty="0">
              <a:solidFill>
                <a:schemeClr val="accent3"/>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97796611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 by="(-#ppt_w*2)" calcmode="lin" valueType="num">
                                      <p:cBhvr rctx="PPT">
                                        <p:cTn id="17" dur="500" autoRev="1" fill="hold">
                                          <p:stCondLst>
                                            <p:cond delay="0"/>
                                          </p:stCondLst>
                                        </p:cTn>
                                        <p:tgtEl>
                                          <p:spTgt spid="5124"/>
                                        </p:tgtEl>
                                        <p:attrNameLst>
                                          <p:attrName>ppt_w</p:attrName>
                                        </p:attrNameLst>
                                      </p:cBhvr>
                                    </p:anim>
                                    <p:anim by="(#ppt_w*0.50)" calcmode="lin" valueType="num">
                                      <p:cBhvr>
                                        <p:cTn id="18" dur="500" decel="50000" autoRev="1" fill="hold">
                                          <p:stCondLst>
                                            <p:cond delay="0"/>
                                          </p:stCondLst>
                                        </p:cTn>
                                        <p:tgtEl>
                                          <p:spTgt spid="5124"/>
                                        </p:tgtEl>
                                        <p:attrNameLst>
                                          <p:attrName>ppt_x</p:attrName>
                                        </p:attrNameLst>
                                      </p:cBhvr>
                                    </p:anim>
                                    <p:anim from="(-#ppt_h/2)" to="(#ppt_y)" calcmode="lin" valueType="num">
                                      <p:cBhvr>
                                        <p:cTn id="19" dur="1000" fill="hold">
                                          <p:stCondLst>
                                            <p:cond delay="0"/>
                                          </p:stCondLst>
                                        </p:cTn>
                                        <p:tgtEl>
                                          <p:spTgt spid="5124"/>
                                        </p:tgtEl>
                                        <p:attrNameLst>
                                          <p:attrName>ppt_y</p:attrName>
                                        </p:attrNameLst>
                                      </p:cBhvr>
                                    </p:anim>
                                    <p:animRot by="21600000">
                                      <p:cBhvr>
                                        <p:cTn id="20" dur="1000" fill="hold">
                                          <p:stCondLst>
                                            <p:cond delay="0"/>
                                          </p:stCondLst>
                                        </p:cTn>
                                        <p:tgtEl>
                                          <p:spTgt spid="51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5123"/>
                                        </p:tgtEl>
                                        <p:attrNameLst>
                                          <p:attrName>style.visibility</p:attrName>
                                        </p:attrNameLst>
                                      </p:cBhvr>
                                      <p:to>
                                        <p:strVal val="visible"/>
                                      </p:to>
                                    </p:set>
                                    <p:anim by="(-#ppt_w*2)" calcmode="lin" valueType="num">
                                      <p:cBhvr rctx="PPT">
                                        <p:cTn id="25" dur="500" autoRev="1" fill="hold">
                                          <p:stCondLst>
                                            <p:cond delay="0"/>
                                          </p:stCondLst>
                                        </p:cTn>
                                        <p:tgtEl>
                                          <p:spTgt spid="5123"/>
                                        </p:tgtEl>
                                        <p:attrNameLst>
                                          <p:attrName>ppt_w</p:attrName>
                                        </p:attrNameLst>
                                      </p:cBhvr>
                                    </p:anim>
                                    <p:anim by="(#ppt_w*0.50)" calcmode="lin" valueType="num">
                                      <p:cBhvr>
                                        <p:cTn id="26" dur="500" decel="50000" autoRev="1" fill="hold">
                                          <p:stCondLst>
                                            <p:cond delay="0"/>
                                          </p:stCondLst>
                                        </p:cTn>
                                        <p:tgtEl>
                                          <p:spTgt spid="5123"/>
                                        </p:tgtEl>
                                        <p:attrNameLst>
                                          <p:attrName>ppt_x</p:attrName>
                                        </p:attrNameLst>
                                      </p:cBhvr>
                                    </p:anim>
                                    <p:anim from="(-#ppt_h/2)" to="(#ppt_y)" calcmode="lin" valueType="num">
                                      <p:cBhvr>
                                        <p:cTn id="27" dur="1000" fill="hold">
                                          <p:stCondLst>
                                            <p:cond delay="0"/>
                                          </p:stCondLst>
                                        </p:cTn>
                                        <p:tgtEl>
                                          <p:spTgt spid="5123"/>
                                        </p:tgtEl>
                                        <p:attrNameLst>
                                          <p:attrName>ppt_y</p:attrName>
                                        </p:attrNameLst>
                                      </p:cBhvr>
                                    </p:anim>
                                    <p:animRot by="21600000">
                                      <p:cBhvr>
                                        <p:cTn id="28" dur="1000" fill="hold">
                                          <p:stCondLst>
                                            <p:cond delay="0"/>
                                          </p:stCondLst>
                                        </p:cTn>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577830" y="1336677"/>
            <a:ext cx="8280920" cy="517545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812800" y="1328566"/>
            <a:ext cx="5245872" cy="17116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812799" y="4482475"/>
            <a:ext cx="3384327" cy="49872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1" name="Content Placeholder 2"/>
          <p:cNvSpPr txBox="1">
            <a:spLocks/>
          </p:cNvSpPr>
          <p:nvPr/>
        </p:nvSpPr>
        <p:spPr>
          <a:xfrm>
            <a:off x="812799" y="5034806"/>
            <a:ext cx="3384328" cy="129266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Content Placeholder 2"/>
          <p:cNvSpPr txBox="1">
            <a:spLocks/>
          </p:cNvSpPr>
          <p:nvPr/>
        </p:nvSpPr>
        <p:spPr>
          <a:xfrm>
            <a:off x="1162176" y="1630415"/>
            <a:ext cx="4608512" cy="923330"/>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修改文字内容，也可以直接复制你的内容到此。请替换文字内容</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，添加相关标题，</a:t>
            </a:r>
            <a:r>
              <a:rPr lang="zh-CN" altLang="en-US" sz="8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修改文字内容，也可以直接复制你的内容到此</a:t>
            </a:r>
            <a:r>
              <a:rPr lang="zh-CN" altLang="en-US" sz="800"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US" altLang="zh-CN" sz="8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677471775"/>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50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2500"/>
                            </p:stCondLst>
                            <p:childTnLst>
                              <p:par>
                                <p:cTn id="13" presetID="2" presetClass="entr" presetSubtype="1"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ppt_x"/>
                                          </p:val>
                                        </p:tav>
                                        <p:tav tm="100000">
                                          <p:val>
                                            <p:strVal val="#ppt_x"/>
                                          </p:val>
                                        </p:tav>
                                      </p:tavLst>
                                    </p:anim>
                                    <p:anim calcmode="lin" valueType="num">
                                      <p:cBhvr additive="base">
                                        <p:cTn id="16" dur="500" fill="hold"/>
                                        <p:tgtEl>
                                          <p:spTgt spid="12"/>
                                        </p:tgtEl>
                                        <p:attrNameLst>
                                          <p:attrName>ppt_y</p:attrName>
                                        </p:attrNameLst>
                                      </p:cBhvr>
                                      <p:tavLst>
                                        <p:tav tm="0">
                                          <p:val>
                                            <p:strVal val="0-#ppt_h/2"/>
                                          </p:val>
                                        </p:tav>
                                        <p:tav tm="100000">
                                          <p:val>
                                            <p:strVal val="#ppt_y"/>
                                          </p:val>
                                        </p:tav>
                                      </p:tavLst>
                                    </p:anim>
                                  </p:childTnLst>
                                </p:cTn>
                              </p:par>
                            </p:childTnLst>
                          </p:cTn>
                        </p:par>
                        <p:par>
                          <p:cTn id="17" fill="hold">
                            <p:stCondLst>
                              <p:cond delay="3000"/>
                            </p:stCondLst>
                            <p:childTnLst>
                              <p:par>
                                <p:cTn id="18" presetID="2" presetClass="entr" presetSubtype="1"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0-#ppt_h/2"/>
                                          </p:val>
                                        </p:tav>
                                        <p:tav tm="100000">
                                          <p:val>
                                            <p:strVal val="#ppt_y"/>
                                          </p:val>
                                        </p:tav>
                                      </p:tavLst>
                                    </p:anim>
                                  </p:childTnLst>
                                </p:cTn>
                              </p:par>
                            </p:childTnLst>
                          </p:cTn>
                        </p:par>
                        <p:par>
                          <p:cTn id="22" fill="hold">
                            <p:stCondLst>
                              <p:cond delay="3500"/>
                            </p:stCondLst>
                            <p:childTnLst>
                              <p:par>
                                <p:cTn id="23" presetID="22" presetClass="entr" presetSubtype="2"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0" grpId="0" animBg="1"/>
      <p:bldP spid="11" grpId="0"/>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781575" y="4842597"/>
            <a:ext cx="716976" cy="530251"/>
          </a:xfrm>
          <a:custGeom>
            <a:avLst/>
            <a:gdLst>
              <a:gd name="T0" fmla="*/ 283 w 344"/>
              <a:gd name="T1" fmla="*/ 254 h 254"/>
              <a:gd name="T2" fmla="*/ 255 w 344"/>
              <a:gd name="T3" fmla="*/ 246 h 254"/>
              <a:gd name="T4" fmla="*/ 33 w 344"/>
              <a:gd name="T5" fmla="*/ 106 h 254"/>
              <a:gd name="T6" fmla="*/ 16 w 344"/>
              <a:gd name="T7" fmla="*/ 32 h 254"/>
              <a:gd name="T8" fmla="*/ 89 w 344"/>
              <a:gd name="T9" fmla="*/ 16 h 254"/>
              <a:gd name="T10" fmla="*/ 312 w 344"/>
              <a:gd name="T11" fmla="*/ 156 h 254"/>
              <a:gd name="T12" fmla="*/ 328 w 344"/>
              <a:gd name="T13" fmla="*/ 229 h 254"/>
              <a:gd name="T14" fmla="*/ 283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283" y="254"/>
                </a:moveTo>
                <a:cubicBezTo>
                  <a:pt x="274" y="254"/>
                  <a:pt x="264" y="251"/>
                  <a:pt x="255" y="246"/>
                </a:cubicBezTo>
                <a:cubicBezTo>
                  <a:pt x="33" y="106"/>
                  <a:pt x="33" y="106"/>
                  <a:pt x="33" y="106"/>
                </a:cubicBezTo>
                <a:cubicBezTo>
                  <a:pt x="8" y="90"/>
                  <a:pt x="0" y="57"/>
                  <a:pt x="16" y="32"/>
                </a:cubicBezTo>
                <a:cubicBezTo>
                  <a:pt x="31" y="8"/>
                  <a:pt x="64" y="0"/>
                  <a:pt x="89" y="16"/>
                </a:cubicBezTo>
                <a:cubicBezTo>
                  <a:pt x="312" y="156"/>
                  <a:pt x="312" y="156"/>
                  <a:pt x="312" y="156"/>
                </a:cubicBezTo>
                <a:cubicBezTo>
                  <a:pt x="337" y="171"/>
                  <a:pt x="344" y="204"/>
                  <a:pt x="328" y="229"/>
                </a:cubicBezTo>
                <a:cubicBezTo>
                  <a:pt x="318" y="245"/>
                  <a:pt x="301" y="254"/>
                  <a:pt x="283"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a:spLocks/>
          </p:cNvSpPr>
          <p:nvPr/>
        </p:nvSpPr>
        <p:spPr bwMode="auto">
          <a:xfrm>
            <a:off x="5018574" y="3718657"/>
            <a:ext cx="780414" cy="342329"/>
          </a:xfrm>
          <a:custGeom>
            <a:avLst/>
            <a:gdLst>
              <a:gd name="T0" fmla="*/ 58 w 374"/>
              <a:gd name="T1" fmla="*/ 164 h 164"/>
              <a:gd name="T2" fmla="*/ 6 w 374"/>
              <a:gd name="T3" fmla="*/ 121 h 164"/>
              <a:gd name="T4" fmla="*/ 48 w 374"/>
              <a:gd name="T5" fmla="*/ 58 h 164"/>
              <a:gd name="T6" fmla="*/ 305 w 374"/>
              <a:gd name="T7" fmla="*/ 6 h 164"/>
              <a:gd name="T8" fmla="*/ 368 w 374"/>
              <a:gd name="T9" fmla="*/ 48 h 164"/>
              <a:gd name="T10" fmla="*/ 326 w 374"/>
              <a:gd name="T11" fmla="*/ 110 h 164"/>
              <a:gd name="T12" fmla="*/ 69 w 374"/>
              <a:gd name="T13" fmla="*/ 163 h 164"/>
              <a:gd name="T14" fmla="*/ 58 w 374"/>
              <a:gd name="T15" fmla="*/ 164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4">
                <a:moveTo>
                  <a:pt x="58" y="164"/>
                </a:moveTo>
                <a:cubicBezTo>
                  <a:pt x="33" y="164"/>
                  <a:pt x="11" y="146"/>
                  <a:pt x="6" y="121"/>
                </a:cubicBezTo>
                <a:cubicBezTo>
                  <a:pt x="0" y="92"/>
                  <a:pt x="19" y="64"/>
                  <a:pt x="48" y="58"/>
                </a:cubicBezTo>
                <a:cubicBezTo>
                  <a:pt x="305" y="6"/>
                  <a:pt x="305" y="6"/>
                  <a:pt x="305" y="6"/>
                </a:cubicBezTo>
                <a:cubicBezTo>
                  <a:pt x="334" y="0"/>
                  <a:pt x="362" y="19"/>
                  <a:pt x="368" y="48"/>
                </a:cubicBezTo>
                <a:cubicBezTo>
                  <a:pt x="374" y="76"/>
                  <a:pt x="355" y="104"/>
                  <a:pt x="326" y="110"/>
                </a:cubicBezTo>
                <a:cubicBezTo>
                  <a:pt x="69" y="163"/>
                  <a:pt x="69" y="163"/>
                  <a:pt x="69" y="163"/>
                </a:cubicBezTo>
                <a:cubicBezTo>
                  <a:pt x="65" y="163"/>
                  <a:pt x="62" y="164"/>
                  <a:pt x="58" y="164"/>
                </a:cubicBez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
          <p:cNvSpPr>
            <a:spLocks/>
          </p:cNvSpPr>
          <p:nvPr/>
        </p:nvSpPr>
        <p:spPr bwMode="auto">
          <a:xfrm>
            <a:off x="4469171" y="2410385"/>
            <a:ext cx="554190" cy="691840"/>
          </a:xfrm>
          <a:custGeom>
            <a:avLst/>
            <a:gdLst>
              <a:gd name="T0" fmla="*/ 60 w 266"/>
              <a:gd name="T1" fmla="*/ 332 h 332"/>
              <a:gd name="T2" fmla="*/ 31 w 266"/>
              <a:gd name="T3" fmla="*/ 324 h 332"/>
              <a:gd name="T4" fmla="*/ 16 w 266"/>
              <a:gd name="T5" fmla="*/ 250 h 332"/>
              <a:gd name="T6" fmla="*/ 161 w 266"/>
              <a:gd name="T7" fmla="*/ 31 h 332"/>
              <a:gd name="T8" fmla="*/ 235 w 266"/>
              <a:gd name="T9" fmla="*/ 16 h 332"/>
              <a:gd name="T10" fmla="*/ 250 w 266"/>
              <a:gd name="T11" fmla="*/ 90 h 332"/>
              <a:gd name="T12" fmla="*/ 105 w 266"/>
              <a:gd name="T13" fmla="*/ 309 h 332"/>
              <a:gd name="T14" fmla="*/ 60 w 266"/>
              <a:gd name="T15" fmla="*/ 332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2">
                <a:moveTo>
                  <a:pt x="60" y="332"/>
                </a:moveTo>
                <a:cubicBezTo>
                  <a:pt x="50" y="332"/>
                  <a:pt x="40" y="330"/>
                  <a:pt x="31" y="324"/>
                </a:cubicBezTo>
                <a:cubicBezTo>
                  <a:pt x="6" y="307"/>
                  <a:pt x="0" y="274"/>
                  <a:pt x="16" y="250"/>
                </a:cubicBezTo>
                <a:cubicBezTo>
                  <a:pt x="161" y="31"/>
                  <a:pt x="161" y="31"/>
                  <a:pt x="161" y="31"/>
                </a:cubicBezTo>
                <a:cubicBezTo>
                  <a:pt x="178" y="6"/>
                  <a:pt x="211" y="0"/>
                  <a:pt x="235" y="16"/>
                </a:cubicBezTo>
                <a:cubicBezTo>
                  <a:pt x="260" y="32"/>
                  <a:pt x="266" y="65"/>
                  <a:pt x="250" y="90"/>
                </a:cubicBezTo>
                <a:cubicBezTo>
                  <a:pt x="105" y="309"/>
                  <a:pt x="105" y="309"/>
                  <a:pt x="105" y="309"/>
                </a:cubicBezTo>
                <a:cubicBezTo>
                  <a:pt x="94" y="324"/>
                  <a:pt x="77" y="332"/>
                  <a:pt x="60" y="332"/>
                </a:cubicBezTo>
                <a:close/>
              </a:path>
            </a:pathLst>
          </a:custGeom>
          <a:solidFill>
            <a:schemeClr val="accent5"/>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a:off x="3476894" y="2009406"/>
            <a:ext cx="226225" cy="772036"/>
          </a:xfrm>
          <a:custGeom>
            <a:avLst/>
            <a:gdLst>
              <a:gd name="T0" fmla="*/ 56 w 109"/>
              <a:gd name="T1" fmla="*/ 370 h 370"/>
              <a:gd name="T2" fmla="*/ 2 w 109"/>
              <a:gd name="T3" fmla="*/ 317 h 370"/>
              <a:gd name="T4" fmla="*/ 0 w 109"/>
              <a:gd name="T5" fmla="*/ 54 h 370"/>
              <a:gd name="T6" fmla="*/ 53 w 109"/>
              <a:gd name="T7" fmla="*/ 0 h 370"/>
              <a:gd name="T8" fmla="*/ 106 w 109"/>
              <a:gd name="T9" fmla="*/ 53 h 370"/>
              <a:gd name="T10" fmla="*/ 109 w 109"/>
              <a:gd name="T11" fmla="*/ 316 h 370"/>
              <a:gd name="T12" fmla="*/ 56 w 109"/>
              <a:gd name="T13" fmla="*/ 370 h 370"/>
              <a:gd name="T14" fmla="*/ 56 w 109"/>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9" h="370">
                <a:moveTo>
                  <a:pt x="56" y="370"/>
                </a:moveTo>
                <a:cubicBezTo>
                  <a:pt x="26" y="370"/>
                  <a:pt x="3" y="346"/>
                  <a:pt x="2" y="317"/>
                </a:cubicBezTo>
                <a:cubicBezTo>
                  <a:pt x="0" y="54"/>
                  <a:pt x="0" y="54"/>
                  <a:pt x="0" y="54"/>
                </a:cubicBezTo>
                <a:cubicBezTo>
                  <a:pt x="0" y="25"/>
                  <a:pt x="23" y="1"/>
                  <a:pt x="53" y="0"/>
                </a:cubicBezTo>
                <a:cubicBezTo>
                  <a:pt x="82" y="0"/>
                  <a:pt x="106" y="24"/>
                  <a:pt x="106" y="53"/>
                </a:cubicBezTo>
                <a:cubicBezTo>
                  <a:pt x="109" y="316"/>
                  <a:pt x="109" y="316"/>
                  <a:pt x="109" y="316"/>
                </a:cubicBezTo>
                <a:cubicBezTo>
                  <a:pt x="109" y="345"/>
                  <a:pt x="86" y="369"/>
                  <a:pt x="56" y="370"/>
                </a:cubicBezTo>
                <a:cubicBezTo>
                  <a:pt x="56" y="370"/>
                  <a:pt x="56" y="370"/>
                  <a:pt x="56" y="370"/>
                </a:cubicBezTo>
                <a:close/>
              </a:path>
            </a:pathLst>
          </a:cu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9"/>
          <p:cNvSpPr>
            <a:spLocks/>
          </p:cNvSpPr>
          <p:nvPr/>
        </p:nvSpPr>
        <p:spPr bwMode="auto">
          <a:xfrm>
            <a:off x="1631190" y="4839007"/>
            <a:ext cx="716976" cy="529054"/>
          </a:xfrm>
          <a:custGeom>
            <a:avLst/>
            <a:gdLst>
              <a:gd name="T0" fmla="*/ 61 w 344"/>
              <a:gd name="T1" fmla="*/ 254 h 254"/>
              <a:gd name="T2" fmla="*/ 16 w 344"/>
              <a:gd name="T3" fmla="*/ 229 h 254"/>
              <a:gd name="T4" fmla="*/ 32 w 344"/>
              <a:gd name="T5" fmla="*/ 156 h 254"/>
              <a:gd name="T6" fmla="*/ 255 w 344"/>
              <a:gd name="T7" fmla="*/ 16 h 254"/>
              <a:gd name="T8" fmla="*/ 328 w 344"/>
              <a:gd name="T9" fmla="*/ 33 h 254"/>
              <a:gd name="T10" fmla="*/ 311 w 344"/>
              <a:gd name="T11" fmla="*/ 106 h 254"/>
              <a:gd name="T12" fmla="*/ 89 w 344"/>
              <a:gd name="T13" fmla="*/ 246 h 254"/>
              <a:gd name="T14" fmla="*/ 61 w 344"/>
              <a:gd name="T15" fmla="*/ 254 h 2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4" h="254">
                <a:moveTo>
                  <a:pt x="61" y="254"/>
                </a:moveTo>
                <a:cubicBezTo>
                  <a:pt x="43" y="254"/>
                  <a:pt x="26" y="245"/>
                  <a:pt x="16" y="229"/>
                </a:cubicBezTo>
                <a:cubicBezTo>
                  <a:pt x="0" y="204"/>
                  <a:pt x="7" y="172"/>
                  <a:pt x="32" y="156"/>
                </a:cubicBezTo>
                <a:cubicBezTo>
                  <a:pt x="255" y="16"/>
                  <a:pt x="255" y="16"/>
                  <a:pt x="255" y="16"/>
                </a:cubicBezTo>
                <a:cubicBezTo>
                  <a:pt x="280" y="0"/>
                  <a:pt x="312" y="8"/>
                  <a:pt x="328" y="33"/>
                </a:cubicBezTo>
                <a:cubicBezTo>
                  <a:pt x="344" y="58"/>
                  <a:pt x="336" y="90"/>
                  <a:pt x="311" y="106"/>
                </a:cubicBezTo>
                <a:cubicBezTo>
                  <a:pt x="89" y="246"/>
                  <a:pt x="89" y="246"/>
                  <a:pt x="89" y="246"/>
                </a:cubicBezTo>
                <a:cubicBezTo>
                  <a:pt x="80" y="252"/>
                  <a:pt x="70" y="254"/>
                  <a:pt x="61" y="254"/>
                </a:cubicBezTo>
                <a:close/>
              </a:path>
            </a:pathLst>
          </a:custGeom>
          <a:solidFill>
            <a:schemeClr val="accent1"/>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10"/>
          <p:cNvSpPr>
            <a:spLocks/>
          </p:cNvSpPr>
          <p:nvPr/>
        </p:nvSpPr>
        <p:spPr bwMode="auto">
          <a:xfrm>
            <a:off x="1330756" y="3717461"/>
            <a:ext cx="780414" cy="339935"/>
          </a:xfrm>
          <a:custGeom>
            <a:avLst/>
            <a:gdLst>
              <a:gd name="T0" fmla="*/ 316 w 374"/>
              <a:gd name="T1" fmla="*/ 163 h 163"/>
              <a:gd name="T2" fmla="*/ 305 w 374"/>
              <a:gd name="T3" fmla="*/ 162 h 163"/>
              <a:gd name="T4" fmla="*/ 48 w 374"/>
              <a:gd name="T5" fmla="*/ 110 h 163"/>
              <a:gd name="T6" fmla="*/ 6 w 374"/>
              <a:gd name="T7" fmla="*/ 47 h 163"/>
              <a:gd name="T8" fmla="*/ 69 w 374"/>
              <a:gd name="T9" fmla="*/ 5 h 163"/>
              <a:gd name="T10" fmla="*/ 326 w 374"/>
              <a:gd name="T11" fmla="*/ 58 h 163"/>
              <a:gd name="T12" fmla="*/ 368 w 374"/>
              <a:gd name="T13" fmla="*/ 120 h 163"/>
              <a:gd name="T14" fmla="*/ 316 w 374"/>
              <a:gd name="T15" fmla="*/ 163 h 1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163">
                <a:moveTo>
                  <a:pt x="316" y="163"/>
                </a:moveTo>
                <a:cubicBezTo>
                  <a:pt x="312" y="163"/>
                  <a:pt x="309" y="163"/>
                  <a:pt x="305" y="162"/>
                </a:cubicBezTo>
                <a:cubicBezTo>
                  <a:pt x="48" y="110"/>
                  <a:pt x="48" y="110"/>
                  <a:pt x="48" y="110"/>
                </a:cubicBezTo>
                <a:cubicBezTo>
                  <a:pt x="19" y="104"/>
                  <a:pt x="0" y="76"/>
                  <a:pt x="6" y="47"/>
                </a:cubicBezTo>
                <a:cubicBezTo>
                  <a:pt x="12" y="18"/>
                  <a:pt x="40" y="0"/>
                  <a:pt x="69" y="5"/>
                </a:cubicBezTo>
                <a:cubicBezTo>
                  <a:pt x="326" y="58"/>
                  <a:pt x="326" y="58"/>
                  <a:pt x="326" y="58"/>
                </a:cubicBezTo>
                <a:cubicBezTo>
                  <a:pt x="355" y="63"/>
                  <a:pt x="374" y="92"/>
                  <a:pt x="368" y="120"/>
                </a:cubicBezTo>
                <a:cubicBezTo>
                  <a:pt x="363" y="146"/>
                  <a:pt x="341" y="163"/>
                  <a:pt x="316" y="163"/>
                </a:cubicBezTo>
                <a:close/>
              </a:path>
            </a:pathLst>
          </a:cu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1"/>
          <p:cNvSpPr>
            <a:spLocks/>
          </p:cNvSpPr>
          <p:nvPr/>
        </p:nvSpPr>
        <p:spPr bwMode="auto">
          <a:xfrm>
            <a:off x="2106381" y="2405598"/>
            <a:ext cx="555387" cy="694234"/>
          </a:xfrm>
          <a:custGeom>
            <a:avLst/>
            <a:gdLst>
              <a:gd name="T0" fmla="*/ 206 w 266"/>
              <a:gd name="T1" fmla="*/ 333 h 333"/>
              <a:gd name="T2" fmla="*/ 161 w 266"/>
              <a:gd name="T3" fmla="*/ 309 h 333"/>
              <a:gd name="T4" fmla="*/ 16 w 266"/>
              <a:gd name="T5" fmla="*/ 90 h 333"/>
              <a:gd name="T6" fmla="*/ 31 w 266"/>
              <a:gd name="T7" fmla="*/ 16 h 333"/>
              <a:gd name="T8" fmla="*/ 105 w 266"/>
              <a:gd name="T9" fmla="*/ 31 h 333"/>
              <a:gd name="T10" fmla="*/ 250 w 266"/>
              <a:gd name="T11" fmla="*/ 250 h 333"/>
              <a:gd name="T12" fmla="*/ 235 w 266"/>
              <a:gd name="T13" fmla="*/ 324 h 333"/>
              <a:gd name="T14" fmla="*/ 206 w 266"/>
              <a:gd name="T15" fmla="*/ 33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6" h="333">
                <a:moveTo>
                  <a:pt x="206" y="333"/>
                </a:moveTo>
                <a:cubicBezTo>
                  <a:pt x="189" y="333"/>
                  <a:pt x="172" y="324"/>
                  <a:pt x="161" y="309"/>
                </a:cubicBezTo>
                <a:cubicBezTo>
                  <a:pt x="16" y="90"/>
                  <a:pt x="16" y="90"/>
                  <a:pt x="16" y="90"/>
                </a:cubicBezTo>
                <a:cubicBezTo>
                  <a:pt x="0" y="66"/>
                  <a:pt x="6" y="33"/>
                  <a:pt x="31" y="16"/>
                </a:cubicBezTo>
                <a:cubicBezTo>
                  <a:pt x="55" y="0"/>
                  <a:pt x="88" y="7"/>
                  <a:pt x="105" y="31"/>
                </a:cubicBezTo>
                <a:cubicBezTo>
                  <a:pt x="250" y="250"/>
                  <a:pt x="250" y="250"/>
                  <a:pt x="250" y="250"/>
                </a:cubicBezTo>
                <a:cubicBezTo>
                  <a:pt x="266" y="275"/>
                  <a:pt x="260" y="308"/>
                  <a:pt x="235" y="324"/>
                </a:cubicBezTo>
                <a:cubicBezTo>
                  <a:pt x="226" y="330"/>
                  <a:pt x="216" y="333"/>
                  <a:pt x="206" y="333"/>
                </a:cubicBezTo>
                <a:close/>
              </a:path>
            </a:pathLst>
          </a:cu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nvGrpSpPr>
          <p:cNvPr id="13" name="Group 12"/>
          <p:cNvGrpSpPr/>
          <p:nvPr/>
        </p:nvGrpSpPr>
        <p:grpSpPr>
          <a:xfrm>
            <a:off x="2319440" y="2989712"/>
            <a:ext cx="2513606" cy="3305990"/>
            <a:chOff x="2066468" y="2628718"/>
            <a:chExt cx="2744485" cy="3609651"/>
          </a:xfrm>
        </p:grpSpPr>
        <p:sp>
          <p:nvSpPr>
            <p:cNvPr id="14" name="Freeform 13"/>
            <p:cNvSpPr>
              <a:spLocks/>
            </p:cNvSpPr>
            <p:nvPr/>
          </p:nvSpPr>
          <p:spPr bwMode="auto">
            <a:xfrm>
              <a:off x="2925100" y="5888120"/>
              <a:ext cx="1059894" cy="350249"/>
            </a:xfrm>
            <a:custGeom>
              <a:avLst/>
              <a:gdLst>
                <a:gd name="T0" fmla="*/ 466 w 466"/>
                <a:gd name="T1" fmla="*/ 0 h 154"/>
                <a:gd name="T2" fmla="*/ 233 w 466"/>
                <a:gd name="T3" fmla="*/ 154 h 154"/>
                <a:gd name="T4" fmla="*/ 0 w 466"/>
                <a:gd name="T5" fmla="*/ 0 h 154"/>
                <a:gd name="T6" fmla="*/ 466 w 466"/>
                <a:gd name="T7" fmla="*/ 0 h 154"/>
              </a:gdLst>
              <a:ahLst/>
              <a:cxnLst>
                <a:cxn ang="0">
                  <a:pos x="T0" y="T1"/>
                </a:cxn>
                <a:cxn ang="0">
                  <a:pos x="T2" y="T3"/>
                </a:cxn>
                <a:cxn ang="0">
                  <a:pos x="T4" y="T5"/>
                </a:cxn>
                <a:cxn ang="0">
                  <a:pos x="T6" y="T7"/>
                </a:cxn>
              </a:cxnLst>
              <a:rect l="0" t="0" r="r" b="b"/>
              <a:pathLst>
                <a:path w="466" h="154">
                  <a:moveTo>
                    <a:pt x="466" y="0"/>
                  </a:moveTo>
                  <a:cubicBezTo>
                    <a:pt x="466" y="85"/>
                    <a:pt x="362" y="154"/>
                    <a:pt x="233" y="154"/>
                  </a:cubicBezTo>
                  <a:cubicBezTo>
                    <a:pt x="104" y="154"/>
                    <a:pt x="0" y="85"/>
                    <a:pt x="0" y="0"/>
                  </a:cubicBezTo>
                  <a:cubicBezTo>
                    <a:pt x="230" y="0"/>
                    <a:pt x="227" y="0"/>
                    <a:pt x="46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4"/>
            <p:cNvSpPr>
              <a:spLocks noEditPoints="1"/>
            </p:cNvSpPr>
            <p:nvPr/>
          </p:nvSpPr>
          <p:spPr bwMode="auto">
            <a:xfrm>
              <a:off x="2066468" y="2628718"/>
              <a:ext cx="2744485" cy="3354806"/>
            </a:xfrm>
            <a:custGeom>
              <a:avLst/>
              <a:gdLst>
                <a:gd name="T0" fmla="*/ 603 w 1206"/>
                <a:gd name="T1" fmla="*/ 0 h 1474"/>
                <a:gd name="T2" fmla="*/ 0 w 1206"/>
                <a:gd name="T3" fmla="*/ 603 h 1474"/>
                <a:gd name="T4" fmla="*/ 95 w 1206"/>
                <a:gd name="T5" fmla="*/ 928 h 1474"/>
                <a:gd name="T6" fmla="*/ 308 w 1206"/>
                <a:gd name="T7" fmla="*/ 1129 h 1474"/>
                <a:gd name="T8" fmla="*/ 308 w 1206"/>
                <a:gd name="T9" fmla="*/ 1329 h 1474"/>
                <a:gd name="T10" fmla="*/ 453 w 1206"/>
                <a:gd name="T11" fmla="*/ 1474 h 1474"/>
                <a:gd name="T12" fmla="*/ 769 w 1206"/>
                <a:gd name="T13" fmla="*/ 1474 h 1474"/>
                <a:gd name="T14" fmla="*/ 914 w 1206"/>
                <a:gd name="T15" fmla="*/ 1329 h 1474"/>
                <a:gd name="T16" fmla="*/ 914 w 1206"/>
                <a:gd name="T17" fmla="*/ 1120 h 1474"/>
                <a:gd name="T18" fmla="*/ 1206 w 1206"/>
                <a:gd name="T19" fmla="*/ 603 h 1474"/>
                <a:gd name="T20" fmla="*/ 603 w 1206"/>
                <a:gd name="T21" fmla="*/ 0 h 1474"/>
                <a:gd name="T22" fmla="*/ 827 w 1206"/>
                <a:gd name="T23" fmla="*/ 1032 h 1474"/>
                <a:gd name="T24" fmla="*/ 795 w 1206"/>
                <a:gd name="T25" fmla="*/ 1085 h 1474"/>
                <a:gd name="T26" fmla="*/ 795 w 1206"/>
                <a:gd name="T27" fmla="*/ 1133 h 1474"/>
                <a:gd name="T28" fmla="*/ 427 w 1206"/>
                <a:gd name="T29" fmla="*/ 1133 h 1474"/>
                <a:gd name="T30" fmla="*/ 427 w 1206"/>
                <a:gd name="T31" fmla="*/ 1093 h 1474"/>
                <a:gd name="T32" fmla="*/ 394 w 1206"/>
                <a:gd name="T33" fmla="*/ 1039 h 1474"/>
                <a:gd name="T34" fmla="*/ 119 w 1206"/>
                <a:gd name="T35" fmla="*/ 603 h 1474"/>
                <a:gd name="T36" fmla="*/ 603 w 1206"/>
                <a:gd name="T37" fmla="*/ 119 h 1474"/>
                <a:gd name="T38" fmla="*/ 1087 w 1206"/>
                <a:gd name="T39" fmla="*/ 603 h 1474"/>
                <a:gd name="T40" fmla="*/ 827 w 1206"/>
                <a:gd name="T41" fmla="*/ 1032 h 1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6" h="1474">
                  <a:moveTo>
                    <a:pt x="603" y="0"/>
                  </a:moveTo>
                  <a:cubicBezTo>
                    <a:pt x="271" y="0"/>
                    <a:pt x="0" y="271"/>
                    <a:pt x="0" y="603"/>
                  </a:cubicBezTo>
                  <a:cubicBezTo>
                    <a:pt x="0" y="719"/>
                    <a:pt x="33" y="831"/>
                    <a:pt x="95" y="928"/>
                  </a:cubicBezTo>
                  <a:cubicBezTo>
                    <a:pt x="149" y="1012"/>
                    <a:pt x="222" y="1081"/>
                    <a:pt x="308" y="1129"/>
                  </a:cubicBezTo>
                  <a:cubicBezTo>
                    <a:pt x="308" y="1329"/>
                    <a:pt x="308" y="1329"/>
                    <a:pt x="308" y="1329"/>
                  </a:cubicBezTo>
                  <a:cubicBezTo>
                    <a:pt x="308" y="1409"/>
                    <a:pt x="373" y="1474"/>
                    <a:pt x="453" y="1474"/>
                  </a:cubicBezTo>
                  <a:cubicBezTo>
                    <a:pt x="769" y="1474"/>
                    <a:pt x="769" y="1474"/>
                    <a:pt x="769" y="1474"/>
                  </a:cubicBezTo>
                  <a:cubicBezTo>
                    <a:pt x="849" y="1474"/>
                    <a:pt x="914" y="1409"/>
                    <a:pt x="914" y="1329"/>
                  </a:cubicBezTo>
                  <a:cubicBezTo>
                    <a:pt x="914" y="1120"/>
                    <a:pt x="914" y="1120"/>
                    <a:pt x="914" y="1120"/>
                  </a:cubicBezTo>
                  <a:cubicBezTo>
                    <a:pt x="1095" y="1011"/>
                    <a:pt x="1206" y="816"/>
                    <a:pt x="1206" y="603"/>
                  </a:cubicBezTo>
                  <a:cubicBezTo>
                    <a:pt x="1206" y="271"/>
                    <a:pt x="936" y="0"/>
                    <a:pt x="603" y="0"/>
                  </a:cubicBezTo>
                  <a:close/>
                  <a:moveTo>
                    <a:pt x="827" y="1032"/>
                  </a:moveTo>
                  <a:cubicBezTo>
                    <a:pt x="807" y="1042"/>
                    <a:pt x="795" y="1063"/>
                    <a:pt x="795" y="1085"/>
                  </a:cubicBezTo>
                  <a:cubicBezTo>
                    <a:pt x="795" y="1133"/>
                    <a:pt x="795" y="1133"/>
                    <a:pt x="795" y="1133"/>
                  </a:cubicBezTo>
                  <a:cubicBezTo>
                    <a:pt x="427" y="1133"/>
                    <a:pt x="427" y="1133"/>
                    <a:pt x="427" y="1133"/>
                  </a:cubicBezTo>
                  <a:cubicBezTo>
                    <a:pt x="427" y="1093"/>
                    <a:pt x="427" y="1093"/>
                    <a:pt x="427" y="1093"/>
                  </a:cubicBezTo>
                  <a:cubicBezTo>
                    <a:pt x="427" y="1070"/>
                    <a:pt x="414" y="1049"/>
                    <a:pt x="394" y="1039"/>
                  </a:cubicBezTo>
                  <a:cubicBezTo>
                    <a:pt x="227" y="959"/>
                    <a:pt x="119" y="788"/>
                    <a:pt x="119" y="603"/>
                  </a:cubicBezTo>
                  <a:cubicBezTo>
                    <a:pt x="119" y="336"/>
                    <a:pt x="336" y="119"/>
                    <a:pt x="603" y="119"/>
                  </a:cubicBezTo>
                  <a:cubicBezTo>
                    <a:pt x="870" y="119"/>
                    <a:pt x="1087" y="336"/>
                    <a:pt x="1087" y="603"/>
                  </a:cubicBezTo>
                  <a:cubicBezTo>
                    <a:pt x="1087" y="784"/>
                    <a:pt x="987" y="948"/>
                    <a:pt x="827" y="1032"/>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sp>
        <p:nvSpPr>
          <p:cNvPr id="16" name="Oval 14"/>
          <p:cNvSpPr>
            <a:spLocks noChangeArrowheads="1"/>
          </p:cNvSpPr>
          <p:nvPr/>
        </p:nvSpPr>
        <p:spPr bwMode="auto">
          <a:xfrm>
            <a:off x="2808995" y="3448146"/>
            <a:ext cx="1607510" cy="1607510"/>
          </a:xfrm>
          <a:prstGeom prst="ellipse">
            <a:avLst/>
          </a:prstGeom>
          <a:solidFill>
            <a:schemeClr val="accent2"/>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7" name="Oval 15"/>
          <p:cNvSpPr>
            <a:spLocks noChangeArrowheads="1"/>
          </p:cNvSpPr>
          <p:nvPr/>
        </p:nvSpPr>
        <p:spPr bwMode="auto">
          <a:xfrm>
            <a:off x="2968190" y="3608538"/>
            <a:ext cx="1287924" cy="128672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8" name="Oval 16"/>
          <p:cNvSpPr>
            <a:spLocks noChangeArrowheads="1"/>
          </p:cNvSpPr>
          <p:nvPr/>
        </p:nvSpPr>
        <p:spPr bwMode="auto">
          <a:xfrm>
            <a:off x="3105840" y="3746187"/>
            <a:ext cx="1012624" cy="1012624"/>
          </a:xfrm>
          <a:prstGeom prst="ellipse">
            <a:avLst/>
          </a:prstGeom>
          <a:solidFill>
            <a:schemeClr val="accent3"/>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19" name="Oval 17"/>
          <p:cNvSpPr>
            <a:spLocks noChangeArrowheads="1"/>
          </p:cNvSpPr>
          <p:nvPr/>
        </p:nvSpPr>
        <p:spPr bwMode="auto">
          <a:xfrm>
            <a:off x="3255459" y="3894610"/>
            <a:ext cx="713385" cy="71458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0" name="Oval 18"/>
          <p:cNvSpPr>
            <a:spLocks noChangeArrowheads="1"/>
          </p:cNvSpPr>
          <p:nvPr/>
        </p:nvSpPr>
        <p:spPr bwMode="auto">
          <a:xfrm>
            <a:off x="3388322" y="4027471"/>
            <a:ext cx="446464" cy="448859"/>
          </a:xfrm>
          <a:prstGeom prst="ellipse">
            <a:avLst/>
          </a:prstGeom>
          <a:solidFill>
            <a:schemeClr val="accent4"/>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1" name="Oval 19"/>
          <p:cNvSpPr>
            <a:spLocks noChangeArrowheads="1"/>
          </p:cNvSpPr>
          <p:nvPr/>
        </p:nvSpPr>
        <p:spPr bwMode="auto">
          <a:xfrm>
            <a:off x="3528365" y="4169910"/>
            <a:ext cx="166377" cy="16637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20"/>
          <p:cNvSpPr>
            <a:spLocks/>
          </p:cNvSpPr>
          <p:nvPr/>
        </p:nvSpPr>
        <p:spPr bwMode="auto">
          <a:xfrm>
            <a:off x="3576242" y="333682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 name="T20" fmla="*/ 543 w 792"/>
              <a:gd name="T21" fmla="*/ 282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lnTo>
                  <a:pt x="543" y="282"/>
                </a:lnTo>
                <a:close/>
              </a:path>
            </a:pathLst>
          </a:custGeom>
          <a:solidFill>
            <a:schemeClr val="accent6"/>
          </a:solidFill>
          <a:ln>
            <a:noFill/>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21"/>
          <p:cNvSpPr>
            <a:spLocks/>
          </p:cNvSpPr>
          <p:nvPr/>
        </p:nvSpPr>
        <p:spPr bwMode="auto">
          <a:xfrm>
            <a:off x="3612151" y="3312889"/>
            <a:ext cx="947989" cy="950383"/>
          </a:xfrm>
          <a:custGeom>
            <a:avLst/>
            <a:gdLst>
              <a:gd name="T0" fmla="*/ 543 w 792"/>
              <a:gd name="T1" fmla="*/ 282 h 794"/>
              <a:gd name="T2" fmla="*/ 627 w 792"/>
              <a:gd name="T3" fmla="*/ 282 h 794"/>
              <a:gd name="T4" fmla="*/ 792 w 792"/>
              <a:gd name="T5" fmla="*/ 116 h 794"/>
              <a:gd name="T6" fmla="*/ 677 w 792"/>
              <a:gd name="T7" fmla="*/ 116 h 794"/>
              <a:gd name="T8" fmla="*/ 674 w 792"/>
              <a:gd name="T9" fmla="*/ 0 h 794"/>
              <a:gd name="T10" fmla="*/ 507 w 792"/>
              <a:gd name="T11" fmla="*/ 165 h 794"/>
              <a:gd name="T12" fmla="*/ 512 w 792"/>
              <a:gd name="T13" fmla="*/ 252 h 794"/>
              <a:gd name="T14" fmla="*/ 0 w 792"/>
              <a:gd name="T15" fmla="*/ 754 h 794"/>
              <a:gd name="T16" fmla="*/ 0 w 792"/>
              <a:gd name="T17" fmla="*/ 794 h 794"/>
              <a:gd name="T18" fmla="*/ 43 w 792"/>
              <a:gd name="T19" fmla="*/ 794 h 7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2" h="794">
                <a:moveTo>
                  <a:pt x="543" y="282"/>
                </a:moveTo>
                <a:lnTo>
                  <a:pt x="627" y="282"/>
                </a:lnTo>
                <a:lnTo>
                  <a:pt x="792" y="116"/>
                </a:lnTo>
                <a:lnTo>
                  <a:pt x="677" y="116"/>
                </a:lnTo>
                <a:lnTo>
                  <a:pt x="674" y="0"/>
                </a:lnTo>
                <a:lnTo>
                  <a:pt x="507" y="165"/>
                </a:lnTo>
                <a:lnTo>
                  <a:pt x="512" y="252"/>
                </a:lnTo>
                <a:lnTo>
                  <a:pt x="0" y="754"/>
                </a:lnTo>
                <a:lnTo>
                  <a:pt x="0" y="794"/>
                </a:lnTo>
                <a:lnTo>
                  <a:pt x="43" y="7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nvGrpSpPr>
          <p:cNvPr id="24" name="Group 4"/>
          <p:cNvGrpSpPr>
            <a:grpSpLocks noChangeAspect="1"/>
          </p:cNvGrpSpPr>
          <p:nvPr/>
        </p:nvGrpSpPr>
        <p:grpSpPr bwMode="auto">
          <a:xfrm flipH="1">
            <a:off x="6607537" y="3280489"/>
            <a:ext cx="1144281" cy="989145"/>
            <a:chOff x="2883" y="375"/>
            <a:chExt cx="1938" cy="1977"/>
          </a:xfrm>
          <a:solidFill>
            <a:schemeClr val="accent1"/>
          </a:solidFill>
        </p:grpSpPr>
        <p:sp>
          <p:nvSpPr>
            <p:cNvPr id="2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Group 4"/>
          <p:cNvGrpSpPr>
            <a:grpSpLocks noChangeAspect="1"/>
          </p:cNvGrpSpPr>
          <p:nvPr/>
        </p:nvGrpSpPr>
        <p:grpSpPr bwMode="auto">
          <a:xfrm flipH="1">
            <a:off x="9139688" y="3280489"/>
            <a:ext cx="1144281" cy="989145"/>
            <a:chOff x="2883" y="375"/>
            <a:chExt cx="1938" cy="1977"/>
          </a:xfrm>
          <a:solidFill>
            <a:schemeClr val="accent2"/>
          </a:solidFill>
        </p:grpSpPr>
        <p:sp>
          <p:nvSpPr>
            <p:cNvPr id="3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Group 4"/>
          <p:cNvGrpSpPr>
            <a:grpSpLocks noChangeAspect="1"/>
          </p:cNvGrpSpPr>
          <p:nvPr/>
        </p:nvGrpSpPr>
        <p:grpSpPr bwMode="auto">
          <a:xfrm flipH="1">
            <a:off x="6607537" y="4876369"/>
            <a:ext cx="1144281" cy="989145"/>
            <a:chOff x="2883" y="375"/>
            <a:chExt cx="1938" cy="1977"/>
          </a:xfrm>
          <a:solidFill>
            <a:schemeClr val="accent3"/>
          </a:solidFill>
        </p:grpSpPr>
        <p:sp>
          <p:nvSpPr>
            <p:cNvPr id="4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Group 4"/>
          <p:cNvGrpSpPr>
            <a:grpSpLocks noChangeAspect="1"/>
          </p:cNvGrpSpPr>
          <p:nvPr/>
        </p:nvGrpSpPr>
        <p:grpSpPr bwMode="auto">
          <a:xfrm flipH="1">
            <a:off x="9183285" y="4876369"/>
            <a:ext cx="1144281" cy="989145"/>
            <a:chOff x="2883" y="375"/>
            <a:chExt cx="1938" cy="1977"/>
          </a:xfrm>
          <a:solidFill>
            <a:schemeClr val="accent4"/>
          </a:solidFill>
        </p:grpSpPr>
        <p:sp>
          <p:nvSpPr>
            <p:cNvPr id="55" name="Freeform 5"/>
            <p:cNvSpPr>
              <a:spLocks/>
            </p:cNvSpPr>
            <p:nvPr/>
          </p:nvSpPr>
          <p:spPr bwMode="auto">
            <a:xfrm>
              <a:off x="4622" y="2148"/>
              <a:ext cx="199" cy="204"/>
            </a:xfrm>
            <a:custGeom>
              <a:avLst/>
              <a:gdLst>
                <a:gd name="T0" fmla="*/ 69 w 84"/>
                <a:gd name="T1" fmla="*/ 67 h 86"/>
                <a:gd name="T2" fmla="*/ 35 w 84"/>
                <a:gd name="T3" fmla="*/ 30 h 86"/>
                <a:gd name="T4" fmla="*/ 17 w 84"/>
                <a:gd name="T5" fmla="*/ 9 h 86"/>
                <a:gd name="T6" fmla="*/ 6 w 84"/>
                <a:gd name="T7" fmla="*/ 0 h 86"/>
                <a:gd name="T8" fmla="*/ 4 w 84"/>
                <a:gd name="T9" fmla="*/ 5 h 86"/>
                <a:gd name="T10" fmla="*/ 0 w 84"/>
                <a:gd name="T11" fmla="*/ 10 h 86"/>
                <a:gd name="T12" fmla="*/ 10 w 84"/>
                <a:gd name="T13" fmla="*/ 21 h 86"/>
                <a:gd name="T14" fmla="*/ 30 w 84"/>
                <a:gd name="T15" fmla="*/ 38 h 86"/>
                <a:gd name="T16" fmla="*/ 66 w 84"/>
                <a:gd name="T17" fmla="*/ 71 h 86"/>
                <a:gd name="T18" fmla="*/ 83 w 84"/>
                <a:gd name="T19" fmla="*/ 86 h 86"/>
                <a:gd name="T20" fmla="*/ 84 w 84"/>
                <a:gd name="T21" fmla="*/ 85 h 86"/>
                <a:gd name="T22" fmla="*/ 69 w 84"/>
                <a:gd name="T23" fmla="*/ 6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86">
                  <a:moveTo>
                    <a:pt x="69" y="67"/>
                  </a:moveTo>
                  <a:cubicBezTo>
                    <a:pt x="60" y="57"/>
                    <a:pt x="47" y="43"/>
                    <a:pt x="35" y="30"/>
                  </a:cubicBezTo>
                  <a:cubicBezTo>
                    <a:pt x="29" y="23"/>
                    <a:pt x="23" y="16"/>
                    <a:pt x="17" y="9"/>
                  </a:cubicBezTo>
                  <a:cubicBezTo>
                    <a:pt x="13" y="6"/>
                    <a:pt x="10" y="3"/>
                    <a:pt x="6" y="0"/>
                  </a:cubicBezTo>
                  <a:cubicBezTo>
                    <a:pt x="6" y="2"/>
                    <a:pt x="5" y="3"/>
                    <a:pt x="4" y="5"/>
                  </a:cubicBezTo>
                  <a:cubicBezTo>
                    <a:pt x="3" y="7"/>
                    <a:pt x="1" y="9"/>
                    <a:pt x="0" y="10"/>
                  </a:cubicBezTo>
                  <a:cubicBezTo>
                    <a:pt x="3" y="14"/>
                    <a:pt x="7" y="17"/>
                    <a:pt x="10" y="21"/>
                  </a:cubicBezTo>
                  <a:cubicBezTo>
                    <a:pt x="16" y="27"/>
                    <a:pt x="23" y="32"/>
                    <a:pt x="30" y="38"/>
                  </a:cubicBezTo>
                  <a:cubicBezTo>
                    <a:pt x="43" y="50"/>
                    <a:pt x="56" y="63"/>
                    <a:pt x="66" y="71"/>
                  </a:cubicBezTo>
                  <a:cubicBezTo>
                    <a:pt x="76" y="80"/>
                    <a:pt x="83" y="86"/>
                    <a:pt x="83" y="86"/>
                  </a:cubicBezTo>
                  <a:cubicBezTo>
                    <a:pt x="84" y="85"/>
                    <a:pt x="84" y="85"/>
                    <a:pt x="84" y="85"/>
                  </a:cubicBezTo>
                  <a:cubicBezTo>
                    <a:pt x="84" y="85"/>
                    <a:pt x="78" y="78"/>
                    <a:pt x="69" y="67"/>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6"/>
            <p:cNvSpPr>
              <a:spLocks/>
            </p:cNvSpPr>
            <p:nvPr/>
          </p:nvSpPr>
          <p:spPr bwMode="auto">
            <a:xfrm>
              <a:off x="4177" y="1665"/>
              <a:ext cx="490" cy="566"/>
            </a:xfrm>
            <a:custGeom>
              <a:avLst/>
              <a:gdLst>
                <a:gd name="T0" fmla="*/ 204 w 207"/>
                <a:gd name="T1" fmla="*/ 156 h 239"/>
                <a:gd name="T2" fmla="*/ 48 w 207"/>
                <a:gd name="T3" fmla="*/ 0 h 239"/>
                <a:gd name="T4" fmla="*/ 35 w 207"/>
                <a:gd name="T5" fmla="*/ 53 h 239"/>
                <a:gd name="T6" fmla="*/ 0 w 207"/>
                <a:gd name="T7" fmla="*/ 83 h 239"/>
                <a:gd name="T8" fmla="*/ 156 w 207"/>
                <a:gd name="T9" fmla="*/ 239 h 239"/>
                <a:gd name="T10" fmla="*/ 188 w 207"/>
                <a:gd name="T11" fmla="*/ 214 h 239"/>
                <a:gd name="T12" fmla="*/ 192 w 207"/>
                <a:gd name="T13" fmla="*/ 209 h 239"/>
                <a:gd name="T14" fmla="*/ 194 w 207"/>
                <a:gd name="T15" fmla="*/ 204 h 239"/>
                <a:gd name="T16" fmla="*/ 204 w 207"/>
                <a:gd name="T17" fmla="*/ 15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7" h="239">
                  <a:moveTo>
                    <a:pt x="204" y="156"/>
                  </a:moveTo>
                  <a:cubicBezTo>
                    <a:pt x="48" y="0"/>
                    <a:pt x="48" y="0"/>
                    <a:pt x="48" y="0"/>
                  </a:cubicBezTo>
                  <a:cubicBezTo>
                    <a:pt x="54" y="6"/>
                    <a:pt x="48" y="30"/>
                    <a:pt x="35" y="53"/>
                  </a:cubicBezTo>
                  <a:cubicBezTo>
                    <a:pt x="22" y="75"/>
                    <a:pt x="7" y="88"/>
                    <a:pt x="0" y="83"/>
                  </a:cubicBezTo>
                  <a:cubicBezTo>
                    <a:pt x="156" y="239"/>
                    <a:pt x="156" y="239"/>
                    <a:pt x="156" y="239"/>
                  </a:cubicBezTo>
                  <a:cubicBezTo>
                    <a:pt x="156" y="239"/>
                    <a:pt x="173" y="237"/>
                    <a:pt x="188" y="214"/>
                  </a:cubicBezTo>
                  <a:cubicBezTo>
                    <a:pt x="189" y="213"/>
                    <a:pt x="191" y="211"/>
                    <a:pt x="192" y="209"/>
                  </a:cubicBezTo>
                  <a:cubicBezTo>
                    <a:pt x="193" y="207"/>
                    <a:pt x="194" y="206"/>
                    <a:pt x="194" y="204"/>
                  </a:cubicBezTo>
                  <a:cubicBezTo>
                    <a:pt x="207" y="178"/>
                    <a:pt x="204" y="156"/>
                    <a:pt x="204" y="15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7" name="Freeform 7"/>
            <p:cNvSpPr>
              <a:spLocks/>
            </p:cNvSpPr>
            <p:nvPr/>
          </p:nvSpPr>
          <p:spPr bwMode="auto">
            <a:xfrm>
              <a:off x="4167" y="1656"/>
              <a:ext cx="137" cy="218"/>
            </a:xfrm>
            <a:custGeom>
              <a:avLst/>
              <a:gdLst>
                <a:gd name="T0" fmla="*/ 52 w 58"/>
                <a:gd name="T1" fmla="*/ 4 h 92"/>
                <a:gd name="T2" fmla="*/ 31 w 58"/>
                <a:gd name="T3" fmla="*/ 13 h 92"/>
                <a:gd name="T4" fmla="*/ 39 w 58"/>
                <a:gd name="T5" fmla="*/ 20 h 92"/>
                <a:gd name="T6" fmla="*/ 39 w 58"/>
                <a:gd name="T7" fmla="*/ 25 h 92"/>
                <a:gd name="T8" fmla="*/ 31 w 58"/>
                <a:gd name="T9" fmla="*/ 50 h 92"/>
                <a:gd name="T10" fmla="*/ 16 w 58"/>
                <a:gd name="T11" fmla="*/ 66 h 92"/>
                <a:gd name="T12" fmla="*/ 12 w 58"/>
                <a:gd name="T13" fmla="*/ 67 h 92"/>
                <a:gd name="T14" fmla="*/ 5 w 58"/>
                <a:gd name="T15" fmla="*/ 59 h 92"/>
                <a:gd name="T16" fmla="*/ 3 w 58"/>
                <a:gd name="T17" fmla="*/ 87 h 92"/>
                <a:gd name="T18" fmla="*/ 4 w 58"/>
                <a:gd name="T19" fmla="*/ 87 h 92"/>
                <a:gd name="T20" fmla="*/ 39 w 58"/>
                <a:gd name="T21" fmla="*/ 57 h 92"/>
                <a:gd name="T22" fmla="*/ 52 w 58"/>
                <a:gd name="T23" fmla="*/ 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8" h="92">
                  <a:moveTo>
                    <a:pt x="52" y="4"/>
                  </a:moveTo>
                  <a:cubicBezTo>
                    <a:pt x="48" y="0"/>
                    <a:pt x="40" y="4"/>
                    <a:pt x="31" y="13"/>
                  </a:cubicBezTo>
                  <a:cubicBezTo>
                    <a:pt x="36" y="18"/>
                    <a:pt x="39" y="20"/>
                    <a:pt x="39" y="20"/>
                  </a:cubicBezTo>
                  <a:cubicBezTo>
                    <a:pt x="39" y="20"/>
                    <a:pt x="39" y="22"/>
                    <a:pt x="39" y="25"/>
                  </a:cubicBezTo>
                  <a:cubicBezTo>
                    <a:pt x="39" y="31"/>
                    <a:pt x="37" y="40"/>
                    <a:pt x="31" y="50"/>
                  </a:cubicBezTo>
                  <a:cubicBezTo>
                    <a:pt x="25" y="61"/>
                    <a:pt x="19" y="64"/>
                    <a:pt x="16" y="66"/>
                  </a:cubicBezTo>
                  <a:cubicBezTo>
                    <a:pt x="14" y="67"/>
                    <a:pt x="12" y="67"/>
                    <a:pt x="12" y="67"/>
                  </a:cubicBezTo>
                  <a:cubicBezTo>
                    <a:pt x="12" y="67"/>
                    <a:pt x="10" y="64"/>
                    <a:pt x="5" y="59"/>
                  </a:cubicBezTo>
                  <a:cubicBezTo>
                    <a:pt x="0" y="72"/>
                    <a:pt x="0" y="83"/>
                    <a:pt x="3" y="87"/>
                  </a:cubicBezTo>
                  <a:cubicBezTo>
                    <a:pt x="4" y="87"/>
                    <a:pt x="4" y="87"/>
                    <a:pt x="4" y="87"/>
                  </a:cubicBezTo>
                  <a:cubicBezTo>
                    <a:pt x="11" y="92"/>
                    <a:pt x="26" y="79"/>
                    <a:pt x="39" y="57"/>
                  </a:cubicBezTo>
                  <a:cubicBezTo>
                    <a:pt x="52" y="34"/>
                    <a:pt x="58" y="10"/>
                    <a:pt x="52" y="4"/>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8"/>
            <p:cNvSpPr>
              <a:spLocks/>
            </p:cNvSpPr>
            <p:nvPr/>
          </p:nvSpPr>
          <p:spPr bwMode="auto">
            <a:xfrm>
              <a:off x="2883" y="799"/>
              <a:ext cx="474" cy="407"/>
            </a:xfrm>
            <a:custGeom>
              <a:avLst/>
              <a:gdLst>
                <a:gd name="T0" fmla="*/ 83 w 200"/>
                <a:gd name="T1" fmla="*/ 65 h 172"/>
                <a:gd name="T2" fmla="*/ 200 w 200"/>
                <a:gd name="T3" fmla="*/ 38 h 172"/>
                <a:gd name="T4" fmla="*/ 200 w 200"/>
                <a:gd name="T5" fmla="*/ 37 h 172"/>
                <a:gd name="T6" fmla="*/ 73 w 200"/>
                <a:gd name="T7" fmla="*/ 14 h 172"/>
                <a:gd name="T8" fmla="*/ 9 w 200"/>
                <a:gd name="T9" fmla="*/ 126 h 172"/>
                <a:gd name="T10" fmla="*/ 64 w 200"/>
                <a:gd name="T11" fmla="*/ 172 h 172"/>
                <a:gd name="T12" fmla="*/ 83 w 200"/>
                <a:gd name="T13" fmla="*/ 65 h 172"/>
              </a:gdLst>
              <a:ahLst/>
              <a:cxnLst>
                <a:cxn ang="0">
                  <a:pos x="T0" y="T1"/>
                </a:cxn>
                <a:cxn ang="0">
                  <a:pos x="T2" y="T3"/>
                </a:cxn>
                <a:cxn ang="0">
                  <a:pos x="T4" y="T5"/>
                </a:cxn>
                <a:cxn ang="0">
                  <a:pos x="T6" y="T7"/>
                </a:cxn>
                <a:cxn ang="0">
                  <a:pos x="T8" y="T9"/>
                </a:cxn>
                <a:cxn ang="0">
                  <a:pos x="T10" y="T11"/>
                </a:cxn>
                <a:cxn ang="0">
                  <a:pos x="T12" y="T13"/>
                </a:cxn>
              </a:cxnLst>
              <a:rect l="0" t="0" r="r" b="b"/>
              <a:pathLst>
                <a:path w="200" h="172">
                  <a:moveTo>
                    <a:pt x="83" y="65"/>
                  </a:moveTo>
                  <a:cubicBezTo>
                    <a:pt x="105" y="26"/>
                    <a:pt x="157" y="23"/>
                    <a:pt x="200" y="38"/>
                  </a:cubicBezTo>
                  <a:cubicBezTo>
                    <a:pt x="200" y="38"/>
                    <a:pt x="200" y="37"/>
                    <a:pt x="200" y="37"/>
                  </a:cubicBezTo>
                  <a:cubicBezTo>
                    <a:pt x="159" y="14"/>
                    <a:pt x="109" y="0"/>
                    <a:pt x="73" y="14"/>
                  </a:cubicBezTo>
                  <a:cubicBezTo>
                    <a:pt x="6" y="41"/>
                    <a:pt x="0" y="81"/>
                    <a:pt x="9" y="126"/>
                  </a:cubicBezTo>
                  <a:cubicBezTo>
                    <a:pt x="14" y="152"/>
                    <a:pt x="35" y="167"/>
                    <a:pt x="64" y="172"/>
                  </a:cubicBezTo>
                  <a:cubicBezTo>
                    <a:pt x="58" y="137"/>
                    <a:pt x="64" y="97"/>
                    <a:pt x="83" y="65"/>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9"/>
            <p:cNvSpPr>
              <a:spLocks/>
            </p:cNvSpPr>
            <p:nvPr/>
          </p:nvSpPr>
          <p:spPr bwMode="auto">
            <a:xfrm>
              <a:off x="3236" y="427"/>
              <a:ext cx="175" cy="460"/>
            </a:xfrm>
            <a:custGeom>
              <a:avLst/>
              <a:gdLst>
                <a:gd name="T0" fmla="*/ 40 w 74"/>
                <a:gd name="T1" fmla="*/ 37 h 194"/>
                <a:gd name="T2" fmla="*/ 74 w 74"/>
                <a:gd name="T3" fmla="*/ 0 h 194"/>
                <a:gd name="T4" fmla="*/ 1 w 74"/>
                <a:gd name="T5" fmla="*/ 100 h 194"/>
                <a:gd name="T6" fmla="*/ 51 w 74"/>
                <a:gd name="T7" fmla="*/ 194 h 194"/>
                <a:gd name="T8" fmla="*/ 52 w 74"/>
                <a:gd name="T9" fmla="*/ 193 h 194"/>
                <a:gd name="T10" fmla="*/ 40 w 74"/>
                <a:gd name="T11" fmla="*/ 37 h 194"/>
              </a:gdLst>
              <a:ahLst/>
              <a:cxnLst>
                <a:cxn ang="0">
                  <a:pos x="T0" y="T1"/>
                </a:cxn>
                <a:cxn ang="0">
                  <a:pos x="T2" y="T3"/>
                </a:cxn>
                <a:cxn ang="0">
                  <a:pos x="T4" y="T5"/>
                </a:cxn>
                <a:cxn ang="0">
                  <a:pos x="T6" y="T7"/>
                </a:cxn>
                <a:cxn ang="0">
                  <a:pos x="T8" y="T9"/>
                </a:cxn>
                <a:cxn ang="0">
                  <a:pos x="T10" y="T11"/>
                </a:cxn>
              </a:cxnLst>
              <a:rect l="0" t="0" r="r" b="b"/>
              <a:pathLst>
                <a:path w="74" h="194">
                  <a:moveTo>
                    <a:pt x="40" y="37"/>
                  </a:moveTo>
                  <a:cubicBezTo>
                    <a:pt x="49" y="21"/>
                    <a:pt x="61" y="8"/>
                    <a:pt x="74" y="0"/>
                  </a:cubicBezTo>
                  <a:cubicBezTo>
                    <a:pt x="31" y="9"/>
                    <a:pt x="0" y="30"/>
                    <a:pt x="1" y="100"/>
                  </a:cubicBezTo>
                  <a:cubicBezTo>
                    <a:pt x="1" y="132"/>
                    <a:pt x="23" y="166"/>
                    <a:pt x="51" y="194"/>
                  </a:cubicBezTo>
                  <a:cubicBezTo>
                    <a:pt x="52" y="193"/>
                    <a:pt x="52" y="193"/>
                    <a:pt x="52" y="193"/>
                  </a:cubicBezTo>
                  <a:cubicBezTo>
                    <a:pt x="29" y="143"/>
                    <a:pt x="17" y="77"/>
                    <a:pt x="40" y="37"/>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10"/>
            <p:cNvSpPr>
              <a:spLocks/>
            </p:cNvSpPr>
            <p:nvPr/>
          </p:nvSpPr>
          <p:spPr bwMode="auto">
            <a:xfrm>
              <a:off x="3020" y="853"/>
              <a:ext cx="505" cy="613"/>
            </a:xfrm>
            <a:custGeom>
              <a:avLst/>
              <a:gdLst>
                <a:gd name="T0" fmla="*/ 198 w 213"/>
                <a:gd name="T1" fmla="*/ 82 h 259"/>
                <a:gd name="T2" fmla="*/ 142 w 213"/>
                <a:gd name="T3" fmla="*/ 15 h 259"/>
                <a:gd name="T4" fmla="*/ 25 w 213"/>
                <a:gd name="T5" fmla="*/ 42 h 259"/>
                <a:gd name="T6" fmla="*/ 6 w 213"/>
                <a:gd name="T7" fmla="*/ 149 h 259"/>
                <a:gd name="T8" fmla="*/ 39 w 213"/>
                <a:gd name="T9" fmla="*/ 218 h 259"/>
                <a:gd name="T10" fmla="*/ 172 w 213"/>
                <a:gd name="T11" fmla="*/ 189 h 259"/>
                <a:gd name="T12" fmla="*/ 211 w 213"/>
                <a:gd name="T13" fmla="*/ 104 h 259"/>
                <a:gd name="T14" fmla="*/ 213 w 213"/>
                <a:gd name="T15" fmla="*/ 99 h 259"/>
                <a:gd name="T16" fmla="*/ 212 w 213"/>
                <a:gd name="T17" fmla="*/ 97 h 259"/>
                <a:gd name="T18" fmla="*/ 198 w 213"/>
                <a:gd name="T19" fmla="*/ 8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3" h="259">
                  <a:moveTo>
                    <a:pt x="198" y="82"/>
                  </a:moveTo>
                  <a:cubicBezTo>
                    <a:pt x="173" y="53"/>
                    <a:pt x="145" y="23"/>
                    <a:pt x="142" y="15"/>
                  </a:cubicBezTo>
                  <a:cubicBezTo>
                    <a:pt x="99" y="0"/>
                    <a:pt x="47" y="3"/>
                    <a:pt x="25" y="42"/>
                  </a:cubicBezTo>
                  <a:cubicBezTo>
                    <a:pt x="6" y="74"/>
                    <a:pt x="0" y="114"/>
                    <a:pt x="6" y="149"/>
                  </a:cubicBezTo>
                  <a:cubicBezTo>
                    <a:pt x="10" y="176"/>
                    <a:pt x="22" y="201"/>
                    <a:pt x="39" y="218"/>
                  </a:cubicBezTo>
                  <a:cubicBezTo>
                    <a:pt x="80" y="259"/>
                    <a:pt x="139" y="246"/>
                    <a:pt x="172" y="189"/>
                  </a:cubicBezTo>
                  <a:cubicBezTo>
                    <a:pt x="190" y="158"/>
                    <a:pt x="207" y="130"/>
                    <a:pt x="211" y="104"/>
                  </a:cubicBezTo>
                  <a:cubicBezTo>
                    <a:pt x="212" y="102"/>
                    <a:pt x="213" y="100"/>
                    <a:pt x="213" y="99"/>
                  </a:cubicBezTo>
                  <a:cubicBezTo>
                    <a:pt x="213" y="98"/>
                    <a:pt x="212" y="98"/>
                    <a:pt x="212" y="97"/>
                  </a:cubicBezTo>
                  <a:cubicBezTo>
                    <a:pt x="207" y="92"/>
                    <a:pt x="203" y="87"/>
                    <a:pt x="198" y="82"/>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11"/>
            <p:cNvSpPr>
              <a:spLocks/>
            </p:cNvSpPr>
            <p:nvPr/>
          </p:nvSpPr>
          <p:spPr bwMode="auto">
            <a:xfrm>
              <a:off x="3276" y="375"/>
              <a:ext cx="481" cy="668"/>
            </a:xfrm>
            <a:custGeom>
              <a:avLst/>
              <a:gdLst>
                <a:gd name="T0" fmla="*/ 23 w 203"/>
                <a:gd name="T1" fmla="*/ 59 h 282"/>
                <a:gd name="T2" fmla="*/ 35 w 203"/>
                <a:gd name="T3" fmla="*/ 215 h 282"/>
                <a:gd name="T4" fmla="*/ 72 w 203"/>
                <a:gd name="T5" fmla="*/ 246 h 282"/>
                <a:gd name="T6" fmla="*/ 96 w 203"/>
                <a:gd name="T7" fmla="*/ 267 h 282"/>
                <a:gd name="T8" fmla="*/ 99 w 203"/>
                <a:gd name="T9" fmla="*/ 270 h 282"/>
                <a:gd name="T10" fmla="*/ 113 w 203"/>
                <a:gd name="T11" fmla="*/ 282 h 282"/>
                <a:gd name="T12" fmla="*/ 171 w 203"/>
                <a:gd name="T13" fmla="*/ 207 h 282"/>
                <a:gd name="T14" fmla="*/ 156 w 203"/>
                <a:gd name="T15" fmla="*/ 31 h 282"/>
                <a:gd name="T16" fmla="*/ 57 w 203"/>
                <a:gd name="T17" fmla="*/ 22 h 282"/>
                <a:gd name="T18" fmla="*/ 23 w 203"/>
                <a:gd name="T19" fmla="*/ 59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82">
                  <a:moveTo>
                    <a:pt x="23" y="59"/>
                  </a:moveTo>
                  <a:cubicBezTo>
                    <a:pt x="0" y="99"/>
                    <a:pt x="12" y="165"/>
                    <a:pt x="35" y="215"/>
                  </a:cubicBezTo>
                  <a:cubicBezTo>
                    <a:pt x="38" y="215"/>
                    <a:pt x="55" y="231"/>
                    <a:pt x="72" y="246"/>
                  </a:cubicBezTo>
                  <a:cubicBezTo>
                    <a:pt x="79" y="252"/>
                    <a:pt x="87" y="259"/>
                    <a:pt x="96" y="267"/>
                  </a:cubicBezTo>
                  <a:cubicBezTo>
                    <a:pt x="97" y="268"/>
                    <a:pt x="98" y="269"/>
                    <a:pt x="99" y="270"/>
                  </a:cubicBezTo>
                  <a:cubicBezTo>
                    <a:pt x="104" y="274"/>
                    <a:pt x="109" y="278"/>
                    <a:pt x="113" y="282"/>
                  </a:cubicBezTo>
                  <a:cubicBezTo>
                    <a:pt x="133" y="272"/>
                    <a:pt x="151" y="241"/>
                    <a:pt x="171" y="207"/>
                  </a:cubicBezTo>
                  <a:cubicBezTo>
                    <a:pt x="203" y="150"/>
                    <a:pt x="197" y="71"/>
                    <a:pt x="156" y="31"/>
                  </a:cubicBezTo>
                  <a:cubicBezTo>
                    <a:pt x="127" y="2"/>
                    <a:pt x="89" y="0"/>
                    <a:pt x="57" y="22"/>
                  </a:cubicBezTo>
                  <a:cubicBezTo>
                    <a:pt x="44" y="30"/>
                    <a:pt x="32" y="43"/>
                    <a:pt x="23" y="59"/>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12"/>
            <p:cNvSpPr>
              <a:spLocks/>
            </p:cNvSpPr>
            <p:nvPr/>
          </p:nvSpPr>
          <p:spPr bwMode="auto">
            <a:xfrm>
              <a:off x="3357" y="884"/>
              <a:ext cx="902" cy="930"/>
            </a:xfrm>
            <a:custGeom>
              <a:avLst/>
              <a:gdLst>
                <a:gd name="T0" fmla="*/ 381 w 381"/>
                <a:gd name="T1" fmla="*/ 346 h 393"/>
                <a:gd name="T2" fmla="*/ 373 w 381"/>
                <a:gd name="T3" fmla="*/ 339 h 393"/>
                <a:gd name="T4" fmla="*/ 79 w 381"/>
                <a:gd name="T5" fmla="*/ 67 h 393"/>
                <a:gd name="T6" fmla="*/ 65 w 381"/>
                <a:gd name="T7" fmla="*/ 55 h 393"/>
                <a:gd name="T8" fmla="*/ 62 w 381"/>
                <a:gd name="T9" fmla="*/ 52 h 393"/>
                <a:gd name="T10" fmla="*/ 38 w 381"/>
                <a:gd name="T11" fmla="*/ 31 h 393"/>
                <a:gd name="T12" fmla="*/ 1 w 381"/>
                <a:gd name="T13" fmla="*/ 0 h 393"/>
                <a:gd name="T14" fmla="*/ 0 w 381"/>
                <a:gd name="T15" fmla="*/ 1 h 393"/>
                <a:gd name="T16" fmla="*/ 0 w 381"/>
                <a:gd name="T17" fmla="*/ 1 h 393"/>
                <a:gd name="T18" fmla="*/ 0 w 381"/>
                <a:gd name="T19" fmla="*/ 1 h 393"/>
                <a:gd name="T20" fmla="*/ 0 w 381"/>
                <a:gd name="T21" fmla="*/ 2 h 393"/>
                <a:gd name="T22" fmla="*/ 56 w 381"/>
                <a:gd name="T23" fmla="*/ 69 h 393"/>
                <a:gd name="T24" fmla="*/ 70 w 381"/>
                <a:gd name="T25" fmla="*/ 84 h 393"/>
                <a:gd name="T26" fmla="*/ 71 w 381"/>
                <a:gd name="T27" fmla="*/ 86 h 393"/>
                <a:gd name="T28" fmla="*/ 347 w 381"/>
                <a:gd name="T29" fmla="*/ 385 h 393"/>
                <a:gd name="T30" fmla="*/ 354 w 381"/>
                <a:gd name="T31" fmla="*/ 393 h 393"/>
                <a:gd name="T32" fmla="*/ 358 w 381"/>
                <a:gd name="T33" fmla="*/ 392 h 393"/>
                <a:gd name="T34" fmla="*/ 373 w 381"/>
                <a:gd name="T35" fmla="*/ 376 h 393"/>
                <a:gd name="T36" fmla="*/ 381 w 381"/>
                <a:gd name="T37" fmla="*/ 351 h 393"/>
                <a:gd name="T38" fmla="*/ 381 w 381"/>
                <a:gd name="T39" fmla="*/ 346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81" h="393">
                  <a:moveTo>
                    <a:pt x="381" y="346"/>
                  </a:moveTo>
                  <a:cubicBezTo>
                    <a:pt x="381" y="346"/>
                    <a:pt x="378" y="344"/>
                    <a:pt x="373" y="339"/>
                  </a:cubicBezTo>
                  <a:cubicBezTo>
                    <a:pt x="336" y="304"/>
                    <a:pt x="177" y="155"/>
                    <a:pt x="79" y="67"/>
                  </a:cubicBezTo>
                  <a:cubicBezTo>
                    <a:pt x="75" y="63"/>
                    <a:pt x="70" y="59"/>
                    <a:pt x="65" y="55"/>
                  </a:cubicBezTo>
                  <a:cubicBezTo>
                    <a:pt x="64" y="54"/>
                    <a:pt x="63" y="53"/>
                    <a:pt x="62" y="52"/>
                  </a:cubicBezTo>
                  <a:cubicBezTo>
                    <a:pt x="53" y="44"/>
                    <a:pt x="45" y="37"/>
                    <a:pt x="38" y="31"/>
                  </a:cubicBezTo>
                  <a:cubicBezTo>
                    <a:pt x="21" y="16"/>
                    <a:pt x="4" y="0"/>
                    <a:pt x="1" y="0"/>
                  </a:cubicBezTo>
                  <a:cubicBezTo>
                    <a:pt x="0" y="1"/>
                    <a:pt x="0" y="1"/>
                    <a:pt x="0" y="1"/>
                  </a:cubicBezTo>
                  <a:cubicBezTo>
                    <a:pt x="0" y="1"/>
                    <a:pt x="0" y="1"/>
                    <a:pt x="0" y="1"/>
                  </a:cubicBezTo>
                  <a:cubicBezTo>
                    <a:pt x="0" y="1"/>
                    <a:pt x="0" y="1"/>
                    <a:pt x="0" y="1"/>
                  </a:cubicBezTo>
                  <a:cubicBezTo>
                    <a:pt x="0" y="1"/>
                    <a:pt x="0" y="2"/>
                    <a:pt x="0" y="2"/>
                  </a:cubicBezTo>
                  <a:cubicBezTo>
                    <a:pt x="3" y="10"/>
                    <a:pt x="31" y="40"/>
                    <a:pt x="56" y="69"/>
                  </a:cubicBezTo>
                  <a:cubicBezTo>
                    <a:pt x="61" y="74"/>
                    <a:pt x="65" y="79"/>
                    <a:pt x="70" y="84"/>
                  </a:cubicBezTo>
                  <a:cubicBezTo>
                    <a:pt x="70" y="85"/>
                    <a:pt x="71" y="85"/>
                    <a:pt x="71" y="86"/>
                  </a:cubicBezTo>
                  <a:cubicBezTo>
                    <a:pt x="161" y="186"/>
                    <a:pt x="312" y="347"/>
                    <a:pt x="347" y="385"/>
                  </a:cubicBezTo>
                  <a:cubicBezTo>
                    <a:pt x="352" y="390"/>
                    <a:pt x="354" y="393"/>
                    <a:pt x="354" y="393"/>
                  </a:cubicBezTo>
                  <a:cubicBezTo>
                    <a:pt x="354" y="393"/>
                    <a:pt x="356" y="393"/>
                    <a:pt x="358" y="392"/>
                  </a:cubicBezTo>
                  <a:cubicBezTo>
                    <a:pt x="361" y="390"/>
                    <a:pt x="367" y="387"/>
                    <a:pt x="373" y="376"/>
                  </a:cubicBezTo>
                  <a:cubicBezTo>
                    <a:pt x="379" y="366"/>
                    <a:pt x="381" y="357"/>
                    <a:pt x="381" y="351"/>
                  </a:cubicBezTo>
                  <a:cubicBezTo>
                    <a:pt x="381" y="348"/>
                    <a:pt x="381" y="346"/>
                    <a:pt x="381" y="346"/>
                  </a:cubicBezTo>
                  <a:close/>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4"/>
            <p:cNvSpPr>
              <a:spLocks/>
            </p:cNvSpPr>
            <p:nvPr/>
          </p:nvSpPr>
          <p:spPr bwMode="auto">
            <a:xfrm>
              <a:off x="4819" y="2349"/>
              <a:ext cx="0" cy="3"/>
            </a:xfrm>
            <a:custGeom>
              <a:avLst/>
              <a:gdLst>
                <a:gd name="T0" fmla="*/ 0 h 1"/>
                <a:gd name="T1" fmla="*/ 0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0"/>
                    <a:pt x="0" y="0"/>
                  </a:cubicBezTo>
                  <a:cubicBezTo>
                    <a:pt x="0" y="1"/>
                    <a:pt x="0" y="1"/>
                    <a:pt x="0" y="1"/>
                  </a:cubicBezTo>
                  <a:cubicBezTo>
                    <a:pt x="0" y="1"/>
                    <a:pt x="0" y="1"/>
                    <a:pt x="0" y="1"/>
                  </a:cubicBezTo>
                  <a:cubicBezTo>
                    <a:pt x="0" y="0"/>
                    <a:pt x="0" y="0"/>
                    <a:pt x="0" y="0"/>
                  </a:cubicBezTo>
                </a:path>
              </a:pathLst>
            </a:custGeom>
            <a:grpFill/>
            <a:ln w="9525">
              <a:noFill/>
              <a:round/>
              <a:headEnd/>
              <a:tailEnd/>
            </a:ln>
            <a:extLst/>
          </p:spPr>
          <p:txBody>
            <a:bodyPr vert="horz" wrap="square" lIns="83748" tIns="41874" rIns="83748" bIns="41874" numCol="1" anchor="t" anchorCtr="0" compatLnSpc="1">
              <a:prstTxWarp prst="textNoShape">
                <a:avLst/>
              </a:prstTxWarp>
            </a:bodyPr>
            <a:lstStyle/>
            <a:p>
              <a:pPr>
                <a:lnSpc>
                  <a:spcPct val="120000"/>
                </a:lnSpc>
              </a:pPr>
              <a:endParaRPr lang="en-US" sz="1563">
                <a:latin typeface="Arial" panose="020B0604020202020204" pitchFamily="34" charset="0"/>
                <a:ea typeface="微软雅黑" panose="020B0503020204020204" pitchFamily="34" charset="-122"/>
                <a:sym typeface="Arial" panose="020B0604020202020204" pitchFamily="34" charset="0"/>
              </a:endParaRPr>
            </a:p>
          </p:txBody>
        </p:sp>
      </p:grpSp>
      <p:sp>
        <p:nvSpPr>
          <p:cNvPr id="64" name="Content Placeholder 2"/>
          <p:cNvSpPr txBox="1">
            <a:spLocks/>
          </p:cNvSpPr>
          <p:nvPr/>
        </p:nvSpPr>
        <p:spPr>
          <a:xfrm>
            <a:off x="6572145" y="2243255"/>
            <a:ext cx="4884557" cy="80329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pPr>
            <a:r>
              <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b="1" dirty="0">
              <a:solidFill>
                <a:schemeClr val="bg1">
                  <a:lumMod val="50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a:p>
            <a:pPr algn="l">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replace text, click add relevant headline, modify the text content, also can copy your content to this directly.</a:t>
            </a:r>
            <a:endParaRPr lang="en-US" sz="800" i="1" dirty="0">
              <a:solidFill>
                <a:schemeClr val="bg1">
                  <a:lumMod val="7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9" name="Content Placeholder 2"/>
          <p:cNvSpPr txBox="1">
            <a:spLocks/>
          </p:cNvSpPr>
          <p:nvPr/>
        </p:nvSpPr>
        <p:spPr>
          <a:xfrm>
            <a:off x="7076634" y="41991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0" name="TextBox 78"/>
          <p:cNvSpPr txBox="1"/>
          <p:nvPr/>
        </p:nvSpPr>
        <p:spPr>
          <a:xfrm>
            <a:off x="7076633" y="39192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Content Placeholder 2"/>
          <p:cNvSpPr txBox="1">
            <a:spLocks/>
          </p:cNvSpPr>
          <p:nvPr/>
        </p:nvSpPr>
        <p:spPr>
          <a:xfrm>
            <a:off x="9680134" y="41991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2" name="TextBox 78"/>
          <p:cNvSpPr txBox="1"/>
          <p:nvPr/>
        </p:nvSpPr>
        <p:spPr>
          <a:xfrm>
            <a:off x="9680133" y="39192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Content Placeholder 2"/>
          <p:cNvSpPr txBox="1">
            <a:spLocks/>
          </p:cNvSpPr>
          <p:nvPr/>
        </p:nvSpPr>
        <p:spPr>
          <a:xfrm>
            <a:off x="7076634" y="58628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4" name="TextBox 78"/>
          <p:cNvSpPr txBox="1"/>
          <p:nvPr/>
        </p:nvSpPr>
        <p:spPr>
          <a:xfrm>
            <a:off x="7076633" y="55829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Content Placeholder 2"/>
          <p:cNvSpPr txBox="1">
            <a:spLocks/>
          </p:cNvSpPr>
          <p:nvPr/>
        </p:nvSpPr>
        <p:spPr>
          <a:xfrm>
            <a:off x="9680134" y="5862873"/>
            <a:ext cx="1776568" cy="429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6" name="TextBox 78"/>
          <p:cNvSpPr txBox="1"/>
          <p:nvPr/>
        </p:nvSpPr>
        <p:spPr>
          <a:xfrm>
            <a:off x="9680133" y="5582961"/>
            <a:ext cx="1422893"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19762633"/>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750"/>
                                        <p:tgtEl>
                                          <p:spTgt spid="1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750"/>
                                        <p:tgtEl>
                                          <p:spTgt spid="18"/>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750"/>
                                        <p:tgtEl>
                                          <p:spTgt spid="20"/>
                                        </p:tgtEl>
                                      </p:cBhvr>
                                    </p:animEffect>
                                  </p:childTnLst>
                                </p:cTn>
                              </p:par>
                            </p:childTnLst>
                          </p:cTn>
                        </p:par>
                        <p:par>
                          <p:cTn id="20" fill="hold">
                            <p:stCondLst>
                              <p:cond delay="3000"/>
                            </p:stCondLst>
                            <p:childTnLst>
                              <p:par>
                                <p:cTn id="21" presetID="22" presetClass="entr" presetSubtype="2"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right)">
                                      <p:cBhvr>
                                        <p:cTn id="23" dur="500"/>
                                        <p:tgtEl>
                                          <p:spTgt spid="10"/>
                                        </p:tgtEl>
                                      </p:cBhvr>
                                    </p:animEffect>
                                  </p:childTnLst>
                                </p:cTn>
                              </p:par>
                            </p:childTnLst>
                          </p:cTn>
                        </p:par>
                        <p:par>
                          <p:cTn id="24" fill="hold">
                            <p:stCondLst>
                              <p:cond delay="3500"/>
                            </p:stCondLst>
                            <p:childTnLst>
                              <p:par>
                                <p:cTn id="25" presetID="2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right)">
                                      <p:cBhvr>
                                        <p:cTn id="27" dur="500"/>
                                        <p:tgtEl>
                                          <p:spTgt spid="11"/>
                                        </p:tgtEl>
                                      </p:cBhvr>
                                    </p:animEffect>
                                  </p:childTnLst>
                                </p:cTn>
                              </p:par>
                            </p:childTnLst>
                          </p:cTn>
                        </p:par>
                        <p:par>
                          <p:cTn id="28" fill="hold">
                            <p:stCondLst>
                              <p:cond delay="40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4500"/>
                            </p:stCondLst>
                            <p:childTnLst>
                              <p:par>
                                <p:cTn id="33" presetID="22" presetClass="entr" presetSubtype="4"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down)">
                                      <p:cBhvr>
                                        <p:cTn id="35" dur="500"/>
                                        <p:tgtEl>
                                          <p:spTgt spid="9"/>
                                        </p:tgtEl>
                                      </p:cBhvr>
                                    </p:animEffect>
                                  </p:childTnLst>
                                </p:cTn>
                              </p:par>
                            </p:childTnLst>
                          </p:cTn>
                        </p:par>
                        <p:par>
                          <p:cTn id="36" fill="hold">
                            <p:stCondLst>
                              <p:cond delay="5000"/>
                            </p:stCondLst>
                            <p:childTnLst>
                              <p:par>
                                <p:cTn id="37" presetID="22" presetClass="entr" presetSubtype="4"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down)">
                                      <p:cBhvr>
                                        <p:cTn id="39" dur="500"/>
                                        <p:tgtEl>
                                          <p:spTgt spid="8"/>
                                        </p:tgtEl>
                                      </p:cBhvr>
                                    </p:animEffect>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6500"/>
                            </p:stCondLst>
                            <p:childTnLst>
                              <p:par>
                                <p:cTn id="49" presetID="2" presetClass="entr" presetSubtype="3"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1+#ppt_w/2"/>
                                          </p:val>
                                        </p:tav>
                                        <p:tav tm="100000">
                                          <p:val>
                                            <p:strVal val="#ppt_x"/>
                                          </p:val>
                                        </p:tav>
                                      </p:tavLst>
                                    </p:anim>
                                    <p:anim calcmode="lin" valueType="num">
                                      <p:cBhvr additive="base">
                                        <p:cTn id="52" dur="500" fill="hold"/>
                                        <p:tgtEl>
                                          <p:spTgt spid="22"/>
                                        </p:tgtEl>
                                        <p:attrNameLst>
                                          <p:attrName>ppt_y</p:attrName>
                                        </p:attrNameLst>
                                      </p:cBhvr>
                                      <p:tavLst>
                                        <p:tav tm="0">
                                          <p:val>
                                            <p:strVal val="0-#ppt_h/2"/>
                                          </p:val>
                                        </p:tav>
                                        <p:tav tm="100000">
                                          <p:val>
                                            <p:strVal val="#ppt_y"/>
                                          </p:val>
                                        </p:tav>
                                      </p:tavLst>
                                    </p:anim>
                                  </p:childTnLst>
                                </p:cTn>
                              </p:par>
                            </p:childTnLst>
                          </p:cTn>
                        </p:par>
                        <p:par>
                          <p:cTn id="53" fill="hold">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fade">
                                      <p:cBhvr>
                                        <p:cTn id="56" dur="1000"/>
                                        <p:tgtEl>
                                          <p:spTgt spid="64"/>
                                        </p:tgtEl>
                                      </p:cBhvr>
                                    </p:animEffect>
                                    <p:anim calcmode="lin" valueType="num">
                                      <p:cBhvr>
                                        <p:cTn id="57" dur="1000" fill="hold"/>
                                        <p:tgtEl>
                                          <p:spTgt spid="64"/>
                                        </p:tgtEl>
                                        <p:attrNameLst>
                                          <p:attrName>ppt_x</p:attrName>
                                        </p:attrNameLst>
                                      </p:cBhvr>
                                      <p:tavLst>
                                        <p:tav tm="0">
                                          <p:val>
                                            <p:strVal val="#ppt_x"/>
                                          </p:val>
                                        </p:tav>
                                        <p:tav tm="100000">
                                          <p:val>
                                            <p:strVal val="#ppt_x"/>
                                          </p:val>
                                        </p:tav>
                                      </p:tavLst>
                                    </p:anim>
                                    <p:anim calcmode="lin" valueType="num">
                                      <p:cBhvr>
                                        <p:cTn id="58" dur="1000" fill="hold"/>
                                        <p:tgtEl>
                                          <p:spTgt spid="64"/>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22" presetClass="entr" presetSubtype="8" fill="hold" nodeType="after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750"/>
                                        <p:tgtEl>
                                          <p:spTgt spid="24"/>
                                        </p:tgtEl>
                                      </p:cBhvr>
                                    </p:animEffect>
                                  </p:childTnLst>
                                </p:cTn>
                              </p:par>
                            </p:childTnLst>
                          </p:cTn>
                        </p:par>
                        <p:par>
                          <p:cTn id="63" fill="hold">
                            <p:stCondLst>
                              <p:cond delay="8750"/>
                            </p:stCondLst>
                            <p:childTnLst>
                              <p:par>
                                <p:cTn id="64" presetID="22" presetClass="entr" presetSubtype="8" fill="hold" nodeType="after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wipe(left)">
                                      <p:cBhvr>
                                        <p:cTn id="66" dur="750"/>
                                        <p:tgtEl>
                                          <p:spTgt spid="34"/>
                                        </p:tgtEl>
                                      </p:cBhvr>
                                    </p:animEffect>
                                  </p:childTnLst>
                                </p:cTn>
                              </p:par>
                            </p:childTnLst>
                          </p:cTn>
                        </p:par>
                        <p:par>
                          <p:cTn id="67" fill="hold">
                            <p:stCondLst>
                              <p:cond delay="9500"/>
                            </p:stCondLst>
                            <p:childTnLst>
                              <p:par>
                                <p:cTn id="68" presetID="22" presetClass="entr" presetSubtype="8" fill="hold" nodeType="after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wipe(left)">
                                      <p:cBhvr>
                                        <p:cTn id="70" dur="750"/>
                                        <p:tgtEl>
                                          <p:spTgt spid="44"/>
                                        </p:tgtEl>
                                      </p:cBhvr>
                                    </p:animEffect>
                                  </p:childTnLst>
                                </p:cTn>
                              </p:par>
                            </p:childTnLst>
                          </p:cTn>
                        </p:par>
                        <p:par>
                          <p:cTn id="71" fill="hold">
                            <p:stCondLst>
                              <p:cond delay="10250"/>
                            </p:stCondLst>
                            <p:childTnLst>
                              <p:par>
                                <p:cTn id="72" presetID="22" presetClass="entr" presetSubtype="8" fill="hold" nodeType="after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wipe(left)">
                                      <p:cBhvr>
                                        <p:cTn id="74" dur="750"/>
                                        <p:tgtEl>
                                          <p:spTgt spid="54"/>
                                        </p:tgtEl>
                                      </p:cBhvr>
                                    </p:animEffect>
                                  </p:childTnLst>
                                </p:cTn>
                              </p:par>
                            </p:childTnLst>
                          </p:cTn>
                        </p:par>
                        <p:par>
                          <p:cTn id="75" fill="hold">
                            <p:stCondLst>
                              <p:cond delay="11000"/>
                            </p:stCondLst>
                            <p:childTnLst>
                              <p:par>
                                <p:cTn id="76" presetID="22" presetClass="entr" presetSubtype="8" fill="hold" grpId="0" nodeType="afterEffect">
                                  <p:stCondLst>
                                    <p:cond delay="0"/>
                                  </p:stCondLst>
                                  <p:childTnLst>
                                    <p:set>
                                      <p:cBhvr>
                                        <p:cTn id="77" dur="1" fill="hold">
                                          <p:stCondLst>
                                            <p:cond delay="0"/>
                                          </p:stCondLst>
                                        </p:cTn>
                                        <p:tgtEl>
                                          <p:spTgt spid="69"/>
                                        </p:tgtEl>
                                        <p:attrNameLst>
                                          <p:attrName>style.visibility</p:attrName>
                                        </p:attrNameLst>
                                      </p:cBhvr>
                                      <p:to>
                                        <p:strVal val="visible"/>
                                      </p:to>
                                    </p:set>
                                    <p:animEffect transition="in" filter="wipe(left)">
                                      <p:cBhvr>
                                        <p:cTn id="78" dur="750"/>
                                        <p:tgtEl>
                                          <p:spTgt spid="69"/>
                                        </p:tgtEl>
                                      </p:cBhvr>
                                    </p:animEffect>
                                  </p:childTnLst>
                                </p:cTn>
                              </p:par>
                            </p:childTnLst>
                          </p:cTn>
                        </p:par>
                        <p:par>
                          <p:cTn id="79" fill="hold">
                            <p:stCondLst>
                              <p:cond delay="11750"/>
                            </p:stCondLst>
                            <p:childTnLst>
                              <p:par>
                                <p:cTn id="80" presetID="22" presetClass="entr" presetSubtype="4" fill="hold" grpId="0" nodeType="afterEffect">
                                  <p:stCondLst>
                                    <p:cond delay="0"/>
                                  </p:stCondLst>
                                  <p:childTnLst>
                                    <p:set>
                                      <p:cBhvr>
                                        <p:cTn id="81" dur="1" fill="hold">
                                          <p:stCondLst>
                                            <p:cond delay="0"/>
                                          </p:stCondLst>
                                        </p:cTn>
                                        <p:tgtEl>
                                          <p:spTgt spid="70"/>
                                        </p:tgtEl>
                                        <p:attrNameLst>
                                          <p:attrName>style.visibility</p:attrName>
                                        </p:attrNameLst>
                                      </p:cBhvr>
                                      <p:to>
                                        <p:strVal val="visible"/>
                                      </p:to>
                                    </p:set>
                                    <p:animEffect transition="in" filter="wipe(down)">
                                      <p:cBhvr>
                                        <p:cTn id="82" dur="750"/>
                                        <p:tgtEl>
                                          <p:spTgt spid="70"/>
                                        </p:tgtEl>
                                      </p:cBhvr>
                                    </p:animEffect>
                                  </p:childTnLst>
                                </p:cTn>
                              </p:par>
                            </p:childTnLst>
                          </p:cTn>
                        </p:par>
                        <p:par>
                          <p:cTn id="83" fill="hold">
                            <p:stCondLst>
                              <p:cond delay="12500"/>
                            </p:stCondLst>
                            <p:childTnLst>
                              <p:par>
                                <p:cTn id="84" presetID="22" presetClass="entr" presetSubtype="8" fill="hold" grpId="0" nodeType="afterEffect">
                                  <p:stCondLst>
                                    <p:cond delay="0"/>
                                  </p:stCondLst>
                                  <p:childTnLst>
                                    <p:set>
                                      <p:cBhvr>
                                        <p:cTn id="85" dur="1" fill="hold">
                                          <p:stCondLst>
                                            <p:cond delay="0"/>
                                          </p:stCondLst>
                                        </p:cTn>
                                        <p:tgtEl>
                                          <p:spTgt spid="71"/>
                                        </p:tgtEl>
                                        <p:attrNameLst>
                                          <p:attrName>style.visibility</p:attrName>
                                        </p:attrNameLst>
                                      </p:cBhvr>
                                      <p:to>
                                        <p:strVal val="visible"/>
                                      </p:to>
                                    </p:set>
                                    <p:animEffect transition="in" filter="wipe(left)">
                                      <p:cBhvr>
                                        <p:cTn id="86" dur="750"/>
                                        <p:tgtEl>
                                          <p:spTgt spid="71"/>
                                        </p:tgtEl>
                                      </p:cBhvr>
                                    </p:animEffect>
                                  </p:childTnLst>
                                </p:cTn>
                              </p:par>
                            </p:childTnLst>
                          </p:cTn>
                        </p:par>
                        <p:par>
                          <p:cTn id="87" fill="hold">
                            <p:stCondLst>
                              <p:cond delay="13250"/>
                            </p:stCondLst>
                            <p:childTnLst>
                              <p:par>
                                <p:cTn id="88" presetID="22" presetClass="entr" presetSubtype="4" fill="hold" grpId="0" nodeType="afterEffect">
                                  <p:stCondLst>
                                    <p:cond delay="0"/>
                                  </p:stCondLst>
                                  <p:childTnLst>
                                    <p:set>
                                      <p:cBhvr>
                                        <p:cTn id="89" dur="1" fill="hold">
                                          <p:stCondLst>
                                            <p:cond delay="0"/>
                                          </p:stCondLst>
                                        </p:cTn>
                                        <p:tgtEl>
                                          <p:spTgt spid="72"/>
                                        </p:tgtEl>
                                        <p:attrNameLst>
                                          <p:attrName>style.visibility</p:attrName>
                                        </p:attrNameLst>
                                      </p:cBhvr>
                                      <p:to>
                                        <p:strVal val="visible"/>
                                      </p:to>
                                    </p:set>
                                    <p:animEffect transition="in" filter="wipe(down)">
                                      <p:cBhvr>
                                        <p:cTn id="90" dur="750"/>
                                        <p:tgtEl>
                                          <p:spTgt spid="72"/>
                                        </p:tgtEl>
                                      </p:cBhvr>
                                    </p:animEffect>
                                  </p:childTnLst>
                                </p:cTn>
                              </p:par>
                            </p:childTnLst>
                          </p:cTn>
                        </p:par>
                        <p:par>
                          <p:cTn id="91" fill="hold">
                            <p:stCondLst>
                              <p:cond delay="14000"/>
                            </p:stCondLst>
                            <p:childTnLst>
                              <p:par>
                                <p:cTn id="92" presetID="22" presetClass="entr" presetSubtype="8" fill="hold" grpId="0" nodeType="afterEffect">
                                  <p:stCondLst>
                                    <p:cond delay="0"/>
                                  </p:stCondLst>
                                  <p:childTnLst>
                                    <p:set>
                                      <p:cBhvr>
                                        <p:cTn id="93" dur="1" fill="hold">
                                          <p:stCondLst>
                                            <p:cond delay="0"/>
                                          </p:stCondLst>
                                        </p:cTn>
                                        <p:tgtEl>
                                          <p:spTgt spid="73"/>
                                        </p:tgtEl>
                                        <p:attrNameLst>
                                          <p:attrName>style.visibility</p:attrName>
                                        </p:attrNameLst>
                                      </p:cBhvr>
                                      <p:to>
                                        <p:strVal val="visible"/>
                                      </p:to>
                                    </p:set>
                                    <p:animEffect transition="in" filter="wipe(left)">
                                      <p:cBhvr>
                                        <p:cTn id="94" dur="750"/>
                                        <p:tgtEl>
                                          <p:spTgt spid="73"/>
                                        </p:tgtEl>
                                      </p:cBhvr>
                                    </p:animEffect>
                                  </p:childTnLst>
                                </p:cTn>
                              </p:par>
                            </p:childTnLst>
                          </p:cTn>
                        </p:par>
                        <p:par>
                          <p:cTn id="95" fill="hold">
                            <p:stCondLst>
                              <p:cond delay="14750"/>
                            </p:stCondLst>
                            <p:childTnLst>
                              <p:par>
                                <p:cTn id="96" presetID="22" presetClass="entr" presetSubtype="4" fill="hold" grpId="0" nodeType="afterEffect">
                                  <p:stCondLst>
                                    <p:cond delay="0"/>
                                  </p:stCondLst>
                                  <p:childTnLst>
                                    <p:set>
                                      <p:cBhvr>
                                        <p:cTn id="97" dur="1" fill="hold">
                                          <p:stCondLst>
                                            <p:cond delay="0"/>
                                          </p:stCondLst>
                                        </p:cTn>
                                        <p:tgtEl>
                                          <p:spTgt spid="74"/>
                                        </p:tgtEl>
                                        <p:attrNameLst>
                                          <p:attrName>style.visibility</p:attrName>
                                        </p:attrNameLst>
                                      </p:cBhvr>
                                      <p:to>
                                        <p:strVal val="visible"/>
                                      </p:to>
                                    </p:set>
                                    <p:animEffect transition="in" filter="wipe(down)">
                                      <p:cBhvr>
                                        <p:cTn id="98" dur="750"/>
                                        <p:tgtEl>
                                          <p:spTgt spid="74"/>
                                        </p:tgtEl>
                                      </p:cBhvr>
                                    </p:animEffect>
                                  </p:childTnLst>
                                </p:cTn>
                              </p:par>
                            </p:childTnLst>
                          </p:cTn>
                        </p:par>
                        <p:par>
                          <p:cTn id="99" fill="hold">
                            <p:stCondLst>
                              <p:cond delay="15500"/>
                            </p:stCondLst>
                            <p:childTnLst>
                              <p:par>
                                <p:cTn id="100" presetID="22" presetClass="entr" presetSubtype="8" fill="hold" grpId="0" nodeType="after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wipe(left)">
                                      <p:cBhvr>
                                        <p:cTn id="102" dur="750"/>
                                        <p:tgtEl>
                                          <p:spTgt spid="75"/>
                                        </p:tgtEl>
                                      </p:cBhvr>
                                    </p:animEffect>
                                  </p:childTnLst>
                                </p:cTn>
                              </p:par>
                            </p:childTnLst>
                          </p:cTn>
                        </p:par>
                        <p:par>
                          <p:cTn id="103" fill="hold">
                            <p:stCondLst>
                              <p:cond delay="16250"/>
                            </p:stCondLst>
                            <p:childTnLst>
                              <p:par>
                                <p:cTn id="104" presetID="22" presetClass="entr" presetSubtype="4" fill="hold" grpId="0" nodeType="after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wipe(down)">
                                      <p:cBhvr>
                                        <p:cTn id="106" dur="75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6" grpId="0" animBg="1"/>
      <p:bldP spid="18" grpId="0" animBg="1"/>
      <p:bldP spid="20" grpId="0" animBg="1"/>
      <p:bldP spid="22" grpId="0" animBg="1"/>
      <p:bldP spid="64" grpId="0"/>
      <p:bldP spid="69" grpId="0"/>
      <p:bldP spid="70" grpId="0"/>
      <p:bldP spid="71" grpId="0"/>
      <p:bldP spid="72" grpId="0"/>
      <p:bldP spid="73" grpId="0"/>
      <p:bldP spid="74" grpId="0"/>
      <p:bldP spid="75" grpId="0"/>
      <p:bldP spid="7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7" name="Group 227"/>
          <p:cNvGrpSpPr/>
          <p:nvPr/>
        </p:nvGrpSpPr>
        <p:grpSpPr>
          <a:xfrm>
            <a:off x="1802782" y="2206670"/>
            <a:ext cx="9253188" cy="3713324"/>
            <a:chOff x="0" y="0"/>
            <a:chExt cx="20725991" cy="8317383"/>
          </a:xfrm>
        </p:grpSpPr>
        <p:sp>
          <p:nvSpPr>
            <p:cNvPr id="197" name="Shape 197"/>
            <p:cNvSpPr/>
            <p:nvPr/>
          </p:nvSpPr>
          <p:spPr>
            <a:xfrm>
              <a:off x="181934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8" name="Shape 198"/>
            <p:cNvSpPr/>
            <p:nvPr/>
          </p:nvSpPr>
          <p:spPr>
            <a:xfrm>
              <a:off x="0" y="0"/>
              <a:ext cx="2390468" cy="2390468"/>
            </a:xfrm>
            <a:prstGeom prst="roundRect">
              <a:avLst>
                <a:gd name="adj" fmla="val 15000"/>
              </a:avLst>
            </a:prstGeom>
            <a:solidFill>
              <a:schemeClr val="accent1"/>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199" name="Shape 199"/>
            <p:cNvSpPr/>
            <p:nvPr/>
          </p:nvSpPr>
          <p:spPr>
            <a:xfrm>
              <a:off x="718982"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0" name="Shape 200"/>
            <p:cNvSpPr/>
            <p:nvPr/>
          </p:nvSpPr>
          <p:spPr>
            <a:xfrm>
              <a:off x="1819340" y="2963457"/>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1" name="Shape 201"/>
            <p:cNvSpPr/>
            <p:nvPr/>
          </p:nvSpPr>
          <p:spPr>
            <a:xfrm>
              <a:off x="0" y="2963457"/>
              <a:ext cx="2390468" cy="2390468"/>
            </a:xfrm>
            <a:prstGeom prst="roundRect">
              <a:avLst>
                <a:gd name="adj" fmla="val 15000"/>
              </a:avLst>
            </a:prstGeom>
            <a:solidFill>
              <a:schemeClr val="accent3"/>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2" name="Shape 202"/>
            <p:cNvSpPr/>
            <p:nvPr/>
          </p:nvSpPr>
          <p:spPr>
            <a:xfrm>
              <a:off x="718982" y="3632724"/>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03" name="Shape 203"/>
            <p:cNvSpPr/>
            <p:nvPr/>
          </p:nvSpPr>
          <p:spPr>
            <a:xfrm>
              <a:off x="1819340"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4" name="Shape 204"/>
            <p:cNvSpPr/>
            <p:nvPr/>
          </p:nvSpPr>
          <p:spPr>
            <a:xfrm>
              <a:off x="0" y="5926914"/>
              <a:ext cx="2390468" cy="2390469"/>
            </a:xfrm>
            <a:prstGeom prst="roundRect">
              <a:avLst>
                <a:gd name="adj" fmla="val 15000"/>
              </a:avLst>
            </a:prstGeom>
            <a:solidFill>
              <a:schemeClr val="accent5"/>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5" name="Shape 205"/>
            <p:cNvSpPr/>
            <p:nvPr/>
          </p:nvSpPr>
          <p:spPr>
            <a:xfrm>
              <a:off x="718982" y="6568921"/>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05</a:t>
              </a:r>
            </a:p>
          </p:txBody>
        </p:sp>
        <p:sp>
          <p:nvSpPr>
            <p:cNvPr id="206" name="Shape 206"/>
            <p:cNvSpPr/>
            <p:nvPr/>
          </p:nvSpPr>
          <p:spPr>
            <a:xfrm>
              <a:off x="11645490" y="0"/>
              <a:ext cx="7134254" cy="2390468"/>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7" name="Shape 207"/>
            <p:cNvSpPr/>
            <p:nvPr/>
          </p:nvSpPr>
          <p:spPr>
            <a:xfrm>
              <a:off x="18335522" y="0"/>
              <a:ext cx="2390469" cy="2390468"/>
            </a:xfrm>
            <a:prstGeom prst="roundRect">
              <a:avLst>
                <a:gd name="adj" fmla="val 15000"/>
              </a:avLst>
            </a:prstGeom>
            <a:solidFill>
              <a:schemeClr val="accent2"/>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08" name="Shape 208"/>
            <p:cNvSpPr/>
            <p:nvPr/>
          </p:nvSpPr>
          <p:spPr>
            <a:xfrm>
              <a:off x="19054504" y="642009"/>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09" name="Shape 209"/>
            <p:cNvSpPr/>
            <p:nvPr/>
          </p:nvSpPr>
          <p:spPr>
            <a:xfrm>
              <a:off x="11652524" y="2990716"/>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0" name="Shape 210"/>
            <p:cNvSpPr/>
            <p:nvPr/>
          </p:nvSpPr>
          <p:spPr>
            <a:xfrm>
              <a:off x="18335522" y="2963457"/>
              <a:ext cx="2390469" cy="2390468"/>
            </a:xfrm>
            <a:prstGeom prst="roundRect">
              <a:avLst>
                <a:gd name="adj" fmla="val 15000"/>
              </a:avLst>
            </a:prstGeom>
            <a:solidFill>
              <a:schemeClr val="accent4"/>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1" name="Shape 211"/>
            <p:cNvSpPr/>
            <p:nvPr/>
          </p:nvSpPr>
          <p:spPr>
            <a:xfrm>
              <a:off x="19054504" y="3605465"/>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212" name="Shape 212"/>
            <p:cNvSpPr/>
            <p:nvPr/>
          </p:nvSpPr>
          <p:spPr>
            <a:xfrm>
              <a:off x="11652524" y="5926914"/>
              <a:ext cx="7134254" cy="2390469"/>
            </a:xfrm>
            <a:prstGeom prst="roundRect">
              <a:avLst>
                <a:gd name="adj" fmla="val 15000"/>
              </a:avLst>
            </a:prstGeom>
            <a:solidFill>
              <a:srgbClr val="777777">
                <a:alpha val="13587"/>
              </a:srgbClr>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3" name="Shape 213"/>
            <p:cNvSpPr/>
            <p:nvPr/>
          </p:nvSpPr>
          <p:spPr>
            <a:xfrm>
              <a:off x="18335522" y="5926914"/>
              <a:ext cx="2390469" cy="2390469"/>
            </a:xfrm>
            <a:prstGeom prst="roundRect">
              <a:avLst>
                <a:gd name="adj" fmla="val 15000"/>
              </a:avLst>
            </a:prstGeom>
            <a:solidFill>
              <a:schemeClr val="accent6"/>
            </a:solidFill>
            <a:ln w="12700" cap="flat">
              <a:noFill/>
              <a:miter lim="400000"/>
            </a:ln>
            <a:effectLst/>
          </p:spPr>
          <p:txBody>
            <a:bodyPr wrap="square" lIns="0" tIns="0" rIns="0" bIns="0" numCol="1" anchor="ctr">
              <a:noAutofit/>
            </a:bodyPr>
            <a:lstStyle/>
            <a:p>
              <a:pPr lvl="0">
                <a:lnSpc>
                  <a:spcPct val="120000"/>
                </a:lnSpc>
                <a:defRPr sz="3600">
                  <a:solidFill>
                    <a:srgbClr val="FFFFFF"/>
                  </a:solidFill>
                </a:defRPr>
              </a:pPr>
              <a:endParaRPr sz="1607">
                <a:latin typeface="Arial" panose="020B0604020202020204" pitchFamily="34" charset="0"/>
                <a:ea typeface="微软雅黑" panose="020B0503020204020204" pitchFamily="34" charset="-122"/>
                <a:sym typeface="Arial" panose="020B0604020202020204" pitchFamily="34" charset="0"/>
              </a:endParaRPr>
            </a:p>
          </p:txBody>
        </p:sp>
        <p:sp>
          <p:nvSpPr>
            <p:cNvPr id="214" name="Shape 214"/>
            <p:cNvSpPr/>
            <p:nvPr/>
          </p:nvSpPr>
          <p:spPr>
            <a:xfrm>
              <a:off x="19054504" y="6571570"/>
              <a:ext cx="940719" cy="110645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6600">
                  <a:solidFill>
                    <a:srgbClr val="F9FAFC"/>
                  </a:solidFill>
                  <a:latin typeface="STIXGeneral-Bold"/>
                  <a:ea typeface="STIXGeneral-Bold"/>
                  <a:cs typeface="STIXGeneral-Bold"/>
                  <a:sym typeface="STIXGeneral-Bold"/>
                </a:defRPr>
              </a:lvl1pPr>
            </a:lstStyle>
            <a:p>
              <a:pPr lvl="0">
                <a:lnSpc>
                  <a:spcPct val="120000"/>
                </a:lnSpc>
                <a:defRPr sz="1800">
                  <a:solidFill>
                    <a:srgbClr val="000000"/>
                  </a:solidFill>
                </a:defRPr>
              </a:pPr>
              <a:r>
                <a:rPr sz="2946">
                  <a:solidFill>
                    <a:schemeClr val="bg1"/>
                  </a:solidFill>
                  <a:latin typeface="Arial" panose="020B0604020202020204" pitchFamily="34" charset="0"/>
                  <a:ea typeface="微软雅黑" panose="020B0503020204020204" pitchFamily="34" charset="-122"/>
                  <a:sym typeface="Arial" panose="020B0604020202020204" pitchFamily="34" charset="0"/>
                </a:rPr>
                <a:t>06</a:t>
              </a:r>
            </a:p>
          </p:txBody>
        </p:sp>
        <p:sp>
          <p:nvSpPr>
            <p:cNvPr id="215" name="Shape 215"/>
            <p:cNvSpPr/>
            <p:nvPr/>
          </p:nvSpPr>
          <p:spPr>
            <a:xfrm>
              <a:off x="3449601" y="425655"/>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4A5E6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 name="Shape 216"/>
            <p:cNvSpPr/>
            <p:nvPr/>
          </p:nvSpPr>
          <p:spPr>
            <a:xfrm>
              <a:off x="3449601" y="1045990"/>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7" name="Shape 217"/>
            <p:cNvSpPr/>
            <p:nvPr/>
          </p:nvSpPr>
          <p:spPr>
            <a:xfrm>
              <a:off x="3453785" y="3389113"/>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CD321B"/>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Shape 218"/>
            <p:cNvSpPr/>
            <p:nvPr/>
          </p:nvSpPr>
          <p:spPr>
            <a:xfrm>
              <a:off x="3453785" y="4009449"/>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9" name="Shape 219"/>
            <p:cNvSpPr/>
            <p:nvPr/>
          </p:nvSpPr>
          <p:spPr>
            <a:xfrm>
              <a:off x="3453785" y="6352571"/>
              <a:ext cx="3328601"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000">
                  <a:solidFill>
                    <a:srgbClr val="3A9A87"/>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0" name="Shape 220"/>
            <p:cNvSpPr/>
            <p:nvPr/>
          </p:nvSpPr>
          <p:spPr>
            <a:xfrm>
              <a:off x="3453785" y="6972907"/>
              <a:ext cx="4296335"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1" name="Shape 221"/>
            <p:cNvSpPr/>
            <p:nvPr/>
          </p:nvSpPr>
          <p:spPr>
            <a:xfrm>
              <a:off x="13869608" y="400140"/>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809D2C"/>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2" name="Shape 222"/>
            <p:cNvSpPr/>
            <p:nvPr/>
          </p:nvSpPr>
          <p:spPr>
            <a:xfrm>
              <a:off x="12932314" y="1034518"/>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3" name="Shape 223"/>
            <p:cNvSpPr/>
            <p:nvPr/>
          </p:nvSpPr>
          <p:spPr>
            <a:xfrm>
              <a:off x="13873792" y="3363598"/>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694E7F"/>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4" name="Shape 224"/>
            <p:cNvSpPr/>
            <p:nvPr/>
          </p:nvSpPr>
          <p:spPr>
            <a:xfrm>
              <a:off x="12936498" y="3997976"/>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5" name="Shape 225"/>
            <p:cNvSpPr/>
            <p:nvPr/>
          </p:nvSpPr>
          <p:spPr>
            <a:xfrm>
              <a:off x="13873792" y="6327057"/>
              <a:ext cx="3374205" cy="5291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3000">
                  <a:solidFill>
                    <a:srgbClr val="114A70"/>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6" name="Shape 226"/>
            <p:cNvSpPr/>
            <p:nvPr/>
          </p:nvSpPr>
          <p:spPr>
            <a:xfrm>
              <a:off x="12936498" y="6961434"/>
              <a:ext cx="4311499" cy="96226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r">
                <a:defRPr sz="2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18485735"/>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iterate>
                                    <p:tmAbs val="0"/>
                                  </p:iterate>
                                  <p:childTnLst>
                                    <p:set>
                                      <p:cBhvr>
                                        <p:cTn id="6" fill="hold"/>
                                        <p:tgtEl>
                                          <p:spTgt spid="227"/>
                                        </p:tgtEl>
                                        <p:attrNameLst>
                                          <p:attrName>style.visibility</p:attrName>
                                        </p:attrNameLst>
                                      </p:cBhvr>
                                      <p:to>
                                        <p:strVal val="visible"/>
                                      </p:to>
                                    </p:set>
                                    <p:animEffect transition="in" filter="box(out)">
                                      <p:cBhvr>
                                        <p:cTn id="7" dur="1000"/>
                                        <p:tgtEl>
                                          <p:spTgt spid="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7" grpId="0" animBg="1"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4"/>
          <p:cNvGrpSpPr/>
          <p:nvPr/>
        </p:nvGrpSpPr>
        <p:grpSpPr>
          <a:xfrm rot="9900000">
            <a:off x="7611898" y="5093760"/>
            <a:ext cx="951441" cy="813426"/>
            <a:chOff x="2208213" y="4308475"/>
            <a:chExt cx="1313851" cy="1123184"/>
          </a:xfrm>
          <a:solidFill>
            <a:schemeClr val="accent4"/>
          </a:solidFill>
        </p:grpSpPr>
        <p:sp>
          <p:nvSpPr>
            <p:cNvPr id="19"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 name="Group 21"/>
          <p:cNvGrpSpPr/>
          <p:nvPr/>
        </p:nvGrpSpPr>
        <p:grpSpPr>
          <a:xfrm rot="17100000">
            <a:off x="4173320" y="5044968"/>
            <a:ext cx="951515" cy="813366"/>
            <a:chOff x="2208213" y="4308475"/>
            <a:chExt cx="1313851" cy="1123184"/>
          </a:xfrm>
          <a:solidFill>
            <a:schemeClr val="accent3"/>
          </a:solidFill>
        </p:grpSpPr>
        <p:sp>
          <p:nvSpPr>
            <p:cNvPr id="22"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4" name="Group 18"/>
          <p:cNvGrpSpPr/>
          <p:nvPr/>
        </p:nvGrpSpPr>
        <p:grpSpPr>
          <a:xfrm flipH="1">
            <a:off x="7522842" y="2496044"/>
            <a:ext cx="951440" cy="813426"/>
            <a:chOff x="2208213" y="4308475"/>
            <a:chExt cx="1313851" cy="1123184"/>
          </a:xfrm>
          <a:solidFill>
            <a:schemeClr val="accent2"/>
          </a:solidFill>
        </p:grpSpPr>
        <p:sp>
          <p:nvSpPr>
            <p:cNvPr id="25" name="Oval 18"/>
            <p:cNvSpPr>
              <a:spLocks noChangeArrowheads="1"/>
            </p:cNvSpPr>
            <p:nvPr/>
          </p:nvSpPr>
          <p:spPr bwMode="auto">
            <a:xfrm>
              <a:off x="2208213" y="4308475"/>
              <a:ext cx="885825" cy="889000"/>
            </a:xfrm>
            <a:prstGeom prst="ellipse">
              <a:avLst/>
            </a:pr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1" name="Group 14"/>
          <p:cNvGrpSpPr/>
          <p:nvPr/>
        </p:nvGrpSpPr>
        <p:grpSpPr>
          <a:xfrm>
            <a:off x="4263273" y="2496044"/>
            <a:ext cx="951441" cy="813426"/>
            <a:chOff x="2208213" y="4308475"/>
            <a:chExt cx="1313851" cy="1123184"/>
          </a:xfrm>
        </p:grpSpPr>
        <p:sp>
          <p:nvSpPr>
            <p:cNvPr id="42" name="Oval 18"/>
            <p:cNvSpPr>
              <a:spLocks noChangeArrowheads="1"/>
            </p:cNvSpPr>
            <p:nvPr/>
          </p:nvSpPr>
          <p:spPr bwMode="auto">
            <a:xfrm>
              <a:off x="2208213" y="4308475"/>
              <a:ext cx="885825" cy="889000"/>
            </a:xfrm>
            <a:prstGeom prst="ellipse">
              <a:avLst/>
            </a:pr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31"/>
            <p:cNvSpPr>
              <a:spLocks/>
            </p:cNvSpPr>
            <p:nvPr/>
          </p:nvSpPr>
          <p:spPr bwMode="auto">
            <a:xfrm rot="2700000">
              <a:off x="3093668" y="5003263"/>
              <a:ext cx="330801" cy="525991"/>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solidFill>
              <a:schemeClr val="accent1"/>
            </a:solidFill>
            <a:ln>
              <a:noFill/>
            </a:ln>
          </p:spPr>
          <p:txBody>
            <a:bodyPr vert="horz" wrap="square" lIns="79409" tIns="39705" rIns="79409" bIns="39705" numCol="1" anchor="t" anchorCtr="0" compatLnSpc="1">
              <a:prstTxWarp prst="textNoShape">
                <a:avLst/>
              </a:prstTxWarp>
            </a:bodyPr>
            <a:lstStyle/>
            <a:p>
              <a:endParaRPr lang="id-ID" sz="1050">
                <a:ln>
                  <a:solidFill>
                    <a:schemeClr val="bg2"/>
                  </a:solidFill>
                </a:ln>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Text Placeholder 7"/>
          <p:cNvSpPr txBox="1">
            <a:spLocks/>
          </p:cNvSpPr>
          <p:nvPr/>
        </p:nvSpPr>
        <p:spPr>
          <a:xfrm>
            <a:off x="4254035"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ln>
                  <a:noFill/>
                </a:ln>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01</a:t>
            </a:r>
          </a:p>
        </p:txBody>
      </p:sp>
      <p:sp>
        <p:nvSpPr>
          <p:cNvPr id="45" name="Text Placeholder 2"/>
          <p:cNvSpPr txBox="1">
            <a:spLocks/>
          </p:cNvSpPr>
          <p:nvPr/>
        </p:nvSpPr>
        <p:spPr>
          <a:xfrm>
            <a:off x="1964879" y="2524373"/>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7"/>
          <p:cNvSpPr txBox="1">
            <a:spLocks/>
          </p:cNvSpPr>
          <p:nvPr/>
        </p:nvSpPr>
        <p:spPr>
          <a:xfrm>
            <a:off x="4212515" y="5330420"/>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03</a:t>
            </a:r>
          </a:p>
        </p:txBody>
      </p:sp>
      <p:sp>
        <p:nvSpPr>
          <p:cNvPr id="47" name="Text Placeholder 2"/>
          <p:cNvSpPr txBox="1">
            <a:spLocks/>
          </p:cNvSpPr>
          <p:nvPr/>
        </p:nvSpPr>
        <p:spPr>
          <a:xfrm>
            <a:off x="1964879" y="5274660"/>
            <a:ext cx="2055981"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7"/>
          <p:cNvSpPr txBox="1">
            <a:spLocks/>
          </p:cNvSpPr>
          <p:nvPr/>
        </p:nvSpPr>
        <p:spPr>
          <a:xfrm>
            <a:off x="7849723" y="2567853"/>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02</a:t>
            </a:r>
          </a:p>
        </p:txBody>
      </p:sp>
      <p:sp>
        <p:nvSpPr>
          <p:cNvPr id="49" name="Text Placeholder 2"/>
          <p:cNvSpPr txBox="1">
            <a:spLocks/>
          </p:cNvSpPr>
          <p:nvPr/>
        </p:nvSpPr>
        <p:spPr>
          <a:xfrm>
            <a:off x="8760114" y="2518843"/>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7"/>
          <p:cNvSpPr txBox="1">
            <a:spLocks/>
          </p:cNvSpPr>
          <p:nvPr/>
        </p:nvSpPr>
        <p:spPr>
          <a:xfrm>
            <a:off x="7932663" y="5297155"/>
            <a:ext cx="624041" cy="484740"/>
          </a:xfrm>
          <a:prstGeom prst="rect">
            <a:avLst/>
          </a:prstGeom>
        </p:spPr>
        <p:txBody>
          <a:bodyPr vert="horz" lIns="0" tIns="90216" rIns="0" bIns="90216" anchor="ctr"/>
          <a:lstStyle>
            <a:lvl1pPr marL="0" indent="0" algn="ctr" defTabSz="914476" rtl="0" eaLnBrk="1" latinLnBrk="0" hangingPunct="1">
              <a:lnSpc>
                <a:spcPct val="100000"/>
              </a:lnSpc>
              <a:spcBef>
                <a:spcPts val="0"/>
              </a:spcBef>
              <a:buFont typeface="Arial" panose="020B0604020202020204" pitchFamily="34" charset="0"/>
              <a:buNone/>
              <a:defRPr sz="2966" b="1" kern="1200">
                <a:solidFill>
                  <a:schemeClr val="bg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_tradnl" sz="1800" b="0" dirty="0">
                <a:latin typeface="Arial" panose="020B0604020202020204" pitchFamily="34" charset="0"/>
                <a:ea typeface="微软雅黑" panose="020B0503020204020204" pitchFamily="34" charset="-122"/>
                <a:sym typeface="Arial" panose="020B0604020202020204" pitchFamily="34" charset="0"/>
              </a:rPr>
              <a:t>04</a:t>
            </a:r>
          </a:p>
        </p:txBody>
      </p:sp>
      <p:sp>
        <p:nvSpPr>
          <p:cNvPr id="51" name="Text Placeholder 2"/>
          <p:cNvSpPr txBox="1">
            <a:spLocks/>
          </p:cNvSpPr>
          <p:nvPr/>
        </p:nvSpPr>
        <p:spPr>
          <a:xfrm>
            <a:off x="8760114" y="5274660"/>
            <a:ext cx="2100598" cy="429605"/>
          </a:xfrm>
          <a:prstGeom prst="rect">
            <a:avLst/>
          </a:prstGeom>
        </p:spPr>
        <p:txBody>
          <a:bodyPr vert="horz" wrap="square" lIns="0" tIns="0" rIns="0" bIns="0">
            <a:spAutoFit/>
          </a:bodyPr>
          <a:lstStyle>
            <a:lvl1pPr marL="0" indent="0" algn="l" defTabSz="914476" rtl="0" eaLnBrk="1" latinLnBrk="0" hangingPunct="1">
              <a:lnSpc>
                <a:spcPct val="120000"/>
              </a:lnSpc>
              <a:spcBef>
                <a:spcPts val="0"/>
              </a:spcBef>
              <a:buFont typeface="Arial" panose="020B0604020202020204" pitchFamily="34" charset="0"/>
              <a:buNone/>
              <a:defRPr sz="890"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Shape 1719"/>
          <p:cNvSpPr/>
          <p:nvPr/>
        </p:nvSpPr>
        <p:spPr>
          <a:xfrm>
            <a:off x="4796125" y="3874359"/>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544" y="21600"/>
                </a:moveTo>
                <a:lnTo>
                  <a:pt x="17863" y="16372"/>
                </a:lnTo>
                <a:lnTo>
                  <a:pt x="21600" y="11064"/>
                </a:lnTo>
                <a:cubicBezTo>
                  <a:pt x="16705" y="10632"/>
                  <a:pt x="12832" y="7246"/>
                  <a:pt x="12619" y="3093"/>
                </a:cubicBezTo>
                <a:lnTo>
                  <a:pt x="6294" y="0"/>
                </a:lnTo>
                <a:lnTo>
                  <a:pt x="0" y="3080"/>
                </a:lnTo>
                <a:cubicBezTo>
                  <a:pt x="216" y="13022"/>
                  <a:pt x="9708" y="21118"/>
                  <a:pt x="21544" y="21600"/>
                </a:cubicBezTo>
                <a:close/>
              </a:path>
            </a:pathLst>
          </a:custGeom>
          <a:solidFill>
            <a:schemeClr val="accent3"/>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0"/>
          <p:cNvSpPr/>
          <p:nvPr/>
        </p:nvSpPr>
        <p:spPr>
          <a:xfrm>
            <a:off x="6166927" y="4188007"/>
            <a:ext cx="1870348" cy="1559044"/>
          </a:xfrm>
          <a:custGeom>
            <a:avLst/>
            <a:gdLst/>
            <a:ahLst/>
            <a:cxnLst>
              <a:cxn ang="0">
                <a:pos x="wd2" y="hd2"/>
              </a:cxn>
              <a:cxn ang="5400000">
                <a:pos x="wd2" y="hd2"/>
              </a:cxn>
              <a:cxn ang="10800000">
                <a:pos x="wd2" y="hd2"/>
              </a:cxn>
              <a:cxn ang="16200000">
                <a:pos x="wd2" y="hd2"/>
              </a:cxn>
            </a:cxnLst>
            <a:rect l="0" t="0" r="r" b="b"/>
            <a:pathLst>
              <a:path w="21600" h="21600" extrusionOk="0">
                <a:moveTo>
                  <a:pt x="0" y="15305"/>
                </a:moveTo>
                <a:lnTo>
                  <a:pt x="3079" y="21600"/>
                </a:lnTo>
                <a:cubicBezTo>
                  <a:pt x="13022" y="21383"/>
                  <a:pt x="21117" y="11891"/>
                  <a:pt x="21600" y="57"/>
                </a:cubicBezTo>
                <a:lnTo>
                  <a:pt x="16372" y="3738"/>
                </a:lnTo>
                <a:lnTo>
                  <a:pt x="11063" y="0"/>
                </a:lnTo>
                <a:cubicBezTo>
                  <a:pt x="10631" y="4895"/>
                  <a:pt x="7245" y="8768"/>
                  <a:pt x="3093" y="8981"/>
                </a:cubicBezTo>
                <a:cubicBezTo>
                  <a:pt x="3093" y="8981"/>
                  <a:pt x="0" y="15305"/>
                  <a:pt x="0" y="15305"/>
                </a:cubicBezTo>
                <a:close/>
              </a:path>
            </a:pathLst>
          </a:custGeom>
          <a:solidFill>
            <a:schemeClr val="accent4"/>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1"/>
          <p:cNvSpPr/>
          <p:nvPr/>
        </p:nvSpPr>
        <p:spPr>
          <a:xfrm>
            <a:off x="6468922" y="2520901"/>
            <a:ext cx="1558843" cy="1870406"/>
          </a:xfrm>
          <a:custGeom>
            <a:avLst/>
            <a:gdLst/>
            <a:ahLst/>
            <a:cxnLst>
              <a:cxn ang="0">
                <a:pos x="wd2" y="hd2"/>
              </a:cxn>
              <a:cxn ang="5400000">
                <a:pos x="wd2" y="hd2"/>
              </a:cxn>
              <a:cxn ang="10800000">
                <a:pos x="wd2" y="hd2"/>
              </a:cxn>
              <a:cxn ang="16200000">
                <a:pos x="wd2" y="hd2"/>
              </a:cxn>
            </a:cxnLst>
            <a:rect l="0" t="0" r="r" b="b"/>
            <a:pathLst>
              <a:path w="21600" h="21600" extrusionOk="0">
                <a:moveTo>
                  <a:pt x="21600" y="18521"/>
                </a:moveTo>
                <a:cubicBezTo>
                  <a:pt x="21384" y="8578"/>
                  <a:pt x="11891" y="483"/>
                  <a:pt x="56" y="0"/>
                </a:cubicBezTo>
                <a:lnTo>
                  <a:pt x="3737" y="5228"/>
                </a:lnTo>
                <a:lnTo>
                  <a:pt x="0" y="10536"/>
                </a:lnTo>
                <a:cubicBezTo>
                  <a:pt x="4895" y="10968"/>
                  <a:pt x="8767" y="14353"/>
                  <a:pt x="8981" y="18507"/>
                </a:cubicBezTo>
                <a:lnTo>
                  <a:pt x="15305" y="21600"/>
                </a:lnTo>
                <a:cubicBezTo>
                  <a:pt x="15305" y="21600"/>
                  <a:pt x="21600" y="18521"/>
                  <a:pt x="21600" y="18521"/>
                </a:cubicBezTo>
                <a:close/>
              </a:path>
            </a:pathLst>
          </a:custGeom>
          <a:solidFill>
            <a:schemeClr val="accent2"/>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22"/>
          <p:cNvSpPr/>
          <p:nvPr/>
        </p:nvSpPr>
        <p:spPr>
          <a:xfrm>
            <a:off x="4796124" y="2520903"/>
            <a:ext cx="1870348" cy="1558961"/>
          </a:xfrm>
          <a:custGeom>
            <a:avLst/>
            <a:gdLst/>
            <a:ahLst/>
            <a:cxnLst>
              <a:cxn ang="0">
                <a:pos x="wd2" y="hd2"/>
              </a:cxn>
              <a:cxn ang="5400000">
                <a:pos x="wd2" y="hd2"/>
              </a:cxn>
              <a:cxn ang="10800000">
                <a:pos x="wd2" y="hd2"/>
              </a:cxn>
              <a:cxn ang="16200000">
                <a:pos x="wd2" y="hd2"/>
              </a:cxn>
            </a:cxnLst>
            <a:rect l="0" t="0" r="r" b="b"/>
            <a:pathLst>
              <a:path w="21600" h="21600" extrusionOk="0">
                <a:moveTo>
                  <a:pt x="21600" y="6294"/>
                </a:moveTo>
                <a:lnTo>
                  <a:pt x="18521" y="0"/>
                </a:lnTo>
                <a:cubicBezTo>
                  <a:pt x="8577" y="216"/>
                  <a:pt x="483" y="9708"/>
                  <a:pt x="0" y="21544"/>
                </a:cubicBezTo>
                <a:lnTo>
                  <a:pt x="5227" y="17863"/>
                </a:lnTo>
                <a:lnTo>
                  <a:pt x="10537" y="21600"/>
                </a:lnTo>
                <a:cubicBezTo>
                  <a:pt x="10969" y="16705"/>
                  <a:pt x="14354" y="12832"/>
                  <a:pt x="18507" y="12619"/>
                </a:cubicBezTo>
                <a:cubicBezTo>
                  <a:pt x="18507" y="12619"/>
                  <a:pt x="21600" y="6294"/>
                  <a:pt x="21600" y="6294"/>
                </a:cubicBezTo>
                <a:close/>
              </a:path>
            </a:pathLst>
          </a:custGeom>
          <a:solidFill>
            <a:schemeClr val="accent1"/>
          </a:solidFill>
          <a:ln w="12700">
            <a:miter lim="400000"/>
          </a:ln>
        </p:spPr>
        <p:txBody>
          <a:bodyPr lIns="9813" tIns="9813" rIns="9813" bIns="9813" anchor="ctr"/>
          <a:lstStyle/>
          <a:p>
            <a:pPr defTabSz="117754">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800">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7"/>
          <p:cNvSpPr txBox="1">
            <a:spLocks/>
          </p:cNvSpPr>
          <p:nvPr/>
        </p:nvSpPr>
        <p:spPr>
          <a:xfrm>
            <a:off x="5460257" y="2946309"/>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5215688" y="4418415"/>
            <a:ext cx="503766" cy="677727"/>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7"/>
          <p:cNvSpPr txBox="1">
            <a:spLocks/>
          </p:cNvSpPr>
          <p:nvPr/>
        </p:nvSpPr>
        <p:spPr>
          <a:xfrm>
            <a:off x="7118389" y="3236217"/>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6874397" y="4650801"/>
            <a:ext cx="508825" cy="679618"/>
          </a:xfrm>
          <a:prstGeom prst="rect">
            <a:avLst/>
          </a:prstGeom>
        </p:spPr>
        <p:txBody>
          <a:bodyPr vert="horz" wrap="square" lIns="0" tIns="0" rIns="0" bIns="0" anchor="ctr"/>
          <a:lstStyle>
            <a:lvl1pPr marL="0" indent="0" algn="ctr" defTabSz="914476" rtl="0" eaLnBrk="1" latinLnBrk="0" hangingPunct="1">
              <a:lnSpc>
                <a:spcPct val="100000"/>
              </a:lnSpc>
              <a:spcBef>
                <a:spcPts val="0"/>
              </a:spcBef>
              <a:buFont typeface="Arial" panose="020B0604020202020204" pitchFamily="34" charset="0"/>
              <a:buNone/>
              <a:defRPr sz="2669" b="0" i="0" kern="1200">
                <a:solidFill>
                  <a:schemeClr val="bg1"/>
                </a:solidFill>
                <a:latin typeface="FontAwesome"/>
                <a:ea typeface="+mn-ea"/>
                <a:cs typeface="FontAwesome"/>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400" dirty="0">
                <a:latin typeface="Arial" panose="020B0604020202020204" pitchFamily="34" charset="0"/>
                <a:ea typeface="微软雅黑" panose="020B0503020204020204" pitchFamily="34" charset="-122"/>
                <a:sym typeface="Arial" panose="020B0604020202020204" pitchFamily="34" charset="0"/>
              </a:rPr>
              <a:t>文字内容</a:t>
            </a:r>
            <a:endParaRPr lang="es-ES_tradnl" sz="1400" dirty="0">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419257777"/>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4">
                                            <p:txEl>
                                              <p:pRg st="0" end="0"/>
                                            </p:txEl>
                                          </p:spTgt>
                                        </p:tgtEl>
                                        <p:attrNameLst>
                                          <p:attrName>style.visibility</p:attrName>
                                        </p:attrNameLst>
                                      </p:cBhvr>
                                      <p:to>
                                        <p:strVal val="visible"/>
                                      </p:to>
                                    </p:set>
                                    <p:animEffect transition="in" filter="fade">
                                      <p:cBhvr>
                                        <p:cTn id="7" dur="400"/>
                                        <p:tgtEl>
                                          <p:spTgt spid="44">
                                            <p:txEl>
                                              <p:pRg st="0" end="0"/>
                                            </p:txEl>
                                          </p:spTgt>
                                        </p:tgtEl>
                                      </p:cBhvr>
                                    </p:animEffect>
                                    <p:anim calcmode="lin" valueType="num">
                                      <p:cBhvr>
                                        <p:cTn id="8" dur="400" fill="hold"/>
                                        <p:tgtEl>
                                          <p:spTgt spid="4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4">
                                            <p:txEl>
                                              <p:pRg st="0" end="0"/>
                                            </p:txEl>
                                          </p:spTgt>
                                        </p:tgtEl>
                                        <p:attrNameLst>
                                          <p:attrName>ppt_y</p:attrName>
                                        </p:attrNameLst>
                                      </p:cBhvr>
                                      <p:tavLst>
                                        <p:tav tm="0">
                                          <p:val>
                                            <p:strVal val="#ppt_y+.1"/>
                                          </p:val>
                                        </p:tav>
                                        <p:tav tm="100000">
                                          <p:val>
                                            <p:strVal val="#ppt_y"/>
                                          </p:val>
                                        </p:tav>
                                      </p:tavLst>
                                    </p:anim>
                                  </p:childTnLst>
                                </p:cTn>
                              </p:par>
                              <p:par>
                                <p:cTn id="10" presetID="23" presetClass="entr" presetSubtype="16" fill="hold" grpId="0" nodeType="withEffect">
                                  <p:stCondLst>
                                    <p:cond delay="200"/>
                                  </p:stCondLst>
                                  <p:childTnLst>
                                    <p:set>
                                      <p:cBhvr>
                                        <p:cTn id="11" dur="1" fill="hold">
                                          <p:stCondLst>
                                            <p:cond delay="0"/>
                                          </p:stCondLst>
                                        </p:cTn>
                                        <p:tgtEl>
                                          <p:spTgt spid="45">
                                            <p:txEl>
                                              <p:pRg st="0" end="0"/>
                                            </p:txEl>
                                          </p:spTgt>
                                        </p:tgtEl>
                                        <p:attrNameLst>
                                          <p:attrName>style.visibility</p:attrName>
                                        </p:attrNameLst>
                                      </p:cBhvr>
                                      <p:to>
                                        <p:strVal val="visible"/>
                                      </p:to>
                                    </p:set>
                                    <p:anim calcmode="lin" valueType="num">
                                      <p:cBhvr>
                                        <p:cTn id="12" dur="500" fill="hold"/>
                                        <p:tgtEl>
                                          <p:spTgt spid="45">
                                            <p:txEl>
                                              <p:pRg st="0" end="0"/>
                                            </p:txEl>
                                          </p:spTgt>
                                        </p:tgtEl>
                                        <p:attrNameLst>
                                          <p:attrName>ppt_w</p:attrName>
                                        </p:attrNameLst>
                                      </p:cBhvr>
                                      <p:tavLst>
                                        <p:tav tm="0">
                                          <p:val>
                                            <p:fltVal val="0"/>
                                          </p:val>
                                        </p:tav>
                                        <p:tav tm="100000">
                                          <p:val>
                                            <p:strVal val="#ppt_w"/>
                                          </p:val>
                                        </p:tav>
                                      </p:tavLst>
                                    </p:anim>
                                    <p:anim calcmode="lin" valueType="num">
                                      <p:cBhvr>
                                        <p:cTn id="13" dur="500" fill="hold"/>
                                        <p:tgtEl>
                                          <p:spTgt spid="45">
                                            <p:txEl>
                                              <p:pRg st="0" end="0"/>
                                            </p:txEl>
                                          </p:spTgt>
                                        </p:tgtEl>
                                        <p:attrNameLst>
                                          <p:attrName>ppt_h</p:attrName>
                                        </p:attrNameLst>
                                      </p:cBhvr>
                                      <p:tavLst>
                                        <p:tav tm="0">
                                          <p:val>
                                            <p:fltVal val="0"/>
                                          </p:val>
                                        </p:tav>
                                        <p:tav tm="100000">
                                          <p:val>
                                            <p:strVal val="#ppt_h"/>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46">
                                            <p:txEl>
                                              <p:pRg st="0" end="0"/>
                                            </p:txEl>
                                          </p:spTgt>
                                        </p:tgtEl>
                                        <p:attrNameLst>
                                          <p:attrName>style.visibility</p:attrName>
                                        </p:attrNameLst>
                                      </p:cBhvr>
                                      <p:to>
                                        <p:strVal val="visible"/>
                                      </p:to>
                                    </p:set>
                                    <p:animEffect transition="in" filter="fade">
                                      <p:cBhvr>
                                        <p:cTn id="16" dur="400"/>
                                        <p:tgtEl>
                                          <p:spTgt spid="46">
                                            <p:txEl>
                                              <p:pRg st="0" end="0"/>
                                            </p:txEl>
                                          </p:spTgt>
                                        </p:tgtEl>
                                      </p:cBhvr>
                                    </p:animEffect>
                                    <p:anim calcmode="lin" valueType="num">
                                      <p:cBhvr>
                                        <p:cTn id="17" dur="400" fill="hold"/>
                                        <p:tgtEl>
                                          <p:spTgt spid="46">
                                            <p:txEl>
                                              <p:pRg st="0" end="0"/>
                                            </p:txEl>
                                          </p:spTgt>
                                        </p:tgtEl>
                                        <p:attrNameLst>
                                          <p:attrName>ppt_x</p:attrName>
                                        </p:attrNameLst>
                                      </p:cBhvr>
                                      <p:tavLst>
                                        <p:tav tm="0">
                                          <p:val>
                                            <p:strVal val="#ppt_x"/>
                                          </p:val>
                                        </p:tav>
                                        <p:tav tm="100000">
                                          <p:val>
                                            <p:strVal val="#ppt_x"/>
                                          </p:val>
                                        </p:tav>
                                      </p:tavLst>
                                    </p:anim>
                                    <p:anim calcmode="lin" valueType="num">
                                      <p:cBhvr>
                                        <p:cTn id="18" dur="400" fill="hold"/>
                                        <p:tgtEl>
                                          <p:spTgt spid="46">
                                            <p:txEl>
                                              <p:pRg st="0" end="0"/>
                                            </p:txEl>
                                          </p:spTgt>
                                        </p:tgtEl>
                                        <p:attrNameLst>
                                          <p:attrName>ppt_y</p:attrName>
                                        </p:attrNameLst>
                                      </p:cBhvr>
                                      <p:tavLst>
                                        <p:tav tm="0">
                                          <p:val>
                                            <p:strVal val="#ppt_y+.1"/>
                                          </p:val>
                                        </p:tav>
                                        <p:tav tm="100000">
                                          <p:val>
                                            <p:strVal val="#ppt_y"/>
                                          </p:val>
                                        </p:tav>
                                      </p:tavLst>
                                    </p:anim>
                                  </p:childTnLst>
                                </p:cTn>
                              </p:par>
                              <p:par>
                                <p:cTn id="19" presetID="23" presetClass="entr" presetSubtype="16" fill="hold" grpId="0" nodeType="withEffect">
                                  <p:stCondLst>
                                    <p:cond delay="200"/>
                                  </p:stCondLst>
                                  <p:childTnLst>
                                    <p:set>
                                      <p:cBhvr>
                                        <p:cTn id="20" dur="1" fill="hold">
                                          <p:stCondLst>
                                            <p:cond delay="0"/>
                                          </p:stCondLst>
                                        </p:cTn>
                                        <p:tgtEl>
                                          <p:spTgt spid="47">
                                            <p:txEl>
                                              <p:pRg st="0" end="0"/>
                                            </p:txEl>
                                          </p:spTgt>
                                        </p:tgtEl>
                                        <p:attrNameLst>
                                          <p:attrName>style.visibility</p:attrName>
                                        </p:attrNameLst>
                                      </p:cBhvr>
                                      <p:to>
                                        <p:strVal val="visible"/>
                                      </p:to>
                                    </p:set>
                                    <p:anim calcmode="lin" valueType="num">
                                      <p:cBhvr>
                                        <p:cTn id="21" dur="500" fill="hold"/>
                                        <p:tgtEl>
                                          <p:spTgt spid="47">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47">
                                            <p:txEl>
                                              <p:pRg st="0" end="0"/>
                                            </p:txEl>
                                          </p:spTgt>
                                        </p:tgtEl>
                                        <p:attrNameLst>
                                          <p:attrName>ppt_h</p:attrName>
                                        </p:attrNameLst>
                                      </p:cBhvr>
                                      <p:tavLst>
                                        <p:tav tm="0">
                                          <p:val>
                                            <p:fltVal val="0"/>
                                          </p:val>
                                        </p:tav>
                                        <p:tav tm="100000">
                                          <p:val>
                                            <p:strVal val="#ppt_h"/>
                                          </p:val>
                                        </p:tav>
                                      </p:tavLst>
                                    </p:anim>
                                  </p:childTnLst>
                                </p:cTn>
                              </p:par>
                              <p:par>
                                <p:cTn id="23" presetID="42" presetClass="entr" presetSubtype="0" fill="hold" grpId="0" nodeType="withEffect">
                                  <p:stCondLst>
                                    <p:cond delay="200"/>
                                  </p:stCondLst>
                                  <p:childTnLst>
                                    <p:set>
                                      <p:cBhvr>
                                        <p:cTn id="24" dur="1" fill="hold">
                                          <p:stCondLst>
                                            <p:cond delay="0"/>
                                          </p:stCondLst>
                                        </p:cTn>
                                        <p:tgtEl>
                                          <p:spTgt spid="48">
                                            <p:txEl>
                                              <p:pRg st="0" end="0"/>
                                            </p:txEl>
                                          </p:spTgt>
                                        </p:tgtEl>
                                        <p:attrNameLst>
                                          <p:attrName>style.visibility</p:attrName>
                                        </p:attrNameLst>
                                      </p:cBhvr>
                                      <p:to>
                                        <p:strVal val="visible"/>
                                      </p:to>
                                    </p:set>
                                    <p:animEffect transition="in" filter="fade">
                                      <p:cBhvr>
                                        <p:cTn id="25" dur="400"/>
                                        <p:tgtEl>
                                          <p:spTgt spid="48">
                                            <p:txEl>
                                              <p:pRg st="0" end="0"/>
                                            </p:txEl>
                                          </p:spTgt>
                                        </p:tgtEl>
                                      </p:cBhvr>
                                    </p:animEffect>
                                    <p:anim calcmode="lin" valueType="num">
                                      <p:cBhvr>
                                        <p:cTn id="26" dur="400" fill="hold"/>
                                        <p:tgtEl>
                                          <p:spTgt spid="48">
                                            <p:txEl>
                                              <p:pRg st="0" end="0"/>
                                            </p:txEl>
                                          </p:spTgt>
                                        </p:tgtEl>
                                        <p:attrNameLst>
                                          <p:attrName>ppt_x</p:attrName>
                                        </p:attrNameLst>
                                      </p:cBhvr>
                                      <p:tavLst>
                                        <p:tav tm="0">
                                          <p:val>
                                            <p:strVal val="#ppt_x"/>
                                          </p:val>
                                        </p:tav>
                                        <p:tav tm="100000">
                                          <p:val>
                                            <p:strVal val="#ppt_x"/>
                                          </p:val>
                                        </p:tav>
                                      </p:tavLst>
                                    </p:anim>
                                    <p:anim calcmode="lin" valueType="num">
                                      <p:cBhvr>
                                        <p:cTn id="27" dur="400" fill="hold"/>
                                        <p:tgtEl>
                                          <p:spTgt spid="48">
                                            <p:txEl>
                                              <p:pRg st="0" end="0"/>
                                            </p:txEl>
                                          </p:spTgt>
                                        </p:tgtEl>
                                        <p:attrNameLst>
                                          <p:attrName>ppt_y</p:attrName>
                                        </p:attrNameLst>
                                      </p:cBhvr>
                                      <p:tavLst>
                                        <p:tav tm="0">
                                          <p:val>
                                            <p:strVal val="#ppt_y+.1"/>
                                          </p:val>
                                        </p:tav>
                                        <p:tav tm="100000">
                                          <p:val>
                                            <p:strVal val="#ppt_y"/>
                                          </p:val>
                                        </p:tav>
                                      </p:tavLst>
                                    </p:anim>
                                  </p:childTnLst>
                                </p:cTn>
                              </p:par>
                              <p:par>
                                <p:cTn id="28" presetID="23" presetClass="entr" presetSubtype="16" fill="hold" grpId="0" nodeType="withEffect">
                                  <p:stCondLst>
                                    <p:cond delay="200"/>
                                  </p:stCondLst>
                                  <p:childTnLst>
                                    <p:set>
                                      <p:cBhvr>
                                        <p:cTn id="29" dur="1" fill="hold">
                                          <p:stCondLst>
                                            <p:cond delay="0"/>
                                          </p:stCondLst>
                                        </p:cTn>
                                        <p:tgtEl>
                                          <p:spTgt spid="49">
                                            <p:txEl>
                                              <p:pRg st="0" end="0"/>
                                            </p:txEl>
                                          </p:spTgt>
                                        </p:tgtEl>
                                        <p:attrNameLst>
                                          <p:attrName>style.visibility</p:attrName>
                                        </p:attrNameLst>
                                      </p:cBhvr>
                                      <p:to>
                                        <p:strVal val="visible"/>
                                      </p:to>
                                    </p:set>
                                    <p:anim calcmode="lin" valueType="num">
                                      <p:cBhvr>
                                        <p:cTn id="30" dur="500" fill="hold"/>
                                        <p:tgtEl>
                                          <p:spTgt spid="49">
                                            <p:txEl>
                                              <p:pRg st="0" end="0"/>
                                            </p:txEl>
                                          </p:spTgt>
                                        </p:tgtEl>
                                        <p:attrNameLst>
                                          <p:attrName>ppt_w</p:attrName>
                                        </p:attrNameLst>
                                      </p:cBhvr>
                                      <p:tavLst>
                                        <p:tav tm="0">
                                          <p:val>
                                            <p:fltVal val="0"/>
                                          </p:val>
                                        </p:tav>
                                        <p:tav tm="100000">
                                          <p:val>
                                            <p:strVal val="#ppt_w"/>
                                          </p:val>
                                        </p:tav>
                                      </p:tavLst>
                                    </p:anim>
                                    <p:anim calcmode="lin" valueType="num">
                                      <p:cBhvr>
                                        <p:cTn id="31" dur="500" fill="hold"/>
                                        <p:tgtEl>
                                          <p:spTgt spid="49">
                                            <p:txEl>
                                              <p:pRg st="0" end="0"/>
                                            </p:txEl>
                                          </p:spTgt>
                                        </p:tgtEl>
                                        <p:attrNameLst>
                                          <p:attrName>ppt_h</p:attrName>
                                        </p:attrNameLst>
                                      </p:cBhvr>
                                      <p:tavLst>
                                        <p:tav tm="0">
                                          <p:val>
                                            <p:fltVal val="0"/>
                                          </p:val>
                                        </p:tav>
                                        <p:tav tm="100000">
                                          <p:val>
                                            <p:strVal val="#ppt_h"/>
                                          </p:val>
                                        </p:tav>
                                      </p:tavLst>
                                    </p:anim>
                                  </p:childTnLst>
                                </p:cTn>
                              </p:par>
                              <p:par>
                                <p:cTn id="32" presetID="42" presetClass="entr" presetSubtype="0" fill="hold" grpId="0" nodeType="withEffect">
                                  <p:stCondLst>
                                    <p:cond delay="200"/>
                                  </p:stCondLst>
                                  <p:childTnLst>
                                    <p:set>
                                      <p:cBhvr>
                                        <p:cTn id="33" dur="1" fill="hold">
                                          <p:stCondLst>
                                            <p:cond delay="0"/>
                                          </p:stCondLst>
                                        </p:cTn>
                                        <p:tgtEl>
                                          <p:spTgt spid="50">
                                            <p:txEl>
                                              <p:pRg st="0" end="0"/>
                                            </p:txEl>
                                          </p:spTgt>
                                        </p:tgtEl>
                                        <p:attrNameLst>
                                          <p:attrName>style.visibility</p:attrName>
                                        </p:attrNameLst>
                                      </p:cBhvr>
                                      <p:to>
                                        <p:strVal val="visible"/>
                                      </p:to>
                                    </p:set>
                                    <p:animEffect transition="in" filter="fade">
                                      <p:cBhvr>
                                        <p:cTn id="34" dur="400"/>
                                        <p:tgtEl>
                                          <p:spTgt spid="50">
                                            <p:txEl>
                                              <p:pRg st="0" end="0"/>
                                            </p:txEl>
                                          </p:spTgt>
                                        </p:tgtEl>
                                      </p:cBhvr>
                                    </p:animEffect>
                                    <p:anim calcmode="lin" valueType="num">
                                      <p:cBhvr>
                                        <p:cTn id="35" dur="400" fill="hold"/>
                                        <p:tgtEl>
                                          <p:spTgt spid="50">
                                            <p:txEl>
                                              <p:pRg st="0" end="0"/>
                                            </p:txEl>
                                          </p:spTgt>
                                        </p:tgtEl>
                                        <p:attrNameLst>
                                          <p:attrName>ppt_x</p:attrName>
                                        </p:attrNameLst>
                                      </p:cBhvr>
                                      <p:tavLst>
                                        <p:tav tm="0">
                                          <p:val>
                                            <p:strVal val="#ppt_x"/>
                                          </p:val>
                                        </p:tav>
                                        <p:tav tm="100000">
                                          <p:val>
                                            <p:strVal val="#ppt_x"/>
                                          </p:val>
                                        </p:tav>
                                      </p:tavLst>
                                    </p:anim>
                                    <p:anim calcmode="lin" valueType="num">
                                      <p:cBhvr>
                                        <p:cTn id="36" dur="400" fill="hold"/>
                                        <p:tgtEl>
                                          <p:spTgt spid="50">
                                            <p:txEl>
                                              <p:pRg st="0" end="0"/>
                                            </p:txEl>
                                          </p:spTgt>
                                        </p:tgtEl>
                                        <p:attrNameLst>
                                          <p:attrName>ppt_y</p:attrName>
                                        </p:attrNameLst>
                                      </p:cBhvr>
                                      <p:tavLst>
                                        <p:tav tm="0">
                                          <p:val>
                                            <p:strVal val="#ppt_y+.1"/>
                                          </p:val>
                                        </p:tav>
                                        <p:tav tm="100000">
                                          <p:val>
                                            <p:strVal val="#ppt_y"/>
                                          </p:val>
                                        </p:tav>
                                      </p:tavLst>
                                    </p:anim>
                                  </p:childTnLst>
                                </p:cTn>
                              </p:par>
                              <p:par>
                                <p:cTn id="37" presetID="23" presetClass="entr" presetSubtype="16" fill="hold" grpId="0" nodeType="withEffect">
                                  <p:stCondLst>
                                    <p:cond delay="200"/>
                                  </p:stCondLst>
                                  <p:childTnLst>
                                    <p:set>
                                      <p:cBhvr>
                                        <p:cTn id="38" dur="1" fill="hold">
                                          <p:stCondLst>
                                            <p:cond delay="0"/>
                                          </p:stCondLst>
                                        </p:cTn>
                                        <p:tgtEl>
                                          <p:spTgt spid="51">
                                            <p:txEl>
                                              <p:pRg st="0" end="0"/>
                                            </p:txEl>
                                          </p:spTgt>
                                        </p:tgtEl>
                                        <p:attrNameLst>
                                          <p:attrName>style.visibility</p:attrName>
                                        </p:attrNameLst>
                                      </p:cBhvr>
                                      <p:to>
                                        <p:strVal val="visible"/>
                                      </p:to>
                                    </p:set>
                                    <p:anim calcmode="lin" valueType="num">
                                      <p:cBhvr>
                                        <p:cTn id="39"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40" dur="500" fill="hold"/>
                                        <p:tgtEl>
                                          <p:spTgt spid="51">
                                            <p:txEl>
                                              <p:pRg st="0" end="0"/>
                                            </p:txEl>
                                          </p:spTgt>
                                        </p:tgtEl>
                                        <p:attrNameLst>
                                          <p:attrName>ppt_h</p:attrName>
                                        </p:attrNameLst>
                                      </p:cBhvr>
                                      <p:tavLst>
                                        <p:tav tm="0">
                                          <p:val>
                                            <p:fltVal val="0"/>
                                          </p:val>
                                        </p:tav>
                                        <p:tav tm="100000">
                                          <p:val>
                                            <p:strVal val="#ppt_h"/>
                                          </p:val>
                                        </p:tav>
                                      </p:tavLst>
                                    </p:anim>
                                  </p:childTnLst>
                                </p:cTn>
                              </p:par>
                            </p:childTnLst>
                          </p:cTn>
                        </p:par>
                        <p:par>
                          <p:cTn id="41" fill="hold">
                            <p:stCondLst>
                              <p:cond delay="7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500"/>
                                        <p:tgtEl>
                                          <p:spTgt spid="41"/>
                                        </p:tgtEl>
                                      </p:cBhvr>
                                    </p:animEffect>
                                  </p:childTnLst>
                                </p:cTn>
                              </p:par>
                            </p:childTnLst>
                          </p:cTn>
                        </p:par>
                        <p:par>
                          <p:cTn id="45" fill="hold">
                            <p:stCondLst>
                              <p:cond delay="1200"/>
                            </p:stCondLst>
                            <p:childTnLst>
                              <p:par>
                                <p:cTn id="46" presetID="10" presetClass="entr" presetSubtype="0"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1700"/>
                            </p:stCondLst>
                            <p:childTnLst>
                              <p:par>
                                <p:cTn id="50" presetID="10" presetClass="entr" presetSubtype="0" fill="hold"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par>
                          <p:cTn id="53" fill="hold">
                            <p:stCondLst>
                              <p:cond delay="22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2700"/>
                            </p:stCondLst>
                            <p:childTnLst>
                              <p:par>
                                <p:cTn id="58" presetID="9" presetClass="entr" presetSubtype="16" fill="hold" grpId="0" nodeType="afterEffect">
                                  <p:stCondLst>
                                    <p:cond delay="100"/>
                                  </p:stCondLst>
                                  <p:iterate>
                                    <p:tmAbs val="0"/>
                                  </p:iterate>
                                  <p:childTnLst>
                                    <p:set>
                                      <p:cBhvr>
                                        <p:cTn id="59" fill="hold"/>
                                        <p:tgtEl>
                                          <p:spTgt spid="55"/>
                                        </p:tgtEl>
                                        <p:attrNameLst>
                                          <p:attrName>style.visibility</p:attrName>
                                        </p:attrNameLst>
                                      </p:cBhvr>
                                      <p:to>
                                        <p:strVal val="visible"/>
                                      </p:to>
                                    </p:set>
                                    <p:animEffect transition="in" filter="dissolve(in)">
                                      <p:cBhvr>
                                        <p:cTn id="60" dur="750"/>
                                        <p:tgtEl>
                                          <p:spTgt spid="55"/>
                                        </p:tgtEl>
                                      </p:cBhvr>
                                    </p:animEffect>
                                  </p:childTnLst>
                                </p:cTn>
                              </p:par>
                            </p:childTnLst>
                          </p:cTn>
                        </p:par>
                        <p:par>
                          <p:cTn id="61" fill="hold">
                            <p:stCondLst>
                              <p:cond delay="3550"/>
                            </p:stCondLst>
                            <p:childTnLst>
                              <p:par>
                                <p:cTn id="62" presetID="9" presetClass="entr" presetSubtype="16" fill="hold" grpId="0" nodeType="afterEffect">
                                  <p:stCondLst>
                                    <p:cond delay="100"/>
                                  </p:stCondLst>
                                  <p:iterate>
                                    <p:tmAbs val="0"/>
                                  </p:iterate>
                                  <p:childTnLst>
                                    <p:set>
                                      <p:cBhvr>
                                        <p:cTn id="63" fill="hold"/>
                                        <p:tgtEl>
                                          <p:spTgt spid="54"/>
                                        </p:tgtEl>
                                        <p:attrNameLst>
                                          <p:attrName>style.visibility</p:attrName>
                                        </p:attrNameLst>
                                      </p:cBhvr>
                                      <p:to>
                                        <p:strVal val="visible"/>
                                      </p:to>
                                    </p:set>
                                    <p:animEffect transition="in" filter="dissolve(in)">
                                      <p:cBhvr>
                                        <p:cTn id="64" dur="750"/>
                                        <p:tgtEl>
                                          <p:spTgt spid="54"/>
                                        </p:tgtEl>
                                      </p:cBhvr>
                                    </p:animEffect>
                                  </p:childTnLst>
                                </p:cTn>
                              </p:par>
                            </p:childTnLst>
                          </p:cTn>
                        </p:par>
                        <p:par>
                          <p:cTn id="65" fill="hold">
                            <p:stCondLst>
                              <p:cond delay="4400"/>
                            </p:stCondLst>
                            <p:childTnLst>
                              <p:par>
                                <p:cTn id="66" presetID="9" presetClass="entr" presetSubtype="16" fill="hold" grpId="0" nodeType="afterEffect">
                                  <p:stCondLst>
                                    <p:cond delay="100"/>
                                  </p:stCondLst>
                                  <p:iterate>
                                    <p:tmAbs val="0"/>
                                  </p:iterate>
                                  <p:childTnLst>
                                    <p:set>
                                      <p:cBhvr>
                                        <p:cTn id="67" fill="hold"/>
                                        <p:tgtEl>
                                          <p:spTgt spid="52"/>
                                        </p:tgtEl>
                                        <p:attrNameLst>
                                          <p:attrName>style.visibility</p:attrName>
                                        </p:attrNameLst>
                                      </p:cBhvr>
                                      <p:to>
                                        <p:strVal val="visible"/>
                                      </p:to>
                                    </p:set>
                                    <p:animEffect transition="in" filter="dissolve(in)">
                                      <p:cBhvr>
                                        <p:cTn id="68" dur="750"/>
                                        <p:tgtEl>
                                          <p:spTgt spid="52"/>
                                        </p:tgtEl>
                                      </p:cBhvr>
                                    </p:animEffect>
                                  </p:childTnLst>
                                </p:cTn>
                              </p:par>
                            </p:childTnLst>
                          </p:cTn>
                        </p:par>
                        <p:par>
                          <p:cTn id="69" fill="hold">
                            <p:stCondLst>
                              <p:cond delay="5250"/>
                            </p:stCondLst>
                            <p:childTnLst>
                              <p:par>
                                <p:cTn id="70" presetID="9" presetClass="entr" presetSubtype="16" fill="hold" grpId="0" nodeType="afterEffect">
                                  <p:stCondLst>
                                    <p:cond delay="100"/>
                                  </p:stCondLst>
                                  <p:iterate>
                                    <p:tmAbs val="0"/>
                                  </p:iterate>
                                  <p:childTnLst>
                                    <p:set>
                                      <p:cBhvr>
                                        <p:cTn id="71" fill="hold"/>
                                        <p:tgtEl>
                                          <p:spTgt spid="53"/>
                                        </p:tgtEl>
                                        <p:attrNameLst>
                                          <p:attrName>style.visibility</p:attrName>
                                        </p:attrNameLst>
                                      </p:cBhvr>
                                      <p:to>
                                        <p:strVal val="visible"/>
                                      </p:to>
                                    </p:set>
                                    <p:animEffect transition="in" filter="dissolve(in)">
                                      <p:cBhvr>
                                        <p:cTn id="72" dur="750"/>
                                        <p:tgtEl>
                                          <p:spTgt spid="53"/>
                                        </p:tgtEl>
                                      </p:cBhvr>
                                    </p:animEffect>
                                  </p:childTnLst>
                                </p:cTn>
                              </p:par>
                            </p:childTnLst>
                          </p:cTn>
                        </p:par>
                        <p:par>
                          <p:cTn id="73" fill="hold">
                            <p:stCondLst>
                              <p:cond delay="6100"/>
                            </p:stCondLst>
                            <p:childTnLst>
                              <p:par>
                                <p:cTn id="74" presetID="53" presetClass="entr" presetSubtype="16" fill="hold" grpId="0" nodeType="afterEffect">
                                  <p:stCondLst>
                                    <p:cond delay="0"/>
                                  </p:stCondLst>
                                  <p:childTnLst>
                                    <p:set>
                                      <p:cBhvr>
                                        <p:cTn id="75" dur="1" fill="hold">
                                          <p:stCondLst>
                                            <p:cond delay="0"/>
                                          </p:stCondLst>
                                        </p:cTn>
                                        <p:tgtEl>
                                          <p:spTgt spid="56">
                                            <p:txEl>
                                              <p:pRg st="0" end="0"/>
                                            </p:txEl>
                                          </p:spTgt>
                                        </p:tgtEl>
                                        <p:attrNameLst>
                                          <p:attrName>style.visibility</p:attrName>
                                        </p:attrNameLst>
                                      </p:cBhvr>
                                      <p:to>
                                        <p:strVal val="visible"/>
                                      </p:to>
                                    </p:set>
                                    <p:anim calcmode="lin" valueType="num">
                                      <p:cBhvr>
                                        <p:cTn id="76"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56">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56">
                                            <p:txEl>
                                              <p:pRg st="0" end="0"/>
                                            </p:txEl>
                                          </p:spTgt>
                                        </p:tgtEl>
                                      </p:cBhvr>
                                    </p:animEffect>
                                  </p:childTnLst>
                                </p:cTn>
                              </p:par>
                            </p:childTnLst>
                          </p:cTn>
                        </p:par>
                        <p:par>
                          <p:cTn id="79" fill="hold">
                            <p:stCondLst>
                              <p:cond delay="6600"/>
                            </p:stCondLst>
                            <p:childTnLst>
                              <p:par>
                                <p:cTn id="80" presetID="53" presetClass="entr" presetSubtype="16" fill="hold" grpId="0" nodeType="afterEffect">
                                  <p:stCondLst>
                                    <p:cond delay="0"/>
                                  </p:stCondLst>
                                  <p:childTnLst>
                                    <p:set>
                                      <p:cBhvr>
                                        <p:cTn id="81" dur="1" fill="hold">
                                          <p:stCondLst>
                                            <p:cond delay="0"/>
                                          </p:stCondLst>
                                        </p:cTn>
                                        <p:tgtEl>
                                          <p:spTgt spid="57">
                                            <p:txEl>
                                              <p:pRg st="0" end="0"/>
                                            </p:txEl>
                                          </p:spTgt>
                                        </p:tgtEl>
                                        <p:attrNameLst>
                                          <p:attrName>style.visibility</p:attrName>
                                        </p:attrNameLst>
                                      </p:cBhvr>
                                      <p:to>
                                        <p:strVal val="visible"/>
                                      </p:to>
                                    </p:set>
                                    <p:anim calcmode="lin" valueType="num">
                                      <p:cBhvr>
                                        <p:cTn id="82"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83"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84" dur="500"/>
                                        <p:tgtEl>
                                          <p:spTgt spid="57">
                                            <p:txEl>
                                              <p:pRg st="0" end="0"/>
                                            </p:txEl>
                                          </p:spTgt>
                                        </p:tgtEl>
                                      </p:cBhvr>
                                    </p:animEffect>
                                  </p:childTnLst>
                                </p:cTn>
                              </p:par>
                            </p:childTnLst>
                          </p:cTn>
                        </p:par>
                        <p:par>
                          <p:cTn id="85" fill="hold">
                            <p:stCondLst>
                              <p:cond delay="7100"/>
                            </p:stCondLst>
                            <p:childTnLst>
                              <p:par>
                                <p:cTn id="86" presetID="53" presetClass="entr" presetSubtype="16" fill="hold" grpId="0" nodeType="afterEffect">
                                  <p:stCondLst>
                                    <p:cond delay="0"/>
                                  </p:stCondLst>
                                  <p:childTnLst>
                                    <p:set>
                                      <p:cBhvr>
                                        <p:cTn id="87" dur="1" fill="hold">
                                          <p:stCondLst>
                                            <p:cond delay="0"/>
                                          </p:stCondLst>
                                        </p:cTn>
                                        <p:tgtEl>
                                          <p:spTgt spid="58">
                                            <p:txEl>
                                              <p:pRg st="0" end="0"/>
                                            </p:txEl>
                                          </p:spTgt>
                                        </p:tgtEl>
                                        <p:attrNameLst>
                                          <p:attrName>style.visibility</p:attrName>
                                        </p:attrNameLst>
                                      </p:cBhvr>
                                      <p:to>
                                        <p:strVal val="visible"/>
                                      </p:to>
                                    </p:set>
                                    <p:anim calcmode="lin" valueType="num">
                                      <p:cBhvr>
                                        <p:cTn id="88"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89" dur="500" fill="hold"/>
                                        <p:tgtEl>
                                          <p:spTgt spid="58">
                                            <p:txEl>
                                              <p:pRg st="0" end="0"/>
                                            </p:txEl>
                                          </p:spTgt>
                                        </p:tgtEl>
                                        <p:attrNameLst>
                                          <p:attrName>ppt_h</p:attrName>
                                        </p:attrNameLst>
                                      </p:cBhvr>
                                      <p:tavLst>
                                        <p:tav tm="0">
                                          <p:val>
                                            <p:fltVal val="0"/>
                                          </p:val>
                                        </p:tav>
                                        <p:tav tm="100000">
                                          <p:val>
                                            <p:strVal val="#ppt_h"/>
                                          </p:val>
                                        </p:tav>
                                      </p:tavLst>
                                    </p:anim>
                                    <p:animEffect transition="in" filter="fade">
                                      <p:cBhvr>
                                        <p:cTn id="90" dur="500"/>
                                        <p:tgtEl>
                                          <p:spTgt spid="58">
                                            <p:txEl>
                                              <p:pRg st="0" end="0"/>
                                            </p:txEl>
                                          </p:spTgt>
                                        </p:tgtEl>
                                      </p:cBhvr>
                                    </p:animEffect>
                                  </p:childTnLst>
                                </p:cTn>
                              </p:par>
                            </p:childTnLst>
                          </p:cTn>
                        </p:par>
                        <p:par>
                          <p:cTn id="91" fill="hold">
                            <p:stCondLst>
                              <p:cond delay="7600"/>
                            </p:stCondLst>
                            <p:childTnLst>
                              <p:par>
                                <p:cTn id="92" presetID="53" presetClass="entr" presetSubtype="16" fill="hold" grpId="0" nodeType="afterEffect">
                                  <p:stCondLst>
                                    <p:cond delay="0"/>
                                  </p:stCondLst>
                                  <p:childTnLst>
                                    <p:set>
                                      <p:cBhvr>
                                        <p:cTn id="93" dur="1" fill="hold">
                                          <p:stCondLst>
                                            <p:cond delay="0"/>
                                          </p:stCondLst>
                                        </p:cTn>
                                        <p:tgtEl>
                                          <p:spTgt spid="59">
                                            <p:txEl>
                                              <p:pRg st="0" end="0"/>
                                            </p:txEl>
                                          </p:spTgt>
                                        </p:tgtEl>
                                        <p:attrNameLst>
                                          <p:attrName>style.visibility</p:attrName>
                                        </p:attrNameLst>
                                      </p:cBhvr>
                                      <p:to>
                                        <p:strVal val="visible"/>
                                      </p:to>
                                    </p:set>
                                    <p:anim calcmode="lin" valueType="num">
                                      <p:cBhvr>
                                        <p:cTn id="94"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96"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uild="p">
        <p:tmplLst>
          <p:tmpl lvl="1">
            <p:tnLst>
              <p:par>
                <p:cTn presetID="42" presetClass="entr" presetSubtype="0" fill="hold" nodeType="withEffect">
                  <p:stCondLst>
                    <p:cond delay="200"/>
                  </p:stCondLst>
                  <p:childTnLst>
                    <p:set>
                      <p:cBhvr>
                        <p:cTn dur="1" fill="hold">
                          <p:stCondLst>
                            <p:cond delay="0"/>
                          </p:stCondLst>
                        </p:cTn>
                        <p:tgtEl>
                          <p:spTgt spid="44"/>
                        </p:tgtEl>
                        <p:attrNameLst>
                          <p:attrName>style.visibility</p:attrName>
                        </p:attrNameLst>
                      </p:cBhvr>
                      <p:to>
                        <p:strVal val="visible"/>
                      </p:to>
                    </p:set>
                    <p:animEffect transition="in" filter="fade">
                      <p:cBhvr>
                        <p:cTn dur="400"/>
                        <p:tgtEl>
                          <p:spTgt spid="44"/>
                        </p:tgtEl>
                      </p:cBhvr>
                    </p:animEffect>
                    <p:anim calcmode="lin" valueType="num">
                      <p:cBhvr>
                        <p:cTn dur="400" fill="hold"/>
                        <p:tgtEl>
                          <p:spTgt spid="44"/>
                        </p:tgtEl>
                        <p:attrNameLst>
                          <p:attrName>ppt_x</p:attrName>
                        </p:attrNameLst>
                      </p:cBhvr>
                      <p:tavLst>
                        <p:tav tm="0">
                          <p:val>
                            <p:strVal val="#ppt_x"/>
                          </p:val>
                        </p:tav>
                        <p:tav tm="100000">
                          <p:val>
                            <p:strVal val="#ppt_x"/>
                          </p:val>
                        </p:tav>
                      </p:tavLst>
                    </p:anim>
                    <p:anim calcmode="lin" valueType="num">
                      <p:cBhvr>
                        <p:cTn dur="400" fill="hold"/>
                        <p:tgtEl>
                          <p:spTgt spid="44"/>
                        </p:tgtEl>
                        <p:attrNameLst>
                          <p:attrName>ppt_y</p:attrName>
                        </p:attrNameLst>
                      </p:cBhvr>
                      <p:tavLst>
                        <p:tav tm="0">
                          <p:val>
                            <p:strVal val="#ppt_y+.1"/>
                          </p:val>
                        </p:tav>
                        <p:tav tm="100000">
                          <p:val>
                            <p:strVal val="#ppt_y"/>
                          </p:val>
                        </p:tav>
                      </p:tavLst>
                    </p:anim>
                  </p:childTnLst>
                </p:cTn>
              </p:par>
            </p:tnLst>
          </p:tmpl>
        </p:tmplLst>
      </p:bldP>
      <p:bldP spid="45" grpId="0" build="p">
        <p:tmplLst>
          <p:tmpl lvl="1">
            <p:tnLst>
              <p:par>
                <p:cTn presetID="23" presetClass="entr" presetSubtype="16" fill="hold" nodeType="withEffect">
                  <p:stCondLst>
                    <p:cond delay="200"/>
                  </p:stCondLst>
                  <p:childTnLst>
                    <p:set>
                      <p:cBhvr>
                        <p:cTn dur="1" fill="hold">
                          <p:stCondLst>
                            <p:cond delay="0"/>
                          </p:stCondLst>
                        </p:cTn>
                        <p:tgtEl>
                          <p:spTgt spid="45"/>
                        </p:tgtEl>
                        <p:attrNameLst>
                          <p:attrName>style.visibility</p:attrName>
                        </p:attrNameLst>
                      </p:cBhvr>
                      <p:to>
                        <p:strVal val="visible"/>
                      </p:to>
                    </p:set>
                    <p:anim calcmode="lin" valueType="num">
                      <p:cBhvr>
                        <p:cTn dur="500" fill="hold"/>
                        <p:tgtEl>
                          <p:spTgt spid="45"/>
                        </p:tgtEl>
                        <p:attrNameLst>
                          <p:attrName>ppt_w</p:attrName>
                        </p:attrNameLst>
                      </p:cBhvr>
                      <p:tavLst>
                        <p:tav tm="0">
                          <p:val>
                            <p:fltVal val="0"/>
                          </p:val>
                        </p:tav>
                        <p:tav tm="100000">
                          <p:val>
                            <p:strVal val="#ppt_w"/>
                          </p:val>
                        </p:tav>
                      </p:tavLst>
                    </p:anim>
                    <p:anim calcmode="lin" valueType="num">
                      <p:cBhvr>
                        <p:cTn dur="500" fill="hold"/>
                        <p:tgtEl>
                          <p:spTgt spid="45"/>
                        </p:tgtEl>
                        <p:attrNameLst>
                          <p:attrName>ppt_h</p:attrName>
                        </p:attrNameLst>
                      </p:cBhvr>
                      <p:tavLst>
                        <p:tav tm="0">
                          <p:val>
                            <p:fltVal val="0"/>
                          </p:val>
                        </p:tav>
                        <p:tav tm="100000">
                          <p:val>
                            <p:strVal val="#ppt_h"/>
                          </p:val>
                        </p:tav>
                      </p:tavLst>
                    </p:anim>
                  </p:childTnLst>
                </p:cTn>
              </p:par>
            </p:tnLst>
          </p:tmpl>
        </p:tmplLst>
      </p:bldP>
      <p:bldP spid="46" grpId="0" build="p">
        <p:tmplLst>
          <p:tmpl lvl="1">
            <p:tnLst>
              <p:par>
                <p:cTn presetID="42" presetClass="entr" presetSubtype="0" fill="hold" nodeType="withEffect">
                  <p:stCondLst>
                    <p:cond delay="200"/>
                  </p:stCondLst>
                  <p:childTnLst>
                    <p:set>
                      <p:cBhvr>
                        <p:cTn dur="1" fill="hold">
                          <p:stCondLst>
                            <p:cond delay="0"/>
                          </p:stCondLst>
                        </p:cTn>
                        <p:tgtEl>
                          <p:spTgt spid="46"/>
                        </p:tgtEl>
                        <p:attrNameLst>
                          <p:attrName>style.visibility</p:attrName>
                        </p:attrNameLst>
                      </p:cBhvr>
                      <p:to>
                        <p:strVal val="visible"/>
                      </p:to>
                    </p:set>
                    <p:animEffect transition="in" filter="fade">
                      <p:cBhvr>
                        <p:cTn dur="400"/>
                        <p:tgtEl>
                          <p:spTgt spid="46"/>
                        </p:tgtEl>
                      </p:cBhvr>
                    </p:animEffect>
                    <p:anim calcmode="lin" valueType="num">
                      <p:cBhvr>
                        <p:cTn dur="400" fill="hold"/>
                        <p:tgtEl>
                          <p:spTgt spid="46"/>
                        </p:tgtEl>
                        <p:attrNameLst>
                          <p:attrName>ppt_x</p:attrName>
                        </p:attrNameLst>
                      </p:cBhvr>
                      <p:tavLst>
                        <p:tav tm="0">
                          <p:val>
                            <p:strVal val="#ppt_x"/>
                          </p:val>
                        </p:tav>
                        <p:tav tm="100000">
                          <p:val>
                            <p:strVal val="#ppt_x"/>
                          </p:val>
                        </p:tav>
                      </p:tavLst>
                    </p:anim>
                    <p:anim calcmode="lin" valueType="num">
                      <p:cBhvr>
                        <p:cTn dur="400" fill="hold"/>
                        <p:tgtEl>
                          <p:spTgt spid="46"/>
                        </p:tgtEl>
                        <p:attrNameLst>
                          <p:attrName>ppt_y</p:attrName>
                        </p:attrNameLst>
                      </p:cBhvr>
                      <p:tavLst>
                        <p:tav tm="0">
                          <p:val>
                            <p:strVal val="#ppt_y+.1"/>
                          </p:val>
                        </p:tav>
                        <p:tav tm="100000">
                          <p:val>
                            <p:strVal val="#ppt_y"/>
                          </p:val>
                        </p:tav>
                      </p:tavLst>
                    </p:anim>
                  </p:childTnLst>
                </p:cTn>
              </p:par>
            </p:tnLst>
          </p:tmpl>
        </p:tmplLst>
      </p:bldP>
      <p:bldP spid="47" grpId="0" build="p">
        <p:tmplLst>
          <p:tmpl lvl="1">
            <p:tnLst>
              <p:par>
                <p:cTn presetID="23" presetClass="entr" presetSubtype="16" fill="hold" nodeType="withEffect">
                  <p:stCondLst>
                    <p:cond delay="200"/>
                  </p:stCondLst>
                  <p:childTnLst>
                    <p:set>
                      <p:cBhvr>
                        <p:cTn dur="1" fill="hold">
                          <p:stCondLst>
                            <p:cond delay="0"/>
                          </p:stCondLst>
                        </p:cTn>
                        <p:tgtEl>
                          <p:spTgt spid="47"/>
                        </p:tgtEl>
                        <p:attrNameLst>
                          <p:attrName>style.visibility</p:attrName>
                        </p:attrNameLst>
                      </p:cBhvr>
                      <p:to>
                        <p:strVal val="visible"/>
                      </p:to>
                    </p:set>
                    <p:anim calcmode="lin" valueType="num">
                      <p:cBhvr>
                        <p:cTn dur="500" fill="hold"/>
                        <p:tgtEl>
                          <p:spTgt spid="47"/>
                        </p:tgtEl>
                        <p:attrNameLst>
                          <p:attrName>ppt_w</p:attrName>
                        </p:attrNameLst>
                      </p:cBhvr>
                      <p:tavLst>
                        <p:tav tm="0">
                          <p:val>
                            <p:fltVal val="0"/>
                          </p:val>
                        </p:tav>
                        <p:tav tm="100000">
                          <p:val>
                            <p:strVal val="#ppt_w"/>
                          </p:val>
                        </p:tav>
                      </p:tavLst>
                    </p:anim>
                    <p:anim calcmode="lin" valueType="num">
                      <p:cBhvr>
                        <p:cTn dur="500" fill="hold"/>
                        <p:tgtEl>
                          <p:spTgt spid="47"/>
                        </p:tgtEl>
                        <p:attrNameLst>
                          <p:attrName>ppt_h</p:attrName>
                        </p:attrNameLst>
                      </p:cBhvr>
                      <p:tavLst>
                        <p:tav tm="0">
                          <p:val>
                            <p:fltVal val="0"/>
                          </p:val>
                        </p:tav>
                        <p:tav tm="100000">
                          <p:val>
                            <p:strVal val="#ppt_h"/>
                          </p:val>
                        </p:tav>
                      </p:tavLst>
                    </p:anim>
                  </p:childTnLst>
                </p:cTn>
              </p:par>
            </p:tnLst>
          </p:tmpl>
        </p:tmplLst>
      </p:bldP>
      <p:bldP spid="48" grpId="0" build="p">
        <p:tmplLst>
          <p:tmpl lvl="1">
            <p:tnLst>
              <p:par>
                <p:cTn presetID="42" presetClass="entr" presetSubtype="0" fill="hold" nodeType="withEffect">
                  <p:stCondLst>
                    <p:cond delay="200"/>
                  </p:stCondLst>
                  <p:childTnLst>
                    <p:set>
                      <p:cBhvr>
                        <p:cTn dur="1" fill="hold">
                          <p:stCondLst>
                            <p:cond delay="0"/>
                          </p:stCondLst>
                        </p:cTn>
                        <p:tgtEl>
                          <p:spTgt spid="48"/>
                        </p:tgtEl>
                        <p:attrNameLst>
                          <p:attrName>style.visibility</p:attrName>
                        </p:attrNameLst>
                      </p:cBhvr>
                      <p:to>
                        <p:strVal val="visible"/>
                      </p:to>
                    </p:set>
                    <p:animEffect transition="in" filter="fade">
                      <p:cBhvr>
                        <p:cTn dur="400"/>
                        <p:tgtEl>
                          <p:spTgt spid="48"/>
                        </p:tgtEl>
                      </p:cBhvr>
                    </p:animEffect>
                    <p:anim calcmode="lin" valueType="num">
                      <p:cBhvr>
                        <p:cTn dur="400" fill="hold"/>
                        <p:tgtEl>
                          <p:spTgt spid="48"/>
                        </p:tgtEl>
                        <p:attrNameLst>
                          <p:attrName>ppt_x</p:attrName>
                        </p:attrNameLst>
                      </p:cBhvr>
                      <p:tavLst>
                        <p:tav tm="0">
                          <p:val>
                            <p:strVal val="#ppt_x"/>
                          </p:val>
                        </p:tav>
                        <p:tav tm="100000">
                          <p:val>
                            <p:strVal val="#ppt_x"/>
                          </p:val>
                        </p:tav>
                      </p:tavLst>
                    </p:anim>
                    <p:anim calcmode="lin" valueType="num">
                      <p:cBhvr>
                        <p:cTn dur="400" fill="hold"/>
                        <p:tgtEl>
                          <p:spTgt spid="48"/>
                        </p:tgtEl>
                        <p:attrNameLst>
                          <p:attrName>ppt_y</p:attrName>
                        </p:attrNameLst>
                      </p:cBhvr>
                      <p:tavLst>
                        <p:tav tm="0">
                          <p:val>
                            <p:strVal val="#ppt_y+.1"/>
                          </p:val>
                        </p:tav>
                        <p:tav tm="100000">
                          <p:val>
                            <p:strVal val="#ppt_y"/>
                          </p:val>
                        </p:tav>
                      </p:tavLst>
                    </p:anim>
                  </p:childTnLst>
                </p:cTn>
              </p:par>
            </p:tnLst>
          </p:tmpl>
        </p:tmplLst>
      </p:bldP>
      <p:bldP spid="49" grpId="0" build="p">
        <p:tmplLst>
          <p:tmpl lvl="1">
            <p:tnLst>
              <p:par>
                <p:cTn presetID="23" presetClass="entr" presetSubtype="16" fill="hold" nodeType="withEffect">
                  <p:stCondLst>
                    <p:cond delay="200"/>
                  </p:stCondLst>
                  <p:childTnLst>
                    <p:set>
                      <p:cBhvr>
                        <p:cTn dur="1" fill="hold">
                          <p:stCondLst>
                            <p:cond delay="0"/>
                          </p:stCondLst>
                        </p:cTn>
                        <p:tgtEl>
                          <p:spTgt spid="49"/>
                        </p:tgtEl>
                        <p:attrNameLst>
                          <p:attrName>style.visibility</p:attrName>
                        </p:attrNameLst>
                      </p:cBhvr>
                      <p:to>
                        <p:strVal val="visible"/>
                      </p:to>
                    </p:set>
                    <p:anim calcmode="lin" valueType="num">
                      <p:cBhvr>
                        <p:cTn dur="500" fill="hold"/>
                        <p:tgtEl>
                          <p:spTgt spid="49"/>
                        </p:tgtEl>
                        <p:attrNameLst>
                          <p:attrName>ppt_w</p:attrName>
                        </p:attrNameLst>
                      </p:cBhvr>
                      <p:tavLst>
                        <p:tav tm="0">
                          <p:val>
                            <p:fltVal val="0"/>
                          </p:val>
                        </p:tav>
                        <p:tav tm="100000">
                          <p:val>
                            <p:strVal val="#ppt_w"/>
                          </p:val>
                        </p:tav>
                      </p:tavLst>
                    </p:anim>
                    <p:anim calcmode="lin" valueType="num">
                      <p:cBhvr>
                        <p:cTn dur="500" fill="hold"/>
                        <p:tgtEl>
                          <p:spTgt spid="49"/>
                        </p:tgtEl>
                        <p:attrNameLst>
                          <p:attrName>ppt_h</p:attrName>
                        </p:attrNameLst>
                      </p:cBhvr>
                      <p:tavLst>
                        <p:tav tm="0">
                          <p:val>
                            <p:fltVal val="0"/>
                          </p:val>
                        </p:tav>
                        <p:tav tm="100000">
                          <p:val>
                            <p:strVal val="#ppt_h"/>
                          </p:val>
                        </p:tav>
                      </p:tavLst>
                    </p:anim>
                  </p:childTnLst>
                </p:cTn>
              </p:par>
            </p:tnLst>
          </p:tmpl>
        </p:tmplLst>
      </p:bldP>
      <p:bldP spid="50" grpId="0" build="p">
        <p:tmplLst>
          <p:tmpl lvl="1">
            <p:tnLst>
              <p:par>
                <p:cTn presetID="42" presetClass="entr" presetSubtype="0"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Effect transition="in" filter="fade">
                      <p:cBhvr>
                        <p:cTn dur="400"/>
                        <p:tgtEl>
                          <p:spTgt spid="50"/>
                        </p:tgtEl>
                      </p:cBhvr>
                    </p:animEffect>
                    <p:anim calcmode="lin" valueType="num">
                      <p:cBhvr>
                        <p:cTn dur="400" fill="hold"/>
                        <p:tgtEl>
                          <p:spTgt spid="50"/>
                        </p:tgtEl>
                        <p:attrNameLst>
                          <p:attrName>ppt_x</p:attrName>
                        </p:attrNameLst>
                      </p:cBhvr>
                      <p:tavLst>
                        <p:tav tm="0">
                          <p:val>
                            <p:strVal val="#ppt_x"/>
                          </p:val>
                        </p:tav>
                        <p:tav tm="100000">
                          <p:val>
                            <p:strVal val="#ppt_x"/>
                          </p:val>
                        </p:tav>
                      </p:tavLst>
                    </p:anim>
                    <p:anim calcmode="lin" valueType="num">
                      <p:cBhvr>
                        <p:cTn dur="400" fill="hold"/>
                        <p:tgtEl>
                          <p:spTgt spid="50"/>
                        </p:tgtEl>
                        <p:attrNameLst>
                          <p:attrName>ppt_y</p:attrName>
                        </p:attrNameLst>
                      </p:cBhvr>
                      <p:tavLst>
                        <p:tav tm="0">
                          <p:val>
                            <p:strVal val="#ppt_y+.1"/>
                          </p:val>
                        </p:tav>
                        <p:tav tm="100000">
                          <p:val>
                            <p:strVal val="#ppt_y"/>
                          </p:val>
                        </p:tav>
                      </p:tavLst>
                    </p:anim>
                  </p:childTnLst>
                </p:cTn>
              </p:par>
            </p:tnLst>
          </p:tmpl>
        </p:tmplLst>
      </p:bldP>
      <p:bldP spid="51" grpId="0" build="p">
        <p:tmplLst>
          <p:tmpl lvl="1">
            <p:tnLst>
              <p:par>
                <p:cTn presetID="2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childTnLst>
                </p:cTn>
              </p:par>
            </p:tnLst>
          </p:tmpl>
        </p:tmplLst>
      </p:bldP>
      <p:bldP spid="52" grpId="0" animBg="1" advAuto="0"/>
      <p:bldP spid="53" grpId="0" animBg="1" advAuto="0"/>
      <p:bldP spid="54" grpId="0" animBg="1" advAuto="0"/>
      <p:bldP spid="55" grpId="0" animBg="1" advAuto="0"/>
      <p:bldP spid="56" grpId="0" build="p">
        <p:tmplLst>
          <p:tmpl lvl="1">
            <p:tnLst>
              <p:par>
                <p:cTn presetID="53" presetClass="entr" presetSubtype="16"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animEffect transition="in" filter="fade">
                      <p:cBhvr>
                        <p:cTn dur="500"/>
                        <p:tgtEl>
                          <p:spTgt spid="56"/>
                        </p:tgtEl>
                      </p:cBhvr>
                    </p:animEffect>
                  </p:childTnLst>
                </p:cTn>
              </p:par>
            </p:tnLst>
          </p:tmpl>
        </p:tmplLst>
      </p:bldP>
      <p:bldP spid="57" grpId="0" build="p">
        <p:tmplLst>
          <p:tmpl lvl="1">
            <p:tnLst>
              <p:par>
                <p:cTn presetID="53" presetClass="entr" presetSubtype="16"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53" presetClass="entr" presetSubtype="16"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animEffect transition="in" filter="fade">
                      <p:cBhvr>
                        <p:cTn dur="500"/>
                        <p:tgtEl>
                          <p:spTgt spid="58"/>
                        </p:tgtEl>
                      </p:cBhvr>
                    </p:animEffect>
                  </p:childTnLst>
                </p:cTn>
              </p:par>
            </p:tnLst>
          </p:tmpl>
        </p:tmplLst>
      </p:bldP>
      <p:bldP spid="59" grpId="0" build="p">
        <p:tmplLst>
          <p:tmpl lvl="1">
            <p:tnLst>
              <p:par>
                <p:cTn presetID="53" presetClass="entr" presetSubtype="16"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870645" y="4130433"/>
            <a:ext cx="53530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zh-CN" altLang="en-US" sz="5400" b="1" dirty="0">
                <a:solidFill>
                  <a:schemeClr val="accent4"/>
                </a:solidFill>
                <a:latin typeface="Arial" panose="020B0604020202020204" pitchFamily="34" charset="0"/>
                <a:ea typeface="微软雅黑" panose="020B0503020204020204" pitchFamily="34" charset="-122"/>
                <a:sym typeface="Arial" panose="020B0604020202020204" pitchFamily="34" charset="0"/>
              </a:rPr>
              <a:t>明年工作计划</a:t>
            </a:r>
          </a:p>
        </p:txBody>
      </p:sp>
      <p:sp>
        <p:nvSpPr>
          <p:cNvPr id="5124" name="矩形 10"/>
          <p:cNvSpPr>
            <a:spLocks noChangeArrowheads="1"/>
          </p:cNvSpPr>
          <p:nvPr/>
        </p:nvSpPr>
        <p:spPr bwMode="auto">
          <a:xfrm>
            <a:off x="859785" y="3723745"/>
            <a:ext cx="53747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chemeClr val="accent4"/>
                </a:solidFill>
                <a:latin typeface="Arial" panose="020B0604020202020204" pitchFamily="34" charset="0"/>
                <a:ea typeface="微软雅黑" panose="020B0503020204020204" pitchFamily="34" charset="-122"/>
                <a:sym typeface="Arial" panose="020B0604020202020204" pitchFamily="34" charset="0"/>
              </a:rPr>
              <a:t>The </a:t>
            </a:r>
            <a:r>
              <a:rPr lang="en-US" sz="2400" dirty="0" smtClean="0">
                <a:solidFill>
                  <a:schemeClr val="accent4"/>
                </a:solidFill>
                <a:latin typeface="Arial" panose="020B0604020202020204" pitchFamily="34" charset="0"/>
                <a:ea typeface="微软雅黑" panose="020B0503020204020204" pitchFamily="34" charset="-122"/>
                <a:sym typeface="Arial" panose="020B0604020202020204" pitchFamily="34" charset="0"/>
              </a:rPr>
              <a:t>20XX </a:t>
            </a:r>
            <a:r>
              <a:rPr lang="en-US" sz="2400" dirty="0">
                <a:solidFill>
                  <a:schemeClr val="accent4"/>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2108895" y="1554912"/>
            <a:ext cx="28765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en-US" sz="16600" dirty="0" smtClean="0">
                <a:solidFill>
                  <a:schemeClr val="accent4"/>
                </a:solidFill>
                <a:latin typeface="Impact" panose="020B0806030902050204" pitchFamily="34" charset="0"/>
                <a:ea typeface="微软雅黑" panose="020B0503020204020204" pitchFamily="34" charset="-122"/>
                <a:sym typeface="Arial" panose="020B0604020202020204" pitchFamily="34" charset="0"/>
              </a:rPr>
              <a:t>04</a:t>
            </a:r>
            <a:endParaRPr lang="zh-CN" altLang="en-US" sz="16600" b="1" dirty="0">
              <a:solidFill>
                <a:schemeClr val="accent4"/>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097454653"/>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 by="(-#ppt_w*2)" calcmode="lin" valueType="num">
                                      <p:cBhvr rctx="PPT">
                                        <p:cTn id="17" dur="500" autoRev="1" fill="hold">
                                          <p:stCondLst>
                                            <p:cond delay="0"/>
                                          </p:stCondLst>
                                        </p:cTn>
                                        <p:tgtEl>
                                          <p:spTgt spid="5124"/>
                                        </p:tgtEl>
                                        <p:attrNameLst>
                                          <p:attrName>ppt_w</p:attrName>
                                        </p:attrNameLst>
                                      </p:cBhvr>
                                    </p:anim>
                                    <p:anim by="(#ppt_w*0.50)" calcmode="lin" valueType="num">
                                      <p:cBhvr>
                                        <p:cTn id="18" dur="500" decel="50000" autoRev="1" fill="hold">
                                          <p:stCondLst>
                                            <p:cond delay="0"/>
                                          </p:stCondLst>
                                        </p:cTn>
                                        <p:tgtEl>
                                          <p:spTgt spid="5124"/>
                                        </p:tgtEl>
                                        <p:attrNameLst>
                                          <p:attrName>ppt_x</p:attrName>
                                        </p:attrNameLst>
                                      </p:cBhvr>
                                    </p:anim>
                                    <p:anim from="(-#ppt_h/2)" to="(#ppt_y)" calcmode="lin" valueType="num">
                                      <p:cBhvr>
                                        <p:cTn id="19" dur="1000" fill="hold">
                                          <p:stCondLst>
                                            <p:cond delay="0"/>
                                          </p:stCondLst>
                                        </p:cTn>
                                        <p:tgtEl>
                                          <p:spTgt spid="5124"/>
                                        </p:tgtEl>
                                        <p:attrNameLst>
                                          <p:attrName>ppt_y</p:attrName>
                                        </p:attrNameLst>
                                      </p:cBhvr>
                                    </p:anim>
                                    <p:animRot by="21600000">
                                      <p:cBhvr>
                                        <p:cTn id="20" dur="1000" fill="hold">
                                          <p:stCondLst>
                                            <p:cond delay="0"/>
                                          </p:stCondLst>
                                        </p:cTn>
                                        <p:tgtEl>
                                          <p:spTgt spid="51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5123"/>
                                        </p:tgtEl>
                                        <p:attrNameLst>
                                          <p:attrName>style.visibility</p:attrName>
                                        </p:attrNameLst>
                                      </p:cBhvr>
                                      <p:to>
                                        <p:strVal val="visible"/>
                                      </p:to>
                                    </p:set>
                                    <p:anim by="(-#ppt_w*2)" calcmode="lin" valueType="num">
                                      <p:cBhvr rctx="PPT">
                                        <p:cTn id="25" dur="500" autoRev="1" fill="hold">
                                          <p:stCondLst>
                                            <p:cond delay="0"/>
                                          </p:stCondLst>
                                        </p:cTn>
                                        <p:tgtEl>
                                          <p:spTgt spid="5123"/>
                                        </p:tgtEl>
                                        <p:attrNameLst>
                                          <p:attrName>ppt_w</p:attrName>
                                        </p:attrNameLst>
                                      </p:cBhvr>
                                    </p:anim>
                                    <p:anim by="(#ppt_w*0.50)" calcmode="lin" valueType="num">
                                      <p:cBhvr>
                                        <p:cTn id="26" dur="500" decel="50000" autoRev="1" fill="hold">
                                          <p:stCondLst>
                                            <p:cond delay="0"/>
                                          </p:stCondLst>
                                        </p:cTn>
                                        <p:tgtEl>
                                          <p:spTgt spid="5123"/>
                                        </p:tgtEl>
                                        <p:attrNameLst>
                                          <p:attrName>ppt_x</p:attrName>
                                        </p:attrNameLst>
                                      </p:cBhvr>
                                    </p:anim>
                                    <p:anim from="(-#ppt_h/2)" to="(#ppt_y)" calcmode="lin" valueType="num">
                                      <p:cBhvr>
                                        <p:cTn id="27" dur="1000" fill="hold">
                                          <p:stCondLst>
                                            <p:cond delay="0"/>
                                          </p:stCondLst>
                                        </p:cTn>
                                        <p:tgtEl>
                                          <p:spTgt spid="5123"/>
                                        </p:tgtEl>
                                        <p:attrNameLst>
                                          <p:attrName>ppt_y</p:attrName>
                                        </p:attrNameLst>
                                      </p:cBhvr>
                                    </p:anim>
                                    <p:animRot by="21600000">
                                      <p:cBhvr>
                                        <p:cTn id="28" dur="1000" fill="hold">
                                          <p:stCondLst>
                                            <p:cond delay="0"/>
                                          </p:stCondLst>
                                        </p:cTn>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flipH="1">
            <a:off x="5166172" y="4675839"/>
            <a:ext cx="1613003" cy="1227831"/>
            <a:chOff x="4250639" y="3537480"/>
            <a:chExt cx="1529450" cy="1164230"/>
          </a:xfrm>
        </p:grpSpPr>
        <p:sp>
          <p:nvSpPr>
            <p:cNvPr id="22" name="Freeform 21"/>
            <p:cNvSpPr>
              <a:spLocks/>
            </p:cNvSpPr>
            <p:nvPr/>
          </p:nvSpPr>
          <p:spPr bwMode="auto">
            <a:xfrm>
              <a:off x="4250639" y="3537480"/>
              <a:ext cx="1529450" cy="1164230"/>
            </a:xfrm>
            <a:custGeom>
              <a:avLst/>
              <a:gdLst>
                <a:gd name="T0" fmla="*/ 192 w 813"/>
                <a:gd name="T1" fmla="*/ 556 h 619"/>
                <a:gd name="T2" fmla="*/ 637 w 813"/>
                <a:gd name="T3" fmla="*/ 535 h 619"/>
                <a:gd name="T4" fmla="*/ 637 w 813"/>
                <a:gd name="T5" fmla="*/ 535 h 619"/>
                <a:gd name="T6" fmla="*/ 783 w 813"/>
                <a:gd name="T7" fmla="*/ 348 h 619"/>
                <a:gd name="T8" fmla="*/ 575 w 813"/>
                <a:gd name="T9" fmla="*/ 31 h 619"/>
                <a:gd name="T10" fmla="*/ 258 w 813"/>
                <a:gd name="T11" fmla="*/ 238 h 619"/>
                <a:gd name="T12" fmla="*/ 342 w 813"/>
                <a:gd name="T13" fmla="*/ 494 h 619"/>
                <a:gd name="T14" fmla="*/ 220 w 813"/>
                <a:gd name="T15" fmla="*/ 472 h 619"/>
                <a:gd name="T16" fmla="*/ 241 w 813"/>
                <a:gd name="T17" fmla="*/ 408 h 619"/>
                <a:gd name="T18" fmla="*/ 0 w 813"/>
                <a:gd name="T19" fmla="*/ 379 h 619"/>
                <a:gd name="T20" fmla="*/ 171 w 813"/>
                <a:gd name="T21" fmla="*/ 619 h 619"/>
                <a:gd name="T22" fmla="*/ 192 w 813"/>
                <a:gd name="T23" fmla="*/ 556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3" h="619">
                  <a:moveTo>
                    <a:pt x="192" y="556"/>
                  </a:moveTo>
                  <a:cubicBezTo>
                    <a:pt x="319" y="598"/>
                    <a:pt x="511" y="596"/>
                    <a:pt x="637" y="535"/>
                  </a:cubicBezTo>
                  <a:cubicBezTo>
                    <a:pt x="637" y="535"/>
                    <a:pt x="638" y="536"/>
                    <a:pt x="637" y="535"/>
                  </a:cubicBezTo>
                  <a:cubicBezTo>
                    <a:pt x="710" y="500"/>
                    <a:pt x="765" y="432"/>
                    <a:pt x="783" y="348"/>
                  </a:cubicBezTo>
                  <a:cubicBezTo>
                    <a:pt x="813" y="203"/>
                    <a:pt x="720" y="61"/>
                    <a:pt x="575" y="31"/>
                  </a:cubicBezTo>
                  <a:cubicBezTo>
                    <a:pt x="430" y="0"/>
                    <a:pt x="288" y="93"/>
                    <a:pt x="258" y="238"/>
                  </a:cubicBezTo>
                  <a:cubicBezTo>
                    <a:pt x="237" y="336"/>
                    <a:pt x="273" y="432"/>
                    <a:pt x="342" y="494"/>
                  </a:cubicBezTo>
                  <a:cubicBezTo>
                    <a:pt x="301" y="492"/>
                    <a:pt x="260" y="485"/>
                    <a:pt x="220" y="472"/>
                  </a:cubicBezTo>
                  <a:cubicBezTo>
                    <a:pt x="227" y="451"/>
                    <a:pt x="234" y="429"/>
                    <a:pt x="241" y="408"/>
                  </a:cubicBezTo>
                  <a:cubicBezTo>
                    <a:pt x="170" y="424"/>
                    <a:pt x="85" y="418"/>
                    <a:pt x="0" y="379"/>
                  </a:cubicBezTo>
                  <a:cubicBezTo>
                    <a:pt x="30" y="468"/>
                    <a:pt x="87" y="553"/>
                    <a:pt x="171" y="619"/>
                  </a:cubicBezTo>
                  <a:cubicBezTo>
                    <a:pt x="178" y="598"/>
                    <a:pt x="185" y="577"/>
                    <a:pt x="192" y="556"/>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p:nvPr/>
          </p:nvSpPr>
          <p:spPr>
            <a:xfrm>
              <a:off x="4946647" y="3804569"/>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Shape 1849"/>
            <p:cNvSpPr/>
            <p:nvPr/>
          </p:nvSpPr>
          <p:spPr>
            <a:xfrm flipH="1">
              <a:off x="5071935" y="3959885"/>
              <a:ext cx="329565" cy="265088"/>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4" name="Group 43"/>
          <p:cNvGrpSpPr/>
          <p:nvPr/>
        </p:nvGrpSpPr>
        <p:grpSpPr>
          <a:xfrm>
            <a:off x="6596806" y="4323682"/>
            <a:ext cx="1476228" cy="1403910"/>
            <a:chOff x="6254758" y="3535584"/>
            <a:chExt cx="1399760" cy="1331188"/>
          </a:xfrm>
        </p:grpSpPr>
        <p:grpSp>
          <p:nvGrpSpPr>
            <p:cNvPr id="16" name="Group 15"/>
            <p:cNvGrpSpPr/>
            <p:nvPr/>
          </p:nvGrpSpPr>
          <p:grpSpPr>
            <a:xfrm flipH="1">
              <a:off x="6254758" y="3535584"/>
              <a:ext cx="1399760" cy="1331188"/>
              <a:chOff x="3023802" y="3203565"/>
              <a:chExt cx="1399760" cy="1331188"/>
            </a:xfrm>
          </p:grpSpPr>
          <p:sp>
            <p:nvSpPr>
              <p:cNvPr id="17" name="Freeform 20"/>
              <p:cNvSpPr>
                <a:spLocks/>
              </p:cNvSpPr>
              <p:nvPr/>
            </p:nvSpPr>
            <p:spPr bwMode="auto">
              <a:xfrm>
                <a:off x="3023802" y="3203565"/>
                <a:ext cx="1399760" cy="1331188"/>
              </a:xfrm>
              <a:custGeom>
                <a:avLst/>
                <a:gdLst>
                  <a:gd name="T0" fmla="*/ 66 w 745"/>
                  <a:gd name="T1" fmla="*/ 251 h 708"/>
                  <a:gd name="T2" fmla="*/ 284 w 745"/>
                  <a:gd name="T3" fmla="*/ 640 h 708"/>
                  <a:gd name="T4" fmla="*/ 284 w 745"/>
                  <a:gd name="T5" fmla="*/ 640 h 708"/>
                  <a:gd name="T6" fmla="*/ 517 w 745"/>
                  <a:gd name="T7" fmla="*/ 686 h 708"/>
                  <a:gd name="T8" fmla="*/ 707 w 745"/>
                  <a:gd name="T9" fmla="*/ 358 h 708"/>
                  <a:gd name="T10" fmla="*/ 379 w 745"/>
                  <a:gd name="T11" fmla="*/ 167 h 708"/>
                  <a:gd name="T12" fmla="*/ 189 w 745"/>
                  <a:gd name="T13" fmla="*/ 357 h 708"/>
                  <a:gd name="T14" fmla="*/ 154 w 745"/>
                  <a:gd name="T15" fmla="*/ 239 h 708"/>
                  <a:gd name="T16" fmla="*/ 220 w 745"/>
                  <a:gd name="T17" fmla="*/ 229 h 708"/>
                  <a:gd name="T18" fmla="*/ 138 w 745"/>
                  <a:gd name="T19" fmla="*/ 0 h 708"/>
                  <a:gd name="T20" fmla="*/ 0 w 745"/>
                  <a:gd name="T21" fmla="*/ 261 h 708"/>
                  <a:gd name="T22" fmla="*/ 66 w 745"/>
                  <a:gd name="T23" fmla="*/ 251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45" h="708">
                    <a:moveTo>
                      <a:pt x="66" y="251"/>
                    </a:moveTo>
                    <a:cubicBezTo>
                      <a:pt x="85" y="383"/>
                      <a:pt x="172" y="554"/>
                      <a:pt x="284" y="640"/>
                    </a:cubicBezTo>
                    <a:cubicBezTo>
                      <a:pt x="284" y="639"/>
                      <a:pt x="283" y="640"/>
                      <a:pt x="284" y="640"/>
                    </a:cubicBezTo>
                    <a:cubicBezTo>
                      <a:pt x="347" y="689"/>
                      <a:pt x="433" y="708"/>
                      <a:pt x="517" y="686"/>
                    </a:cubicBezTo>
                    <a:cubicBezTo>
                      <a:pt x="660" y="648"/>
                      <a:pt x="745" y="501"/>
                      <a:pt x="707" y="358"/>
                    </a:cubicBezTo>
                    <a:cubicBezTo>
                      <a:pt x="669" y="215"/>
                      <a:pt x="522" y="129"/>
                      <a:pt x="379" y="167"/>
                    </a:cubicBezTo>
                    <a:cubicBezTo>
                      <a:pt x="283" y="193"/>
                      <a:pt x="213" y="268"/>
                      <a:pt x="189" y="357"/>
                    </a:cubicBezTo>
                    <a:cubicBezTo>
                      <a:pt x="171" y="320"/>
                      <a:pt x="160" y="280"/>
                      <a:pt x="154" y="239"/>
                    </a:cubicBezTo>
                    <a:cubicBezTo>
                      <a:pt x="176" y="235"/>
                      <a:pt x="198" y="232"/>
                      <a:pt x="220" y="229"/>
                    </a:cubicBezTo>
                    <a:cubicBezTo>
                      <a:pt x="174" y="172"/>
                      <a:pt x="141" y="94"/>
                      <a:pt x="138" y="0"/>
                    </a:cubicBezTo>
                    <a:cubicBezTo>
                      <a:pt x="72" y="66"/>
                      <a:pt x="22" y="156"/>
                      <a:pt x="0" y="261"/>
                    </a:cubicBezTo>
                    <a:cubicBezTo>
                      <a:pt x="22" y="258"/>
                      <a:pt x="44" y="254"/>
                      <a:pt x="66" y="251"/>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9"/>
              <p:cNvSpPr/>
              <p:nvPr/>
            </p:nvSpPr>
            <p:spPr>
              <a:xfrm>
                <a:off x="3596074" y="3732211"/>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Shape 2671"/>
            <p:cNvSpPr/>
            <p:nvPr/>
          </p:nvSpPr>
          <p:spPr>
            <a:xfrm>
              <a:off x="6705147" y="4201178"/>
              <a:ext cx="203005" cy="286010"/>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200">
                  <a:solidFill>
                    <a:srgbClr val="FFFFFF"/>
                  </a:solidFill>
                  <a:latin typeface="Helvetica Light"/>
                  <a:ea typeface="Helvetica Light"/>
                  <a:cs typeface="Helvetica Light"/>
                  <a:sym typeface="Helvetica Light"/>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Group 45"/>
          <p:cNvGrpSpPr/>
          <p:nvPr/>
        </p:nvGrpSpPr>
        <p:grpSpPr>
          <a:xfrm>
            <a:off x="4779428" y="3281361"/>
            <a:ext cx="1183812" cy="1649162"/>
            <a:chOff x="4531519" y="2547255"/>
            <a:chExt cx="1122491" cy="1563736"/>
          </a:xfrm>
        </p:grpSpPr>
        <p:grpSp>
          <p:nvGrpSpPr>
            <p:cNvPr id="25" name="Group 24"/>
            <p:cNvGrpSpPr/>
            <p:nvPr/>
          </p:nvGrpSpPr>
          <p:grpSpPr>
            <a:xfrm flipH="1">
              <a:off x="4531519" y="2547255"/>
              <a:ext cx="1122491" cy="1563736"/>
              <a:chOff x="5024310" y="2215236"/>
              <a:chExt cx="1122491" cy="1563736"/>
            </a:xfrm>
          </p:grpSpPr>
          <p:sp>
            <p:nvSpPr>
              <p:cNvPr id="26" name="Freeform 22"/>
              <p:cNvSpPr>
                <a:spLocks/>
              </p:cNvSpPr>
              <p:nvPr/>
            </p:nvSpPr>
            <p:spPr bwMode="auto">
              <a:xfrm>
                <a:off x="5024310" y="2215236"/>
                <a:ext cx="1122491" cy="1563736"/>
              </a:xfrm>
              <a:custGeom>
                <a:avLst/>
                <a:gdLst>
                  <a:gd name="T0" fmla="*/ 477 w 597"/>
                  <a:gd name="T1" fmla="*/ 690 h 831"/>
                  <a:gd name="T2" fmla="*/ 570 w 597"/>
                  <a:gd name="T3" fmla="*/ 255 h 831"/>
                  <a:gd name="T4" fmla="*/ 570 w 597"/>
                  <a:gd name="T5" fmla="*/ 255 h 831"/>
                  <a:gd name="T6" fmla="*/ 426 w 597"/>
                  <a:gd name="T7" fmla="*/ 66 h 831"/>
                  <a:gd name="T8" fmla="*/ 66 w 597"/>
                  <a:gd name="T9" fmla="*/ 186 h 831"/>
                  <a:gd name="T10" fmla="*/ 186 w 597"/>
                  <a:gd name="T11" fmla="*/ 546 h 831"/>
                  <a:gd name="T12" fmla="*/ 454 w 597"/>
                  <a:gd name="T13" fmla="*/ 529 h 831"/>
                  <a:gd name="T14" fmla="*/ 402 w 597"/>
                  <a:gd name="T15" fmla="*/ 642 h 831"/>
                  <a:gd name="T16" fmla="*/ 346 w 597"/>
                  <a:gd name="T17" fmla="*/ 605 h 831"/>
                  <a:gd name="T18" fmla="*/ 256 w 597"/>
                  <a:gd name="T19" fmla="*/ 831 h 831"/>
                  <a:gd name="T20" fmla="*/ 532 w 597"/>
                  <a:gd name="T21" fmla="*/ 727 h 831"/>
                  <a:gd name="T22" fmla="*/ 477 w 597"/>
                  <a:gd name="T23" fmla="*/ 690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7" h="831">
                    <a:moveTo>
                      <a:pt x="477" y="690"/>
                    </a:moveTo>
                    <a:cubicBezTo>
                      <a:pt x="550" y="578"/>
                      <a:pt x="597" y="392"/>
                      <a:pt x="570" y="255"/>
                    </a:cubicBezTo>
                    <a:cubicBezTo>
                      <a:pt x="569" y="255"/>
                      <a:pt x="571" y="254"/>
                      <a:pt x="570" y="255"/>
                    </a:cubicBezTo>
                    <a:cubicBezTo>
                      <a:pt x="554" y="176"/>
                      <a:pt x="503" y="105"/>
                      <a:pt x="426" y="66"/>
                    </a:cubicBezTo>
                    <a:cubicBezTo>
                      <a:pt x="293" y="0"/>
                      <a:pt x="132" y="54"/>
                      <a:pt x="66" y="186"/>
                    </a:cubicBezTo>
                    <a:cubicBezTo>
                      <a:pt x="0" y="319"/>
                      <a:pt x="54" y="480"/>
                      <a:pt x="186" y="546"/>
                    </a:cubicBezTo>
                    <a:cubicBezTo>
                      <a:pt x="275" y="590"/>
                      <a:pt x="377" y="581"/>
                      <a:pt x="454" y="529"/>
                    </a:cubicBezTo>
                    <a:cubicBezTo>
                      <a:pt x="442" y="569"/>
                      <a:pt x="425" y="607"/>
                      <a:pt x="402" y="642"/>
                    </a:cubicBezTo>
                    <a:cubicBezTo>
                      <a:pt x="383" y="630"/>
                      <a:pt x="365" y="617"/>
                      <a:pt x="346" y="605"/>
                    </a:cubicBezTo>
                    <a:cubicBezTo>
                      <a:pt x="343" y="678"/>
                      <a:pt x="316" y="759"/>
                      <a:pt x="256" y="831"/>
                    </a:cubicBezTo>
                    <a:cubicBezTo>
                      <a:pt x="350" y="825"/>
                      <a:pt x="446" y="791"/>
                      <a:pt x="532" y="727"/>
                    </a:cubicBezTo>
                    <a:cubicBezTo>
                      <a:pt x="514" y="715"/>
                      <a:pt x="495" y="702"/>
                      <a:pt x="477" y="690"/>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26"/>
              <p:cNvSpPr/>
              <p:nvPr/>
            </p:nvSpPr>
            <p:spPr>
              <a:xfrm>
                <a:off x="5318921" y="2519887"/>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AutoShape 24"/>
            <p:cNvSpPr>
              <a:spLocks/>
            </p:cNvSpPr>
            <p:nvPr/>
          </p:nvSpPr>
          <p:spPr bwMode="auto">
            <a:xfrm>
              <a:off x="4943243" y="2987043"/>
              <a:ext cx="281119" cy="280917"/>
            </a:xfrm>
            <a:custGeom>
              <a:avLst/>
              <a:gdLst>
                <a:gd name="T0" fmla="*/ 16823 w 19689"/>
                <a:gd name="T1" fmla="*/ 2867 h 19689"/>
                <a:gd name="T2" fmla="*/ 2867 w 19689"/>
                <a:gd name="T3" fmla="*/ 2867 h 19689"/>
                <a:gd name="T4" fmla="*/ 2867 w 19689"/>
                <a:gd name="T5" fmla="*/ 16823 h 19689"/>
                <a:gd name="T6" fmla="*/ 16823 w 19689"/>
                <a:gd name="T7" fmla="*/ 16823 h 19689"/>
                <a:gd name="T8" fmla="*/ 16823 w 19689"/>
                <a:gd name="T9" fmla="*/ 2867 h 19689"/>
                <a:gd name="T10" fmla="*/ 11507 w 19689"/>
                <a:gd name="T11" fmla="*/ 12670 h 19689"/>
                <a:gd name="T12" fmla="*/ 6522 w 19689"/>
                <a:gd name="T13" fmla="*/ 15494 h 19689"/>
                <a:gd name="T14" fmla="*/ 6522 w 19689"/>
                <a:gd name="T15" fmla="*/ 9845 h 19689"/>
                <a:gd name="T16" fmla="*/ 6522 w 19689"/>
                <a:gd name="T17" fmla="*/ 4030 h 19689"/>
                <a:gd name="T18" fmla="*/ 11507 w 19689"/>
                <a:gd name="T19" fmla="*/ 7020 h 19689"/>
                <a:gd name="T20" fmla="*/ 16325 w 19689"/>
                <a:gd name="T21" fmla="*/ 9845 h 19689"/>
                <a:gd name="T22" fmla="*/ 11507 w 19689"/>
                <a:gd name="T23" fmla="*/ 12670 h 19689"/>
                <a:gd name="T24" fmla="*/ 11507 w 19689"/>
                <a:gd name="T25" fmla="*/ 12670 h 19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689" h="19689">
                  <a:moveTo>
                    <a:pt x="16823" y="2867"/>
                  </a:moveTo>
                  <a:cubicBezTo>
                    <a:pt x="12836" y="-955"/>
                    <a:pt x="6688" y="-955"/>
                    <a:pt x="2867" y="2867"/>
                  </a:cubicBezTo>
                  <a:cubicBezTo>
                    <a:pt x="-955" y="6688"/>
                    <a:pt x="-955" y="13002"/>
                    <a:pt x="2867" y="16823"/>
                  </a:cubicBezTo>
                  <a:cubicBezTo>
                    <a:pt x="6688" y="20645"/>
                    <a:pt x="12836" y="20645"/>
                    <a:pt x="16823" y="16823"/>
                  </a:cubicBezTo>
                  <a:cubicBezTo>
                    <a:pt x="20645" y="13002"/>
                    <a:pt x="20645" y="6688"/>
                    <a:pt x="16823" y="2867"/>
                  </a:cubicBezTo>
                  <a:close/>
                  <a:moveTo>
                    <a:pt x="11507" y="12670"/>
                  </a:moveTo>
                  <a:cubicBezTo>
                    <a:pt x="6522" y="15494"/>
                    <a:pt x="6522" y="15494"/>
                    <a:pt x="6522" y="15494"/>
                  </a:cubicBezTo>
                  <a:cubicBezTo>
                    <a:pt x="6522" y="9845"/>
                    <a:pt x="6522" y="9845"/>
                    <a:pt x="6522" y="9845"/>
                  </a:cubicBezTo>
                  <a:cubicBezTo>
                    <a:pt x="6522" y="4030"/>
                    <a:pt x="6522" y="4030"/>
                    <a:pt x="6522" y="4030"/>
                  </a:cubicBezTo>
                  <a:cubicBezTo>
                    <a:pt x="11507" y="7020"/>
                    <a:pt x="11507" y="7020"/>
                    <a:pt x="11507" y="7020"/>
                  </a:cubicBezTo>
                  <a:cubicBezTo>
                    <a:pt x="16325" y="9845"/>
                    <a:pt x="16325" y="9845"/>
                    <a:pt x="16325" y="9845"/>
                  </a:cubicBezTo>
                  <a:lnTo>
                    <a:pt x="11507" y="12670"/>
                  </a:lnTo>
                  <a:close/>
                  <a:moveTo>
                    <a:pt x="11507" y="12670"/>
                  </a:moveTo>
                </a:path>
              </a:pathLst>
            </a:custGeom>
            <a:solidFill>
              <a:schemeClr val="bg1"/>
            </a:solidFill>
            <a:ln>
              <a:noFill/>
            </a:ln>
            <a:extLst/>
          </p:spPr>
          <p:txBody>
            <a:bodyPr lIns="0" tIns="0" rIns="0" bIns="0"/>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345393" y="2518880"/>
            <a:ext cx="1608287" cy="1135076"/>
            <a:chOff x="5068168" y="1824270"/>
            <a:chExt cx="1524978" cy="1076279"/>
          </a:xfrm>
        </p:grpSpPr>
        <p:grpSp>
          <p:nvGrpSpPr>
            <p:cNvPr id="29" name="Group 28"/>
            <p:cNvGrpSpPr/>
            <p:nvPr/>
          </p:nvGrpSpPr>
          <p:grpSpPr>
            <a:xfrm flipH="1">
              <a:off x="5068168" y="1824270"/>
              <a:ext cx="1524978" cy="1076279"/>
              <a:chOff x="4085174" y="1492251"/>
              <a:chExt cx="1524978" cy="1076279"/>
            </a:xfrm>
          </p:grpSpPr>
          <p:sp>
            <p:nvSpPr>
              <p:cNvPr id="30" name="Freeform 23"/>
              <p:cNvSpPr>
                <a:spLocks/>
              </p:cNvSpPr>
              <p:nvPr/>
            </p:nvSpPr>
            <p:spPr bwMode="auto">
              <a:xfrm>
                <a:off x="4085174" y="1492251"/>
                <a:ext cx="1524978" cy="1076279"/>
              </a:xfrm>
              <a:custGeom>
                <a:avLst/>
                <a:gdLst>
                  <a:gd name="T0" fmla="*/ 714 w 811"/>
                  <a:gd name="T1" fmla="*/ 209 h 573"/>
                  <a:gd name="T2" fmla="*/ 318 w 811"/>
                  <a:gd name="T3" fmla="*/ 6 h 573"/>
                  <a:gd name="T4" fmla="*/ 318 w 811"/>
                  <a:gd name="T5" fmla="*/ 6 h 573"/>
                  <a:gd name="T6" fmla="*/ 98 w 811"/>
                  <a:gd name="T7" fmla="*/ 97 h 573"/>
                  <a:gd name="T8" fmla="*/ 121 w 811"/>
                  <a:gd name="T9" fmla="*/ 475 h 573"/>
                  <a:gd name="T10" fmla="*/ 500 w 811"/>
                  <a:gd name="T11" fmla="*/ 452 h 573"/>
                  <a:gd name="T12" fmla="*/ 553 w 811"/>
                  <a:gd name="T13" fmla="*/ 189 h 573"/>
                  <a:gd name="T14" fmla="*/ 648 w 811"/>
                  <a:gd name="T15" fmla="*/ 268 h 573"/>
                  <a:gd name="T16" fmla="*/ 598 w 811"/>
                  <a:gd name="T17" fmla="*/ 313 h 573"/>
                  <a:gd name="T18" fmla="*/ 793 w 811"/>
                  <a:gd name="T19" fmla="*/ 458 h 573"/>
                  <a:gd name="T20" fmla="*/ 764 w 811"/>
                  <a:gd name="T21" fmla="*/ 164 h 573"/>
                  <a:gd name="T22" fmla="*/ 714 w 811"/>
                  <a:gd name="T23" fmla="*/ 209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11" h="573">
                    <a:moveTo>
                      <a:pt x="714" y="209"/>
                    </a:moveTo>
                    <a:cubicBezTo>
                      <a:pt x="625" y="109"/>
                      <a:pt x="458" y="16"/>
                      <a:pt x="318" y="6"/>
                    </a:cubicBezTo>
                    <a:cubicBezTo>
                      <a:pt x="317" y="7"/>
                      <a:pt x="318" y="5"/>
                      <a:pt x="318" y="6"/>
                    </a:cubicBezTo>
                    <a:cubicBezTo>
                      <a:pt x="237" y="0"/>
                      <a:pt x="156" y="32"/>
                      <a:pt x="98" y="97"/>
                    </a:cubicBezTo>
                    <a:cubicBezTo>
                      <a:pt x="0" y="207"/>
                      <a:pt x="10" y="377"/>
                      <a:pt x="121" y="475"/>
                    </a:cubicBezTo>
                    <a:cubicBezTo>
                      <a:pt x="232" y="573"/>
                      <a:pt x="401" y="563"/>
                      <a:pt x="500" y="452"/>
                    </a:cubicBezTo>
                    <a:cubicBezTo>
                      <a:pt x="566" y="378"/>
                      <a:pt x="583" y="277"/>
                      <a:pt x="553" y="189"/>
                    </a:cubicBezTo>
                    <a:cubicBezTo>
                      <a:pt x="588" y="211"/>
                      <a:pt x="620" y="237"/>
                      <a:pt x="648" y="268"/>
                    </a:cubicBezTo>
                    <a:cubicBezTo>
                      <a:pt x="631" y="283"/>
                      <a:pt x="615" y="298"/>
                      <a:pt x="598" y="313"/>
                    </a:cubicBezTo>
                    <a:cubicBezTo>
                      <a:pt x="668" y="335"/>
                      <a:pt x="738" y="382"/>
                      <a:pt x="793" y="458"/>
                    </a:cubicBezTo>
                    <a:cubicBezTo>
                      <a:pt x="811" y="367"/>
                      <a:pt x="803" y="264"/>
                      <a:pt x="764" y="164"/>
                    </a:cubicBezTo>
                    <a:cubicBezTo>
                      <a:pt x="747" y="179"/>
                      <a:pt x="731" y="194"/>
                      <a:pt x="714" y="209"/>
                    </a:cubicBezTo>
                    <a:close/>
                  </a:path>
                </a:pathLst>
              </a:custGeom>
              <a:solidFill>
                <a:schemeClr val="accent5"/>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0"/>
              <p:cNvSpPr/>
              <p:nvPr/>
            </p:nvSpPr>
            <p:spPr>
              <a:xfrm>
                <a:off x="4366880" y="1741826"/>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7" name="Shape 819"/>
            <p:cNvSpPr/>
            <p:nvPr/>
          </p:nvSpPr>
          <p:spPr>
            <a:xfrm>
              <a:off x="5903979" y="2201089"/>
              <a:ext cx="263729" cy="296704"/>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solidFill>
              <a:schemeClr val="bg1"/>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200">
                  <a:solidFill>
                    <a:srgbClr val="FFFFFF"/>
                  </a:solidFill>
                  <a:latin typeface="+mn-lt"/>
                  <a:ea typeface="+mn-ea"/>
                  <a:cs typeface="+mn-cs"/>
                  <a:sym typeface="Helvetica Light"/>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0" name="Group 49"/>
          <p:cNvGrpSpPr/>
          <p:nvPr/>
        </p:nvGrpSpPr>
        <p:grpSpPr>
          <a:xfrm>
            <a:off x="6837343" y="3009383"/>
            <a:ext cx="1241980" cy="1550118"/>
            <a:chOff x="6482835" y="2289366"/>
            <a:chExt cx="1177646" cy="1469822"/>
          </a:xfrm>
        </p:grpSpPr>
        <p:grpSp>
          <p:nvGrpSpPr>
            <p:cNvPr id="36" name="Group 35"/>
            <p:cNvGrpSpPr/>
            <p:nvPr/>
          </p:nvGrpSpPr>
          <p:grpSpPr>
            <a:xfrm flipH="1">
              <a:off x="6482835" y="2289366"/>
              <a:ext cx="1177646" cy="1469822"/>
              <a:chOff x="3017839" y="1957347"/>
              <a:chExt cx="1177646" cy="1469822"/>
            </a:xfrm>
          </p:grpSpPr>
          <p:sp>
            <p:nvSpPr>
              <p:cNvPr id="37" name="Freeform 19"/>
              <p:cNvSpPr>
                <a:spLocks/>
              </p:cNvSpPr>
              <p:nvPr/>
            </p:nvSpPr>
            <p:spPr bwMode="auto">
              <a:xfrm>
                <a:off x="3017839" y="1957347"/>
                <a:ext cx="1177646" cy="1469822"/>
              </a:xfrm>
              <a:custGeom>
                <a:avLst/>
                <a:gdLst>
                  <a:gd name="T0" fmla="*/ 365 w 626"/>
                  <a:gd name="T1" fmla="*/ 64 h 781"/>
                  <a:gd name="T2" fmla="*/ 34 w 626"/>
                  <a:gd name="T3" fmla="*/ 362 h 781"/>
                  <a:gd name="T4" fmla="*/ 34 w 626"/>
                  <a:gd name="T5" fmla="*/ 362 h 781"/>
                  <a:gd name="T6" fmla="*/ 40 w 626"/>
                  <a:gd name="T7" fmla="*/ 599 h 781"/>
                  <a:gd name="T8" fmla="*/ 401 w 626"/>
                  <a:gd name="T9" fmla="*/ 713 h 781"/>
                  <a:gd name="T10" fmla="*/ 515 w 626"/>
                  <a:gd name="T11" fmla="*/ 351 h 781"/>
                  <a:gd name="T12" fmla="*/ 288 w 626"/>
                  <a:gd name="T13" fmla="*/ 207 h 781"/>
                  <a:gd name="T14" fmla="*/ 397 w 626"/>
                  <a:gd name="T15" fmla="*/ 147 h 781"/>
                  <a:gd name="T16" fmla="*/ 421 w 626"/>
                  <a:gd name="T17" fmla="*/ 209 h 781"/>
                  <a:gd name="T18" fmla="*/ 626 w 626"/>
                  <a:gd name="T19" fmla="*/ 79 h 781"/>
                  <a:gd name="T20" fmla="*/ 341 w 626"/>
                  <a:gd name="T21" fmla="*/ 2 h 781"/>
                  <a:gd name="T22" fmla="*/ 365 w 626"/>
                  <a:gd name="T23" fmla="*/ 64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6" h="781">
                    <a:moveTo>
                      <a:pt x="365" y="64"/>
                    </a:moveTo>
                    <a:cubicBezTo>
                      <a:pt x="240" y="112"/>
                      <a:pt x="93" y="235"/>
                      <a:pt x="34" y="362"/>
                    </a:cubicBezTo>
                    <a:cubicBezTo>
                      <a:pt x="34" y="362"/>
                      <a:pt x="33" y="362"/>
                      <a:pt x="34" y="362"/>
                    </a:cubicBezTo>
                    <a:cubicBezTo>
                      <a:pt x="0" y="435"/>
                      <a:pt x="0" y="522"/>
                      <a:pt x="40" y="599"/>
                    </a:cubicBezTo>
                    <a:cubicBezTo>
                      <a:pt x="108" y="730"/>
                      <a:pt x="270" y="781"/>
                      <a:pt x="401" y="713"/>
                    </a:cubicBezTo>
                    <a:cubicBezTo>
                      <a:pt x="533" y="645"/>
                      <a:pt x="584" y="483"/>
                      <a:pt x="515" y="351"/>
                    </a:cubicBezTo>
                    <a:cubicBezTo>
                      <a:pt x="469" y="263"/>
                      <a:pt x="381" y="211"/>
                      <a:pt x="288" y="207"/>
                    </a:cubicBezTo>
                    <a:cubicBezTo>
                      <a:pt x="321" y="182"/>
                      <a:pt x="358" y="162"/>
                      <a:pt x="397" y="147"/>
                    </a:cubicBezTo>
                    <a:cubicBezTo>
                      <a:pt x="405" y="168"/>
                      <a:pt x="413" y="189"/>
                      <a:pt x="421" y="209"/>
                    </a:cubicBezTo>
                    <a:cubicBezTo>
                      <a:pt x="466" y="152"/>
                      <a:pt x="535" y="103"/>
                      <a:pt x="626" y="79"/>
                    </a:cubicBezTo>
                    <a:cubicBezTo>
                      <a:pt x="547" y="30"/>
                      <a:pt x="448" y="0"/>
                      <a:pt x="341" y="2"/>
                    </a:cubicBezTo>
                    <a:cubicBezTo>
                      <a:pt x="349" y="22"/>
                      <a:pt x="357" y="43"/>
                      <a:pt x="365" y="64"/>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Oval 37"/>
              <p:cNvSpPr/>
              <p:nvPr/>
            </p:nvSpPr>
            <p:spPr>
              <a:xfrm>
                <a:off x="3262699" y="2568530"/>
                <a:ext cx="551192" cy="551192"/>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9" name="Shape 617"/>
            <p:cNvSpPr/>
            <p:nvPr/>
          </p:nvSpPr>
          <p:spPr>
            <a:xfrm>
              <a:off x="7049343" y="3024277"/>
              <a:ext cx="181363" cy="298191"/>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solidFill>
              <a:srgbClr val="FFFFFF"/>
            </a:solidFill>
            <a:ln w="12700" cap="flat">
              <a:noFill/>
              <a:miter lim="400000"/>
            </a:ln>
            <a:effectLst/>
          </p:spPr>
          <p:txBody>
            <a:bodyPr wrap="square" lIns="40181" tIns="40181" rIns="40181" bIns="40181" numCol="1" anchor="ctr">
              <a:noAutofit/>
            </a:bodyPr>
            <a:lstStyle/>
            <a:p>
              <a:pPr lvl="0" algn="just">
                <a:lnSpc>
                  <a:spcPct val="120000"/>
                </a:lnSpc>
                <a:spcBef>
                  <a:spcPts val="0"/>
                </a:spcBef>
                <a:spcAft>
                  <a:spcPts val="0"/>
                </a:spcAft>
                <a:defRPr sz="3100" b="1">
                  <a:latin typeface="Kontrapunkt Bob Bold"/>
                  <a:ea typeface="Kontrapunkt Bob Bold"/>
                  <a:cs typeface="Kontrapunkt Bob Bold"/>
                  <a:sym typeface="Kontrapunkt Bob Bold"/>
                </a:defRPr>
              </a:pPr>
              <a:endParaRPr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 Placeholder 8"/>
          <p:cNvSpPr txBox="1">
            <a:spLocks/>
          </p:cNvSpPr>
          <p:nvPr/>
        </p:nvSpPr>
        <p:spPr>
          <a:xfrm>
            <a:off x="2070909" y="2573548"/>
            <a:ext cx="2036887"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 Placeholder 9"/>
          <p:cNvSpPr txBox="1">
            <a:spLocks/>
          </p:cNvSpPr>
          <p:nvPr/>
        </p:nvSpPr>
        <p:spPr>
          <a:xfrm>
            <a:off x="2070909" y="2869703"/>
            <a:ext cx="2309650"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 Placeholder 8"/>
          <p:cNvSpPr txBox="1">
            <a:spLocks/>
          </p:cNvSpPr>
          <p:nvPr/>
        </p:nvSpPr>
        <p:spPr>
          <a:xfrm>
            <a:off x="2070909" y="3800686"/>
            <a:ext cx="2036887"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 Placeholder 9"/>
          <p:cNvSpPr txBox="1">
            <a:spLocks/>
          </p:cNvSpPr>
          <p:nvPr/>
        </p:nvSpPr>
        <p:spPr>
          <a:xfrm>
            <a:off x="2070909" y="4098428"/>
            <a:ext cx="2309650"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 Placeholder 8"/>
          <p:cNvSpPr txBox="1">
            <a:spLocks/>
          </p:cNvSpPr>
          <p:nvPr/>
        </p:nvSpPr>
        <p:spPr>
          <a:xfrm>
            <a:off x="2070909" y="4967498"/>
            <a:ext cx="2036887"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 Placeholder 9"/>
          <p:cNvSpPr txBox="1">
            <a:spLocks/>
          </p:cNvSpPr>
          <p:nvPr/>
        </p:nvSpPr>
        <p:spPr>
          <a:xfrm>
            <a:off x="2070909" y="5265241"/>
            <a:ext cx="2309650"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 Placeholder 8"/>
          <p:cNvSpPr txBox="1">
            <a:spLocks/>
          </p:cNvSpPr>
          <p:nvPr/>
        </p:nvSpPr>
        <p:spPr>
          <a:xfrm>
            <a:off x="8475474" y="2552911"/>
            <a:ext cx="2043112"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 Placeholder 9"/>
          <p:cNvSpPr txBox="1">
            <a:spLocks/>
          </p:cNvSpPr>
          <p:nvPr/>
        </p:nvSpPr>
        <p:spPr>
          <a:xfrm>
            <a:off x="8475473" y="2850652"/>
            <a:ext cx="2316709"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 Placeholder 8"/>
          <p:cNvSpPr txBox="1">
            <a:spLocks/>
          </p:cNvSpPr>
          <p:nvPr/>
        </p:nvSpPr>
        <p:spPr>
          <a:xfrm>
            <a:off x="8475474" y="3780048"/>
            <a:ext cx="2043112" cy="236219"/>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 Placeholder 9"/>
          <p:cNvSpPr txBox="1">
            <a:spLocks/>
          </p:cNvSpPr>
          <p:nvPr/>
        </p:nvSpPr>
        <p:spPr>
          <a:xfrm>
            <a:off x="8475473" y="4077790"/>
            <a:ext cx="2316709" cy="429605"/>
          </a:xfrm>
          <a:prstGeom prst="rect">
            <a:avLst/>
          </a:prstGeom>
        </p:spPr>
        <p:txBody>
          <a:bodyPr wrap="square" lIns="0" tIns="0" rIns="0" bIns="0">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Font typeface="Arial" panose="020B0604020202020204" pitchFamily="34" charset="0"/>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9084656"/>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wipe(right)">
                                      <p:cBhvr>
                                        <p:cTn id="7" dur="500"/>
                                        <p:tgtEl>
                                          <p:spTgt spid="4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up)">
                                      <p:cBhvr>
                                        <p:cTn id="11" dur="500"/>
                                        <p:tgtEl>
                                          <p:spTgt spid="4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down)">
                                      <p:cBhvr>
                                        <p:cTn id="19" dur="500"/>
                                        <p:tgtEl>
                                          <p:spTgt spid="4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wipe(down)">
                                      <p:cBhvr>
                                        <p:cTn id="23" dur="500"/>
                                        <p:tgtEl>
                                          <p:spTgt spid="5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2">
                                            <p:txEl>
                                              <p:pRg st="0" end="0"/>
                                            </p:txEl>
                                          </p:spTgt>
                                        </p:tgtEl>
                                        <p:attrNameLst>
                                          <p:attrName>style.visibility</p:attrName>
                                        </p:attrNameLst>
                                      </p:cBhvr>
                                      <p:to>
                                        <p:strVal val="visible"/>
                                      </p:to>
                                    </p:set>
                                    <p:animEffect transition="in" filter="fade">
                                      <p:cBhvr>
                                        <p:cTn id="27" dur="500"/>
                                        <p:tgtEl>
                                          <p:spTgt spid="32">
                                            <p:txEl>
                                              <p:pRg st="0" end="0"/>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xEl>
                                              <p:pRg st="0" end="0"/>
                                            </p:txEl>
                                          </p:spTgt>
                                        </p:tgtEl>
                                        <p:attrNameLst>
                                          <p:attrName>style.visibility</p:attrName>
                                        </p:attrNameLst>
                                      </p:cBhvr>
                                      <p:to>
                                        <p:strVal val="visible"/>
                                      </p:to>
                                    </p:set>
                                    <p:animEffect transition="in" filter="fade">
                                      <p:cBhvr>
                                        <p:cTn id="31" dur="500"/>
                                        <p:tgtEl>
                                          <p:spTgt spid="33">
                                            <p:txEl>
                                              <p:pRg st="0" end="0"/>
                                            </p:txEl>
                                          </p:spTgt>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4">
                                            <p:txEl>
                                              <p:pRg st="0" end="0"/>
                                            </p:txEl>
                                          </p:spTgt>
                                        </p:tgtEl>
                                        <p:attrNameLst>
                                          <p:attrName>style.visibility</p:attrName>
                                        </p:attrNameLst>
                                      </p:cBhvr>
                                      <p:to>
                                        <p:strVal val="visible"/>
                                      </p:to>
                                    </p:set>
                                    <p:animEffect transition="in" filter="fade">
                                      <p:cBhvr>
                                        <p:cTn id="35" dur="500"/>
                                        <p:tgtEl>
                                          <p:spTgt spid="34">
                                            <p:txEl>
                                              <p:pRg st="0" end="0"/>
                                            </p:txEl>
                                          </p:spTgt>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5">
                                            <p:txEl>
                                              <p:pRg st="0" end="0"/>
                                            </p:txEl>
                                          </p:spTgt>
                                        </p:tgtEl>
                                        <p:attrNameLst>
                                          <p:attrName>style.visibility</p:attrName>
                                        </p:attrNameLst>
                                      </p:cBhvr>
                                      <p:to>
                                        <p:strVal val="visible"/>
                                      </p:to>
                                    </p:set>
                                    <p:animEffect transition="in" filter="fade">
                                      <p:cBhvr>
                                        <p:cTn id="39" dur="500"/>
                                        <p:tgtEl>
                                          <p:spTgt spid="35">
                                            <p:txEl>
                                              <p:pRg st="0" end="0"/>
                                            </p:txEl>
                                          </p:spTgt>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9">
                                            <p:txEl>
                                              <p:pRg st="0" end="0"/>
                                            </p:txEl>
                                          </p:spTgt>
                                        </p:tgtEl>
                                        <p:attrNameLst>
                                          <p:attrName>style.visibility</p:attrName>
                                        </p:attrNameLst>
                                      </p:cBhvr>
                                      <p:to>
                                        <p:strVal val="visible"/>
                                      </p:to>
                                    </p:set>
                                    <p:animEffect transition="in" filter="fade">
                                      <p:cBhvr>
                                        <p:cTn id="43" dur="500"/>
                                        <p:tgtEl>
                                          <p:spTgt spid="39">
                                            <p:txEl>
                                              <p:pRg st="0" end="0"/>
                                            </p:txEl>
                                          </p:spTgt>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40">
                                            <p:txEl>
                                              <p:pRg st="0" end="0"/>
                                            </p:txEl>
                                          </p:spTgt>
                                        </p:tgtEl>
                                        <p:attrNameLst>
                                          <p:attrName>style.visibility</p:attrName>
                                        </p:attrNameLst>
                                      </p:cBhvr>
                                      <p:to>
                                        <p:strVal val="visible"/>
                                      </p:to>
                                    </p:set>
                                    <p:animEffect transition="in" filter="fade">
                                      <p:cBhvr>
                                        <p:cTn id="47" dur="500"/>
                                        <p:tgtEl>
                                          <p:spTgt spid="40">
                                            <p:txEl>
                                              <p:pRg st="0" end="0"/>
                                            </p:txEl>
                                          </p:spTgt>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41">
                                            <p:txEl>
                                              <p:pRg st="0" end="0"/>
                                            </p:txEl>
                                          </p:spTgt>
                                        </p:tgtEl>
                                        <p:attrNameLst>
                                          <p:attrName>style.visibility</p:attrName>
                                        </p:attrNameLst>
                                      </p:cBhvr>
                                      <p:to>
                                        <p:strVal val="visible"/>
                                      </p:to>
                                    </p:set>
                                    <p:animEffect transition="in" filter="fade">
                                      <p:cBhvr>
                                        <p:cTn id="51" dur="500"/>
                                        <p:tgtEl>
                                          <p:spTgt spid="41">
                                            <p:txEl>
                                              <p:pRg st="0" end="0"/>
                                            </p:txEl>
                                          </p:spTgt>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42">
                                            <p:txEl>
                                              <p:pRg st="0" end="0"/>
                                            </p:txEl>
                                          </p:spTgt>
                                        </p:tgtEl>
                                        <p:attrNameLst>
                                          <p:attrName>style.visibility</p:attrName>
                                        </p:attrNameLst>
                                      </p:cBhvr>
                                      <p:to>
                                        <p:strVal val="visible"/>
                                      </p:to>
                                    </p:set>
                                    <p:animEffect transition="in" filter="fade">
                                      <p:cBhvr>
                                        <p:cTn id="55" dur="500"/>
                                        <p:tgtEl>
                                          <p:spTgt spid="42">
                                            <p:txEl>
                                              <p:pRg st="0" end="0"/>
                                            </p:txEl>
                                          </p:spTgt>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1">
                                            <p:txEl>
                                              <p:pRg st="0" end="0"/>
                                            </p:txEl>
                                          </p:spTgt>
                                        </p:tgtEl>
                                        <p:attrNameLst>
                                          <p:attrName>style.visibility</p:attrName>
                                        </p:attrNameLst>
                                      </p:cBhvr>
                                      <p:to>
                                        <p:strVal val="visible"/>
                                      </p:to>
                                    </p:set>
                                    <p:animEffect transition="in" filter="fade">
                                      <p:cBhvr>
                                        <p:cTn id="59" dur="500"/>
                                        <p:tgtEl>
                                          <p:spTgt spid="51">
                                            <p:txEl>
                                              <p:pRg st="0" end="0"/>
                                            </p:txEl>
                                          </p:spTgt>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52">
                                            <p:txEl>
                                              <p:pRg st="0" end="0"/>
                                            </p:txEl>
                                          </p:spTgt>
                                        </p:tgtEl>
                                        <p:attrNameLst>
                                          <p:attrName>style.visibility</p:attrName>
                                        </p:attrNameLst>
                                      </p:cBhvr>
                                      <p:to>
                                        <p:strVal val="visible"/>
                                      </p:to>
                                    </p:set>
                                    <p:animEffect transition="in" filter="fade">
                                      <p:cBhvr>
                                        <p:cTn id="63" dur="500"/>
                                        <p:tgtEl>
                                          <p:spTgt spid="5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uild="p"/>
      <p:bldP spid="33" grpId="0" build="p"/>
      <p:bldP spid="34" grpId="0" build="p"/>
      <p:bldP spid="35" grpId="0" build="p"/>
      <p:bldP spid="39" grpId="0" build="p"/>
      <p:bldP spid="40" grpId="0" build="p"/>
      <p:bldP spid="41" grpId="0" build="p"/>
      <p:bldP spid="42" grpId="0" build="p"/>
      <p:bldP spid="51" grpId="0" build="p"/>
      <p:bldP spid="52"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a:off x="0" y="0"/>
            <a:ext cx="12858750" cy="7232650"/>
          </a:xfrm>
          <a:prstGeom prst="rect">
            <a:avLst/>
          </a:prstGeom>
          <a:blipFill dpi="0" rotWithShape="1">
            <a:blip r:embed="rId1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MH_Number_1"/>
          <p:cNvSpPr/>
          <p:nvPr>
            <p:custDataLst>
              <p:tags r:id="rId1"/>
            </p:custDataLst>
          </p:nvPr>
        </p:nvSpPr>
        <p:spPr>
          <a:xfrm>
            <a:off x="1690427" y="2070483"/>
            <a:ext cx="526692" cy="526690"/>
          </a:xfrm>
          <a:prstGeom prst="ellipse">
            <a:avLst/>
          </a:pr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400"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2468935" y="2001244"/>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3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32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6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60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MH_Number_2"/>
          <p:cNvSpPr/>
          <p:nvPr>
            <p:custDataLst>
              <p:tags r:id="rId3"/>
            </p:custDataLst>
          </p:nvPr>
        </p:nvSpPr>
        <p:spPr>
          <a:xfrm>
            <a:off x="1690427" y="3064432"/>
            <a:ext cx="526692" cy="526690"/>
          </a:xfrm>
          <a:prstGeom prst="ellipse">
            <a:avLst/>
          </a:prstGeom>
          <a:noFill/>
          <a:ln w="28575">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400" b="1" dirty="0">
              <a:solidFill>
                <a:schemeClr val="accent2"/>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4" name="MH_Entry_2"/>
          <p:cNvSpPr/>
          <p:nvPr>
            <p:custDataLst>
              <p:tags r:id="rId4"/>
            </p:custDataLst>
          </p:nvPr>
        </p:nvSpPr>
        <p:spPr>
          <a:xfrm>
            <a:off x="2468935" y="2995193"/>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b="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3200" b="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b="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60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MH_Number_3"/>
          <p:cNvSpPr/>
          <p:nvPr>
            <p:custDataLst>
              <p:tags r:id="rId5"/>
            </p:custDataLst>
          </p:nvPr>
        </p:nvSpPr>
        <p:spPr>
          <a:xfrm>
            <a:off x="1690427" y="4058381"/>
            <a:ext cx="526692" cy="526690"/>
          </a:xfrm>
          <a:prstGeom prst="ellipse">
            <a:avLst/>
          </a:prstGeom>
          <a:noFill/>
          <a:ln w="28575">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3"/>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400" b="1" dirty="0">
              <a:solidFill>
                <a:schemeClr val="accent3"/>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6"/>
            </p:custDataLst>
          </p:nvPr>
        </p:nvSpPr>
        <p:spPr>
          <a:xfrm>
            <a:off x="2468935" y="3989142"/>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b="1"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3200" b="1"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b="1" dirty="0" smtClean="0">
                <a:solidFill>
                  <a:schemeClr val="accent3"/>
                </a:solidFill>
                <a:latin typeface="Arial" panose="020B0604020202020204" pitchFamily="34" charset="0"/>
                <a:ea typeface="微软雅黑" panose="020B0503020204020204" pitchFamily="34" charset="-122"/>
                <a:sym typeface="Arial" panose="020B0604020202020204" pitchFamily="34" charset="0"/>
              </a:rPr>
              <a:t>SUCCESSFUL PROJECT</a:t>
            </a:r>
            <a:endParaRPr lang="zh-CN" altLang="en-US" sz="1600" b="1" dirty="0">
              <a:solidFill>
                <a:schemeClr val="accent3"/>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Number_4"/>
          <p:cNvSpPr/>
          <p:nvPr>
            <p:custDataLst>
              <p:tags r:id="rId7"/>
            </p:custDataLst>
          </p:nvPr>
        </p:nvSpPr>
        <p:spPr>
          <a:xfrm>
            <a:off x="1690427" y="5052330"/>
            <a:ext cx="526692" cy="526690"/>
          </a:xfrm>
          <a:prstGeom prst="ellipse">
            <a:avLst/>
          </a:prstGeom>
          <a:noFill/>
          <a:ln w="28575">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400" b="1" dirty="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400" b="1" dirty="0">
              <a:solidFill>
                <a:schemeClr val="accent4"/>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8"/>
            </p:custDataLst>
          </p:nvPr>
        </p:nvSpPr>
        <p:spPr>
          <a:xfrm>
            <a:off x="2468935" y="4983091"/>
            <a:ext cx="2664296" cy="738664"/>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3200" b="1" dirty="0" smtClean="0">
                <a:solidFill>
                  <a:schemeClr val="accent4"/>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3200" b="1" dirty="0" smtClean="0">
              <a:solidFill>
                <a:schemeClr val="accent4"/>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600" b="1" dirty="0" smtClean="0">
                <a:solidFill>
                  <a:schemeClr val="accent4"/>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600" b="1" dirty="0">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9"/>
            </p:custDataLst>
          </p:nvPr>
        </p:nvSpPr>
        <p:spPr>
          <a:xfrm>
            <a:off x="7818636" y="1693266"/>
            <a:ext cx="4259064" cy="1769715"/>
          </a:xfrm>
          <a:prstGeom prst="rect">
            <a:avLst/>
          </a:prstGeom>
          <a:noFill/>
        </p:spPr>
        <p:txBody>
          <a:bodyPr vert="horz" wrap="square" lIns="0" tIns="0" rIns="0" bIns="0" rtlCol="0" anchor="ctr" anchorCtr="0">
            <a:spAutoFit/>
          </a:bodyPr>
          <a:lstStyle/>
          <a:p>
            <a:pPr algn="ctr"/>
            <a:r>
              <a:rPr lang="zh-CN" altLang="en-US" sz="115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endParaRPr lang="zh-CN" altLang="en-US" sz="115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Others_1"/>
          <p:cNvSpPr txBox="1"/>
          <p:nvPr>
            <p:custDataLst>
              <p:tags r:id="rId10"/>
            </p:custDataLst>
          </p:nvPr>
        </p:nvSpPr>
        <p:spPr>
          <a:xfrm>
            <a:off x="7818636" y="3383551"/>
            <a:ext cx="4259064" cy="615553"/>
          </a:xfrm>
          <a:prstGeom prst="rect">
            <a:avLst/>
          </a:prstGeom>
          <a:noFill/>
        </p:spPr>
        <p:txBody>
          <a:bodyPr vert="horz" wrap="square" lIns="0" tIns="0" rIns="0" bIns="0" rtlCol="0" anchor="ctr" anchorCtr="0">
            <a:spAutoFit/>
          </a:bodyPr>
          <a:lstStyle/>
          <a:p>
            <a:pPr algn="ctr"/>
            <a:r>
              <a:rPr lang="en-US" altLang="zh-CN" sz="40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DIRECTORY</a:t>
            </a:r>
            <a:endParaRPr lang="zh-CN" altLang="en-US" sz="4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0548474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eelOff"/>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9"/>
                                        </p:tgtEl>
                                        <p:attrNameLst>
                                          <p:attrName>style.visibility</p:attrName>
                                        </p:attrNameLst>
                                      </p:cBhvr>
                                      <p:to>
                                        <p:strVal val="visible"/>
                                      </p:to>
                                    </p:set>
                                    <p:anim by="(-#ppt_w*2)" calcmode="lin" valueType="num">
                                      <p:cBhvr rctx="PPT">
                                        <p:cTn id="12" dur="500" autoRev="1" fill="hold">
                                          <p:stCondLst>
                                            <p:cond delay="0"/>
                                          </p:stCondLst>
                                        </p:cTn>
                                        <p:tgtEl>
                                          <p:spTgt spid="19"/>
                                        </p:tgtEl>
                                        <p:attrNameLst>
                                          <p:attrName>ppt_w</p:attrName>
                                        </p:attrNameLst>
                                      </p:cBhvr>
                                    </p:anim>
                                    <p:anim by="(#ppt_w*0.50)" calcmode="lin" valueType="num">
                                      <p:cBhvr>
                                        <p:cTn id="13" dur="500" decel="50000" autoRev="1" fill="hold">
                                          <p:stCondLst>
                                            <p:cond delay="0"/>
                                          </p:stCondLst>
                                        </p:cTn>
                                        <p:tgtEl>
                                          <p:spTgt spid="19"/>
                                        </p:tgtEl>
                                        <p:attrNameLst>
                                          <p:attrName>ppt_x</p:attrName>
                                        </p:attrNameLst>
                                      </p:cBhvr>
                                    </p:anim>
                                    <p:anim from="(-#ppt_h/2)" to="(#ppt_y)" calcmode="lin" valueType="num">
                                      <p:cBhvr>
                                        <p:cTn id="14" dur="1000" fill="hold">
                                          <p:stCondLst>
                                            <p:cond delay="0"/>
                                          </p:stCondLst>
                                        </p:cTn>
                                        <p:tgtEl>
                                          <p:spTgt spid="19"/>
                                        </p:tgtEl>
                                        <p:attrNameLst>
                                          <p:attrName>ppt_y</p:attrName>
                                        </p:attrNameLst>
                                      </p:cBhvr>
                                    </p:anim>
                                    <p:animRot by="21600000">
                                      <p:cBhvr>
                                        <p:cTn id="15" dur="1000" fill="hold">
                                          <p:stCondLst>
                                            <p:cond delay="0"/>
                                          </p:stCondLst>
                                        </p:cTn>
                                        <p:tgtEl>
                                          <p:spTgt spid="19"/>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56" presetClass="entr" presetSubtype="0" fill="hold" grpId="0" nodeType="clickEffect">
                                  <p:stCondLst>
                                    <p:cond delay="0"/>
                                  </p:stCondLst>
                                  <p:iterate type="lt">
                                    <p:tmPct val="10000"/>
                                  </p:iterate>
                                  <p:childTnLst>
                                    <p:set>
                                      <p:cBhvr>
                                        <p:cTn id="19" dur="1" fill="hold">
                                          <p:stCondLst>
                                            <p:cond delay="0"/>
                                          </p:stCondLst>
                                        </p:cTn>
                                        <p:tgtEl>
                                          <p:spTgt spid="20"/>
                                        </p:tgtEl>
                                        <p:attrNameLst>
                                          <p:attrName>style.visibility</p:attrName>
                                        </p:attrNameLst>
                                      </p:cBhvr>
                                      <p:to>
                                        <p:strVal val="visible"/>
                                      </p:to>
                                    </p:set>
                                    <p:anim by="(-#ppt_w*2)" calcmode="lin" valueType="num">
                                      <p:cBhvr rctx="PPT">
                                        <p:cTn id="20" dur="500" autoRev="1" fill="hold">
                                          <p:stCondLst>
                                            <p:cond delay="0"/>
                                          </p:stCondLst>
                                        </p:cTn>
                                        <p:tgtEl>
                                          <p:spTgt spid="20"/>
                                        </p:tgtEl>
                                        <p:attrNameLst>
                                          <p:attrName>ppt_w</p:attrName>
                                        </p:attrNameLst>
                                      </p:cBhvr>
                                    </p:anim>
                                    <p:anim by="(#ppt_w*0.50)" calcmode="lin" valueType="num">
                                      <p:cBhvr>
                                        <p:cTn id="21" dur="500" decel="50000" autoRev="1" fill="hold">
                                          <p:stCondLst>
                                            <p:cond delay="0"/>
                                          </p:stCondLst>
                                        </p:cTn>
                                        <p:tgtEl>
                                          <p:spTgt spid="20"/>
                                        </p:tgtEl>
                                        <p:attrNameLst>
                                          <p:attrName>ppt_x</p:attrName>
                                        </p:attrNameLst>
                                      </p:cBhvr>
                                    </p:anim>
                                    <p:anim from="(-#ppt_h/2)" to="(#ppt_y)" calcmode="lin" valueType="num">
                                      <p:cBhvr>
                                        <p:cTn id="22" dur="1000" fill="hold">
                                          <p:stCondLst>
                                            <p:cond delay="0"/>
                                          </p:stCondLst>
                                        </p:cTn>
                                        <p:tgtEl>
                                          <p:spTgt spid="20"/>
                                        </p:tgtEl>
                                        <p:attrNameLst>
                                          <p:attrName>ppt_y</p:attrName>
                                        </p:attrNameLst>
                                      </p:cBhvr>
                                    </p:anim>
                                    <p:animRot by="21600000">
                                      <p:cBhvr>
                                        <p:cTn id="23" dur="1000" fill="hold">
                                          <p:stCondLst>
                                            <p:cond delay="0"/>
                                          </p:stCondLst>
                                        </p:cTn>
                                        <p:tgtEl>
                                          <p:spTgt spid="20"/>
                                        </p:tgtEl>
                                        <p:attrNameLst>
                                          <p:attrName>r</p:attrName>
                                        </p:attrNameLst>
                                      </p:cBhvr>
                                    </p:animRo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p:cTn id="33" dur="500" fill="hold"/>
                                        <p:tgtEl>
                                          <p:spTgt spid="13"/>
                                        </p:tgtEl>
                                        <p:attrNameLst>
                                          <p:attrName>ppt_w</p:attrName>
                                        </p:attrNameLst>
                                      </p:cBhvr>
                                      <p:tavLst>
                                        <p:tav tm="0">
                                          <p:val>
                                            <p:fltVal val="0"/>
                                          </p:val>
                                        </p:tav>
                                        <p:tav tm="100000">
                                          <p:val>
                                            <p:strVal val="#ppt_w"/>
                                          </p:val>
                                        </p:tav>
                                      </p:tavLst>
                                    </p:anim>
                                    <p:anim calcmode="lin" valueType="num">
                                      <p:cBhvr>
                                        <p:cTn id="34" dur="500" fill="hold"/>
                                        <p:tgtEl>
                                          <p:spTgt spid="13"/>
                                        </p:tgtEl>
                                        <p:attrNameLst>
                                          <p:attrName>ppt_h</p:attrName>
                                        </p:attrNameLst>
                                      </p:cBhvr>
                                      <p:tavLst>
                                        <p:tav tm="0">
                                          <p:val>
                                            <p:fltVal val="0"/>
                                          </p:val>
                                        </p:tav>
                                        <p:tav tm="100000">
                                          <p:val>
                                            <p:strVal val="#ppt_h"/>
                                          </p:val>
                                        </p:tav>
                                      </p:tavLst>
                                    </p:anim>
                                    <p:animEffect transition="in" filter="fade">
                                      <p:cBhvr>
                                        <p:cTn id="35" dur="500"/>
                                        <p:tgtEl>
                                          <p:spTgt spid="13"/>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p:cTn id="38" dur="500" fill="hold"/>
                                        <p:tgtEl>
                                          <p:spTgt spid="15"/>
                                        </p:tgtEl>
                                        <p:attrNameLst>
                                          <p:attrName>ppt_w</p:attrName>
                                        </p:attrNameLst>
                                      </p:cBhvr>
                                      <p:tavLst>
                                        <p:tav tm="0">
                                          <p:val>
                                            <p:fltVal val="0"/>
                                          </p:val>
                                        </p:tav>
                                        <p:tav tm="100000">
                                          <p:val>
                                            <p:strVal val="#ppt_w"/>
                                          </p:val>
                                        </p:tav>
                                      </p:tavLst>
                                    </p:anim>
                                    <p:anim calcmode="lin" valueType="num">
                                      <p:cBhvr>
                                        <p:cTn id="39" dur="500" fill="hold"/>
                                        <p:tgtEl>
                                          <p:spTgt spid="15"/>
                                        </p:tgtEl>
                                        <p:attrNameLst>
                                          <p:attrName>ppt_h</p:attrName>
                                        </p:attrNameLst>
                                      </p:cBhvr>
                                      <p:tavLst>
                                        <p:tav tm="0">
                                          <p:val>
                                            <p:fltVal val="0"/>
                                          </p:val>
                                        </p:tav>
                                        <p:tav tm="100000">
                                          <p:val>
                                            <p:strVal val="#ppt_h"/>
                                          </p:val>
                                        </p:tav>
                                      </p:tavLst>
                                    </p:anim>
                                    <p:animEffect transition="in" filter="fade">
                                      <p:cBhvr>
                                        <p:cTn id="40" dur="500"/>
                                        <p:tgtEl>
                                          <p:spTgt spid="15"/>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wipe(down)">
                                      <p:cBhvr>
                                        <p:cTn id="50" dur="500"/>
                                        <p:tgtEl>
                                          <p:spTgt spid="12"/>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wipe(down)">
                                      <p:cBhvr>
                                        <p:cTn id="53" dur="500"/>
                                        <p:tgtEl>
                                          <p:spTgt spid="14"/>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down)">
                                      <p:cBhvr>
                                        <p:cTn id="56" dur="500"/>
                                        <p:tgtEl>
                                          <p:spTgt spid="16"/>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down)">
                                      <p:cBhvr>
                                        <p:cTn id="5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1" grpId="0" animBg="1"/>
      <p:bldP spid="12" grpId="0"/>
      <p:bldP spid="13" grpId="0" animBg="1"/>
      <p:bldP spid="14" grpId="0"/>
      <p:bldP spid="15" grpId="0" animBg="1"/>
      <p:bldP spid="16" grpId="0"/>
      <p:bldP spid="17" grpId="0" animBg="1"/>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3"/>
          <p:cNvSpPr>
            <a:spLocks noEditPoints="1"/>
          </p:cNvSpPr>
          <p:nvPr/>
        </p:nvSpPr>
        <p:spPr bwMode="auto">
          <a:xfrm>
            <a:off x="2706522" y="2073564"/>
            <a:ext cx="2580877" cy="3051270"/>
          </a:xfrm>
          <a:custGeom>
            <a:avLst/>
            <a:gdLst>
              <a:gd name="T0" fmla="*/ 774 w 1058"/>
              <a:gd name="T1" fmla="*/ 1252 h 1252"/>
              <a:gd name="T2" fmla="*/ 283 w 1058"/>
              <a:gd name="T3" fmla="*/ 1252 h 1252"/>
              <a:gd name="T4" fmla="*/ 248 w 1058"/>
              <a:gd name="T5" fmla="*/ 1218 h 1252"/>
              <a:gd name="T6" fmla="*/ 142 w 1058"/>
              <a:gd name="T7" fmla="*/ 887 h 1252"/>
              <a:gd name="T8" fmla="*/ 110 w 1058"/>
              <a:gd name="T9" fmla="*/ 831 h 1252"/>
              <a:gd name="T10" fmla="*/ 0 w 1058"/>
              <a:gd name="T11" fmla="*/ 529 h 1252"/>
              <a:gd name="T12" fmla="*/ 529 w 1058"/>
              <a:gd name="T13" fmla="*/ 0 h 1252"/>
              <a:gd name="T14" fmla="*/ 1058 w 1058"/>
              <a:gd name="T15" fmla="*/ 529 h 1252"/>
              <a:gd name="T16" fmla="*/ 947 w 1058"/>
              <a:gd name="T17" fmla="*/ 831 h 1252"/>
              <a:gd name="T18" fmla="*/ 916 w 1058"/>
              <a:gd name="T19" fmla="*/ 887 h 1252"/>
              <a:gd name="T20" fmla="*/ 810 w 1058"/>
              <a:gd name="T21" fmla="*/ 1218 h 1252"/>
              <a:gd name="T22" fmla="*/ 774 w 1058"/>
              <a:gd name="T23" fmla="*/ 1252 h 1252"/>
              <a:gd name="T24" fmla="*/ 315 w 1058"/>
              <a:gd name="T25" fmla="*/ 1180 h 1252"/>
              <a:gd name="T26" fmla="*/ 742 w 1058"/>
              <a:gd name="T27" fmla="*/ 1180 h 1252"/>
              <a:gd name="T28" fmla="*/ 851 w 1058"/>
              <a:gd name="T29" fmla="*/ 857 h 1252"/>
              <a:gd name="T30" fmla="*/ 885 w 1058"/>
              <a:gd name="T31" fmla="*/ 794 h 1252"/>
              <a:gd name="T32" fmla="*/ 986 w 1058"/>
              <a:gd name="T33" fmla="*/ 529 h 1252"/>
              <a:gd name="T34" fmla="*/ 529 w 1058"/>
              <a:gd name="T35" fmla="*/ 72 h 1252"/>
              <a:gd name="T36" fmla="*/ 72 w 1058"/>
              <a:gd name="T37" fmla="*/ 529 h 1252"/>
              <a:gd name="T38" fmla="*/ 172 w 1058"/>
              <a:gd name="T39" fmla="*/ 794 h 1252"/>
              <a:gd name="T40" fmla="*/ 207 w 1058"/>
              <a:gd name="T41" fmla="*/ 857 h 1252"/>
              <a:gd name="T42" fmla="*/ 315 w 1058"/>
              <a:gd name="T43" fmla="*/ 118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58" h="1252">
                <a:moveTo>
                  <a:pt x="774" y="1252"/>
                </a:moveTo>
                <a:cubicBezTo>
                  <a:pt x="283" y="1252"/>
                  <a:pt x="283" y="1252"/>
                  <a:pt x="283" y="1252"/>
                </a:cubicBezTo>
                <a:cubicBezTo>
                  <a:pt x="264" y="1252"/>
                  <a:pt x="249" y="1237"/>
                  <a:pt x="248" y="1218"/>
                </a:cubicBezTo>
                <a:cubicBezTo>
                  <a:pt x="247" y="1217"/>
                  <a:pt x="239" y="1097"/>
                  <a:pt x="142" y="887"/>
                </a:cubicBezTo>
                <a:cubicBezTo>
                  <a:pt x="135" y="873"/>
                  <a:pt x="123" y="853"/>
                  <a:pt x="110" y="831"/>
                </a:cubicBezTo>
                <a:cubicBezTo>
                  <a:pt x="66" y="755"/>
                  <a:pt x="0" y="640"/>
                  <a:pt x="0" y="529"/>
                </a:cubicBezTo>
                <a:cubicBezTo>
                  <a:pt x="0" y="238"/>
                  <a:pt x="237" y="0"/>
                  <a:pt x="529" y="0"/>
                </a:cubicBezTo>
                <a:cubicBezTo>
                  <a:pt x="820" y="0"/>
                  <a:pt x="1058" y="238"/>
                  <a:pt x="1058" y="529"/>
                </a:cubicBezTo>
                <a:cubicBezTo>
                  <a:pt x="1058" y="640"/>
                  <a:pt x="991" y="755"/>
                  <a:pt x="947" y="831"/>
                </a:cubicBezTo>
                <a:cubicBezTo>
                  <a:pt x="934" y="853"/>
                  <a:pt x="923" y="873"/>
                  <a:pt x="916" y="887"/>
                </a:cubicBezTo>
                <a:cubicBezTo>
                  <a:pt x="818" y="1097"/>
                  <a:pt x="810" y="1217"/>
                  <a:pt x="810" y="1218"/>
                </a:cubicBezTo>
                <a:cubicBezTo>
                  <a:pt x="809" y="1237"/>
                  <a:pt x="793" y="1252"/>
                  <a:pt x="774" y="1252"/>
                </a:cubicBezTo>
                <a:close/>
                <a:moveTo>
                  <a:pt x="315" y="1180"/>
                </a:moveTo>
                <a:cubicBezTo>
                  <a:pt x="742" y="1180"/>
                  <a:pt x="742" y="1180"/>
                  <a:pt x="742" y="1180"/>
                </a:cubicBezTo>
                <a:cubicBezTo>
                  <a:pt x="751" y="1127"/>
                  <a:pt x="776" y="1017"/>
                  <a:pt x="851" y="857"/>
                </a:cubicBezTo>
                <a:cubicBezTo>
                  <a:pt x="859" y="840"/>
                  <a:pt x="871" y="819"/>
                  <a:pt x="885" y="794"/>
                </a:cubicBezTo>
                <a:cubicBezTo>
                  <a:pt x="928" y="721"/>
                  <a:pt x="986" y="621"/>
                  <a:pt x="986" y="529"/>
                </a:cubicBezTo>
                <a:cubicBezTo>
                  <a:pt x="986" y="277"/>
                  <a:pt x="781" y="72"/>
                  <a:pt x="529" y="72"/>
                </a:cubicBezTo>
                <a:cubicBezTo>
                  <a:pt x="277" y="72"/>
                  <a:pt x="72" y="277"/>
                  <a:pt x="72" y="529"/>
                </a:cubicBezTo>
                <a:cubicBezTo>
                  <a:pt x="72" y="621"/>
                  <a:pt x="130" y="721"/>
                  <a:pt x="172" y="794"/>
                </a:cubicBezTo>
                <a:cubicBezTo>
                  <a:pt x="187" y="819"/>
                  <a:pt x="199" y="840"/>
                  <a:pt x="207" y="857"/>
                </a:cubicBezTo>
                <a:cubicBezTo>
                  <a:pt x="281" y="1017"/>
                  <a:pt x="307" y="1127"/>
                  <a:pt x="315" y="1180"/>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6"/>
          <p:cNvSpPr>
            <a:spLocks noEditPoints="1"/>
          </p:cNvSpPr>
          <p:nvPr/>
        </p:nvSpPr>
        <p:spPr bwMode="auto">
          <a:xfrm>
            <a:off x="3337434" y="5211921"/>
            <a:ext cx="1319053" cy="1058034"/>
          </a:xfrm>
          <a:custGeom>
            <a:avLst/>
            <a:gdLst>
              <a:gd name="T0" fmla="*/ 495 w 541"/>
              <a:gd name="T1" fmla="*/ 223 h 434"/>
              <a:gd name="T2" fmla="*/ 540 w 541"/>
              <a:gd name="T3" fmla="*/ 168 h 434"/>
              <a:gd name="T4" fmla="*/ 494 w 541"/>
              <a:gd name="T5" fmla="*/ 112 h 434"/>
              <a:gd name="T6" fmla="*/ 540 w 541"/>
              <a:gd name="T7" fmla="*/ 57 h 434"/>
              <a:gd name="T8" fmla="*/ 483 w 541"/>
              <a:gd name="T9" fmla="*/ 0 h 434"/>
              <a:gd name="T10" fmla="*/ 56 w 541"/>
              <a:gd name="T11" fmla="*/ 0 h 434"/>
              <a:gd name="T12" fmla="*/ 0 w 541"/>
              <a:gd name="T13" fmla="*/ 56 h 434"/>
              <a:gd name="T14" fmla="*/ 46 w 541"/>
              <a:gd name="T15" fmla="*/ 112 h 434"/>
              <a:gd name="T16" fmla="*/ 0 w 541"/>
              <a:gd name="T17" fmla="*/ 167 h 434"/>
              <a:gd name="T18" fmla="*/ 46 w 541"/>
              <a:gd name="T19" fmla="*/ 223 h 434"/>
              <a:gd name="T20" fmla="*/ 1 w 541"/>
              <a:gd name="T21" fmla="*/ 278 h 434"/>
              <a:gd name="T22" fmla="*/ 57 w 541"/>
              <a:gd name="T23" fmla="*/ 334 h 434"/>
              <a:gd name="T24" fmla="*/ 157 w 541"/>
              <a:gd name="T25" fmla="*/ 334 h 434"/>
              <a:gd name="T26" fmla="*/ 161 w 541"/>
              <a:gd name="T27" fmla="*/ 351 h 434"/>
              <a:gd name="T28" fmla="*/ 272 w 541"/>
              <a:gd name="T29" fmla="*/ 433 h 434"/>
              <a:gd name="T30" fmla="*/ 383 w 541"/>
              <a:gd name="T31" fmla="*/ 335 h 434"/>
              <a:gd name="T32" fmla="*/ 484 w 541"/>
              <a:gd name="T33" fmla="*/ 335 h 434"/>
              <a:gd name="T34" fmla="*/ 541 w 541"/>
              <a:gd name="T35" fmla="*/ 278 h 434"/>
              <a:gd name="T36" fmla="*/ 495 w 541"/>
              <a:gd name="T37" fmla="*/ 223 h 434"/>
              <a:gd name="T38" fmla="*/ 423 w 541"/>
              <a:gd name="T39" fmla="*/ 241 h 434"/>
              <a:gd name="T40" fmla="*/ 118 w 541"/>
              <a:gd name="T41" fmla="*/ 241 h 434"/>
              <a:gd name="T42" fmla="*/ 104 w 541"/>
              <a:gd name="T43" fmla="*/ 227 h 434"/>
              <a:gd name="T44" fmla="*/ 118 w 541"/>
              <a:gd name="T45" fmla="*/ 213 h 434"/>
              <a:gd name="T46" fmla="*/ 423 w 541"/>
              <a:gd name="T47" fmla="*/ 213 h 434"/>
              <a:gd name="T48" fmla="*/ 437 w 541"/>
              <a:gd name="T49" fmla="*/ 227 h 434"/>
              <a:gd name="T50" fmla="*/ 423 w 541"/>
              <a:gd name="T51" fmla="*/ 241 h 434"/>
              <a:gd name="T52" fmla="*/ 423 w 541"/>
              <a:gd name="T53" fmla="*/ 116 h 434"/>
              <a:gd name="T54" fmla="*/ 118 w 541"/>
              <a:gd name="T55" fmla="*/ 116 h 434"/>
              <a:gd name="T56" fmla="*/ 104 w 541"/>
              <a:gd name="T57" fmla="*/ 102 h 434"/>
              <a:gd name="T58" fmla="*/ 118 w 541"/>
              <a:gd name="T59" fmla="*/ 88 h 434"/>
              <a:gd name="T60" fmla="*/ 423 w 541"/>
              <a:gd name="T61" fmla="*/ 88 h 434"/>
              <a:gd name="T62" fmla="*/ 437 w 541"/>
              <a:gd name="T63" fmla="*/ 102 h 434"/>
              <a:gd name="T64" fmla="*/ 423 w 541"/>
              <a:gd name="T65" fmla="*/ 1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1" h="434">
                <a:moveTo>
                  <a:pt x="495" y="223"/>
                </a:moveTo>
                <a:cubicBezTo>
                  <a:pt x="521" y="218"/>
                  <a:pt x="540" y="195"/>
                  <a:pt x="540" y="168"/>
                </a:cubicBezTo>
                <a:cubicBezTo>
                  <a:pt x="540" y="140"/>
                  <a:pt x="520" y="117"/>
                  <a:pt x="494" y="112"/>
                </a:cubicBezTo>
                <a:cubicBezTo>
                  <a:pt x="520" y="107"/>
                  <a:pt x="540" y="84"/>
                  <a:pt x="540" y="57"/>
                </a:cubicBezTo>
                <a:cubicBezTo>
                  <a:pt x="540" y="26"/>
                  <a:pt x="514" y="0"/>
                  <a:pt x="483" y="0"/>
                </a:cubicBezTo>
                <a:cubicBezTo>
                  <a:pt x="56" y="0"/>
                  <a:pt x="56" y="0"/>
                  <a:pt x="56" y="0"/>
                </a:cubicBezTo>
                <a:cubicBezTo>
                  <a:pt x="25" y="0"/>
                  <a:pt x="0" y="25"/>
                  <a:pt x="0" y="56"/>
                </a:cubicBezTo>
                <a:cubicBezTo>
                  <a:pt x="0" y="84"/>
                  <a:pt x="20" y="107"/>
                  <a:pt x="46" y="112"/>
                </a:cubicBezTo>
                <a:cubicBezTo>
                  <a:pt x="20" y="117"/>
                  <a:pt x="0" y="140"/>
                  <a:pt x="0" y="167"/>
                </a:cubicBezTo>
                <a:cubicBezTo>
                  <a:pt x="0" y="195"/>
                  <a:pt x="20" y="218"/>
                  <a:pt x="46" y="223"/>
                </a:cubicBezTo>
                <a:cubicBezTo>
                  <a:pt x="20" y="228"/>
                  <a:pt x="1" y="250"/>
                  <a:pt x="1" y="278"/>
                </a:cubicBezTo>
                <a:cubicBezTo>
                  <a:pt x="1" y="309"/>
                  <a:pt x="26" y="334"/>
                  <a:pt x="57" y="334"/>
                </a:cubicBezTo>
                <a:cubicBezTo>
                  <a:pt x="157" y="334"/>
                  <a:pt x="157" y="334"/>
                  <a:pt x="157" y="334"/>
                </a:cubicBezTo>
                <a:cubicBezTo>
                  <a:pt x="158" y="340"/>
                  <a:pt x="159" y="345"/>
                  <a:pt x="161" y="351"/>
                </a:cubicBezTo>
                <a:cubicBezTo>
                  <a:pt x="175" y="399"/>
                  <a:pt x="219" y="434"/>
                  <a:pt x="272" y="433"/>
                </a:cubicBezTo>
                <a:cubicBezTo>
                  <a:pt x="331" y="433"/>
                  <a:pt x="380" y="392"/>
                  <a:pt x="383" y="335"/>
                </a:cubicBezTo>
                <a:cubicBezTo>
                  <a:pt x="484" y="335"/>
                  <a:pt x="484" y="335"/>
                  <a:pt x="484" y="335"/>
                </a:cubicBezTo>
                <a:cubicBezTo>
                  <a:pt x="515" y="335"/>
                  <a:pt x="541" y="309"/>
                  <a:pt x="541" y="278"/>
                </a:cubicBezTo>
                <a:cubicBezTo>
                  <a:pt x="541" y="251"/>
                  <a:pt x="521" y="228"/>
                  <a:pt x="495" y="223"/>
                </a:cubicBezTo>
                <a:close/>
                <a:moveTo>
                  <a:pt x="423" y="241"/>
                </a:moveTo>
                <a:cubicBezTo>
                  <a:pt x="118" y="241"/>
                  <a:pt x="118" y="241"/>
                  <a:pt x="118" y="241"/>
                </a:cubicBezTo>
                <a:cubicBezTo>
                  <a:pt x="110" y="241"/>
                  <a:pt x="104" y="234"/>
                  <a:pt x="104" y="227"/>
                </a:cubicBezTo>
                <a:cubicBezTo>
                  <a:pt x="104" y="219"/>
                  <a:pt x="110" y="213"/>
                  <a:pt x="118" y="213"/>
                </a:cubicBezTo>
                <a:cubicBezTo>
                  <a:pt x="423" y="213"/>
                  <a:pt x="423" y="213"/>
                  <a:pt x="423" y="213"/>
                </a:cubicBezTo>
                <a:cubicBezTo>
                  <a:pt x="431" y="213"/>
                  <a:pt x="437" y="219"/>
                  <a:pt x="437" y="227"/>
                </a:cubicBezTo>
                <a:cubicBezTo>
                  <a:pt x="437" y="234"/>
                  <a:pt x="431" y="241"/>
                  <a:pt x="423" y="241"/>
                </a:cubicBezTo>
                <a:close/>
                <a:moveTo>
                  <a:pt x="423" y="116"/>
                </a:moveTo>
                <a:cubicBezTo>
                  <a:pt x="118" y="116"/>
                  <a:pt x="118" y="116"/>
                  <a:pt x="118" y="116"/>
                </a:cubicBezTo>
                <a:cubicBezTo>
                  <a:pt x="110" y="116"/>
                  <a:pt x="104" y="110"/>
                  <a:pt x="104" y="102"/>
                </a:cubicBezTo>
                <a:cubicBezTo>
                  <a:pt x="104" y="95"/>
                  <a:pt x="110" y="88"/>
                  <a:pt x="118" y="88"/>
                </a:cubicBezTo>
                <a:cubicBezTo>
                  <a:pt x="423" y="88"/>
                  <a:pt x="423" y="88"/>
                  <a:pt x="423" y="88"/>
                </a:cubicBezTo>
                <a:cubicBezTo>
                  <a:pt x="431" y="88"/>
                  <a:pt x="437" y="95"/>
                  <a:pt x="437" y="102"/>
                </a:cubicBezTo>
                <a:cubicBezTo>
                  <a:pt x="437" y="110"/>
                  <a:pt x="431" y="116"/>
                  <a:pt x="423" y="116"/>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 name="Group 12"/>
          <p:cNvGrpSpPr/>
          <p:nvPr/>
        </p:nvGrpSpPr>
        <p:grpSpPr>
          <a:xfrm>
            <a:off x="2930110" y="2275783"/>
            <a:ext cx="2133701" cy="1909762"/>
            <a:chOff x="8169276" y="952501"/>
            <a:chExt cx="3781424" cy="3384550"/>
          </a:xfrm>
          <a:solidFill>
            <a:schemeClr val="accent1"/>
          </a:solidFill>
        </p:grpSpPr>
        <p:sp>
          <p:nvSpPr>
            <p:cNvPr id="14" name="Freeform 10"/>
            <p:cNvSpPr>
              <a:spLocks/>
            </p:cNvSpPr>
            <p:nvPr/>
          </p:nvSpPr>
          <p:spPr bwMode="auto">
            <a:xfrm>
              <a:off x="9297988" y="1533526"/>
              <a:ext cx="1392237" cy="1004888"/>
            </a:xfrm>
            <a:custGeom>
              <a:avLst/>
              <a:gdLst>
                <a:gd name="T0" fmla="*/ 142 w 370"/>
                <a:gd name="T1" fmla="*/ 228 h 267"/>
                <a:gd name="T2" fmla="*/ 241 w 370"/>
                <a:gd name="T3" fmla="*/ 248 h 267"/>
                <a:gd name="T4" fmla="*/ 303 w 370"/>
                <a:gd name="T5" fmla="*/ 226 h 267"/>
                <a:gd name="T6" fmla="*/ 368 w 370"/>
                <a:gd name="T7" fmla="*/ 107 h 267"/>
                <a:gd name="T8" fmla="*/ 278 w 370"/>
                <a:gd name="T9" fmla="*/ 11 h 267"/>
                <a:gd name="T10" fmla="*/ 179 w 370"/>
                <a:gd name="T11" fmla="*/ 58 h 267"/>
                <a:gd name="T12" fmla="*/ 168 w 370"/>
                <a:gd name="T13" fmla="*/ 65 h 267"/>
                <a:gd name="T14" fmla="*/ 155 w 370"/>
                <a:gd name="T15" fmla="*/ 60 h 267"/>
                <a:gd name="T16" fmla="*/ 67 w 370"/>
                <a:gd name="T17" fmla="*/ 47 h 267"/>
                <a:gd name="T18" fmla="*/ 0 w 370"/>
                <a:gd name="T19" fmla="*/ 116 h 267"/>
                <a:gd name="T20" fmla="*/ 9 w 370"/>
                <a:gd name="T21" fmla="*/ 121 h 267"/>
                <a:gd name="T22" fmla="*/ 84 w 370"/>
                <a:gd name="T23" fmla="*/ 267 h 267"/>
                <a:gd name="T24" fmla="*/ 142 w 370"/>
                <a:gd name="T25" fmla="*/ 22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0" h="267">
                  <a:moveTo>
                    <a:pt x="142" y="228"/>
                  </a:moveTo>
                  <a:cubicBezTo>
                    <a:pt x="189" y="219"/>
                    <a:pt x="225" y="237"/>
                    <a:pt x="241" y="248"/>
                  </a:cubicBezTo>
                  <a:cubicBezTo>
                    <a:pt x="253" y="241"/>
                    <a:pt x="275" y="230"/>
                    <a:pt x="303" y="226"/>
                  </a:cubicBezTo>
                  <a:cubicBezTo>
                    <a:pt x="304" y="191"/>
                    <a:pt x="319" y="134"/>
                    <a:pt x="368" y="107"/>
                  </a:cubicBezTo>
                  <a:cubicBezTo>
                    <a:pt x="370" y="82"/>
                    <a:pt x="350" y="22"/>
                    <a:pt x="278" y="11"/>
                  </a:cubicBezTo>
                  <a:cubicBezTo>
                    <a:pt x="211" y="0"/>
                    <a:pt x="181" y="56"/>
                    <a:pt x="179" y="58"/>
                  </a:cubicBezTo>
                  <a:cubicBezTo>
                    <a:pt x="177" y="62"/>
                    <a:pt x="173" y="65"/>
                    <a:pt x="168" y="65"/>
                  </a:cubicBezTo>
                  <a:cubicBezTo>
                    <a:pt x="163" y="66"/>
                    <a:pt x="158" y="64"/>
                    <a:pt x="155" y="60"/>
                  </a:cubicBezTo>
                  <a:cubicBezTo>
                    <a:pt x="155" y="59"/>
                    <a:pt x="133" y="32"/>
                    <a:pt x="67" y="47"/>
                  </a:cubicBezTo>
                  <a:cubicBezTo>
                    <a:pt x="14" y="60"/>
                    <a:pt x="2" y="101"/>
                    <a:pt x="0" y="116"/>
                  </a:cubicBezTo>
                  <a:cubicBezTo>
                    <a:pt x="3" y="117"/>
                    <a:pt x="6" y="119"/>
                    <a:pt x="9" y="121"/>
                  </a:cubicBezTo>
                  <a:cubicBezTo>
                    <a:pt x="63" y="161"/>
                    <a:pt x="80" y="224"/>
                    <a:pt x="84" y="267"/>
                  </a:cubicBezTo>
                  <a:cubicBezTo>
                    <a:pt x="96" y="250"/>
                    <a:pt x="114" y="234"/>
                    <a:pt x="142" y="2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1"/>
            <p:cNvSpPr>
              <a:spLocks/>
            </p:cNvSpPr>
            <p:nvPr/>
          </p:nvSpPr>
          <p:spPr bwMode="auto">
            <a:xfrm>
              <a:off x="8169276" y="952501"/>
              <a:ext cx="3781424" cy="3384550"/>
            </a:xfrm>
            <a:custGeom>
              <a:avLst/>
              <a:gdLst>
                <a:gd name="T0" fmla="*/ 932 w 1005"/>
                <a:gd name="T1" fmla="*/ 313 h 899"/>
                <a:gd name="T2" fmla="*/ 693 w 1005"/>
                <a:gd name="T3" fmla="*/ 126 h 899"/>
                <a:gd name="T4" fmla="*/ 192 w 1005"/>
                <a:gd name="T5" fmla="*/ 181 h 899"/>
                <a:gd name="T6" fmla="*/ 261 w 1005"/>
                <a:gd name="T7" fmla="*/ 549 h 899"/>
                <a:gd name="T8" fmla="*/ 292 w 1005"/>
                <a:gd name="T9" fmla="*/ 298 h 899"/>
                <a:gd name="T10" fmla="*/ 155 w 1005"/>
                <a:gd name="T11" fmla="*/ 377 h 899"/>
                <a:gd name="T12" fmla="*/ 244 w 1005"/>
                <a:gd name="T13" fmla="*/ 409 h 899"/>
                <a:gd name="T14" fmla="*/ 255 w 1005"/>
                <a:gd name="T15" fmla="*/ 435 h 899"/>
                <a:gd name="T16" fmla="*/ 128 w 1005"/>
                <a:gd name="T17" fmla="*/ 388 h 899"/>
                <a:gd name="T18" fmla="*/ 274 w 1005"/>
                <a:gd name="T19" fmla="*/ 257 h 899"/>
                <a:gd name="T20" fmla="*/ 464 w 1005"/>
                <a:gd name="T21" fmla="*/ 184 h 899"/>
                <a:gd name="T22" fmla="*/ 673 w 1005"/>
                <a:gd name="T23" fmla="*/ 190 h 899"/>
                <a:gd name="T24" fmla="*/ 851 w 1005"/>
                <a:gd name="T25" fmla="*/ 291 h 899"/>
                <a:gd name="T26" fmla="*/ 914 w 1005"/>
                <a:gd name="T27" fmla="*/ 518 h 899"/>
                <a:gd name="T28" fmla="*/ 747 w 1005"/>
                <a:gd name="T29" fmla="*/ 572 h 899"/>
                <a:gd name="T30" fmla="*/ 474 w 1005"/>
                <a:gd name="T31" fmla="*/ 615 h 899"/>
                <a:gd name="T32" fmla="*/ 421 w 1005"/>
                <a:gd name="T33" fmla="*/ 572 h 899"/>
                <a:gd name="T34" fmla="*/ 446 w 1005"/>
                <a:gd name="T35" fmla="*/ 560 h 899"/>
                <a:gd name="T36" fmla="*/ 553 w 1005"/>
                <a:gd name="T37" fmla="*/ 547 h 899"/>
                <a:gd name="T38" fmla="*/ 854 w 1005"/>
                <a:gd name="T39" fmla="*/ 560 h 899"/>
                <a:gd name="T40" fmla="*/ 857 w 1005"/>
                <a:gd name="T41" fmla="*/ 427 h 899"/>
                <a:gd name="T42" fmla="*/ 831 w 1005"/>
                <a:gd name="T43" fmla="*/ 311 h 899"/>
                <a:gd name="T44" fmla="*/ 632 w 1005"/>
                <a:gd name="T45" fmla="*/ 378 h 899"/>
                <a:gd name="T46" fmla="*/ 742 w 1005"/>
                <a:gd name="T47" fmla="*/ 461 h 899"/>
                <a:gd name="T48" fmla="*/ 549 w 1005"/>
                <a:gd name="T49" fmla="*/ 430 h 899"/>
                <a:gd name="T50" fmla="*/ 447 w 1005"/>
                <a:gd name="T51" fmla="*/ 410 h 899"/>
                <a:gd name="T52" fmla="*/ 381 w 1005"/>
                <a:gd name="T53" fmla="*/ 488 h 899"/>
                <a:gd name="T54" fmla="*/ 300 w 1005"/>
                <a:gd name="T55" fmla="*/ 535 h 899"/>
                <a:gd name="T56" fmla="*/ 298 w 1005"/>
                <a:gd name="T57" fmla="*/ 538 h 899"/>
                <a:gd name="T58" fmla="*/ 274 w 1005"/>
                <a:gd name="T59" fmla="*/ 618 h 899"/>
                <a:gd name="T60" fmla="*/ 288 w 1005"/>
                <a:gd name="T61" fmla="*/ 665 h 899"/>
                <a:gd name="T62" fmla="*/ 352 w 1005"/>
                <a:gd name="T63" fmla="*/ 724 h 899"/>
                <a:gd name="T64" fmla="*/ 571 w 1005"/>
                <a:gd name="T65" fmla="*/ 769 h 899"/>
                <a:gd name="T66" fmla="*/ 570 w 1005"/>
                <a:gd name="T67" fmla="*/ 769 h 899"/>
                <a:gd name="T68" fmla="*/ 681 w 1005"/>
                <a:gd name="T69" fmla="*/ 675 h 899"/>
                <a:gd name="T70" fmla="*/ 650 w 1005"/>
                <a:gd name="T71" fmla="*/ 634 h 899"/>
                <a:gd name="T72" fmla="*/ 708 w 1005"/>
                <a:gd name="T73" fmla="*/ 665 h 899"/>
                <a:gd name="T74" fmla="*/ 691 w 1005"/>
                <a:gd name="T75" fmla="*/ 750 h 899"/>
                <a:gd name="T76" fmla="*/ 491 w 1005"/>
                <a:gd name="T77" fmla="*/ 785 h 899"/>
                <a:gd name="T78" fmla="*/ 787 w 1005"/>
                <a:gd name="T79" fmla="*/ 830 h 899"/>
                <a:gd name="T80" fmla="*/ 1001 w 1005"/>
                <a:gd name="T81" fmla="*/ 474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5" h="899">
                  <a:moveTo>
                    <a:pt x="1001" y="474"/>
                  </a:moveTo>
                  <a:cubicBezTo>
                    <a:pt x="997" y="357"/>
                    <a:pt x="932" y="313"/>
                    <a:pt x="932" y="313"/>
                  </a:cubicBezTo>
                  <a:cubicBezTo>
                    <a:pt x="932" y="313"/>
                    <a:pt x="924" y="257"/>
                    <a:pt x="873" y="197"/>
                  </a:cubicBezTo>
                  <a:cubicBezTo>
                    <a:pt x="794" y="111"/>
                    <a:pt x="693" y="126"/>
                    <a:pt x="693" y="126"/>
                  </a:cubicBezTo>
                  <a:cubicBezTo>
                    <a:pt x="563" y="0"/>
                    <a:pt x="430" y="97"/>
                    <a:pt x="430" y="97"/>
                  </a:cubicBezTo>
                  <a:cubicBezTo>
                    <a:pt x="245" y="36"/>
                    <a:pt x="192" y="181"/>
                    <a:pt x="192" y="181"/>
                  </a:cubicBezTo>
                  <a:cubicBezTo>
                    <a:pt x="86" y="193"/>
                    <a:pt x="0" y="317"/>
                    <a:pt x="77" y="450"/>
                  </a:cubicBezTo>
                  <a:cubicBezTo>
                    <a:pt x="136" y="552"/>
                    <a:pt x="224" y="554"/>
                    <a:pt x="261" y="549"/>
                  </a:cubicBezTo>
                  <a:cubicBezTo>
                    <a:pt x="274" y="517"/>
                    <a:pt x="300" y="481"/>
                    <a:pt x="357" y="465"/>
                  </a:cubicBezTo>
                  <a:cubicBezTo>
                    <a:pt x="358" y="459"/>
                    <a:pt x="365" y="350"/>
                    <a:pt x="292" y="298"/>
                  </a:cubicBezTo>
                  <a:cubicBezTo>
                    <a:pt x="249" y="267"/>
                    <a:pt x="201" y="275"/>
                    <a:pt x="174" y="295"/>
                  </a:cubicBezTo>
                  <a:cubicBezTo>
                    <a:pt x="149" y="315"/>
                    <a:pt x="142" y="345"/>
                    <a:pt x="155" y="377"/>
                  </a:cubicBezTo>
                  <a:cubicBezTo>
                    <a:pt x="161" y="394"/>
                    <a:pt x="171" y="405"/>
                    <a:pt x="185" y="411"/>
                  </a:cubicBezTo>
                  <a:cubicBezTo>
                    <a:pt x="212" y="422"/>
                    <a:pt x="243" y="409"/>
                    <a:pt x="244" y="409"/>
                  </a:cubicBezTo>
                  <a:cubicBezTo>
                    <a:pt x="251" y="406"/>
                    <a:pt x="259" y="410"/>
                    <a:pt x="262" y="417"/>
                  </a:cubicBezTo>
                  <a:cubicBezTo>
                    <a:pt x="265" y="424"/>
                    <a:pt x="262" y="432"/>
                    <a:pt x="255" y="435"/>
                  </a:cubicBezTo>
                  <a:cubicBezTo>
                    <a:pt x="253" y="436"/>
                    <a:pt x="212" y="453"/>
                    <a:pt x="174" y="437"/>
                  </a:cubicBezTo>
                  <a:cubicBezTo>
                    <a:pt x="154" y="429"/>
                    <a:pt x="138" y="412"/>
                    <a:pt x="128" y="388"/>
                  </a:cubicBezTo>
                  <a:cubicBezTo>
                    <a:pt x="111" y="343"/>
                    <a:pt x="122" y="300"/>
                    <a:pt x="157" y="273"/>
                  </a:cubicBezTo>
                  <a:cubicBezTo>
                    <a:pt x="189" y="248"/>
                    <a:pt x="234" y="243"/>
                    <a:pt x="274" y="257"/>
                  </a:cubicBezTo>
                  <a:cubicBezTo>
                    <a:pt x="281" y="227"/>
                    <a:pt x="304" y="187"/>
                    <a:pt x="361" y="174"/>
                  </a:cubicBezTo>
                  <a:cubicBezTo>
                    <a:pt x="415" y="161"/>
                    <a:pt x="447" y="173"/>
                    <a:pt x="464" y="184"/>
                  </a:cubicBezTo>
                  <a:cubicBezTo>
                    <a:pt x="484" y="158"/>
                    <a:pt x="524" y="127"/>
                    <a:pt x="582" y="137"/>
                  </a:cubicBezTo>
                  <a:cubicBezTo>
                    <a:pt x="631" y="145"/>
                    <a:pt x="658" y="170"/>
                    <a:pt x="673" y="190"/>
                  </a:cubicBezTo>
                  <a:cubicBezTo>
                    <a:pt x="686" y="208"/>
                    <a:pt x="694" y="230"/>
                    <a:pt x="696" y="250"/>
                  </a:cubicBezTo>
                  <a:cubicBezTo>
                    <a:pt x="751" y="237"/>
                    <a:pt x="814" y="253"/>
                    <a:pt x="851" y="291"/>
                  </a:cubicBezTo>
                  <a:cubicBezTo>
                    <a:pt x="881" y="322"/>
                    <a:pt x="892" y="365"/>
                    <a:pt x="881" y="411"/>
                  </a:cubicBezTo>
                  <a:cubicBezTo>
                    <a:pt x="895" y="424"/>
                    <a:pt x="922" y="459"/>
                    <a:pt x="914" y="518"/>
                  </a:cubicBezTo>
                  <a:cubicBezTo>
                    <a:pt x="910" y="549"/>
                    <a:pt x="893" y="573"/>
                    <a:pt x="866" y="586"/>
                  </a:cubicBezTo>
                  <a:cubicBezTo>
                    <a:pt x="831" y="602"/>
                    <a:pt x="785" y="596"/>
                    <a:pt x="747" y="572"/>
                  </a:cubicBezTo>
                  <a:cubicBezTo>
                    <a:pt x="693" y="538"/>
                    <a:pt x="609" y="536"/>
                    <a:pt x="571" y="568"/>
                  </a:cubicBezTo>
                  <a:cubicBezTo>
                    <a:pt x="541" y="593"/>
                    <a:pt x="507" y="618"/>
                    <a:pt x="474" y="615"/>
                  </a:cubicBezTo>
                  <a:cubicBezTo>
                    <a:pt x="472" y="615"/>
                    <a:pt x="469" y="615"/>
                    <a:pt x="466" y="614"/>
                  </a:cubicBezTo>
                  <a:cubicBezTo>
                    <a:pt x="447" y="610"/>
                    <a:pt x="432" y="596"/>
                    <a:pt x="421" y="572"/>
                  </a:cubicBezTo>
                  <a:cubicBezTo>
                    <a:pt x="417" y="565"/>
                    <a:pt x="420" y="557"/>
                    <a:pt x="427" y="554"/>
                  </a:cubicBezTo>
                  <a:cubicBezTo>
                    <a:pt x="434" y="550"/>
                    <a:pt x="443" y="553"/>
                    <a:pt x="446" y="560"/>
                  </a:cubicBezTo>
                  <a:cubicBezTo>
                    <a:pt x="453" y="576"/>
                    <a:pt x="462" y="584"/>
                    <a:pt x="473" y="586"/>
                  </a:cubicBezTo>
                  <a:cubicBezTo>
                    <a:pt x="496" y="592"/>
                    <a:pt x="530" y="566"/>
                    <a:pt x="553" y="547"/>
                  </a:cubicBezTo>
                  <a:cubicBezTo>
                    <a:pt x="601" y="506"/>
                    <a:pt x="697" y="507"/>
                    <a:pt x="762" y="548"/>
                  </a:cubicBezTo>
                  <a:cubicBezTo>
                    <a:pt x="792" y="567"/>
                    <a:pt x="828" y="572"/>
                    <a:pt x="854" y="560"/>
                  </a:cubicBezTo>
                  <a:cubicBezTo>
                    <a:pt x="872" y="552"/>
                    <a:pt x="883" y="536"/>
                    <a:pt x="886" y="514"/>
                  </a:cubicBezTo>
                  <a:cubicBezTo>
                    <a:pt x="895" y="455"/>
                    <a:pt x="858" y="427"/>
                    <a:pt x="857" y="427"/>
                  </a:cubicBezTo>
                  <a:cubicBezTo>
                    <a:pt x="852" y="424"/>
                    <a:pt x="850" y="418"/>
                    <a:pt x="852" y="412"/>
                  </a:cubicBezTo>
                  <a:cubicBezTo>
                    <a:pt x="863" y="372"/>
                    <a:pt x="856" y="337"/>
                    <a:pt x="831" y="311"/>
                  </a:cubicBezTo>
                  <a:cubicBezTo>
                    <a:pt x="800" y="280"/>
                    <a:pt x="747" y="266"/>
                    <a:pt x="702" y="278"/>
                  </a:cubicBezTo>
                  <a:cubicBezTo>
                    <a:pt x="642" y="293"/>
                    <a:pt x="633" y="357"/>
                    <a:pt x="632" y="378"/>
                  </a:cubicBezTo>
                  <a:cubicBezTo>
                    <a:pt x="667" y="380"/>
                    <a:pt x="707" y="396"/>
                    <a:pt x="744" y="441"/>
                  </a:cubicBezTo>
                  <a:cubicBezTo>
                    <a:pt x="749" y="447"/>
                    <a:pt x="748" y="456"/>
                    <a:pt x="742" y="461"/>
                  </a:cubicBezTo>
                  <a:cubicBezTo>
                    <a:pt x="736" y="466"/>
                    <a:pt x="727" y="465"/>
                    <a:pt x="722" y="459"/>
                  </a:cubicBezTo>
                  <a:cubicBezTo>
                    <a:pt x="643" y="362"/>
                    <a:pt x="552" y="428"/>
                    <a:pt x="549" y="430"/>
                  </a:cubicBezTo>
                  <a:cubicBezTo>
                    <a:pt x="543" y="434"/>
                    <a:pt x="536" y="434"/>
                    <a:pt x="531" y="430"/>
                  </a:cubicBezTo>
                  <a:cubicBezTo>
                    <a:pt x="529" y="429"/>
                    <a:pt x="496" y="400"/>
                    <a:pt x="447" y="410"/>
                  </a:cubicBezTo>
                  <a:cubicBezTo>
                    <a:pt x="401" y="419"/>
                    <a:pt x="393" y="476"/>
                    <a:pt x="393" y="476"/>
                  </a:cubicBezTo>
                  <a:cubicBezTo>
                    <a:pt x="392" y="482"/>
                    <a:pt x="387" y="487"/>
                    <a:pt x="381" y="488"/>
                  </a:cubicBezTo>
                  <a:cubicBezTo>
                    <a:pt x="339" y="496"/>
                    <a:pt x="315" y="514"/>
                    <a:pt x="300" y="535"/>
                  </a:cubicBezTo>
                  <a:cubicBezTo>
                    <a:pt x="300" y="535"/>
                    <a:pt x="300" y="535"/>
                    <a:pt x="300" y="535"/>
                  </a:cubicBezTo>
                  <a:cubicBezTo>
                    <a:pt x="300" y="535"/>
                    <a:pt x="300" y="535"/>
                    <a:pt x="300" y="535"/>
                  </a:cubicBezTo>
                  <a:cubicBezTo>
                    <a:pt x="299" y="536"/>
                    <a:pt x="299" y="537"/>
                    <a:pt x="298" y="538"/>
                  </a:cubicBezTo>
                  <a:cubicBezTo>
                    <a:pt x="278" y="568"/>
                    <a:pt x="273" y="596"/>
                    <a:pt x="275" y="618"/>
                  </a:cubicBezTo>
                  <a:cubicBezTo>
                    <a:pt x="275" y="618"/>
                    <a:pt x="274" y="618"/>
                    <a:pt x="274" y="618"/>
                  </a:cubicBezTo>
                  <a:cubicBezTo>
                    <a:pt x="275" y="625"/>
                    <a:pt x="276" y="631"/>
                    <a:pt x="278" y="637"/>
                  </a:cubicBezTo>
                  <a:cubicBezTo>
                    <a:pt x="281" y="654"/>
                    <a:pt x="288" y="664"/>
                    <a:pt x="288" y="665"/>
                  </a:cubicBezTo>
                  <a:cubicBezTo>
                    <a:pt x="302" y="693"/>
                    <a:pt x="326" y="711"/>
                    <a:pt x="352" y="724"/>
                  </a:cubicBezTo>
                  <a:cubicBezTo>
                    <a:pt x="352" y="724"/>
                    <a:pt x="352" y="724"/>
                    <a:pt x="352" y="724"/>
                  </a:cubicBezTo>
                  <a:cubicBezTo>
                    <a:pt x="352" y="724"/>
                    <a:pt x="418" y="758"/>
                    <a:pt x="552" y="768"/>
                  </a:cubicBezTo>
                  <a:cubicBezTo>
                    <a:pt x="558" y="768"/>
                    <a:pt x="565" y="769"/>
                    <a:pt x="571" y="769"/>
                  </a:cubicBezTo>
                  <a:cubicBezTo>
                    <a:pt x="571" y="769"/>
                    <a:pt x="570" y="769"/>
                    <a:pt x="570" y="769"/>
                  </a:cubicBezTo>
                  <a:cubicBezTo>
                    <a:pt x="570" y="769"/>
                    <a:pt x="570" y="769"/>
                    <a:pt x="570" y="769"/>
                  </a:cubicBezTo>
                  <a:cubicBezTo>
                    <a:pt x="606" y="770"/>
                    <a:pt x="643" y="762"/>
                    <a:pt x="668" y="733"/>
                  </a:cubicBezTo>
                  <a:cubicBezTo>
                    <a:pt x="682" y="710"/>
                    <a:pt x="687" y="689"/>
                    <a:pt x="681" y="675"/>
                  </a:cubicBezTo>
                  <a:cubicBezTo>
                    <a:pt x="675" y="658"/>
                    <a:pt x="659" y="652"/>
                    <a:pt x="659" y="652"/>
                  </a:cubicBezTo>
                  <a:cubicBezTo>
                    <a:pt x="651" y="649"/>
                    <a:pt x="648" y="641"/>
                    <a:pt x="650" y="634"/>
                  </a:cubicBezTo>
                  <a:cubicBezTo>
                    <a:pt x="653" y="627"/>
                    <a:pt x="661" y="623"/>
                    <a:pt x="668" y="625"/>
                  </a:cubicBezTo>
                  <a:cubicBezTo>
                    <a:pt x="669" y="626"/>
                    <a:pt x="698" y="636"/>
                    <a:pt x="708" y="665"/>
                  </a:cubicBezTo>
                  <a:cubicBezTo>
                    <a:pt x="717" y="689"/>
                    <a:pt x="711" y="717"/>
                    <a:pt x="692" y="749"/>
                  </a:cubicBezTo>
                  <a:cubicBezTo>
                    <a:pt x="691" y="749"/>
                    <a:pt x="691" y="750"/>
                    <a:pt x="691" y="750"/>
                  </a:cubicBezTo>
                  <a:cubicBezTo>
                    <a:pt x="655" y="793"/>
                    <a:pt x="601" y="800"/>
                    <a:pt x="556" y="797"/>
                  </a:cubicBezTo>
                  <a:cubicBezTo>
                    <a:pt x="530" y="795"/>
                    <a:pt x="507" y="789"/>
                    <a:pt x="491" y="785"/>
                  </a:cubicBezTo>
                  <a:cubicBezTo>
                    <a:pt x="524" y="857"/>
                    <a:pt x="598" y="891"/>
                    <a:pt x="677" y="895"/>
                  </a:cubicBezTo>
                  <a:cubicBezTo>
                    <a:pt x="769" y="899"/>
                    <a:pt x="787" y="830"/>
                    <a:pt x="787" y="830"/>
                  </a:cubicBezTo>
                  <a:cubicBezTo>
                    <a:pt x="911" y="781"/>
                    <a:pt x="884" y="656"/>
                    <a:pt x="884" y="656"/>
                  </a:cubicBezTo>
                  <a:cubicBezTo>
                    <a:pt x="936" y="648"/>
                    <a:pt x="1005" y="590"/>
                    <a:pt x="1001" y="4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 name="Oval 4"/>
          <p:cNvSpPr/>
          <p:nvPr/>
        </p:nvSpPr>
        <p:spPr>
          <a:xfrm>
            <a:off x="5936457" y="2712098"/>
            <a:ext cx="505538" cy="505538"/>
          </a:xfrm>
          <a:prstGeom prst="ellipse">
            <a:avLst/>
          </a:prstGeom>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spcBef>
                <a:spcPts val="0"/>
              </a:spcBef>
              <a:spcAft>
                <a:spcPts val="0"/>
              </a:spcAft>
            </a:pPr>
            <a:r>
              <a:rPr 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p:nvPr/>
        </p:nvSpPr>
        <p:spPr>
          <a:xfrm>
            <a:off x="6665888" y="2722520"/>
            <a:ext cx="3543182" cy="281872"/>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Oval 19"/>
          <p:cNvSpPr/>
          <p:nvPr/>
        </p:nvSpPr>
        <p:spPr>
          <a:xfrm>
            <a:off x="5936457" y="3570120"/>
            <a:ext cx="505538" cy="505538"/>
          </a:xfrm>
          <a:prstGeom prst="ellipse">
            <a:avLst/>
          </a:prstGeom>
          <a:solidFill>
            <a:schemeClr val="accent2"/>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spcBef>
                <a:spcPts val="0"/>
              </a:spcBef>
              <a:spcAft>
                <a:spcPts val="0"/>
              </a:spcAft>
            </a:pPr>
            <a:r>
              <a:rPr 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6665888" y="3580542"/>
            <a:ext cx="3543182" cy="281872"/>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Oval 25"/>
          <p:cNvSpPr/>
          <p:nvPr/>
        </p:nvSpPr>
        <p:spPr>
          <a:xfrm>
            <a:off x="5936457" y="4512428"/>
            <a:ext cx="505538" cy="505538"/>
          </a:xfrm>
          <a:prstGeom prst="ellipse">
            <a:avLst/>
          </a:prstGeom>
          <a:solidFill>
            <a:schemeClr val="accent3"/>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spcBef>
                <a:spcPts val="0"/>
              </a:spcBef>
              <a:spcAft>
                <a:spcPts val="0"/>
              </a:spcAft>
            </a:pPr>
            <a:r>
              <a:rPr 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6665888" y="4522850"/>
            <a:ext cx="3543182" cy="281872"/>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Oval 27"/>
          <p:cNvSpPr/>
          <p:nvPr/>
        </p:nvSpPr>
        <p:spPr>
          <a:xfrm>
            <a:off x="5936457" y="5368421"/>
            <a:ext cx="505538" cy="505538"/>
          </a:xfrm>
          <a:prstGeom prst="ellipse">
            <a:avLst/>
          </a:prstGeom>
          <a:solidFill>
            <a:schemeClr val="accent4"/>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spcBef>
                <a:spcPts val="0"/>
              </a:spcBef>
              <a:spcAft>
                <a:spcPts val="0"/>
              </a:spcAft>
            </a:pPr>
            <a:r>
              <a:rPr lang="en-US" sz="14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6665888" y="5378843"/>
            <a:ext cx="3543182" cy="281872"/>
          </a:xfrm>
          <a:prstGeom prst="rect">
            <a:avLst/>
          </a:prstGeom>
        </p:spPr>
        <p:txBody>
          <a:bodyPr wrap="square" lIns="0" tIns="0" rIns="0" bIns="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597516856"/>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down)">
                                      <p:cBhvr>
                                        <p:cTn id="13" dur="500"/>
                                        <p:tgtEl>
                                          <p:spTgt spid="11"/>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2000"/>
                            </p:stCondLst>
                            <p:childTnLst>
                              <p:par>
                                <p:cTn id="21" presetID="37"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27" fill="hold">
                            <p:stCondLst>
                              <p:cond delay="3000"/>
                            </p:stCondLst>
                            <p:childTnLst>
                              <p:par>
                                <p:cTn id="28" presetID="12" presetClass="entr" presetSubtype="8"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p:tgtEl>
                                          <p:spTgt spid="19"/>
                                        </p:tgtEl>
                                        <p:attrNameLst>
                                          <p:attrName>ppt_x</p:attrName>
                                        </p:attrNameLst>
                                      </p:cBhvr>
                                      <p:tavLst>
                                        <p:tav tm="0">
                                          <p:val>
                                            <p:strVal val="#ppt_x-#ppt_w*1.125000"/>
                                          </p:val>
                                        </p:tav>
                                        <p:tav tm="100000">
                                          <p:val>
                                            <p:strVal val="#ppt_x"/>
                                          </p:val>
                                        </p:tav>
                                      </p:tavLst>
                                    </p:anim>
                                    <p:animEffect transition="in" filter="wipe(right)">
                                      <p:cBhvr>
                                        <p:cTn id="31" dur="500"/>
                                        <p:tgtEl>
                                          <p:spTgt spid="19"/>
                                        </p:tgtEl>
                                      </p:cBhvr>
                                    </p:animEffect>
                                  </p:childTnLst>
                                </p:cTn>
                              </p:par>
                            </p:childTnLst>
                          </p:cTn>
                        </p:par>
                        <p:par>
                          <p:cTn id="32" fill="hold">
                            <p:stCondLst>
                              <p:cond delay="3500"/>
                            </p:stCondLst>
                            <p:childTnLst>
                              <p:par>
                                <p:cTn id="33" presetID="37"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900" decel="100000" fill="hold"/>
                                        <p:tgtEl>
                                          <p:spTgt spid="20"/>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childTnLst>
                          </p:cTn>
                        </p:par>
                        <p:par>
                          <p:cTn id="39" fill="hold">
                            <p:stCondLst>
                              <p:cond delay="4500"/>
                            </p:stCondLst>
                            <p:childTnLst>
                              <p:par>
                                <p:cTn id="40" presetID="12" presetClass="entr" presetSubtype="8"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p:tgtEl>
                                          <p:spTgt spid="25"/>
                                        </p:tgtEl>
                                        <p:attrNameLst>
                                          <p:attrName>ppt_x</p:attrName>
                                        </p:attrNameLst>
                                      </p:cBhvr>
                                      <p:tavLst>
                                        <p:tav tm="0">
                                          <p:val>
                                            <p:strVal val="#ppt_x-#ppt_w*1.125000"/>
                                          </p:val>
                                        </p:tav>
                                        <p:tav tm="100000">
                                          <p:val>
                                            <p:strVal val="#ppt_x"/>
                                          </p:val>
                                        </p:tav>
                                      </p:tavLst>
                                    </p:anim>
                                    <p:animEffect transition="in" filter="wipe(right)">
                                      <p:cBhvr>
                                        <p:cTn id="43" dur="500"/>
                                        <p:tgtEl>
                                          <p:spTgt spid="25"/>
                                        </p:tgtEl>
                                      </p:cBhvr>
                                    </p:animEffect>
                                  </p:childTnLst>
                                </p:cTn>
                              </p:par>
                            </p:childTnLst>
                          </p:cTn>
                        </p:par>
                        <p:par>
                          <p:cTn id="44" fill="hold">
                            <p:stCondLst>
                              <p:cond delay="5000"/>
                            </p:stCondLst>
                            <p:childTnLst>
                              <p:par>
                                <p:cTn id="45" presetID="37" presetClass="entr" presetSubtype="0" fill="hold" grpId="0"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1000"/>
                                        <p:tgtEl>
                                          <p:spTgt spid="26"/>
                                        </p:tgtEl>
                                      </p:cBhvr>
                                    </p:animEffect>
                                    <p:anim calcmode="lin" valueType="num">
                                      <p:cBhvr>
                                        <p:cTn id="48" dur="1000" fill="hold"/>
                                        <p:tgtEl>
                                          <p:spTgt spid="26"/>
                                        </p:tgtEl>
                                        <p:attrNameLst>
                                          <p:attrName>ppt_x</p:attrName>
                                        </p:attrNameLst>
                                      </p:cBhvr>
                                      <p:tavLst>
                                        <p:tav tm="0">
                                          <p:val>
                                            <p:strVal val="#ppt_x"/>
                                          </p:val>
                                        </p:tav>
                                        <p:tav tm="100000">
                                          <p:val>
                                            <p:strVal val="#ppt_x"/>
                                          </p:val>
                                        </p:tav>
                                      </p:tavLst>
                                    </p:anim>
                                    <p:anim calcmode="lin" valueType="num">
                                      <p:cBhvr>
                                        <p:cTn id="49" dur="900" decel="100000" fill="hold"/>
                                        <p:tgtEl>
                                          <p:spTgt spid="26"/>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par>
                          <p:cTn id="51" fill="hold">
                            <p:stCondLst>
                              <p:cond delay="6000"/>
                            </p:stCondLst>
                            <p:childTnLst>
                              <p:par>
                                <p:cTn id="52" presetID="12" presetClass="entr" presetSubtype="8" fill="hold" grpId="0" nodeType="after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p:tgtEl>
                                          <p:spTgt spid="27"/>
                                        </p:tgtEl>
                                        <p:attrNameLst>
                                          <p:attrName>ppt_x</p:attrName>
                                        </p:attrNameLst>
                                      </p:cBhvr>
                                      <p:tavLst>
                                        <p:tav tm="0">
                                          <p:val>
                                            <p:strVal val="#ppt_x-#ppt_w*1.125000"/>
                                          </p:val>
                                        </p:tav>
                                        <p:tav tm="100000">
                                          <p:val>
                                            <p:strVal val="#ppt_x"/>
                                          </p:val>
                                        </p:tav>
                                      </p:tavLst>
                                    </p:anim>
                                    <p:animEffect transition="in" filter="wipe(right)">
                                      <p:cBhvr>
                                        <p:cTn id="55" dur="500"/>
                                        <p:tgtEl>
                                          <p:spTgt spid="27"/>
                                        </p:tgtEl>
                                      </p:cBhvr>
                                    </p:animEffect>
                                  </p:childTnLst>
                                </p:cTn>
                              </p:par>
                            </p:childTnLst>
                          </p:cTn>
                        </p:par>
                        <p:par>
                          <p:cTn id="56" fill="hold">
                            <p:stCondLst>
                              <p:cond delay="6500"/>
                            </p:stCondLst>
                            <p:childTnLst>
                              <p:par>
                                <p:cTn id="57" presetID="37" presetClass="entr" presetSubtype="0"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1000"/>
                                        <p:tgtEl>
                                          <p:spTgt spid="28"/>
                                        </p:tgtEl>
                                      </p:cBhvr>
                                    </p:animEffect>
                                    <p:anim calcmode="lin" valueType="num">
                                      <p:cBhvr>
                                        <p:cTn id="60" dur="1000" fill="hold"/>
                                        <p:tgtEl>
                                          <p:spTgt spid="28"/>
                                        </p:tgtEl>
                                        <p:attrNameLst>
                                          <p:attrName>ppt_x</p:attrName>
                                        </p:attrNameLst>
                                      </p:cBhvr>
                                      <p:tavLst>
                                        <p:tav tm="0">
                                          <p:val>
                                            <p:strVal val="#ppt_x"/>
                                          </p:val>
                                        </p:tav>
                                        <p:tav tm="100000">
                                          <p:val>
                                            <p:strVal val="#ppt_x"/>
                                          </p:val>
                                        </p:tav>
                                      </p:tavLst>
                                    </p:anim>
                                    <p:anim calcmode="lin" valueType="num">
                                      <p:cBhvr>
                                        <p:cTn id="61" dur="900" decel="100000" fill="hold"/>
                                        <p:tgtEl>
                                          <p:spTgt spid="28"/>
                                        </p:tgtEl>
                                        <p:attrNameLst>
                                          <p:attrName>ppt_y</p:attrName>
                                        </p:attrNameLst>
                                      </p:cBhvr>
                                      <p:tavLst>
                                        <p:tav tm="0">
                                          <p:val>
                                            <p:strVal val="#ppt_y+1"/>
                                          </p:val>
                                        </p:tav>
                                        <p:tav tm="100000">
                                          <p:val>
                                            <p:strVal val="#ppt_y-.03"/>
                                          </p:val>
                                        </p:tav>
                                      </p:tavLst>
                                    </p:anim>
                                    <p:anim calcmode="lin" valueType="num">
                                      <p:cBhvr>
                                        <p:cTn id="62"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par>
                          <p:cTn id="63" fill="hold">
                            <p:stCondLst>
                              <p:cond delay="7500"/>
                            </p:stCondLst>
                            <p:childTnLst>
                              <p:par>
                                <p:cTn id="64" presetID="12" presetClass="entr" presetSubtype="8"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p:tgtEl>
                                          <p:spTgt spid="29"/>
                                        </p:tgtEl>
                                        <p:attrNameLst>
                                          <p:attrName>ppt_x</p:attrName>
                                        </p:attrNameLst>
                                      </p:cBhvr>
                                      <p:tavLst>
                                        <p:tav tm="0">
                                          <p:val>
                                            <p:strVal val="#ppt_x-#ppt_w*1.125000"/>
                                          </p:val>
                                        </p:tav>
                                        <p:tav tm="100000">
                                          <p:val>
                                            <p:strVal val="#ppt_x"/>
                                          </p:val>
                                        </p:tav>
                                      </p:tavLst>
                                    </p:anim>
                                    <p:animEffect transition="in" filter="wipe(right)">
                                      <p:cBhvr>
                                        <p:cTn id="6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5" grpId="0" animBg="1"/>
      <p:bldP spid="19" grpId="0"/>
      <p:bldP spid="20" grpId="0" animBg="1"/>
      <p:bldP spid="25" grpId="0"/>
      <p:bldP spid="26" grpId="0" animBg="1"/>
      <p:bldP spid="27" grpId="0"/>
      <p:bldP spid="28" grpId="0" animBg="1"/>
      <p:bldP spid="2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0"/>
          <p:cNvGrpSpPr/>
          <p:nvPr/>
        </p:nvGrpSpPr>
        <p:grpSpPr>
          <a:xfrm>
            <a:off x="5082931" y="5776565"/>
            <a:ext cx="2743123" cy="2743123"/>
            <a:chOff x="3614476" y="3221164"/>
            <a:chExt cx="1950772" cy="1950772"/>
          </a:xfrm>
        </p:grpSpPr>
        <p:sp>
          <p:nvSpPr>
            <p:cNvPr id="49" name="Chord 48"/>
            <p:cNvSpPr/>
            <p:nvPr/>
          </p:nvSpPr>
          <p:spPr>
            <a:xfrm rot="6300000">
              <a:off x="3614476" y="3221164"/>
              <a:ext cx="1950772" cy="1950772"/>
            </a:xfrm>
            <a:prstGeom prst="chord">
              <a:avLst>
                <a:gd name="adj1" fmla="val 4234771"/>
                <a:gd name="adj2" fmla="val 1553198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53"/>
            <p:cNvSpPr>
              <a:spLocks noEditPoints="1"/>
            </p:cNvSpPr>
            <p:nvPr/>
          </p:nvSpPr>
          <p:spPr bwMode="auto">
            <a:xfrm>
              <a:off x="4312763" y="3528584"/>
              <a:ext cx="554198" cy="561860"/>
            </a:xfrm>
            <a:custGeom>
              <a:avLst/>
              <a:gdLst/>
              <a:ahLst/>
              <a:cxnLst>
                <a:cxn ang="0">
                  <a:pos x="0" y="59"/>
                </a:cxn>
                <a:cxn ang="0">
                  <a:pos x="118" y="59"/>
                </a:cxn>
                <a:cxn ang="0">
                  <a:pos x="111" y="57"/>
                </a:cxn>
                <a:cxn ang="0">
                  <a:pos x="83" y="33"/>
                </a:cxn>
                <a:cxn ang="0">
                  <a:pos x="111" y="57"/>
                </a:cxn>
                <a:cxn ang="0">
                  <a:pos x="41" y="91"/>
                </a:cxn>
                <a:cxn ang="0">
                  <a:pos x="57" y="111"/>
                </a:cxn>
                <a:cxn ang="0">
                  <a:pos x="61" y="8"/>
                </a:cxn>
                <a:cxn ang="0">
                  <a:pos x="61" y="34"/>
                </a:cxn>
                <a:cxn ang="0">
                  <a:pos x="61" y="8"/>
                </a:cxn>
                <a:cxn ang="0">
                  <a:pos x="95" y="22"/>
                </a:cxn>
                <a:cxn ang="0">
                  <a:pos x="67" y="8"/>
                </a:cxn>
                <a:cxn ang="0">
                  <a:pos x="57" y="34"/>
                </a:cxn>
                <a:cxn ang="0">
                  <a:pos x="57" y="8"/>
                </a:cxn>
                <a:cxn ang="0">
                  <a:pos x="36" y="30"/>
                </a:cxn>
                <a:cxn ang="0">
                  <a:pos x="50" y="8"/>
                </a:cxn>
                <a:cxn ang="0">
                  <a:pos x="38" y="35"/>
                </a:cxn>
                <a:cxn ang="0">
                  <a:pos x="57" y="57"/>
                </a:cxn>
                <a:cxn ang="0">
                  <a:pos x="38" y="35"/>
                </a:cxn>
                <a:cxn ang="0">
                  <a:pos x="57" y="84"/>
                </a:cxn>
                <a:cxn ang="0">
                  <a:pos x="34" y="61"/>
                </a:cxn>
                <a:cxn ang="0">
                  <a:pos x="50" y="110"/>
                </a:cxn>
                <a:cxn ang="0">
                  <a:pos x="38" y="92"/>
                </a:cxn>
                <a:cxn ang="0">
                  <a:pos x="61" y="111"/>
                </a:cxn>
                <a:cxn ang="0">
                  <a:pos x="77" y="91"/>
                </a:cxn>
                <a:cxn ang="0">
                  <a:pos x="61" y="111"/>
                </a:cxn>
                <a:cxn ang="0">
                  <a:pos x="93" y="99"/>
                </a:cxn>
                <a:cxn ang="0">
                  <a:pos x="80" y="92"/>
                </a:cxn>
                <a:cxn ang="0">
                  <a:pos x="61" y="84"/>
                </a:cxn>
                <a:cxn ang="0">
                  <a:pos x="84" y="61"/>
                </a:cxn>
                <a:cxn ang="0">
                  <a:pos x="61" y="57"/>
                </a:cxn>
                <a:cxn ang="0">
                  <a:pos x="80" y="35"/>
                </a:cxn>
                <a:cxn ang="0">
                  <a:pos x="61" y="57"/>
                </a:cxn>
                <a:cxn ang="0">
                  <a:pos x="35" y="33"/>
                </a:cxn>
                <a:cxn ang="0">
                  <a:pos x="7" y="57"/>
                </a:cxn>
                <a:cxn ang="0">
                  <a:pos x="7" y="61"/>
                </a:cxn>
                <a:cxn ang="0">
                  <a:pos x="36" y="89"/>
                </a:cxn>
                <a:cxn ang="0">
                  <a:pos x="7" y="61"/>
                </a:cxn>
                <a:cxn ang="0">
                  <a:pos x="82" y="89"/>
                </a:cxn>
                <a:cxn ang="0">
                  <a:pos x="111" y="61"/>
                </a:cxn>
                <a:cxn ang="0">
                  <a:pos x="95" y="96"/>
                </a:cxn>
              </a:cxnLst>
              <a:rect l="0" t="0" r="r" b="b"/>
              <a:pathLst>
                <a:path w="118" h="119">
                  <a:moveTo>
                    <a:pt x="59" y="0"/>
                  </a:moveTo>
                  <a:cubicBezTo>
                    <a:pt x="26" y="0"/>
                    <a:pt x="0" y="27"/>
                    <a:pt x="0" y="59"/>
                  </a:cubicBezTo>
                  <a:cubicBezTo>
                    <a:pt x="0" y="92"/>
                    <a:pt x="26" y="119"/>
                    <a:pt x="59" y="119"/>
                  </a:cubicBezTo>
                  <a:cubicBezTo>
                    <a:pt x="92" y="119"/>
                    <a:pt x="118" y="92"/>
                    <a:pt x="118" y="59"/>
                  </a:cubicBezTo>
                  <a:cubicBezTo>
                    <a:pt x="118" y="27"/>
                    <a:pt x="92" y="0"/>
                    <a:pt x="59" y="0"/>
                  </a:cubicBezTo>
                  <a:close/>
                  <a:moveTo>
                    <a:pt x="111" y="57"/>
                  </a:moveTo>
                  <a:cubicBezTo>
                    <a:pt x="88" y="57"/>
                    <a:pt x="88" y="57"/>
                    <a:pt x="88" y="57"/>
                  </a:cubicBezTo>
                  <a:cubicBezTo>
                    <a:pt x="87" y="49"/>
                    <a:pt x="86" y="41"/>
                    <a:pt x="83" y="33"/>
                  </a:cubicBezTo>
                  <a:cubicBezTo>
                    <a:pt x="88" y="31"/>
                    <a:pt x="93" y="28"/>
                    <a:pt x="98" y="25"/>
                  </a:cubicBezTo>
                  <a:cubicBezTo>
                    <a:pt x="105" y="34"/>
                    <a:pt x="110" y="45"/>
                    <a:pt x="111" y="57"/>
                  </a:cubicBezTo>
                  <a:close/>
                  <a:moveTo>
                    <a:pt x="57" y="111"/>
                  </a:moveTo>
                  <a:cubicBezTo>
                    <a:pt x="50" y="106"/>
                    <a:pt x="45" y="99"/>
                    <a:pt x="41" y="91"/>
                  </a:cubicBezTo>
                  <a:cubicBezTo>
                    <a:pt x="46" y="89"/>
                    <a:pt x="52" y="88"/>
                    <a:pt x="57" y="88"/>
                  </a:cubicBezTo>
                  <a:cubicBezTo>
                    <a:pt x="57" y="111"/>
                    <a:pt x="57" y="111"/>
                    <a:pt x="57" y="111"/>
                  </a:cubicBezTo>
                  <a:cubicBezTo>
                    <a:pt x="57" y="111"/>
                    <a:pt x="57" y="111"/>
                    <a:pt x="57" y="111"/>
                  </a:cubicBezTo>
                  <a:close/>
                  <a:moveTo>
                    <a:pt x="61" y="8"/>
                  </a:moveTo>
                  <a:cubicBezTo>
                    <a:pt x="68" y="14"/>
                    <a:pt x="74" y="22"/>
                    <a:pt x="78" y="31"/>
                  </a:cubicBezTo>
                  <a:cubicBezTo>
                    <a:pt x="73" y="33"/>
                    <a:pt x="67" y="34"/>
                    <a:pt x="61" y="34"/>
                  </a:cubicBezTo>
                  <a:cubicBezTo>
                    <a:pt x="61" y="8"/>
                    <a:pt x="61" y="8"/>
                    <a:pt x="61" y="8"/>
                  </a:cubicBezTo>
                  <a:cubicBezTo>
                    <a:pt x="61" y="8"/>
                    <a:pt x="61" y="8"/>
                    <a:pt x="61" y="8"/>
                  </a:cubicBezTo>
                  <a:close/>
                  <a:moveTo>
                    <a:pt x="67" y="8"/>
                  </a:moveTo>
                  <a:cubicBezTo>
                    <a:pt x="78" y="10"/>
                    <a:pt x="88" y="15"/>
                    <a:pt x="95" y="22"/>
                  </a:cubicBezTo>
                  <a:cubicBezTo>
                    <a:pt x="91" y="25"/>
                    <a:pt x="87" y="28"/>
                    <a:pt x="82" y="30"/>
                  </a:cubicBezTo>
                  <a:cubicBezTo>
                    <a:pt x="78" y="22"/>
                    <a:pt x="73" y="14"/>
                    <a:pt x="67" y="8"/>
                  </a:cubicBezTo>
                  <a:close/>
                  <a:moveTo>
                    <a:pt x="57" y="8"/>
                  </a:moveTo>
                  <a:cubicBezTo>
                    <a:pt x="57" y="34"/>
                    <a:pt x="57" y="34"/>
                    <a:pt x="57" y="34"/>
                  </a:cubicBezTo>
                  <a:cubicBezTo>
                    <a:pt x="51" y="34"/>
                    <a:pt x="45" y="33"/>
                    <a:pt x="40" y="31"/>
                  </a:cubicBezTo>
                  <a:cubicBezTo>
                    <a:pt x="44" y="22"/>
                    <a:pt x="50" y="14"/>
                    <a:pt x="57" y="8"/>
                  </a:cubicBezTo>
                  <a:cubicBezTo>
                    <a:pt x="57" y="8"/>
                    <a:pt x="57" y="8"/>
                    <a:pt x="57" y="8"/>
                  </a:cubicBezTo>
                  <a:close/>
                  <a:moveTo>
                    <a:pt x="36" y="30"/>
                  </a:moveTo>
                  <a:cubicBezTo>
                    <a:pt x="31" y="28"/>
                    <a:pt x="27" y="25"/>
                    <a:pt x="23" y="22"/>
                  </a:cubicBezTo>
                  <a:cubicBezTo>
                    <a:pt x="30" y="15"/>
                    <a:pt x="40" y="10"/>
                    <a:pt x="50" y="8"/>
                  </a:cubicBezTo>
                  <a:cubicBezTo>
                    <a:pt x="45" y="14"/>
                    <a:pt x="40" y="22"/>
                    <a:pt x="36" y="30"/>
                  </a:cubicBezTo>
                  <a:close/>
                  <a:moveTo>
                    <a:pt x="38" y="35"/>
                  </a:moveTo>
                  <a:cubicBezTo>
                    <a:pt x="44" y="37"/>
                    <a:pt x="50" y="38"/>
                    <a:pt x="57" y="38"/>
                  </a:cubicBezTo>
                  <a:cubicBezTo>
                    <a:pt x="57" y="57"/>
                    <a:pt x="57" y="57"/>
                    <a:pt x="57" y="57"/>
                  </a:cubicBezTo>
                  <a:cubicBezTo>
                    <a:pt x="34" y="57"/>
                    <a:pt x="34" y="57"/>
                    <a:pt x="34" y="57"/>
                  </a:cubicBezTo>
                  <a:cubicBezTo>
                    <a:pt x="34" y="49"/>
                    <a:pt x="36" y="42"/>
                    <a:pt x="38" y="35"/>
                  </a:cubicBezTo>
                  <a:close/>
                  <a:moveTo>
                    <a:pt x="57" y="61"/>
                  </a:moveTo>
                  <a:cubicBezTo>
                    <a:pt x="57" y="84"/>
                    <a:pt x="57" y="84"/>
                    <a:pt x="57" y="84"/>
                  </a:cubicBezTo>
                  <a:cubicBezTo>
                    <a:pt x="51" y="85"/>
                    <a:pt x="45" y="86"/>
                    <a:pt x="40" y="87"/>
                  </a:cubicBezTo>
                  <a:cubicBezTo>
                    <a:pt x="36" y="79"/>
                    <a:pt x="34" y="71"/>
                    <a:pt x="34" y="61"/>
                  </a:cubicBezTo>
                  <a:lnTo>
                    <a:pt x="57" y="61"/>
                  </a:lnTo>
                  <a:close/>
                  <a:moveTo>
                    <a:pt x="50" y="110"/>
                  </a:moveTo>
                  <a:cubicBezTo>
                    <a:pt x="41" y="109"/>
                    <a:pt x="32" y="105"/>
                    <a:pt x="25" y="99"/>
                  </a:cubicBezTo>
                  <a:cubicBezTo>
                    <a:pt x="29" y="96"/>
                    <a:pt x="33" y="94"/>
                    <a:pt x="38" y="92"/>
                  </a:cubicBezTo>
                  <a:cubicBezTo>
                    <a:pt x="41" y="99"/>
                    <a:pt x="45" y="105"/>
                    <a:pt x="50" y="110"/>
                  </a:cubicBezTo>
                  <a:close/>
                  <a:moveTo>
                    <a:pt x="61" y="111"/>
                  </a:moveTo>
                  <a:cubicBezTo>
                    <a:pt x="61" y="88"/>
                    <a:pt x="61" y="88"/>
                    <a:pt x="61" y="88"/>
                  </a:cubicBezTo>
                  <a:cubicBezTo>
                    <a:pt x="66" y="88"/>
                    <a:pt x="72" y="89"/>
                    <a:pt x="77" y="91"/>
                  </a:cubicBezTo>
                  <a:cubicBezTo>
                    <a:pt x="73" y="99"/>
                    <a:pt x="67" y="106"/>
                    <a:pt x="61" y="111"/>
                  </a:cubicBezTo>
                  <a:cubicBezTo>
                    <a:pt x="61" y="111"/>
                    <a:pt x="61" y="111"/>
                    <a:pt x="61" y="111"/>
                  </a:cubicBezTo>
                  <a:close/>
                  <a:moveTo>
                    <a:pt x="80" y="92"/>
                  </a:moveTo>
                  <a:cubicBezTo>
                    <a:pt x="85" y="94"/>
                    <a:pt x="89" y="96"/>
                    <a:pt x="93" y="99"/>
                  </a:cubicBezTo>
                  <a:cubicBezTo>
                    <a:pt x="86" y="105"/>
                    <a:pt x="77" y="109"/>
                    <a:pt x="67" y="110"/>
                  </a:cubicBezTo>
                  <a:cubicBezTo>
                    <a:pt x="73" y="105"/>
                    <a:pt x="77" y="99"/>
                    <a:pt x="80" y="92"/>
                  </a:cubicBezTo>
                  <a:close/>
                  <a:moveTo>
                    <a:pt x="78" y="87"/>
                  </a:moveTo>
                  <a:cubicBezTo>
                    <a:pt x="73" y="86"/>
                    <a:pt x="67" y="85"/>
                    <a:pt x="61" y="84"/>
                  </a:cubicBezTo>
                  <a:cubicBezTo>
                    <a:pt x="61" y="61"/>
                    <a:pt x="61" y="61"/>
                    <a:pt x="61" y="61"/>
                  </a:cubicBezTo>
                  <a:cubicBezTo>
                    <a:pt x="84" y="61"/>
                    <a:pt x="84" y="61"/>
                    <a:pt x="84" y="61"/>
                  </a:cubicBezTo>
                  <a:cubicBezTo>
                    <a:pt x="84" y="71"/>
                    <a:pt x="82" y="79"/>
                    <a:pt x="78" y="87"/>
                  </a:cubicBezTo>
                  <a:close/>
                  <a:moveTo>
                    <a:pt x="61" y="57"/>
                  </a:moveTo>
                  <a:cubicBezTo>
                    <a:pt x="61" y="38"/>
                    <a:pt x="61" y="38"/>
                    <a:pt x="61" y="38"/>
                  </a:cubicBezTo>
                  <a:cubicBezTo>
                    <a:pt x="67" y="38"/>
                    <a:pt x="74" y="37"/>
                    <a:pt x="80" y="35"/>
                  </a:cubicBezTo>
                  <a:cubicBezTo>
                    <a:pt x="82" y="42"/>
                    <a:pt x="84" y="49"/>
                    <a:pt x="84" y="57"/>
                  </a:cubicBezTo>
                  <a:lnTo>
                    <a:pt x="61" y="57"/>
                  </a:lnTo>
                  <a:close/>
                  <a:moveTo>
                    <a:pt x="20" y="25"/>
                  </a:moveTo>
                  <a:cubicBezTo>
                    <a:pt x="25" y="28"/>
                    <a:pt x="30" y="31"/>
                    <a:pt x="35" y="33"/>
                  </a:cubicBezTo>
                  <a:cubicBezTo>
                    <a:pt x="32" y="41"/>
                    <a:pt x="30" y="49"/>
                    <a:pt x="30" y="57"/>
                  </a:cubicBezTo>
                  <a:cubicBezTo>
                    <a:pt x="7" y="57"/>
                    <a:pt x="7" y="57"/>
                    <a:pt x="7" y="57"/>
                  </a:cubicBezTo>
                  <a:cubicBezTo>
                    <a:pt x="8" y="45"/>
                    <a:pt x="13" y="34"/>
                    <a:pt x="20" y="25"/>
                  </a:cubicBezTo>
                  <a:close/>
                  <a:moveTo>
                    <a:pt x="7" y="61"/>
                  </a:moveTo>
                  <a:cubicBezTo>
                    <a:pt x="30" y="61"/>
                    <a:pt x="30" y="61"/>
                    <a:pt x="30" y="61"/>
                  </a:cubicBezTo>
                  <a:cubicBezTo>
                    <a:pt x="31" y="71"/>
                    <a:pt x="33" y="80"/>
                    <a:pt x="36" y="89"/>
                  </a:cubicBezTo>
                  <a:cubicBezTo>
                    <a:pt x="31" y="91"/>
                    <a:pt x="27" y="93"/>
                    <a:pt x="22" y="96"/>
                  </a:cubicBezTo>
                  <a:cubicBezTo>
                    <a:pt x="13" y="87"/>
                    <a:pt x="8" y="75"/>
                    <a:pt x="7" y="61"/>
                  </a:cubicBezTo>
                  <a:close/>
                  <a:moveTo>
                    <a:pt x="95" y="96"/>
                  </a:moveTo>
                  <a:cubicBezTo>
                    <a:pt x="91" y="93"/>
                    <a:pt x="87" y="91"/>
                    <a:pt x="82" y="89"/>
                  </a:cubicBezTo>
                  <a:cubicBezTo>
                    <a:pt x="85" y="80"/>
                    <a:pt x="87" y="71"/>
                    <a:pt x="88" y="61"/>
                  </a:cubicBezTo>
                  <a:cubicBezTo>
                    <a:pt x="111" y="61"/>
                    <a:pt x="111" y="61"/>
                    <a:pt x="111" y="61"/>
                  </a:cubicBezTo>
                  <a:cubicBezTo>
                    <a:pt x="110" y="75"/>
                    <a:pt x="104" y="87"/>
                    <a:pt x="95" y="96"/>
                  </a:cubicBezTo>
                  <a:close/>
                  <a:moveTo>
                    <a:pt x="95" y="96"/>
                  </a:moveTo>
                  <a:cubicBezTo>
                    <a:pt x="95" y="96"/>
                    <a:pt x="95" y="96"/>
                    <a:pt x="95" y="96"/>
                  </a:cubicBezTo>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1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Arc 43"/>
          <p:cNvSpPr/>
          <p:nvPr/>
        </p:nvSpPr>
        <p:spPr>
          <a:xfrm>
            <a:off x="3971615" y="4729244"/>
            <a:ext cx="4915523" cy="4915523"/>
          </a:xfrm>
          <a:prstGeom prst="arc">
            <a:avLst>
              <a:gd name="adj1" fmla="val 10769273"/>
              <a:gd name="adj2" fmla="val 0"/>
            </a:avLst>
          </a:prstGeom>
          <a:ln w="57150" cap="rnd">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Oval 7"/>
          <p:cNvSpPr/>
          <p:nvPr/>
        </p:nvSpPr>
        <p:spPr>
          <a:xfrm>
            <a:off x="3810889" y="6998206"/>
            <a:ext cx="321451" cy="32145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Oval 8"/>
          <p:cNvSpPr/>
          <p:nvPr/>
        </p:nvSpPr>
        <p:spPr>
          <a:xfrm>
            <a:off x="8726412" y="6998206"/>
            <a:ext cx="321451" cy="32145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Oval 9"/>
          <p:cNvSpPr/>
          <p:nvPr/>
        </p:nvSpPr>
        <p:spPr>
          <a:xfrm>
            <a:off x="6269971" y="4567386"/>
            <a:ext cx="321451" cy="32145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Oval 10"/>
          <p:cNvSpPr/>
          <p:nvPr/>
        </p:nvSpPr>
        <p:spPr>
          <a:xfrm>
            <a:off x="8023237" y="5306869"/>
            <a:ext cx="321451" cy="3214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Oval 11"/>
          <p:cNvSpPr/>
          <p:nvPr/>
        </p:nvSpPr>
        <p:spPr>
          <a:xfrm>
            <a:off x="4520196" y="5306869"/>
            <a:ext cx="321451" cy="32145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ardrop 12"/>
          <p:cNvSpPr/>
          <p:nvPr/>
        </p:nvSpPr>
        <p:spPr>
          <a:xfrm rot="5400000">
            <a:off x="2665718" y="5853036"/>
            <a:ext cx="1145170" cy="1145170"/>
          </a:xfrm>
          <a:prstGeom prst="teardrop">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ardrop 13"/>
          <p:cNvSpPr/>
          <p:nvPr/>
        </p:nvSpPr>
        <p:spPr>
          <a:xfrm rot="5400000">
            <a:off x="3355498" y="4165571"/>
            <a:ext cx="1145170" cy="1145170"/>
          </a:xfrm>
          <a:prstGeom prst="teardrop">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ardrop 14"/>
          <p:cNvSpPr/>
          <p:nvPr/>
        </p:nvSpPr>
        <p:spPr>
          <a:xfrm rot="16200000" flipH="1">
            <a:off x="8381521" y="4165572"/>
            <a:ext cx="1145170" cy="1145170"/>
          </a:xfrm>
          <a:prstGeom prst="teardrop">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ardrop 15"/>
          <p:cNvSpPr/>
          <p:nvPr/>
        </p:nvSpPr>
        <p:spPr>
          <a:xfrm rot="16200000" flipH="1">
            <a:off x="9141618" y="5853036"/>
            <a:ext cx="1145170" cy="1145170"/>
          </a:xfrm>
          <a:prstGeom prst="teardrop">
            <a:avLst/>
          </a:prstGeom>
          <a:solidFill>
            <a:schemeClr val="accent5"/>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ardrop 16"/>
          <p:cNvSpPr/>
          <p:nvPr/>
        </p:nvSpPr>
        <p:spPr>
          <a:xfrm rot="13500000" flipH="1">
            <a:off x="5858111" y="3118073"/>
            <a:ext cx="1145170" cy="1145170"/>
          </a:xfrm>
          <a:prstGeom prst="teardrop">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127"/>
          <p:cNvSpPr>
            <a:spLocks/>
          </p:cNvSpPr>
          <p:nvPr/>
        </p:nvSpPr>
        <p:spPr bwMode="auto">
          <a:xfrm>
            <a:off x="6193757" y="3483115"/>
            <a:ext cx="473879" cy="522147"/>
          </a:xfrm>
          <a:custGeom>
            <a:avLst/>
            <a:gdLst/>
            <a:ahLst/>
            <a:cxnLst>
              <a:cxn ang="0">
                <a:pos x="40" y="55"/>
              </a:cxn>
              <a:cxn ang="0">
                <a:pos x="32" y="51"/>
              </a:cxn>
              <a:cxn ang="0">
                <a:pos x="4" y="24"/>
              </a:cxn>
              <a:cxn ang="0">
                <a:pos x="0" y="14"/>
              </a:cxn>
              <a:cxn ang="0">
                <a:pos x="13" y="0"/>
              </a:cxn>
              <a:cxn ang="0">
                <a:pos x="23" y="5"/>
              </a:cxn>
              <a:cxn ang="0">
                <a:pos x="45" y="26"/>
              </a:cxn>
              <a:cxn ang="0">
                <a:pos x="45" y="27"/>
              </a:cxn>
              <a:cxn ang="0">
                <a:pos x="42" y="30"/>
              </a:cxn>
              <a:cxn ang="0">
                <a:pos x="42" y="29"/>
              </a:cxn>
              <a:cxn ang="0">
                <a:pos x="20" y="8"/>
              </a:cxn>
              <a:cxn ang="0">
                <a:pos x="13" y="5"/>
              </a:cxn>
              <a:cxn ang="0">
                <a:pos x="4" y="14"/>
              </a:cxn>
              <a:cxn ang="0">
                <a:pos x="7" y="21"/>
              </a:cxn>
              <a:cxn ang="0">
                <a:pos x="35" y="48"/>
              </a:cxn>
              <a:cxn ang="0">
                <a:pos x="40" y="50"/>
              </a:cxn>
              <a:cxn ang="0">
                <a:pos x="45" y="45"/>
              </a:cxn>
              <a:cxn ang="0">
                <a:pos x="43" y="40"/>
              </a:cxn>
              <a:cxn ang="0">
                <a:pos x="22" y="19"/>
              </a:cxn>
              <a:cxn ang="0">
                <a:pos x="20" y="18"/>
              </a:cxn>
              <a:cxn ang="0">
                <a:pos x="18" y="21"/>
              </a:cxn>
              <a:cxn ang="0">
                <a:pos x="19" y="23"/>
              </a:cxn>
              <a:cxn ang="0">
                <a:pos x="33" y="38"/>
              </a:cxn>
              <a:cxn ang="0">
                <a:pos x="34" y="38"/>
              </a:cxn>
              <a:cxn ang="0">
                <a:pos x="31" y="41"/>
              </a:cxn>
              <a:cxn ang="0">
                <a:pos x="30" y="41"/>
              </a:cxn>
              <a:cxn ang="0">
                <a:pos x="16" y="26"/>
              </a:cxn>
              <a:cxn ang="0">
                <a:pos x="13" y="21"/>
              </a:cxn>
              <a:cxn ang="0">
                <a:pos x="20" y="14"/>
              </a:cxn>
              <a:cxn ang="0">
                <a:pos x="26" y="16"/>
              </a:cxn>
              <a:cxn ang="0">
                <a:pos x="46" y="37"/>
              </a:cxn>
              <a:cxn ang="0">
                <a:pos x="50" y="45"/>
              </a:cxn>
              <a:cxn ang="0">
                <a:pos x="40" y="55"/>
              </a:cxn>
            </a:cxnLst>
            <a:rect l="0" t="0" r="r" b="b"/>
            <a:pathLst>
              <a:path w="50" h="55">
                <a:moveTo>
                  <a:pt x="40" y="55"/>
                </a:moveTo>
                <a:cubicBezTo>
                  <a:pt x="37" y="55"/>
                  <a:pt x="34" y="54"/>
                  <a:pt x="32" y="51"/>
                </a:cubicBezTo>
                <a:cubicBezTo>
                  <a:pt x="4" y="24"/>
                  <a:pt x="4" y="24"/>
                  <a:pt x="4" y="24"/>
                </a:cubicBezTo>
                <a:cubicBezTo>
                  <a:pt x="1" y="21"/>
                  <a:pt x="0" y="18"/>
                  <a:pt x="0" y="14"/>
                </a:cubicBezTo>
                <a:cubicBezTo>
                  <a:pt x="0" y="7"/>
                  <a:pt x="6" y="0"/>
                  <a:pt x="13" y="0"/>
                </a:cubicBezTo>
                <a:cubicBezTo>
                  <a:pt x="17" y="0"/>
                  <a:pt x="21" y="2"/>
                  <a:pt x="23" y="5"/>
                </a:cubicBezTo>
                <a:cubicBezTo>
                  <a:pt x="45" y="26"/>
                  <a:pt x="45" y="26"/>
                  <a:pt x="45" y="26"/>
                </a:cubicBezTo>
                <a:cubicBezTo>
                  <a:pt x="45" y="26"/>
                  <a:pt x="45" y="27"/>
                  <a:pt x="45" y="27"/>
                </a:cubicBezTo>
                <a:cubicBezTo>
                  <a:pt x="45" y="28"/>
                  <a:pt x="43" y="30"/>
                  <a:pt x="42" y="30"/>
                </a:cubicBezTo>
                <a:cubicBezTo>
                  <a:pt x="42" y="30"/>
                  <a:pt x="42" y="30"/>
                  <a:pt x="42" y="29"/>
                </a:cubicBezTo>
                <a:cubicBezTo>
                  <a:pt x="20" y="8"/>
                  <a:pt x="20" y="8"/>
                  <a:pt x="20" y="8"/>
                </a:cubicBezTo>
                <a:cubicBezTo>
                  <a:pt x="18" y="6"/>
                  <a:pt x="16" y="5"/>
                  <a:pt x="13" y="5"/>
                </a:cubicBezTo>
                <a:cubicBezTo>
                  <a:pt x="8" y="5"/>
                  <a:pt x="4" y="9"/>
                  <a:pt x="4" y="14"/>
                </a:cubicBezTo>
                <a:cubicBezTo>
                  <a:pt x="4" y="16"/>
                  <a:pt x="5" y="19"/>
                  <a:pt x="7" y="21"/>
                </a:cubicBezTo>
                <a:cubicBezTo>
                  <a:pt x="35" y="48"/>
                  <a:pt x="35" y="48"/>
                  <a:pt x="35" y="48"/>
                </a:cubicBezTo>
                <a:cubicBezTo>
                  <a:pt x="36" y="50"/>
                  <a:pt x="38" y="50"/>
                  <a:pt x="40" y="50"/>
                </a:cubicBezTo>
                <a:cubicBezTo>
                  <a:pt x="43" y="50"/>
                  <a:pt x="45" y="48"/>
                  <a:pt x="45" y="45"/>
                </a:cubicBezTo>
                <a:cubicBezTo>
                  <a:pt x="45" y="43"/>
                  <a:pt x="44" y="41"/>
                  <a:pt x="43" y="40"/>
                </a:cubicBezTo>
                <a:cubicBezTo>
                  <a:pt x="22" y="19"/>
                  <a:pt x="22" y="19"/>
                  <a:pt x="22" y="19"/>
                </a:cubicBezTo>
                <a:cubicBezTo>
                  <a:pt x="22" y="19"/>
                  <a:pt x="21" y="18"/>
                  <a:pt x="20" y="18"/>
                </a:cubicBezTo>
                <a:cubicBezTo>
                  <a:pt x="19" y="18"/>
                  <a:pt x="18" y="19"/>
                  <a:pt x="18" y="21"/>
                </a:cubicBezTo>
                <a:cubicBezTo>
                  <a:pt x="18" y="22"/>
                  <a:pt x="18" y="22"/>
                  <a:pt x="19" y="23"/>
                </a:cubicBezTo>
                <a:cubicBezTo>
                  <a:pt x="33" y="38"/>
                  <a:pt x="33" y="38"/>
                  <a:pt x="33" y="38"/>
                </a:cubicBezTo>
                <a:cubicBezTo>
                  <a:pt x="34" y="38"/>
                  <a:pt x="34" y="38"/>
                  <a:pt x="34" y="38"/>
                </a:cubicBezTo>
                <a:cubicBezTo>
                  <a:pt x="34" y="39"/>
                  <a:pt x="32" y="41"/>
                  <a:pt x="31" y="41"/>
                </a:cubicBezTo>
                <a:cubicBezTo>
                  <a:pt x="31" y="41"/>
                  <a:pt x="30" y="41"/>
                  <a:pt x="30" y="41"/>
                </a:cubicBezTo>
                <a:cubicBezTo>
                  <a:pt x="16" y="26"/>
                  <a:pt x="16" y="26"/>
                  <a:pt x="16" y="26"/>
                </a:cubicBezTo>
                <a:cubicBezTo>
                  <a:pt x="14" y="25"/>
                  <a:pt x="13" y="23"/>
                  <a:pt x="13" y="21"/>
                </a:cubicBezTo>
                <a:cubicBezTo>
                  <a:pt x="13" y="17"/>
                  <a:pt x="16" y="14"/>
                  <a:pt x="20" y="14"/>
                </a:cubicBezTo>
                <a:cubicBezTo>
                  <a:pt x="22" y="14"/>
                  <a:pt x="24" y="15"/>
                  <a:pt x="26" y="16"/>
                </a:cubicBezTo>
                <a:cubicBezTo>
                  <a:pt x="46" y="37"/>
                  <a:pt x="46" y="37"/>
                  <a:pt x="46" y="37"/>
                </a:cubicBezTo>
                <a:cubicBezTo>
                  <a:pt x="49" y="39"/>
                  <a:pt x="50" y="42"/>
                  <a:pt x="50" y="45"/>
                </a:cubicBezTo>
                <a:cubicBezTo>
                  <a:pt x="50" y="51"/>
                  <a:pt x="46" y="55"/>
                  <a:pt x="40" y="55"/>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137"/>
          <p:cNvSpPr>
            <a:spLocks noEditPoints="1"/>
          </p:cNvSpPr>
          <p:nvPr/>
        </p:nvSpPr>
        <p:spPr bwMode="auto">
          <a:xfrm>
            <a:off x="9486510" y="6307663"/>
            <a:ext cx="417633" cy="427655"/>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145"/>
          <p:cNvSpPr>
            <a:spLocks/>
          </p:cNvSpPr>
          <p:nvPr/>
        </p:nvSpPr>
        <p:spPr bwMode="auto">
          <a:xfrm>
            <a:off x="3698063" y="4539363"/>
            <a:ext cx="461064" cy="397586"/>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146"/>
          <p:cNvSpPr>
            <a:spLocks noEditPoints="1"/>
          </p:cNvSpPr>
          <p:nvPr/>
        </p:nvSpPr>
        <p:spPr bwMode="auto">
          <a:xfrm>
            <a:off x="3023712" y="6269240"/>
            <a:ext cx="461064" cy="504500"/>
          </a:xfrm>
          <a:custGeom>
            <a:avLst/>
            <a:gdLst/>
            <a:ahLst/>
            <a:cxnLst>
              <a:cxn ang="0">
                <a:pos x="49" y="42"/>
              </a:cxn>
              <a:cxn ang="0">
                <a:pos x="33" y="58"/>
              </a:cxn>
              <a:cxn ang="0">
                <a:pos x="33" y="46"/>
              </a:cxn>
              <a:cxn ang="0">
                <a:pos x="31" y="45"/>
              </a:cxn>
              <a:cxn ang="0">
                <a:pos x="31" y="58"/>
              </a:cxn>
              <a:cxn ang="0">
                <a:pos x="14" y="42"/>
              </a:cxn>
              <a:cxn ang="0">
                <a:pos x="1" y="33"/>
              </a:cxn>
              <a:cxn ang="0">
                <a:pos x="3" y="31"/>
              </a:cxn>
              <a:cxn ang="0">
                <a:pos x="4" y="31"/>
              </a:cxn>
              <a:cxn ang="0">
                <a:pos x="4" y="7"/>
              </a:cxn>
              <a:cxn ang="0">
                <a:pos x="9" y="0"/>
              </a:cxn>
              <a:cxn ang="0">
                <a:pos x="54" y="0"/>
              </a:cxn>
              <a:cxn ang="0">
                <a:pos x="60" y="7"/>
              </a:cxn>
              <a:cxn ang="0">
                <a:pos x="60" y="31"/>
              </a:cxn>
              <a:cxn ang="0">
                <a:pos x="61" y="31"/>
              </a:cxn>
              <a:cxn ang="0">
                <a:pos x="63" y="33"/>
              </a:cxn>
              <a:cxn ang="0">
                <a:pos x="49" y="42"/>
              </a:cxn>
              <a:cxn ang="0">
                <a:pos x="57" y="9"/>
              </a:cxn>
              <a:cxn ang="0">
                <a:pos x="52" y="4"/>
              </a:cxn>
              <a:cxn ang="0">
                <a:pos x="12" y="4"/>
              </a:cxn>
              <a:cxn ang="0">
                <a:pos x="7" y="9"/>
              </a:cxn>
              <a:cxn ang="0">
                <a:pos x="7" y="33"/>
              </a:cxn>
              <a:cxn ang="0">
                <a:pos x="27" y="37"/>
              </a:cxn>
              <a:cxn ang="0">
                <a:pos x="30" y="38"/>
              </a:cxn>
              <a:cxn ang="0">
                <a:pos x="30" y="38"/>
              </a:cxn>
              <a:cxn ang="0">
                <a:pos x="33" y="40"/>
              </a:cxn>
              <a:cxn ang="0">
                <a:pos x="37" y="37"/>
              </a:cxn>
              <a:cxn ang="0">
                <a:pos x="57" y="33"/>
              </a:cxn>
              <a:cxn ang="0">
                <a:pos x="57" y="9"/>
              </a:cxn>
              <a:cxn ang="0">
                <a:pos x="23" y="34"/>
              </a:cxn>
              <a:cxn ang="0">
                <a:pos x="16" y="27"/>
              </a:cxn>
              <a:cxn ang="0">
                <a:pos x="23" y="20"/>
              </a:cxn>
              <a:cxn ang="0">
                <a:pos x="31" y="27"/>
              </a:cxn>
              <a:cxn ang="0">
                <a:pos x="23" y="34"/>
              </a:cxn>
              <a:cxn ang="0">
                <a:pos x="41" y="34"/>
              </a:cxn>
              <a:cxn ang="0">
                <a:pos x="33" y="27"/>
              </a:cxn>
              <a:cxn ang="0">
                <a:pos x="41" y="20"/>
              </a:cxn>
              <a:cxn ang="0">
                <a:pos x="49" y="27"/>
              </a:cxn>
              <a:cxn ang="0">
                <a:pos x="41" y="34"/>
              </a:cxn>
            </a:cxnLst>
            <a:rect l="0" t="0" r="r" b="b"/>
            <a:pathLst>
              <a:path w="64" h="70">
                <a:moveTo>
                  <a:pt x="49" y="42"/>
                </a:moveTo>
                <a:cubicBezTo>
                  <a:pt x="56" y="66"/>
                  <a:pt x="32" y="70"/>
                  <a:pt x="33" y="58"/>
                </a:cubicBezTo>
                <a:cubicBezTo>
                  <a:pt x="33" y="58"/>
                  <a:pt x="33" y="51"/>
                  <a:pt x="33" y="46"/>
                </a:cubicBezTo>
                <a:cubicBezTo>
                  <a:pt x="32" y="46"/>
                  <a:pt x="32" y="46"/>
                  <a:pt x="31" y="45"/>
                </a:cubicBezTo>
                <a:cubicBezTo>
                  <a:pt x="31" y="51"/>
                  <a:pt x="31" y="58"/>
                  <a:pt x="31" y="58"/>
                </a:cubicBezTo>
                <a:cubicBezTo>
                  <a:pt x="31" y="70"/>
                  <a:pt x="7" y="66"/>
                  <a:pt x="14" y="42"/>
                </a:cubicBezTo>
                <a:cubicBezTo>
                  <a:pt x="7" y="39"/>
                  <a:pt x="3" y="36"/>
                  <a:pt x="1" y="33"/>
                </a:cubicBezTo>
                <a:cubicBezTo>
                  <a:pt x="0" y="31"/>
                  <a:pt x="1" y="29"/>
                  <a:pt x="3" y="31"/>
                </a:cubicBezTo>
                <a:cubicBezTo>
                  <a:pt x="3" y="31"/>
                  <a:pt x="3" y="31"/>
                  <a:pt x="4" y="31"/>
                </a:cubicBezTo>
                <a:cubicBezTo>
                  <a:pt x="4" y="7"/>
                  <a:pt x="4" y="7"/>
                  <a:pt x="4" y="7"/>
                </a:cubicBezTo>
                <a:cubicBezTo>
                  <a:pt x="4" y="3"/>
                  <a:pt x="6" y="0"/>
                  <a:pt x="9" y="0"/>
                </a:cubicBezTo>
                <a:cubicBezTo>
                  <a:pt x="54" y="0"/>
                  <a:pt x="54" y="0"/>
                  <a:pt x="54" y="0"/>
                </a:cubicBezTo>
                <a:cubicBezTo>
                  <a:pt x="57" y="0"/>
                  <a:pt x="60" y="3"/>
                  <a:pt x="60" y="7"/>
                </a:cubicBezTo>
                <a:cubicBezTo>
                  <a:pt x="60" y="31"/>
                  <a:pt x="60" y="31"/>
                  <a:pt x="60" y="31"/>
                </a:cubicBezTo>
                <a:cubicBezTo>
                  <a:pt x="60" y="31"/>
                  <a:pt x="60" y="31"/>
                  <a:pt x="61" y="31"/>
                </a:cubicBezTo>
                <a:cubicBezTo>
                  <a:pt x="63" y="29"/>
                  <a:pt x="64" y="31"/>
                  <a:pt x="63" y="33"/>
                </a:cubicBezTo>
                <a:cubicBezTo>
                  <a:pt x="60" y="36"/>
                  <a:pt x="56" y="39"/>
                  <a:pt x="49" y="42"/>
                </a:cubicBezTo>
                <a:close/>
                <a:moveTo>
                  <a:pt x="57" y="9"/>
                </a:moveTo>
                <a:cubicBezTo>
                  <a:pt x="57" y="5"/>
                  <a:pt x="56" y="4"/>
                  <a:pt x="52" y="4"/>
                </a:cubicBezTo>
                <a:cubicBezTo>
                  <a:pt x="12" y="4"/>
                  <a:pt x="12" y="4"/>
                  <a:pt x="12" y="4"/>
                </a:cubicBezTo>
                <a:cubicBezTo>
                  <a:pt x="8" y="4"/>
                  <a:pt x="7" y="5"/>
                  <a:pt x="7" y="9"/>
                </a:cubicBezTo>
                <a:cubicBezTo>
                  <a:pt x="7" y="33"/>
                  <a:pt x="7" y="33"/>
                  <a:pt x="7" y="33"/>
                </a:cubicBezTo>
                <a:cubicBezTo>
                  <a:pt x="15" y="38"/>
                  <a:pt x="23" y="37"/>
                  <a:pt x="27" y="37"/>
                </a:cubicBezTo>
                <a:cubicBezTo>
                  <a:pt x="28" y="37"/>
                  <a:pt x="29" y="37"/>
                  <a:pt x="30" y="38"/>
                </a:cubicBezTo>
                <a:cubicBezTo>
                  <a:pt x="30" y="38"/>
                  <a:pt x="30" y="38"/>
                  <a:pt x="30" y="38"/>
                </a:cubicBezTo>
                <a:cubicBezTo>
                  <a:pt x="31" y="39"/>
                  <a:pt x="32" y="39"/>
                  <a:pt x="33" y="40"/>
                </a:cubicBezTo>
                <a:cubicBezTo>
                  <a:pt x="33" y="38"/>
                  <a:pt x="34" y="37"/>
                  <a:pt x="37" y="37"/>
                </a:cubicBezTo>
                <a:cubicBezTo>
                  <a:pt x="41" y="37"/>
                  <a:pt x="48" y="38"/>
                  <a:pt x="57" y="33"/>
                </a:cubicBezTo>
                <a:lnTo>
                  <a:pt x="57" y="9"/>
                </a:lnTo>
                <a:close/>
                <a:moveTo>
                  <a:pt x="23" y="34"/>
                </a:moveTo>
                <a:cubicBezTo>
                  <a:pt x="19" y="34"/>
                  <a:pt x="16" y="31"/>
                  <a:pt x="16" y="27"/>
                </a:cubicBezTo>
                <a:cubicBezTo>
                  <a:pt x="16" y="23"/>
                  <a:pt x="19" y="20"/>
                  <a:pt x="23" y="20"/>
                </a:cubicBezTo>
                <a:cubicBezTo>
                  <a:pt x="27" y="20"/>
                  <a:pt x="31" y="23"/>
                  <a:pt x="31" y="27"/>
                </a:cubicBezTo>
                <a:cubicBezTo>
                  <a:pt x="31" y="31"/>
                  <a:pt x="27" y="34"/>
                  <a:pt x="23" y="34"/>
                </a:cubicBezTo>
                <a:close/>
                <a:moveTo>
                  <a:pt x="41" y="34"/>
                </a:moveTo>
                <a:cubicBezTo>
                  <a:pt x="37" y="34"/>
                  <a:pt x="33" y="31"/>
                  <a:pt x="33" y="27"/>
                </a:cubicBezTo>
                <a:cubicBezTo>
                  <a:pt x="33" y="23"/>
                  <a:pt x="37" y="20"/>
                  <a:pt x="41" y="20"/>
                </a:cubicBezTo>
                <a:cubicBezTo>
                  <a:pt x="45" y="20"/>
                  <a:pt x="49" y="23"/>
                  <a:pt x="49" y="27"/>
                </a:cubicBezTo>
                <a:cubicBezTo>
                  <a:pt x="49" y="31"/>
                  <a:pt x="45" y="34"/>
                  <a:pt x="41" y="34"/>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175"/>
          <p:cNvSpPr>
            <a:spLocks noEditPoints="1"/>
          </p:cNvSpPr>
          <p:nvPr/>
        </p:nvSpPr>
        <p:spPr bwMode="auto">
          <a:xfrm>
            <a:off x="8753200" y="4527670"/>
            <a:ext cx="417633" cy="420973"/>
          </a:xfrm>
          <a:custGeom>
            <a:avLst/>
            <a:gdLst/>
            <a:ahLst/>
            <a:cxnLst>
              <a:cxn ang="0">
                <a:pos x="11" y="57"/>
              </a:cxn>
              <a:cxn ang="0">
                <a:pos x="8" y="58"/>
              </a:cxn>
              <a:cxn ang="0">
                <a:pos x="5" y="57"/>
              </a:cxn>
              <a:cxn ang="0">
                <a:pos x="1" y="53"/>
              </a:cxn>
              <a:cxn ang="0">
                <a:pos x="0" y="50"/>
              </a:cxn>
              <a:cxn ang="0">
                <a:pos x="1" y="47"/>
              </a:cxn>
              <a:cxn ang="0">
                <a:pos x="25" y="22"/>
              </a:cxn>
              <a:cxn ang="0">
                <a:pos x="35" y="33"/>
              </a:cxn>
              <a:cxn ang="0">
                <a:pos x="11" y="57"/>
              </a:cxn>
              <a:cxn ang="0">
                <a:pos x="10" y="45"/>
              </a:cxn>
              <a:cxn ang="0">
                <a:pos x="8" y="48"/>
              </a:cxn>
              <a:cxn ang="0">
                <a:pos x="10" y="50"/>
              </a:cxn>
              <a:cxn ang="0">
                <a:pos x="12" y="48"/>
              </a:cxn>
              <a:cxn ang="0">
                <a:pos x="10" y="45"/>
              </a:cxn>
              <a:cxn ang="0">
                <a:pos x="57" y="21"/>
              </a:cxn>
              <a:cxn ang="0">
                <a:pos x="42" y="32"/>
              </a:cxn>
              <a:cxn ang="0">
                <a:pos x="26" y="16"/>
              </a:cxn>
              <a:cxn ang="0">
                <a:pos x="42" y="0"/>
              </a:cxn>
              <a:cxn ang="0">
                <a:pos x="50" y="2"/>
              </a:cxn>
              <a:cxn ang="0">
                <a:pos x="51" y="3"/>
              </a:cxn>
              <a:cxn ang="0">
                <a:pos x="50" y="4"/>
              </a:cxn>
              <a:cxn ang="0">
                <a:pos x="40" y="10"/>
              </a:cxn>
              <a:cxn ang="0">
                <a:pos x="40" y="18"/>
              </a:cxn>
              <a:cxn ang="0">
                <a:pos x="47" y="22"/>
              </a:cxn>
              <a:cxn ang="0">
                <a:pos x="57" y="16"/>
              </a:cxn>
              <a:cxn ang="0">
                <a:pos x="58" y="17"/>
              </a:cxn>
              <a:cxn ang="0">
                <a:pos x="57" y="21"/>
              </a:cxn>
            </a:cxnLst>
            <a:rect l="0" t="0" r="r" b="b"/>
            <a:pathLst>
              <a:path w="58" h="58">
                <a:moveTo>
                  <a:pt x="11" y="57"/>
                </a:moveTo>
                <a:cubicBezTo>
                  <a:pt x="10" y="58"/>
                  <a:pt x="9" y="58"/>
                  <a:pt x="8" y="58"/>
                </a:cubicBezTo>
                <a:cubicBezTo>
                  <a:pt x="7" y="58"/>
                  <a:pt x="6" y="58"/>
                  <a:pt x="5" y="57"/>
                </a:cubicBezTo>
                <a:cubicBezTo>
                  <a:pt x="1" y="53"/>
                  <a:pt x="1" y="53"/>
                  <a:pt x="1" y="53"/>
                </a:cubicBezTo>
                <a:cubicBezTo>
                  <a:pt x="0" y="52"/>
                  <a:pt x="0" y="51"/>
                  <a:pt x="0" y="50"/>
                </a:cubicBezTo>
                <a:cubicBezTo>
                  <a:pt x="0" y="49"/>
                  <a:pt x="0" y="47"/>
                  <a:pt x="1" y="47"/>
                </a:cubicBezTo>
                <a:cubicBezTo>
                  <a:pt x="25" y="22"/>
                  <a:pt x="25" y="22"/>
                  <a:pt x="25" y="22"/>
                </a:cubicBezTo>
                <a:cubicBezTo>
                  <a:pt x="27" y="27"/>
                  <a:pt x="31" y="31"/>
                  <a:pt x="35" y="33"/>
                </a:cubicBezTo>
                <a:lnTo>
                  <a:pt x="11" y="57"/>
                </a:lnTo>
                <a:close/>
                <a:moveTo>
                  <a:pt x="10" y="45"/>
                </a:moveTo>
                <a:cubicBezTo>
                  <a:pt x="9" y="45"/>
                  <a:pt x="8" y="46"/>
                  <a:pt x="8" y="48"/>
                </a:cubicBezTo>
                <a:cubicBezTo>
                  <a:pt x="8" y="49"/>
                  <a:pt x="9" y="50"/>
                  <a:pt x="10" y="50"/>
                </a:cubicBezTo>
                <a:cubicBezTo>
                  <a:pt x="11" y="50"/>
                  <a:pt x="12" y="49"/>
                  <a:pt x="12" y="48"/>
                </a:cubicBezTo>
                <a:cubicBezTo>
                  <a:pt x="12" y="46"/>
                  <a:pt x="11" y="45"/>
                  <a:pt x="10" y="45"/>
                </a:cubicBezTo>
                <a:close/>
                <a:moveTo>
                  <a:pt x="57" y="21"/>
                </a:moveTo>
                <a:cubicBezTo>
                  <a:pt x="55" y="27"/>
                  <a:pt x="49" y="32"/>
                  <a:pt x="42" y="32"/>
                </a:cubicBezTo>
                <a:cubicBezTo>
                  <a:pt x="33" y="32"/>
                  <a:pt x="26" y="24"/>
                  <a:pt x="26" y="16"/>
                </a:cubicBezTo>
                <a:cubicBezTo>
                  <a:pt x="26" y="7"/>
                  <a:pt x="33" y="0"/>
                  <a:pt x="42" y="0"/>
                </a:cubicBezTo>
                <a:cubicBezTo>
                  <a:pt x="45" y="0"/>
                  <a:pt x="48" y="0"/>
                  <a:pt x="50" y="2"/>
                </a:cubicBezTo>
                <a:cubicBezTo>
                  <a:pt x="51" y="2"/>
                  <a:pt x="51" y="2"/>
                  <a:pt x="51" y="3"/>
                </a:cubicBezTo>
                <a:cubicBezTo>
                  <a:pt x="51" y="3"/>
                  <a:pt x="51" y="4"/>
                  <a:pt x="50" y="4"/>
                </a:cubicBezTo>
                <a:cubicBezTo>
                  <a:pt x="40" y="10"/>
                  <a:pt x="40" y="10"/>
                  <a:pt x="40" y="10"/>
                </a:cubicBezTo>
                <a:cubicBezTo>
                  <a:pt x="40" y="18"/>
                  <a:pt x="40" y="18"/>
                  <a:pt x="40" y="18"/>
                </a:cubicBezTo>
                <a:cubicBezTo>
                  <a:pt x="47" y="22"/>
                  <a:pt x="47" y="22"/>
                  <a:pt x="47" y="22"/>
                </a:cubicBezTo>
                <a:cubicBezTo>
                  <a:pt x="48" y="21"/>
                  <a:pt x="56" y="16"/>
                  <a:pt x="57" y="16"/>
                </a:cubicBezTo>
                <a:cubicBezTo>
                  <a:pt x="58" y="16"/>
                  <a:pt x="58" y="16"/>
                  <a:pt x="58" y="17"/>
                </a:cubicBezTo>
                <a:cubicBezTo>
                  <a:pt x="58" y="18"/>
                  <a:pt x="58" y="20"/>
                  <a:pt x="57" y="2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16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23"/>
          <p:cNvSpPr txBox="1"/>
          <p:nvPr/>
        </p:nvSpPr>
        <p:spPr>
          <a:xfrm>
            <a:off x="1244799" y="5176825"/>
            <a:ext cx="1769158" cy="443198"/>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4"/>
          <p:cNvSpPr txBox="1"/>
          <p:nvPr/>
        </p:nvSpPr>
        <p:spPr>
          <a:xfrm>
            <a:off x="1757203" y="4903577"/>
            <a:ext cx="1256754" cy="215444"/>
          </a:xfrm>
          <a:prstGeom prst="rect">
            <a:avLst/>
          </a:prstGeom>
          <a:noFill/>
        </p:spPr>
        <p:txBody>
          <a:bodyPr wrap="none" lIns="0" tIns="0" rIns="0" bIns="0" rtlCol="0">
            <a:spAutoFit/>
          </a:bodyPr>
          <a:lstStyle/>
          <a:p>
            <a:pPr algn="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23"/>
          <p:cNvSpPr txBox="1"/>
          <p:nvPr/>
        </p:nvSpPr>
        <p:spPr>
          <a:xfrm>
            <a:off x="1757202" y="3631153"/>
            <a:ext cx="1792645" cy="443198"/>
          </a:xfrm>
          <a:prstGeom prst="rect">
            <a:avLst/>
          </a:prstGeom>
          <a:noFill/>
        </p:spPr>
        <p:txBody>
          <a:bodyPr wrap="square" lIns="0" tIns="0" rIns="0" bIns="0" rtlCol="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24"/>
          <p:cNvSpPr txBox="1"/>
          <p:nvPr/>
        </p:nvSpPr>
        <p:spPr>
          <a:xfrm>
            <a:off x="2293094" y="3357905"/>
            <a:ext cx="1256754" cy="215444"/>
          </a:xfrm>
          <a:prstGeom prst="rect">
            <a:avLst/>
          </a:prstGeom>
          <a:noFill/>
        </p:spPr>
        <p:txBody>
          <a:bodyPr wrap="none" lIns="0" tIns="0" rIns="0" bIns="0" rtlCol="0">
            <a:spAutoFit/>
          </a:bodyPr>
          <a:lstStyle/>
          <a:p>
            <a:pPr algn="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23"/>
          <p:cNvSpPr txBox="1"/>
          <p:nvPr/>
        </p:nvSpPr>
        <p:spPr>
          <a:xfrm>
            <a:off x="5496765" y="2206552"/>
            <a:ext cx="1867862" cy="443198"/>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4"/>
          <p:cNvSpPr txBox="1"/>
          <p:nvPr/>
        </p:nvSpPr>
        <p:spPr>
          <a:xfrm>
            <a:off x="5802319" y="1933304"/>
            <a:ext cx="1256754" cy="215444"/>
          </a:xfrm>
          <a:prstGeom prst="rect">
            <a:avLst/>
          </a:prstGeom>
          <a:noFill/>
        </p:spPr>
        <p:txBody>
          <a:bodyPr wrap="none" lIns="0" tIns="0" rIns="0" bIns="0" rtlCol="0">
            <a:spAutoFit/>
          </a:bodyPr>
          <a:lstStyle/>
          <a:p>
            <a:pPr algn="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23"/>
          <p:cNvSpPr txBox="1"/>
          <p:nvPr/>
        </p:nvSpPr>
        <p:spPr>
          <a:xfrm>
            <a:off x="8887138" y="3326010"/>
            <a:ext cx="1862717"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24"/>
          <p:cNvSpPr txBox="1"/>
          <p:nvPr/>
        </p:nvSpPr>
        <p:spPr>
          <a:xfrm>
            <a:off x="8887138" y="3052762"/>
            <a:ext cx="1256754" cy="215444"/>
          </a:xfrm>
          <a:prstGeom prst="rect">
            <a:avLst/>
          </a:prstGeom>
          <a:noFill/>
        </p:spPr>
        <p:txBody>
          <a:bodyPr wrap="none" lIns="0" tIns="0" rIns="0" bIns="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23"/>
          <p:cNvSpPr txBox="1"/>
          <p:nvPr/>
        </p:nvSpPr>
        <p:spPr>
          <a:xfrm>
            <a:off x="9885837" y="5260398"/>
            <a:ext cx="1788343" cy="443198"/>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24"/>
          <p:cNvSpPr txBox="1"/>
          <p:nvPr/>
        </p:nvSpPr>
        <p:spPr>
          <a:xfrm>
            <a:off x="9885837" y="4987150"/>
            <a:ext cx="1256754" cy="215444"/>
          </a:xfrm>
          <a:prstGeom prst="rect">
            <a:avLst/>
          </a:prstGeom>
          <a:noFill/>
        </p:spPr>
        <p:txBody>
          <a:bodyPr wrap="none" lIns="0" tIns="0" rIns="0" bIns="0" rtlCol="0">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a:t>
            </a: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56116906"/>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par>
                                <p:cTn id="22" presetID="53"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1500"/>
                            </p:stCondLst>
                            <p:childTnLst>
                              <p:par>
                                <p:cTn id="28" presetID="53" presetClass="entr" presetSubtype="0" fill="hold" grpId="0" nodeType="afterEffect">
                                  <p:stCondLst>
                                    <p:cond delay="0"/>
                                  </p:stCondLst>
                                  <p:childTnLst>
                                    <p:set>
                                      <p:cBhvr>
                                        <p:cTn id="29" dur="1" fill="hold">
                                          <p:stCondLst>
                                            <p:cond delay="0"/>
                                          </p:stCondLst>
                                        </p:cTn>
                                        <p:tgtEl>
                                          <p:spTgt spid="27"/>
                                        </p:tgtEl>
                                        <p:attrNameLst>
                                          <p:attrName>style.visibility</p:attrName>
                                        </p:attrNameLst>
                                      </p:cBhvr>
                                      <p:to>
                                        <p:strVal val="visible"/>
                                      </p:to>
                                    </p:set>
                                    <p:anim calcmode="lin" valueType="num">
                                      <p:cBhvr>
                                        <p:cTn id="30" dur="500" fill="hold"/>
                                        <p:tgtEl>
                                          <p:spTgt spid="27"/>
                                        </p:tgtEl>
                                        <p:attrNameLst>
                                          <p:attrName>ppt_w</p:attrName>
                                        </p:attrNameLst>
                                      </p:cBhvr>
                                      <p:tavLst>
                                        <p:tav tm="0">
                                          <p:val>
                                            <p:fltVal val="0"/>
                                          </p:val>
                                        </p:tav>
                                        <p:tav tm="100000">
                                          <p:val>
                                            <p:strVal val="#ppt_w"/>
                                          </p:val>
                                        </p:tav>
                                      </p:tavLst>
                                    </p:anim>
                                    <p:anim calcmode="lin" valueType="num">
                                      <p:cBhvr>
                                        <p:cTn id="31" dur="500" fill="hold"/>
                                        <p:tgtEl>
                                          <p:spTgt spid="27"/>
                                        </p:tgtEl>
                                        <p:attrNameLst>
                                          <p:attrName>ppt_h</p:attrName>
                                        </p:attrNameLst>
                                      </p:cBhvr>
                                      <p:tavLst>
                                        <p:tav tm="0">
                                          <p:val>
                                            <p:fltVal val="0"/>
                                          </p:val>
                                        </p:tav>
                                        <p:tav tm="100000">
                                          <p:val>
                                            <p:strVal val="#ppt_h"/>
                                          </p:val>
                                        </p:tav>
                                      </p:tavLst>
                                    </p:anim>
                                    <p:animEffect transition="in" filter="fade">
                                      <p:cBhvr>
                                        <p:cTn id="32" dur="500"/>
                                        <p:tgtEl>
                                          <p:spTgt spid="27"/>
                                        </p:tgtEl>
                                      </p:cBhvr>
                                    </p:animEffect>
                                  </p:childTnLst>
                                </p:cTn>
                              </p:par>
                            </p:childTnLst>
                          </p:cTn>
                        </p:par>
                        <p:par>
                          <p:cTn id="33" fill="hold">
                            <p:stCondLst>
                              <p:cond delay="2000"/>
                            </p:stCondLst>
                            <p:childTnLst>
                              <p:par>
                                <p:cTn id="34" presetID="53"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p:cTn id="36" dur="500" fill="hold"/>
                                        <p:tgtEl>
                                          <p:spTgt spid="12"/>
                                        </p:tgtEl>
                                        <p:attrNameLst>
                                          <p:attrName>ppt_w</p:attrName>
                                        </p:attrNameLst>
                                      </p:cBhvr>
                                      <p:tavLst>
                                        <p:tav tm="0">
                                          <p:val>
                                            <p:fltVal val="0"/>
                                          </p:val>
                                        </p:tav>
                                        <p:tav tm="100000">
                                          <p:val>
                                            <p:strVal val="#ppt_w"/>
                                          </p:val>
                                        </p:tav>
                                      </p:tavLst>
                                    </p:anim>
                                    <p:anim calcmode="lin" valueType="num">
                                      <p:cBhvr>
                                        <p:cTn id="37" dur="500" fill="hold"/>
                                        <p:tgtEl>
                                          <p:spTgt spid="12"/>
                                        </p:tgtEl>
                                        <p:attrNameLst>
                                          <p:attrName>ppt_h</p:attrName>
                                        </p:attrNameLst>
                                      </p:cBhvr>
                                      <p:tavLst>
                                        <p:tav tm="0">
                                          <p:val>
                                            <p:fltVal val="0"/>
                                          </p:val>
                                        </p:tav>
                                        <p:tav tm="100000">
                                          <p:val>
                                            <p:strVal val="#ppt_h"/>
                                          </p:val>
                                        </p:tav>
                                      </p:tavLst>
                                    </p:anim>
                                    <p:animEffect transition="in" filter="fade">
                                      <p:cBhvr>
                                        <p:cTn id="38" dur="500"/>
                                        <p:tgtEl>
                                          <p:spTgt spid="12"/>
                                        </p:tgtEl>
                                      </p:cBhvr>
                                    </p:animEffect>
                                  </p:childTnLst>
                                </p:cTn>
                              </p:par>
                            </p:childTnLst>
                          </p:cTn>
                        </p:par>
                        <p:par>
                          <p:cTn id="39" fill="hold">
                            <p:stCondLst>
                              <p:cond delay="2500"/>
                            </p:stCondLst>
                            <p:childTnLst>
                              <p:par>
                                <p:cTn id="40" presetID="12" presetClass="entr" presetSubtype="4"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p:tgtEl>
                                          <p:spTgt spid="30"/>
                                        </p:tgtEl>
                                        <p:attrNameLst>
                                          <p:attrName>ppt_y</p:attrName>
                                        </p:attrNameLst>
                                      </p:cBhvr>
                                      <p:tavLst>
                                        <p:tav tm="0">
                                          <p:val>
                                            <p:strVal val="#ppt_y+#ppt_h*1.125000"/>
                                          </p:val>
                                        </p:tav>
                                        <p:tav tm="100000">
                                          <p:val>
                                            <p:strVal val="#ppt_y"/>
                                          </p:val>
                                        </p:tav>
                                      </p:tavLst>
                                    </p:anim>
                                    <p:animEffect transition="in" filter="wipe(up)">
                                      <p:cBhvr>
                                        <p:cTn id="43" dur="500"/>
                                        <p:tgtEl>
                                          <p:spTgt spid="30"/>
                                        </p:tgtEl>
                                      </p:cBhvr>
                                    </p:animEffect>
                                  </p:childTnLst>
                                </p:cTn>
                              </p:par>
                              <p:par>
                                <p:cTn id="44" presetID="12" presetClass="entr" presetSubtype="1" fill="hold" grpId="0" nodeType="with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ppt_y</p:attrName>
                                        </p:attrNameLst>
                                      </p:cBhvr>
                                      <p:tavLst>
                                        <p:tav tm="0">
                                          <p:val>
                                            <p:strVal val="#ppt_y-#ppt_h*1.125000"/>
                                          </p:val>
                                        </p:tav>
                                        <p:tav tm="100000">
                                          <p:val>
                                            <p:strVal val="#ppt_y"/>
                                          </p:val>
                                        </p:tav>
                                      </p:tavLst>
                                    </p:anim>
                                    <p:animEffect transition="in" filter="wipe(down)">
                                      <p:cBhvr>
                                        <p:cTn id="47" dur="500"/>
                                        <p:tgtEl>
                                          <p:spTgt spid="31"/>
                                        </p:tgtEl>
                                      </p:cBhvr>
                                    </p:animEffect>
                                  </p:childTnLst>
                                </p:cTn>
                              </p:par>
                              <p:par>
                                <p:cTn id="48" presetID="53" presetClass="entr" presetSubtype="0"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childTnLst>
                                </p:cTn>
                              </p:par>
                            </p:childTnLst>
                          </p:cTn>
                        </p:par>
                        <p:par>
                          <p:cTn id="53" fill="hold">
                            <p:stCondLst>
                              <p:cond delay="3000"/>
                            </p:stCondLst>
                            <p:childTnLst>
                              <p:par>
                                <p:cTn id="54" presetID="53"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ppt_w</p:attrName>
                                        </p:attrNameLst>
                                      </p:cBhvr>
                                      <p:tavLst>
                                        <p:tav tm="0">
                                          <p:val>
                                            <p:fltVal val="0"/>
                                          </p:val>
                                        </p:tav>
                                        <p:tav tm="100000">
                                          <p:val>
                                            <p:strVal val="#ppt_w"/>
                                          </p:val>
                                        </p:tav>
                                      </p:tavLst>
                                    </p:anim>
                                    <p:anim calcmode="lin" valueType="num">
                                      <p:cBhvr>
                                        <p:cTn id="57" dur="500" fill="hold"/>
                                        <p:tgtEl>
                                          <p:spTgt spid="26"/>
                                        </p:tgtEl>
                                        <p:attrNameLst>
                                          <p:attrName>ppt_h</p:attrName>
                                        </p:attrNameLst>
                                      </p:cBhvr>
                                      <p:tavLst>
                                        <p:tav tm="0">
                                          <p:val>
                                            <p:fltVal val="0"/>
                                          </p:val>
                                        </p:tav>
                                        <p:tav tm="100000">
                                          <p:val>
                                            <p:strVal val="#ppt_h"/>
                                          </p:val>
                                        </p:tav>
                                      </p:tavLst>
                                    </p:anim>
                                    <p:animEffect transition="in" filter="fade">
                                      <p:cBhvr>
                                        <p:cTn id="58" dur="500"/>
                                        <p:tgtEl>
                                          <p:spTgt spid="26"/>
                                        </p:tgtEl>
                                      </p:cBhvr>
                                    </p:animEffect>
                                  </p:childTnLst>
                                </p:cTn>
                              </p:par>
                            </p:childTnLst>
                          </p:cTn>
                        </p:par>
                        <p:par>
                          <p:cTn id="59" fill="hold">
                            <p:stCondLst>
                              <p:cond delay="3500"/>
                            </p:stCondLst>
                            <p:childTnLst>
                              <p:par>
                                <p:cTn id="60" presetID="12" presetClass="entr" presetSubtype="4" fill="hold" grpId="0" nodeType="after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500"/>
                                        <p:tgtEl>
                                          <p:spTgt spid="32"/>
                                        </p:tgtEl>
                                        <p:attrNameLst>
                                          <p:attrName>ppt_y</p:attrName>
                                        </p:attrNameLst>
                                      </p:cBhvr>
                                      <p:tavLst>
                                        <p:tav tm="0">
                                          <p:val>
                                            <p:strVal val="#ppt_y+#ppt_h*1.125000"/>
                                          </p:val>
                                        </p:tav>
                                        <p:tav tm="100000">
                                          <p:val>
                                            <p:strVal val="#ppt_y"/>
                                          </p:val>
                                        </p:tav>
                                      </p:tavLst>
                                    </p:anim>
                                    <p:animEffect transition="in" filter="wipe(up)">
                                      <p:cBhvr>
                                        <p:cTn id="63" dur="500"/>
                                        <p:tgtEl>
                                          <p:spTgt spid="32"/>
                                        </p:tgtEl>
                                      </p:cBhvr>
                                    </p:animEffect>
                                  </p:childTnLst>
                                </p:cTn>
                              </p:par>
                              <p:par>
                                <p:cTn id="64" presetID="12" presetClass="entr" presetSubtype="1"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additive="base">
                                        <p:cTn id="66" dur="500"/>
                                        <p:tgtEl>
                                          <p:spTgt spid="33"/>
                                        </p:tgtEl>
                                        <p:attrNameLst>
                                          <p:attrName>ppt_y</p:attrName>
                                        </p:attrNameLst>
                                      </p:cBhvr>
                                      <p:tavLst>
                                        <p:tav tm="0">
                                          <p:val>
                                            <p:strVal val="#ppt_y-#ppt_h*1.125000"/>
                                          </p:val>
                                        </p:tav>
                                        <p:tav tm="100000">
                                          <p:val>
                                            <p:strVal val="#ppt_y"/>
                                          </p:val>
                                        </p:tav>
                                      </p:tavLst>
                                    </p:anim>
                                    <p:animEffect transition="in" filter="wipe(down)">
                                      <p:cBhvr>
                                        <p:cTn id="67" dur="500"/>
                                        <p:tgtEl>
                                          <p:spTgt spid="33"/>
                                        </p:tgtEl>
                                      </p:cBhvr>
                                    </p:animEffect>
                                  </p:childTnLst>
                                </p:cTn>
                              </p:par>
                            </p:childTnLst>
                          </p:cTn>
                        </p:par>
                        <p:par>
                          <p:cTn id="68" fill="hold">
                            <p:stCondLst>
                              <p:cond delay="4000"/>
                            </p:stCondLst>
                            <p:childTnLst>
                              <p:par>
                                <p:cTn id="69" presetID="53"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 calcmode="lin" valueType="num">
                                      <p:cBhvr>
                                        <p:cTn id="71" dur="500" fill="hold"/>
                                        <p:tgtEl>
                                          <p:spTgt spid="10"/>
                                        </p:tgtEl>
                                        <p:attrNameLst>
                                          <p:attrName>ppt_w</p:attrName>
                                        </p:attrNameLst>
                                      </p:cBhvr>
                                      <p:tavLst>
                                        <p:tav tm="0">
                                          <p:val>
                                            <p:fltVal val="0"/>
                                          </p:val>
                                        </p:tav>
                                        <p:tav tm="100000">
                                          <p:val>
                                            <p:strVal val="#ppt_w"/>
                                          </p:val>
                                        </p:tav>
                                      </p:tavLst>
                                    </p:anim>
                                    <p:anim calcmode="lin" valueType="num">
                                      <p:cBhvr>
                                        <p:cTn id="72" dur="500" fill="hold"/>
                                        <p:tgtEl>
                                          <p:spTgt spid="10"/>
                                        </p:tgtEl>
                                        <p:attrNameLst>
                                          <p:attrName>ppt_h</p:attrName>
                                        </p:attrNameLst>
                                      </p:cBhvr>
                                      <p:tavLst>
                                        <p:tav tm="0">
                                          <p:val>
                                            <p:fltVal val="0"/>
                                          </p:val>
                                        </p:tav>
                                        <p:tav tm="100000">
                                          <p:val>
                                            <p:strVal val="#ppt_h"/>
                                          </p:val>
                                        </p:tav>
                                      </p:tavLst>
                                    </p:anim>
                                    <p:animEffect transition="in" filter="fade">
                                      <p:cBhvr>
                                        <p:cTn id="73" dur="500"/>
                                        <p:tgtEl>
                                          <p:spTgt spid="10"/>
                                        </p:tgtEl>
                                      </p:cBhvr>
                                    </p:animEffect>
                                  </p:childTnLst>
                                </p:cTn>
                              </p:par>
                              <p:par>
                                <p:cTn id="74" presetID="53" presetClass="entr" presetSubtype="0"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4500"/>
                            </p:stCondLst>
                            <p:childTnLst>
                              <p:par>
                                <p:cTn id="80" presetID="53" presetClass="entr" presetSubtype="0" fill="hold" grpId="0" nodeType="afterEffect">
                                  <p:stCondLst>
                                    <p:cond delay="0"/>
                                  </p:stCondLst>
                                  <p:childTnLst>
                                    <p:set>
                                      <p:cBhvr>
                                        <p:cTn id="81" dur="1" fill="hold">
                                          <p:stCondLst>
                                            <p:cond delay="0"/>
                                          </p:stCondLst>
                                        </p:cTn>
                                        <p:tgtEl>
                                          <p:spTgt spid="24"/>
                                        </p:tgtEl>
                                        <p:attrNameLst>
                                          <p:attrName>style.visibility</p:attrName>
                                        </p:attrNameLst>
                                      </p:cBhvr>
                                      <p:to>
                                        <p:strVal val="visible"/>
                                      </p:to>
                                    </p:set>
                                    <p:anim calcmode="lin" valueType="num">
                                      <p:cBhvr>
                                        <p:cTn id="82" dur="500" fill="hold"/>
                                        <p:tgtEl>
                                          <p:spTgt spid="24"/>
                                        </p:tgtEl>
                                        <p:attrNameLst>
                                          <p:attrName>ppt_w</p:attrName>
                                        </p:attrNameLst>
                                      </p:cBhvr>
                                      <p:tavLst>
                                        <p:tav tm="0">
                                          <p:val>
                                            <p:fltVal val="0"/>
                                          </p:val>
                                        </p:tav>
                                        <p:tav tm="100000">
                                          <p:val>
                                            <p:strVal val="#ppt_w"/>
                                          </p:val>
                                        </p:tav>
                                      </p:tavLst>
                                    </p:anim>
                                    <p:anim calcmode="lin" valueType="num">
                                      <p:cBhvr>
                                        <p:cTn id="83" dur="500" fill="hold"/>
                                        <p:tgtEl>
                                          <p:spTgt spid="24"/>
                                        </p:tgtEl>
                                        <p:attrNameLst>
                                          <p:attrName>ppt_h</p:attrName>
                                        </p:attrNameLst>
                                      </p:cBhvr>
                                      <p:tavLst>
                                        <p:tav tm="0">
                                          <p:val>
                                            <p:fltVal val="0"/>
                                          </p:val>
                                        </p:tav>
                                        <p:tav tm="100000">
                                          <p:val>
                                            <p:strVal val="#ppt_h"/>
                                          </p:val>
                                        </p:tav>
                                      </p:tavLst>
                                    </p:anim>
                                    <p:animEffect transition="in" filter="fade">
                                      <p:cBhvr>
                                        <p:cTn id="84" dur="500"/>
                                        <p:tgtEl>
                                          <p:spTgt spid="24"/>
                                        </p:tgtEl>
                                      </p:cBhvr>
                                    </p:animEffect>
                                  </p:childTnLst>
                                </p:cTn>
                              </p:par>
                            </p:childTnLst>
                          </p:cTn>
                        </p:par>
                        <p:par>
                          <p:cTn id="85" fill="hold">
                            <p:stCondLst>
                              <p:cond delay="5000"/>
                            </p:stCondLst>
                            <p:childTnLst>
                              <p:par>
                                <p:cTn id="86" presetID="12" presetClass="entr" presetSubtype="4" fill="hold" grpId="0" nodeType="afterEffect">
                                  <p:stCondLst>
                                    <p:cond delay="0"/>
                                  </p:stCondLst>
                                  <p:childTnLst>
                                    <p:set>
                                      <p:cBhvr>
                                        <p:cTn id="87" dur="1" fill="hold">
                                          <p:stCondLst>
                                            <p:cond delay="0"/>
                                          </p:stCondLst>
                                        </p:cTn>
                                        <p:tgtEl>
                                          <p:spTgt spid="34"/>
                                        </p:tgtEl>
                                        <p:attrNameLst>
                                          <p:attrName>style.visibility</p:attrName>
                                        </p:attrNameLst>
                                      </p:cBhvr>
                                      <p:to>
                                        <p:strVal val="visible"/>
                                      </p:to>
                                    </p:set>
                                    <p:anim calcmode="lin" valueType="num">
                                      <p:cBhvr additive="base">
                                        <p:cTn id="88" dur="500"/>
                                        <p:tgtEl>
                                          <p:spTgt spid="34"/>
                                        </p:tgtEl>
                                        <p:attrNameLst>
                                          <p:attrName>ppt_y</p:attrName>
                                        </p:attrNameLst>
                                      </p:cBhvr>
                                      <p:tavLst>
                                        <p:tav tm="0">
                                          <p:val>
                                            <p:strVal val="#ppt_y+#ppt_h*1.125000"/>
                                          </p:val>
                                        </p:tav>
                                        <p:tav tm="100000">
                                          <p:val>
                                            <p:strVal val="#ppt_y"/>
                                          </p:val>
                                        </p:tav>
                                      </p:tavLst>
                                    </p:anim>
                                    <p:animEffect transition="in" filter="wipe(up)">
                                      <p:cBhvr>
                                        <p:cTn id="89" dur="500"/>
                                        <p:tgtEl>
                                          <p:spTgt spid="34"/>
                                        </p:tgtEl>
                                      </p:cBhvr>
                                    </p:animEffect>
                                  </p:childTnLst>
                                </p:cTn>
                              </p:par>
                              <p:par>
                                <p:cTn id="90" presetID="12" presetClass="entr" presetSubtype="1" fill="hold" grpId="0" nodeType="withEffect">
                                  <p:stCondLst>
                                    <p:cond delay="0"/>
                                  </p:stCondLst>
                                  <p:childTnLst>
                                    <p:set>
                                      <p:cBhvr>
                                        <p:cTn id="91" dur="1" fill="hold">
                                          <p:stCondLst>
                                            <p:cond delay="0"/>
                                          </p:stCondLst>
                                        </p:cTn>
                                        <p:tgtEl>
                                          <p:spTgt spid="35"/>
                                        </p:tgtEl>
                                        <p:attrNameLst>
                                          <p:attrName>style.visibility</p:attrName>
                                        </p:attrNameLst>
                                      </p:cBhvr>
                                      <p:to>
                                        <p:strVal val="visible"/>
                                      </p:to>
                                    </p:set>
                                    <p:anim calcmode="lin" valueType="num">
                                      <p:cBhvr additive="base">
                                        <p:cTn id="92" dur="500"/>
                                        <p:tgtEl>
                                          <p:spTgt spid="35"/>
                                        </p:tgtEl>
                                        <p:attrNameLst>
                                          <p:attrName>ppt_y</p:attrName>
                                        </p:attrNameLst>
                                      </p:cBhvr>
                                      <p:tavLst>
                                        <p:tav tm="0">
                                          <p:val>
                                            <p:strVal val="#ppt_y-#ppt_h*1.125000"/>
                                          </p:val>
                                        </p:tav>
                                        <p:tav tm="100000">
                                          <p:val>
                                            <p:strVal val="#ppt_y"/>
                                          </p:val>
                                        </p:tav>
                                      </p:tavLst>
                                    </p:anim>
                                    <p:animEffect transition="in" filter="wipe(down)">
                                      <p:cBhvr>
                                        <p:cTn id="93" dur="500"/>
                                        <p:tgtEl>
                                          <p:spTgt spid="35"/>
                                        </p:tgtEl>
                                      </p:cBhvr>
                                    </p:animEffect>
                                  </p:childTnLst>
                                </p:cTn>
                              </p:par>
                            </p:childTnLst>
                          </p:cTn>
                        </p:par>
                        <p:par>
                          <p:cTn id="94" fill="hold">
                            <p:stCondLst>
                              <p:cond delay="5500"/>
                            </p:stCondLst>
                            <p:childTnLst>
                              <p:par>
                                <p:cTn id="95" presetID="53" presetClass="entr" presetSubtype="0" fill="hold" grpId="0" nodeType="afterEffect">
                                  <p:stCondLst>
                                    <p:cond delay="0"/>
                                  </p:stCondLst>
                                  <p:childTnLst>
                                    <p:set>
                                      <p:cBhvr>
                                        <p:cTn id="96" dur="1" fill="hold">
                                          <p:stCondLst>
                                            <p:cond delay="0"/>
                                          </p:stCondLst>
                                        </p:cTn>
                                        <p:tgtEl>
                                          <p:spTgt spid="11"/>
                                        </p:tgtEl>
                                        <p:attrNameLst>
                                          <p:attrName>style.visibility</p:attrName>
                                        </p:attrNameLst>
                                      </p:cBhvr>
                                      <p:to>
                                        <p:strVal val="visible"/>
                                      </p:to>
                                    </p:set>
                                    <p:anim calcmode="lin" valueType="num">
                                      <p:cBhvr>
                                        <p:cTn id="97" dur="500" fill="hold"/>
                                        <p:tgtEl>
                                          <p:spTgt spid="11"/>
                                        </p:tgtEl>
                                        <p:attrNameLst>
                                          <p:attrName>ppt_w</p:attrName>
                                        </p:attrNameLst>
                                      </p:cBhvr>
                                      <p:tavLst>
                                        <p:tav tm="0">
                                          <p:val>
                                            <p:fltVal val="0"/>
                                          </p:val>
                                        </p:tav>
                                        <p:tav tm="100000">
                                          <p:val>
                                            <p:strVal val="#ppt_w"/>
                                          </p:val>
                                        </p:tav>
                                      </p:tavLst>
                                    </p:anim>
                                    <p:anim calcmode="lin" valueType="num">
                                      <p:cBhvr>
                                        <p:cTn id="98" dur="500" fill="hold"/>
                                        <p:tgtEl>
                                          <p:spTgt spid="11"/>
                                        </p:tgtEl>
                                        <p:attrNameLst>
                                          <p:attrName>ppt_h</p:attrName>
                                        </p:attrNameLst>
                                      </p:cBhvr>
                                      <p:tavLst>
                                        <p:tav tm="0">
                                          <p:val>
                                            <p:fltVal val="0"/>
                                          </p:val>
                                        </p:tav>
                                        <p:tav tm="100000">
                                          <p:val>
                                            <p:strVal val="#ppt_h"/>
                                          </p:val>
                                        </p:tav>
                                      </p:tavLst>
                                    </p:anim>
                                    <p:animEffect transition="in" filter="fade">
                                      <p:cBhvr>
                                        <p:cTn id="99" dur="500"/>
                                        <p:tgtEl>
                                          <p:spTgt spid="11"/>
                                        </p:tgtEl>
                                      </p:cBhvr>
                                    </p:animEffect>
                                  </p:childTnLst>
                                </p:cTn>
                              </p:par>
                              <p:par>
                                <p:cTn id="100" presetID="53" presetClass="entr" presetSubtype="0" fill="hold" grpId="0" nodeType="withEffect">
                                  <p:stCondLst>
                                    <p:cond delay="0"/>
                                  </p:stCondLst>
                                  <p:childTnLst>
                                    <p:set>
                                      <p:cBhvr>
                                        <p:cTn id="101" dur="1" fill="hold">
                                          <p:stCondLst>
                                            <p:cond delay="0"/>
                                          </p:stCondLst>
                                        </p:cTn>
                                        <p:tgtEl>
                                          <p:spTgt spid="15"/>
                                        </p:tgtEl>
                                        <p:attrNameLst>
                                          <p:attrName>style.visibility</p:attrName>
                                        </p:attrNameLst>
                                      </p:cBhvr>
                                      <p:to>
                                        <p:strVal val="visible"/>
                                      </p:to>
                                    </p:set>
                                    <p:anim calcmode="lin" valueType="num">
                                      <p:cBhvr>
                                        <p:cTn id="102" dur="500" fill="hold"/>
                                        <p:tgtEl>
                                          <p:spTgt spid="15"/>
                                        </p:tgtEl>
                                        <p:attrNameLst>
                                          <p:attrName>ppt_w</p:attrName>
                                        </p:attrNameLst>
                                      </p:cBhvr>
                                      <p:tavLst>
                                        <p:tav tm="0">
                                          <p:val>
                                            <p:fltVal val="0"/>
                                          </p:val>
                                        </p:tav>
                                        <p:tav tm="100000">
                                          <p:val>
                                            <p:strVal val="#ppt_w"/>
                                          </p:val>
                                        </p:tav>
                                      </p:tavLst>
                                    </p:anim>
                                    <p:anim calcmode="lin" valueType="num">
                                      <p:cBhvr>
                                        <p:cTn id="103" dur="500" fill="hold"/>
                                        <p:tgtEl>
                                          <p:spTgt spid="15"/>
                                        </p:tgtEl>
                                        <p:attrNameLst>
                                          <p:attrName>ppt_h</p:attrName>
                                        </p:attrNameLst>
                                      </p:cBhvr>
                                      <p:tavLst>
                                        <p:tav tm="0">
                                          <p:val>
                                            <p:fltVal val="0"/>
                                          </p:val>
                                        </p:tav>
                                        <p:tav tm="100000">
                                          <p:val>
                                            <p:strVal val="#ppt_h"/>
                                          </p:val>
                                        </p:tav>
                                      </p:tavLst>
                                    </p:anim>
                                    <p:animEffect transition="in" filter="fade">
                                      <p:cBhvr>
                                        <p:cTn id="104" dur="500"/>
                                        <p:tgtEl>
                                          <p:spTgt spid="15"/>
                                        </p:tgtEl>
                                      </p:cBhvr>
                                    </p:animEffect>
                                  </p:childTnLst>
                                </p:cTn>
                              </p:par>
                            </p:childTnLst>
                          </p:cTn>
                        </p:par>
                        <p:par>
                          <p:cTn id="105" fill="hold">
                            <p:stCondLst>
                              <p:cond delay="6000"/>
                            </p:stCondLst>
                            <p:childTnLst>
                              <p:par>
                                <p:cTn id="106" presetID="53" presetClass="entr" presetSubtype="0" fill="hold" grpId="0" nodeType="afterEffect">
                                  <p:stCondLst>
                                    <p:cond delay="0"/>
                                  </p:stCondLst>
                                  <p:childTnLst>
                                    <p:set>
                                      <p:cBhvr>
                                        <p:cTn id="107" dur="1" fill="hold">
                                          <p:stCondLst>
                                            <p:cond delay="0"/>
                                          </p:stCondLst>
                                        </p:cTn>
                                        <p:tgtEl>
                                          <p:spTgt spid="28"/>
                                        </p:tgtEl>
                                        <p:attrNameLst>
                                          <p:attrName>style.visibility</p:attrName>
                                        </p:attrNameLst>
                                      </p:cBhvr>
                                      <p:to>
                                        <p:strVal val="visible"/>
                                      </p:to>
                                    </p:set>
                                    <p:anim calcmode="lin" valueType="num">
                                      <p:cBhvr>
                                        <p:cTn id="108" dur="500" fill="hold"/>
                                        <p:tgtEl>
                                          <p:spTgt spid="28"/>
                                        </p:tgtEl>
                                        <p:attrNameLst>
                                          <p:attrName>ppt_w</p:attrName>
                                        </p:attrNameLst>
                                      </p:cBhvr>
                                      <p:tavLst>
                                        <p:tav tm="0">
                                          <p:val>
                                            <p:fltVal val="0"/>
                                          </p:val>
                                        </p:tav>
                                        <p:tav tm="100000">
                                          <p:val>
                                            <p:strVal val="#ppt_w"/>
                                          </p:val>
                                        </p:tav>
                                      </p:tavLst>
                                    </p:anim>
                                    <p:anim calcmode="lin" valueType="num">
                                      <p:cBhvr>
                                        <p:cTn id="109" dur="500" fill="hold"/>
                                        <p:tgtEl>
                                          <p:spTgt spid="28"/>
                                        </p:tgtEl>
                                        <p:attrNameLst>
                                          <p:attrName>ppt_h</p:attrName>
                                        </p:attrNameLst>
                                      </p:cBhvr>
                                      <p:tavLst>
                                        <p:tav tm="0">
                                          <p:val>
                                            <p:fltVal val="0"/>
                                          </p:val>
                                        </p:tav>
                                        <p:tav tm="100000">
                                          <p:val>
                                            <p:strVal val="#ppt_h"/>
                                          </p:val>
                                        </p:tav>
                                      </p:tavLst>
                                    </p:anim>
                                    <p:animEffect transition="in" filter="fade">
                                      <p:cBhvr>
                                        <p:cTn id="110" dur="500"/>
                                        <p:tgtEl>
                                          <p:spTgt spid="28"/>
                                        </p:tgtEl>
                                      </p:cBhvr>
                                    </p:animEffect>
                                  </p:childTnLst>
                                </p:cTn>
                              </p:par>
                            </p:childTnLst>
                          </p:cTn>
                        </p:par>
                        <p:par>
                          <p:cTn id="111" fill="hold">
                            <p:stCondLst>
                              <p:cond delay="6500"/>
                            </p:stCondLst>
                            <p:childTnLst>
                              <p:par>
                                <p:cTn id="112" presetID="12" presetClass="entr" presetSubtype="4" fill="hold" grpId="0" nodeType="afterEffect">
                                  <p:stCondLst>
                                    <p:cond delay="0"/>
                                  </p:stCondLst>
                                  <p:childTnLst>
                                    <p:set>
                                      <p:cBhvr>
                                        <p:cTn id="113" dur="1" fill="hold">
                                          <p:stCondLst>
                                            <p:cond delay="0"/>
                                          </p:stCondLst>
                                        </p:cTn>
                                        <p:tgtEl>
                                          <p:spTgt spid="36"/>
                                        </p:tgtEl>
                                        <p:attrNameLst>
                                          <p:attrName>style.visibility</p:attrName>
                                        </p:attrNameLst>
                                      </p:cBhvr>
                                      <p:to>
                                        <p:strVal val="visible"/>
                                      </p:to>
                                    </p:set>
                                    <p:anim calcmode="lin" valueType="num">
                                      <p:cBhvr additive="base">
                                        <p:cTn id="114" dur="500"/>
                                        <p:tgtEl>
                                          <p:spTgt spid="36"/>
                                        </p:tgtEl>
                                        <p:attrNameLst>
                                          <p:attrName>ppt_y</p:attrName>
                                        </p:attrNameLst>
                                      </p:cBhvr>
                                      <p:tavLst>
                                        <p:tav tm="0">
                                          <p:val>
                                            <p:strVal val="#ppt_y+#ppt_h*1.125000"/>
                                          </p:val>
                                        </p:tav>
                                        <p:tav tm="100000">
                                          <p:val>
                                            <p:strVal val="#ppt_y"/>
                                          </p:val>
                                        </p:tav>
                                      </p:tavLst>
                                    </p:anim>
                                    <p:animEffect transition="in" filter="wipe(up)">
                                      <p:cBhvr>
                                        <p:cTn id="115" dur="500"/>
                                        <p:tgtEl>
                                          <p:spTgt spid="36"/>
                                        </p:tgtEl>
                                      </p:cBhvr>
                                    </p:animEffect>
                                  </p:childTnLst>
                                </p:cTn>
                              </p:par>
                              <p:par>
                                <p:cTn id="116" presetID="12" presetClass="entr" presetSubtype="1" fill="hold" grpId="0" nodeType="withEffect">
                                  <p:stCondLst>
                                    <p:cond delay="0"/>
                                  </p:stCondLst>
                                  <p:childTnLst>
                                    <p:set>
                                      <p:cBhvr>
                                        <p:cTn id="117" dur="1" fill="hold">
                                          <p:stCondLst>
                                            <p:cond delay="0"/>
                                          </p:stCondLst>
                                        </p:cTn>
                                        <p:tgtEl>
                                          <p:spTgt spid="37"/>
                                        </p:tgtEl>
                                        <p:attrNameLst>
                                          <p:attrName>style.visibility</p:attrName>
                                        </p:attrNameLst>
                                      </p:cBhvr>
                                      <p:to>
                                        <p:strVal val="visible"/>
                                      </p:to>
                                    </p:set>
                                    <p:anim calcmode="lin" valueType="num">
                                      <p:cBhvr additive="base">
                                        <p:cTn id="118" dur="500"/>
                                        <p:tgtEl>
                                          <p:spTgt spid="37"/>
                                        </p:tgtEl>
                                        <p:attrNameLst>
                                          <p:attrName>ppt_y</p:attrName>
                                        </p:attrNameLst>
                                      </p:cBhvr>
                                      <p:tavLst>
                                        <p:tav tm="0">
                                          <p:val>
                                            <p:strVal val="#ppt_y-#ppt_h*1.125000"/>
                                          </p:val>
                                        </p:tav>
                                        <p:tav tm="100000">
                                          <p:val>
                                            <p:strVal val="#ppt_y"/>
                                          </p:val>
                                        </p:tav>
                                      </p:tavLst>
                                    </p:anim>
                                    <p:animEffect transition="in" filter="wipe(down)">
                                      <p:cBhvr>
                                        <p:cTn id="119" dur="500"/>
                                        <p:tgtEl>
                                          <p:spTgt spid="37"/>
                                        </p:tgtEl>
                                      </p:cBhvr>
                                    </p:animEffect>
                                  </p:childTnLst>
                                </p:cTn>
                              </p:par>
                            </p:childTnLst>
                          </p:cTn>
                        </p:par>
                        <p:par>
                          <p:cTn id="120" fill="hold">
                            <p:stCondLst>
                              <p:cond delay="7000"/>
                            </p:stCondLst>
                            <p:childTnLst>
                              <p:par>
                                <p:cTn id="121" presetID="53" presetClass="entr" presetSubtype="0" fill="hold" grpId="0" nodeType="afterEffect">
                                  <p:stCondLst>
                                    <p:cond delay="0"/>
                                  </p:stCondLst>
                                  <p:childTnLst>
                                    <p:set>
                                      <p:cBhvr>
                                        <p:cTn id="122" dur="1" fill="hold">
                                          <p:stCondLst>
                                            <p:cond delay="0"/>
                                          </p:stCondLst>
                                        </p:cTn>
                                        <p:tgtEl>
                                          <p:spTgt spid="9"/>
                                        </p:tgtEl>
                                        <p:attrNameLst>
                                          <p:attrName>style.visibility</p:attrName>
                                        </p:attrNameLst>
                                      </p:cBhvr>
                                      <p:to>
                                        <p:strVal val="visible"/>
                                      </p:to>
                                    </p:set>
                                    <p:anim calcmode="lin" valueType="num">
                                      <p:cBhvr>
                                        <p:cTn id="123" dur="500" fill="hold"/>
                                        <p:tgtEl>
                                          <p:spTgt spid="9"/>
                                        </p:tgtEl>
                                        <p:attrNameLst>
                                          <p:attrName>ppt_w</p:attrName>
                                        </p:attrNameLst>
                                      </p:cBhvr>
                                      <p:tavLst>
                                        <p:tav tm="0">
                                          <p:val>
                                            <p:fltVal val="0"/>
                                          </p:val>
                                        </p:tav>
                                        <p:tav tm="100000">
                                          <p:val>
                                            <p:strVal val="#ppt_w"/>
                                          </p:val>
                                        </p:tav>
                                      </p:tavLst>
                                    </p:anim>
                                    <p:anim calcmode="lin" valueType="num">
                                      <p:cBhvr>
                                        <p:cTn id="124" dur="500" fill="hold"/>
                                        <p:tgtEl>
                                          <p:spTgt spid="9"/>
                                        </p:tgtEl>
                                        <p:attrNameLst>
                                          <p:attrName>ppt_h</p:attrName>
                                        </p:attrNameLst>
                                      </p:cBhvr>
                                      <p:tavLst>
                                        <p:tav tm="0">
                                          <p:val>
                                            <p:fltVal val="0"/>
                                          </p:val>
                                        </p:tav>
                                        <p:tav tm="100000">
                                          <p:val>
                                            <p:strVal val="#ppt_h"/>
                                          </p:val>
                                        </p:tav>
                                      </p:tavLst>
                                    </p:anim>
                                    <p:animEffect transition="in" filter="fade">
                                      <p:cBhvr>
                                        <p:cTn id="125" dur="500"/>
                                        <p:tgtEl>
                                          <p:spTgt spid="9"/>
                                        </p:tgtEl>
                                      </p:cBhvr>
                                    </p:animEffect>
                                  </p:childTnLst>
                                </p:cTn>
                              </p:par>
                              <p:par>
                                <p:cTn id="126" presetID="53" presetClass="entr" presetSubtype="0" fill="hold" grpId="0" nodeType="withEffect">
                                  <p:stCondLst>
                                    <p:cond delay="0"/>
                                  </p:stCondLst>
                                  <p:childTnLst>
                                    <p:set>
                                      <p:cBhvr>
                                        <p:cTn id="127" dur="1" fill="hold">
                                          <p:stCondLst>
                                            <p:cond delay="0"/>
                                          </p:stCondLst>
                                        </p:cTn>
                                        <p:tgtEl>
                                          <p:spTgt spid="16"/>
                                        </p:tgtEl>
                                        <p:attrNameLst>
                                          <p:attrName>style.visibility</p:attrName>
                                        </p:attrNameLst>
                                      </p:cBhvr>
                                      <p:to>
                                        <p:strVal val="visible"/>
                                      </p:to>
                                    </p:set>
                                    <p:anim calcmode="lin" valueType="num">
                                      <p:cBhvr>
                                        <p:cTn id="128" dur="500" fill="hold"/>
                                        <p:tgtEl>
                                          <p:spTgt spid="16"/>
                                        </p:tgtEl>
                                        <p:attrNameLst>
                                          <p:attrName>ppt_w</p:attrName>
                                        </p:attrNameLst>
                                      </p:cBhvr>
                                      <p:tavLst>
                                        <p:tav tm="0">
                                          <p:val>
                                            <p:fltVal val="0"/>
                                          </p:val>
                                        </p:tav>
                                        <p:tav tm="100000">
                                          <p:val>
                                            <p:strVal val="#ppt_w"/>
                                          </p:val>
                                        </p:tav>
                                      </p:tavLst>
                                    </p:anim>
                                    <p:anim calcmode="lin" valueType="num">
                                      <p:cBhvr>
                                        <p:cTn id="129" dur="500" fill="hold"/>
                                        <p:tgtEl>
                                          <p:spTgt spid="16"/>
                                        </p:tgtEl>
                                        <p:attrNameLst>
                                          <p:attrName>ppt_h</p:attrName>
                                        </p:attrNameLst>
                                      </p:cBhvr>
                                      <p:tavLst>
                                        <p:tav tm="0">
                                          <p:val>
                                            <p:fltVal val="0"/>
                                          </p:val>
                                        </p:tav>
                                        <p:tav tm="100000">
                                          <p:val>
                                            <p:strVal val="#ppt_h"/>
                                          </p:val>
                                        </p:tav>
                                      </p:tavLst>
                                    </p:anim>
                                    <p:animEffect transition="in" filter="fade">
                                      <p:cBhvr>
                                        <p:cTn id="130" dur="500"/>
                                        <p:tgtEl>
                                          <p:spTgt spid="16"/>
                                        </p:tgtEl>
                                      </p:cBhvr>
                                    </p:animEffect>
                                  </p:childTnLst>
                                </p:cTn>
                              </p:par>
                            </p:childTnLst>
                          </p:cTn>
                        </p:par>
                        <p:par>
                          <p:cTn id="131" fill="hold">
                            <p:stCondLst>
                              <p:cond delay="7500"/>
                            </p:stCondLst>
                            <p:childTnLst>
                              <p:par>
                                <p:cTn id="132" presetID="53" presetClass="entr" presetSubtype="0" fill="hold" grpId="0" nodeType="afterEffect">
                                  <p:stCondLst>
                                    <p:cond delay="0"/>
                                  </p:stCondLst>
                                  <p:childTnLst>
                                    <p:set>
                                      <p:cBhvr>
                                        <p:cTn id="133" dur="1" fill="hold">
                                          <p:stCondLst>
                                            <p:cond delay="0"/>
                                          </p:stCondLst>
                                        </p:cTn>
                                        <p:tgtEl>
                                          <p:spTgt spid="25"/>
                                        </p:tgtEl>
                                        <p:attrNameLst>
                                          <p:attrName>style.visibility</p:attrName>
                                        </p:attrNameLst>
                                      </p:cBhvr>
                                      <p:to>
                                        <p:strVal val="visible"/>
                                      </p:to>
                                    </p:set>
                                    <p:anim calcmode="lin" valueType="num">
                                      <p:cBhvr>
                                        <p:cTn id="134" dur="500" fill="hold"/>
                                        <p:tgtEl>
                                          <p:spTgt spid="25"/>
                                        </p:tgtEl>
                                        <p:attrNameLst>
                                          <p:attrName>ppt_w</p:attrName>
                                        </p:attrNameLst>
                                      </p:cBhvr>
                                      <p:tavLst>
                                        <p:tav tm="0">
                                          <p:val>
                                            <p:fltVal val="0"/>
                                          </p:val>
                                        </p:tav>
                                        <p:tav tm="100000">
                                          <p:val>
                                            <p:strVal val="#ppt_w"/>
                                          </p:val>
                                        </p:tav>
                                      </p:tavLst>
                                    </p:anim>
                                    <p:anim calcmode="lin" valueType="num">
                                      <p:cBhvr>
                                        <p:cTn id="135" dur="500" fill="hold"/>
                                        <p:tgtEl>
                                          <p:spTgt spid="25"/>
                                        </p:tgtEl>
                                        <p:attrNameLst>
                                          <p:attrName>ppt_h</p:attrName>
                                        </p:attrNameLst>
                                      </p:cBhvr>
                                      <p:tavLst>
                                        <p:tav tm="0">
                                          <p:val>
                                            <p:fltVal val="0"/>
                                          </p:val>
                                        </p:tav>
                                        <p:tav tm="100000">
                                          <p:val>
                                            <p:strVal val="#ppt_h"/>
                                          </p:val>
                                        </p:tav>
                                      </p:tavLst>
                                    </p:anim>
                                    <p:animEffect transition="in" filter="fade">
                                      <p:cBhvr>
                                        <p:cTn id="136" dur="500"/>
                                        <p:tgtEl>
                                          <p:spTgt spid="25"/>
                                        </p:tgtEl>
                                      </p:cBhvr>
                                    </p:animEffect>
                                  </p:childTnLst>
                                </p:cTn>
                              </p:par>
                            </p:childTnLst>
                          </p:cTn>
                        </p:par>
                        <p:par>
                          <p:cTn id="137" fill="hold">
                            <p:stCondLst>
                              <p:cond delay="8000"/>
                            </p:stCondLst>
                            <p:childTnLst>
                              <p:par>
                                <p:cTn id="138" presetID="12" presetClass="entr" presetSubtype="4" fill="hold" grpId="0" nodeType="afterEffect">
                                  <p:stCondLst>
                                    <p:cond delay="0"/>
                                  </p:stCondLst>
                                  <p:childTnLst>
                                    <p:set>
                                      <p:cBhvr>
                                        <p:cTn id="139" dur="1" fill="hold">
                                          <p:stCondLst>
                                            <p:cond delay="0"/>
                                          </p:stCondLst>
                                        </p:cTn>
                                        <p:tgtEl>
                                          <p:spTgt spid="38"/>
                                        </p:tgtEl>
                                        <p:attrNameLst>
                                          <p:attrName>style.visibility</p:attrName>
                                        </p:attrNameLst>
                                      </p:cBhvr>
                                      <p:to>
                                        <p:strVal val="visible"/>
                                      </p:to>
                                    </p:set>
                                    <p:anim calcmode="lin" valueType="num">
                                      <p:cBhvr additive="base">
                                        <p:cTn id="140" dur="500"/>
                                        <p:tgtEl>
                                          <p:spTgt spid="38"/>
                                        </p:tgtEl>
                                        <p:attrNameLst>
                                          <p:attrName>ppt_y</p:attrName>
                                        </p:attrNameLst>
                                      </p:cBhvr>
                                      <p:tavLst>
                                        <p:tav tm="0">
                                          <p:val>
                                            <p:strVal val="#ppt_y+#ppt_h*1.125000"/>
                                          </p:val>
                                        </p:tav>
                                        <p:tav tm="100000">
                                          <p:val>
                                            <p:strVal val="#ppt_y"/>
                                          </p:val>
                                        </p:tav>
                                      </p:tavLst>
                                    </p:anim>
                                    <p:animEffect transition="in" filter="wipe(up)">
                                      <p:cBhvr>
                                        <p:cTn id="141" dur="500"/>
                                        <p:tgtEl>
                                          <p:spTgt spid="38"/>
                                        </p:tgtEl>
                                      </p:cBhvr>
                                    </p:animEffect>
                                  </p:childTnLst>
                                </p:cTn>
                              </p:par>
                              <p:par>
                                <p:cTn id="142" presetID="12" presetClass="entr" presetSubtype="1" fill="hold" grpId="0" nodeType="withEffect">
                                  <p:stCondLst>
                                    <p:cond delay="0"/>
                                  </p:stCondLst>
                                  <p:childTnLst>
                                    <p:set>
                                      <p:cBhvr>
                                        <p:cTn id="143" dur="1" fill="hold">
                                          <p:stCondLst>
                                            <p:cond delay="0"/>
                                          </p:stCondLst>
                                        </p:cTn>
                                        <p:tgtEl>
                                          <p:spTgt spid="39"/>
                                        </p:tgtEl>
                                        <p:attrNameLst>
                                          <p:attrName>style.visibility</p:attrName>
                                        </p:attrNameLst>
                                      </p:cBhvr>
                                      <p:to>
                                        <p:strVal val="visible"/>
                                      </p:to>
                                    </p:set>
                                    <p:anim calcmode="lin" valueType="num">
                                      <p:cBhvr additive="base">
                                        <p:cTn id="144" dur="500"/>
                                        <p:tgtEl>
                                          <p:spTgt spid="39"/>
                                        </p:tgtEl>
                                        <p:attrNameLst>
                                          <p:attrName>ppt_y</p:attrName>
                                        </p:attrNameLst>
                                      </p:cBhvr>
                                      <p:tavLst>
                                        <p:tav tm="0">
                                          <p:val>
                                            <p:strVal val="#ppt_y-#ppt_h*1.125000"/>
                                          </p:val>
                                        </p:tav>
                                        <p:tav tm="100000">
                                          <p:val>
                                            <p:strVal val="#ppt_y"/>
                                          </p:val>
                                        </p:tav>
                                      </p:tavLst>
                                    </p:anim>
                                    <p:animEffect transition="in" filter="wipe(down)">
                                      <p:cBhvr>
                                        <p:cTn id="145"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4" grpId="0" animBg="1"/>
      <p:bldP spid="25" grpId="0" animBg="1"/>
      <p:bldP spid="26" grpId="0" animBg="1"/>
      <p:bldP spid="27" grpId="0" animBg="1"/>
      <p:bldP spid="28" grpId="0" animBg="1"/>
      <p:bldP spid="30" grpId="0"/>
      <p:bldP spid="31" grpId="0"/>
      <p:bldP spid="32" grpId="0"/>
      <p:bldP spid="33" grpId="0"/>
      <p:bldP spid="34" grpId="0"/>
      <p:bldP spid="35" grpId="0"/>
      <p:bldP spid="36" grpId="0"/>
      <p:bldP spid="37" grpId="0"/>
      <p:bldP spid="38" grpId="0"/>
      <p:bldP spid="3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0"/>
            <a:ext cx="12858750" cy="723265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259"/>
          <p:cNvSpPr>
            <a:spLocks noChangeArrowheads="1"/>
          </p:cNvSpPr>
          <p:nvPr/>
        </p:nvSpPr>
        <p:spPr bwMode="auto">
          <a:xfrm>
            <a:off x="1277515" y="1994513"/>
            <a:ext cx="8932933"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8800" b="1" dirty="0">
                <a:solidFill>
                  <a:schemeClr val="accent1">
                    <a:lumMod val="75000"/>
                  </a:schemeClr>
                </a:solidFill>
                <a:cs typeface="Arial" panose="020B0604020202020204" pitchFamily="34" charset="0"/>
              </a:rPr>
              <a:t>THANK YOU</a:t>
            </a:r>
            <a:endParaRPr lang="zh-CN" altLang="en-US" sz="6000" b="1" dirty="0">
              <a:solidFill>
                <a:schemeClr val="accent1">
                  <a:lumMod val="75000"/>
                </a:schemeClr>
              </a:solidFill>
              <a:cs typeface="Arial" panose="020B0604020202020204" pitchFamily="34" charset="0"/>
            </a:endParaRPr>
          </a:p>
        </p:txBody>
      </p:sp>
      <p:sp>
        <p:nvSpPr>
          <p:cNvPr id="9" name="矩形 259"/>
          <p:cNvSpPr>
            <a:spLocks noChangeArrowheads="1"/>
          </p:cNvSpPr>
          <p:nvPr/>
        </p:nvSpPr>
        <p:spPr bwMode="auto">
          <a:xfrm>
            <a:off x="1277515" y="3292120"/>
            <a:ext cx="713150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b="1" dirty="0">
                <a:solidFill>
                  <a:schemeClr val="accent1">
                    <a:lumMod val="75000"/>
                  </a:schemeClr>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b="1" dirty="0">
              <a:solidFill>
                <a:schemeClr val="accent1">
                  <a:lumMod val="75000"/>
                </a:schemeClr>
              </a:solidFill>
              <a:cs typeface="Arial" panose="020B0604020202020204" pitchFamily="34" charset="0"/>
            </a:endParaRPr>
          </a:p>
        </p:txBody>
      </p:sp>
      <p:sp>
        <p:nvSpPr>
          <p:cNvPr id="10" name="矩形 259"/>
          <p:cNvSpPr>
            <a:spLocks noChangeArrowheads="1"/>
          </p:cNvSpPr>
          <p:nvPr/>
        </p:nvSpPr>
        <p:spPr bwMode="auto">
          <a:xfrm>
            <a:off x="1294630" y="4687882"/>
            <a:ext cx="1722176" cy="264246"/>
          </a:xfrm>
          <a:prstGeom prst="rect">
            <a:avLst/>
          </a:prstGeom>
          <a:noFill/>
          <a:ln w="9525">
            <a:solidFill>
              <a:schemeClr val="accent1">
                <a:lumMod val="75000"/>
              </a:schemeClr>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200" dirty="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rPr>
              <a:t>汇报</a:t>
            </a:r>
            <a:r>
              <a:rPr lang="en-US" altLang="zh-CN" sz="1200" dirty="0" smtClean="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rPr>
              <a:t>:</a:t>
            </a:r>
            <a:r>
              <a:rPr lang="zh-CN" altLang="en-US" sz="1200" dirty="0" smtClean="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rPr>
              <a:t>第一</a:t>
            </a:r>
            <a:r>
              <a:rPr lang="en-US" altLang="zh-CN" sz="1200" dirty="0" smtClean="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rPr>
              <a:t>PPT</a:t>
            </a:r>
            <a:endParaRPr lang="en-US" altLang="zh-CN" sz="1200" dirty="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1" name="矩形 259"/>
          <p:cNvSpPr>
            <a:spLocks noChangeArrowheads="1"/>
          </p:cNvSpPr>
          <p:nvPr/>
        </p:nvSpPr>
        <p:spPr bwMode="auto">
          <a:xfrm>
            <a:off x="4332758" y="4685418"/>
            <a:ext cx="1884784" cy="257369"/>
          </a:xfrm>
          <a:prstGeom prst="rect">
            <a:avLst/>
          </a:prstGeom>
          <a:noFill/>
          <a:ln w="9525">
            <a:solidFill>
              <a:schemeClr val="accent1">
                <a:lumMod val="75000"/>
              </a:schemeClr>
            </a:solidFill>
            <a:miter lim="800000"/>
            <a:headEnd/>
            <a:tailEnd/>
          </a:ln>
          <a:effectLst/>
          <a:extLst/>
        </p:spPr>
        <p:txBody>
          <a:bodyPr wrap="square" lIns="36000" tIns="36000" rIns="36000" bIns="3600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en-US" altLang="zh-CN" sz="1200" dirty="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rPr>
              <a:t>Report: </a:t>
            </a:r>
            <a:r>
              <a:rPr lang="en-US" altLang="zh-CN" sz="1200" dirty="0" smtClean="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rPr>
              <a:t>1PPT</a:t>
            </a:r>
            <a:endParaRPr lang="en-US" altLang="zh-CN" sz="1200" dirty="0">
              <a:solidFill>
                <a:schemeClr val="accent1">
                  <a:lumMod val="75000"/>
                </a:schemeClr>
              </a:solidFill>
              <a:latin typeface="Arial" panose="020B0604020202020204" pitchFamily="34" charset="0"/>
              <a:cs typeface="Arial" panose="020B0604020202020204" pitchFamily="34" charset="0"/>
              <a:sym typeface="Arial" panose="020B0604020202020204" pitchFamily="34" charset="0"/>
            </a:endParaRPr>
          </a:p>
        </p:txBody>
      </p:sp>
      <p:sp>
        <p:nvSpPr>
          <p:cNvPr id="13" name="矩形 259"/>
          <p:cNvSpPr>
            <a:spLocks noChangeArrowheads="1"/>
          </p:cNvSpPr>
          <p:nvPr/>
        </p:nvSpPr>
        <p:spPr bwMode="auto">
          <a:xfrm>
            <a:off x="1277515" y="1523257"/>
            <a:ext cx="769309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dirty="0">
                <a:solidFill>
                  <a:schemeClr val="accent1">
                    <a:lumMod val="75000"/>
                  </a:schemeClr>
                </a:solidFill>
                <a:cs typeface="Arial" panose="020B0604020202020204" pitchFamily="34" charset="0"/>
              </a:rPr>
              <a:t>感谢聆听，批评指导</a:t>
            </a:r>
          </a:p>
        </p:txBody>
      </p:sp>
    </p:spTree>
    <p:extLst>
      <p:ext uri="{BB962C8B-B14F-4D97-AF65-F5344CB8AC3E}">
        <p14:creationId xmlns:p14="http://schemas.microsoft.com/office/powerpoint/2010/main" val="18239595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3"/>
                                        </p:tgtEl>
                                        <p:attrNameLst>
                                          <p:attrName>ppt_y</p:attrName>
                                        </p:attrNameLst>
                                      </p:cBhvr>
                                      <p:tavLst>
                                        <p:tav tm="0">
                                          <p:val>
                                            <p:strVal val="#ppt_y"/>
                                          </p:val>
                                        </p:tav>
                                        <p:tav tm="100000">
                                          <p:val>
                                            <p:strVal val="#ppt_y"/>
                                          </p:val>
                                        </p:tav>
                                      </p:tavLst>
                                    </p:anim>
                                    <p:anim calcmode="lin" valueType="num">
                                      <p:cBhvr>
                                        <p:cTn id="13"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13"/>
                                        </p:tgtEl>
                                      </p:cBhvr>
                                    </p:animEffect>
                                  </p:childTnLst>
                                </p:cTn>
                              </p:par>
                            </p:childTnLst>
                          </p:cTn>
                        </p:par>
                        <p:par>
                          <p:cTn id="16" fill="hold">
                            <p:stCondLst>
                              <p:cond delay="1400"/>
                            </p:stCondLst>
                            <p:childTnLst>
                              <p:par>
                                <p:cTn id="17" presetID="26" presetClass="emph" presetSubtype="0" fill="hold" grpId="1" nodeType="afterEffect">
                                  <p:stCondLst>
                                    <p:cond delay="0"/>
                                  </p:stCondLst>
                                  <p:iterate type="lt">
                                    <p:tmPct val="0"/>
                                  </p:iterate>
                                  <p:childTnLst>
                                    <p:animEffect transition="out" filter="fade">
                                      <p:cBhvr>
                                        <p:cTn id="18" dur="500" tmFilter="0, 0; .2, .5; .8, .5; 1, 0"/>
                                        <p:tgtEl>
                                          <p:spTgt spid="13"/>
                                        </p:tgtEl>
                                      </p:cBhvr>
                                    </p:animEffect>
                                    <p:animScale>
                                      <p:cBhvr>
                                        <p:cTn id="19" dur="250" autoRev="1" fill="hold"/>
                                        <p:tgtEl>
                                          <p:spTgt spid="13"/>
                                        </p:tgtEl>
                                      </p:cBhvr>
                                      <p:by x="105000" y="105000"/>
                                    </p:animScale>
                                  </p:childTnLst>
                                </p:cTn>
                              </p:par>
                            </p:childTnLst>
                          </p:cTn>
                        </p:par>
                        <p:par>
                          <p:cTn id="20" fill="hold">
                            <p:stCondLst>
                              <p:cond delay="19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8"/>
                                        </p:tgtEl>
                                        <p:attrNameLst>
                                          <p:attrName>ppt_y</p:attrName>
                                        </p:attrNameLst>
                                      </p:cBhvr>
                                      <p:tavLst>
                                        <p:tav tm="0">
                                          <p:val>
                                            <p:strVal val="#ppt_y"/>
                                          </p:val>
                                        </p:tav>
                                        <p:tav tm="100000">
                                          <p:val>
                                            <p:strVal val="#ppt_y"/>
                                          </p:val>
                                        </p:tav>
                                      </p:tavLst>
                                    </p:anim>
                                    <p:anim calcmode="lin" valueType="num">
                                      <p:cBhvr>
                                        <p:cTn id="25"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8"/>
                                        </p:tgtEl>
                                      </p:cBhvr>
                                    </p:animEffect>
                                  </p:childTnLst>
                                </p:cTn>
                              </p:par>
                            </p:childTnLst>
                          </p:cTn>
                        </p:par>
                        <p:par>
                          <p:cTn id="28" fill="hold">
                            <p:stCondLst>
                              <p:cond delay="2750"/>
                            </p:stCondLst>
                            <p:childTnLst>
                              <p:par>
                                <p:cTn id="29" presetID="26" presetClass="emph" presetSubtype="0" fill="hold" grpId="1" nodeType="afterEffect">
                                  <p:stCondLst>
                                    <p:cond delay="0"/>
                                  </p:stCondLst>
                                  <p:iterate type="lt">
                                    <p:tmPct val="0"/>
                                  </p:iterate>
                                  <p:childTnLst>
                                    <p:animEffect transition="out" filter="fade">
                                      <p:cBhvr>
                                        <p:cTn id="30" dur="500" tmFilter="0, 0; .2, .5; .8, .5; 1, 0"/>
                                        <p:tgtEl>
                                          <p:spTgt spid="8"/>
                                        </p:tgtEl>
                                      </p:cBhvr>
                                    </p:animEffect>
                                    <p:animScale>
                                      <p:cBhvr>
                                        <p:cTn id="31" dur="250" autoRev="1" fill="hold"/>
                                        <p:tgtEl>
                                          <p:spTgt spid="8"/>
                                        </p:tgtEl>
                                      </p:cBhvr>
                                      <p:by x="105000" y="105000"/>
                                    </p:animScale>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childTnLst>
                          </p:cTn>
                        </p:par>
                        <p:par>
                          <p:cTn id="43" fill="hold">
                            <p:stCondLst>
                              <p:cond delay="150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8" grpId="1"/>
      <p:bldP spid="9" grpId="0"/>
      <p:bldP spid="10" grpId="0" animBg="1"/>
      <p:bldP spid="11" grpId="0" animBg="1"/>
      <p:bldP spid="13" grpId="0"/>
      <p:bldP spid="13"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54262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870645" y="4130433"/>
            <a:ext cx="53530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zh-CN" altLang="en-US" sz="5400" b="1"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年度</a:t>
            </a:r>
            <a:r>
              <a:rPr lang="zh-CN" altLang="en-US" sz="540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工作概述</a:t>
            </a:r>
          </a:p>
        </p:txBody>
      </p:sp>
      <p:sp>
        <p:nvSpPr>
          <p:cNvPr id="5124" name="矩形 10"/>
          <p:cNvSpPr>
            <a:spLocks noChangeArrowheads="1"/>
          </p:cNvSpPr>
          <p:nvPr/>
        </p:nvSpPr>
        <p:spPr bwMode="auto">
          <a:xfrm>
            <a:off x="859785" y="3723745"/>
            <a:ext cx="53747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The </a:t>
            </a:r>
            <a:r>
              <a:rPr lang="en-US" sz="24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20XX </a:t>
            </a:r>
            <a:r>
              <a:rPr 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2108895" y="1554912"/>
            <a:ext cx="28765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en-US" sz="16600" dirty="0" smtClean="0">
                <a:solidFill>
                  <a:schemeClr val="accent1"/>
                </a:solidFill>
                <a:latin typeface="Impact" panose="020B0806030902050204" pitchFamily="34" charset="0"/>
                <a:ea typeface="微软雅黑" panose="020B0503020204020204" pitchFamily="34" charset="-122"/>
                <a:sym typeface="Arial" panose="020B0604020202020204" pitchFamily="34" charset="0"/>
              </a:rPr>
              <a:t>01</a:t>
            </a:r>
            <a:endParaRPr lang="zh-CN" altLang="en-US" sz="16600" b="1" dirty="0">
              <a:solidFill>
                <a:schemeClr val="accent1"/>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057380414"/>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 by="(-#ppt_w*2)" calcmode="lin" valueType="num">
                                      <p:cBhvr rctx="PPT">
                                        <p:cTn id="17" dur="500" autoRev="1" fill="hold">
                                          <p:stCondLst>
                                            <p:cond delay="0"/>
                                          </p:stCondLst>
                                        </p:cTn>
                                        <p:tgtEl>
                                          <p:spTgt spid="5124"/>
                                        </p:tgtEl>
                                        <p:attrNameLst>
                                          <p:attrName>ppt_w</p:attrName>
                                        </p:attrNameLst>
                                      </p:cBhvr>
                                    </p:anim>
                                    <p:anim by="(#ppt_w*0.50)" calcmode="lin" valueType="num">
                                      <p:cBhvr>
                                        <p:cTn id="18" dur="500" decel="50000" autoRev="1" fill="hold">
                                          <p:stCondLst>
                                            <p:cond delay="0"/>
                                          </p:stCondLst>
                                        </p:cTn>
                                        <p:tgtEl>
                                          <p:spTgt spid="5124"/>
                                        </p:tgtEl>
                                        <p:attrNameLst>
                                          <p:attrName>ppt_x</p:attrName>
                                        </p:attrNameLst>
                                      </p:cBhvr>
                                    </p:anim>
                                    <p:anim from="(-#ppt_h/2)" to="(#ppt_y)" calcmode="lin" valueType="num">
                                      <p:cBhvr>
                                        <p:cTn id="19" dur="1000" fill="hold">
                                          <p:stCondLst>
                                            <p:cond delay="0"/>
                                          </p:stCondLst>
                                        </p:cTn>
                                        <p:tgtEl>
                                          <p:spTgt spid="5124"/>
                                        </p:tgtEl>
                                        <p:attrNameLst>
                                          <p:attrName>ppt_y</p:attrName>
                                        </p:attrNameLst>
                                      </p:cBhvr>
                                    </p:anim>
                                    <p:animRot by="21600000">
                                      <p:cBhvr>
                                        <p:cTn id="20" dur="1000" fill="hold">
                                          <p:stCondLst>
                                            <p:cond delay="0"/>
                                          </p:stCondLst>
                                        </p:cTn>
                                        <p:tgtEl>
                                          <p:spTgt spid="51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5123"/>
                                        </p:tgtEl>
                                        <p:attrNameLst>
                                          <p:attrName>style.visibility</p:attrName>
                                        </p:attrNameLst>
                                      </p:cBhvr>
                                      <p:to>
                                        <p:strVal val="visible"/>
                                      </p:to>
                                    </p:set>
                                    <p:anim by="(-#ppt_w*2)" calcmode="lin" valueType="num">
                                      <p:cBhvr rctx="PPT">
                                        <p:cTn id="25" dur="500" autoRev="1" fill="hold">
                                          <p:stCondLst>
                                            <p:cond delay="0"/>
                                          </p:stCondLst>
                                        </p:cTn>
                                        <p:tgtEl>
                                          <p:spTgt spid="5123"/>
                                        </p:tgtEl>
                                        <p:attrNameLst>
                                          <p:attrName>ppt_w</p:attrName>
                                        </p:attrNameLst>
                                      </p:cBhvr>
                                    </p:anim>
                                    <p:anim by="(#ppt_w*0.50)" calcmode="lin" valueType="num">
                                      <p:cBhvr>
                                        <p:cTn id="26" dur="500" decel="50000" autoRev="1" fill="hold">
                                          <p:stCondLst>
                                            <p:cond delay="0"/>
                                          </p:stCondLst>
                                        </p:cTn>
                                        <p:tgtEl>
                                          <p:spTgt spid="5123"/>
                                        </p:tgtEl>
                                        <p:attrNameLst>
                                          <p:attrName>ppt_x</p:attrName>
                                        </p:attrNameLst>
                                      </p:cBhvr>
                                    </p:anim>
                                    <p:anim from="(-#ppt_h/2)" to="(#ppt_y)" calcmode="lin" valueType="num">
                                      <p:cBhvr>
                                        <p:cTn id="27" dur="1000" fill="hold">
                                          <p:stCondLst>
                                            <p:cond delay="0"/>
                                          </p:stCondLst>
                                        </p:cTn>
                                        <p:tgtEl>
                                          <p:spTgt spid="5123"/>
                                        </p:tgtEl>
                                        <p:attrNameLst>
                                          <p:attrName>ppt_y</p:attrName>
                                        </p:attrNameLst>
                                      </p:cBhvr>
                                    </p:anim>
                                    <p:animRot by="21600000">
                                      <p:cBhvr>
                                        <p:cTn id="28" dur="1000" fill="hold">
                                          <p:stCondLst>
                                            <p:cond delay="0"/>
                                          </p:stCondLst>
                                        </p:cTn>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a:spLocks noChangeAspect="1"/>
          </p:cNvSpPr>
          <p:nvPr/>
        </p:nvSpPr>
        <p:spPr>
          <a:xfrm>
            <a:off x="5794845" y="3422115"/>
            <a:ext cx="591001" cy="591002"/>
          </a:xfrm>
          <a:prstGeom prst="roundRect">
            <a:avLst/>
          </a:prstGeom>
          <a:solidFill>
            <a:schemeClr val="accent2"/>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ounded Rectangle 11"/>
          <p:cNvSpPr>
            <a:spLocks noChangeAspect="1"/>
          </p:cNvSpPr>
          <p:nvPr/>
        </p:nvSpPr>
        <p:spPr>
          <a:xfrm>
            <a:off x="5793170" y="4175517"/>
            <a:ext cx="592675" cy="592675"/>
          </a:xfrm>
          <a:prstGeom prst="roundRect">
            <a:avLst/>
          </a:prstGeom>
          <a:solidFill>
            <a:schemeClr val="accent3"/>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05</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ounded Rectangle 14"/>
          <p:cNvSpPr>
            <a:spLocks noChangeAspect="1"/>
          </p:cNvSpPr>
          <p:nvPr/>
        </p:nvSpPr>
        <p:spPr>
          <a:xfrm>
            <a:off x="5806564" y="2662018"/>
            <a:ext cx="592675" cy="592675"/>
          </a:xfrm>
          <a:prstGeom prst="roundRect">
            <a:avLst/>
          </a:prstGeom>
          <a:solidFill>
            <a:schemeClr val="accent1"/>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ounded Rectangle 16"/>
          <p:cNvSpPr>
            <a:spLocks noChangeAspect="1"/>
          </p:cNvSpPr>
          <p:nvPr/>
        </p:nvSpPr>
        <p:spPr>
          <a:xfrm>
            <a:off x="9242073" y="3425463"/>
            <a:ext cx="592675" cy="591002"/>
          </a:xfrm>
          <a:prstGeom prst="roundRect">
            <a:avLst/>
          </a:prstGeom>
          <a:solidFill>
            <a:schemeClr val="accent5"/>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a:spLocks noChangeAspect="1"/>
          </p:cNvSpPr>
          <p:nvPr/>
        </p:nvSpPr>
        <p:spPr>
          <a:xfrm>
            <a:off x="9240399" y="4178865"/>
            <a:ext cx="592675" cy="592675"/>
          </a:xfrm>
          <a:prstGeom prst="roundRect">
            <a:avLst/>
          </a:prstGeom>
          <a:solidFill>
            <a:schemeClr val="accent6"/>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06</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ounded Rectangle 23"/>
          <p:cNvSpPr>
            <a:spLocks noChangeAspect="1"/>
          </p:cNvSpPr>
          <p:nvPr/>
        </p:nvSpPr>
        <p:spPr>
          <a:xfrm>
            <a:off x="9253793" y="2665366"/>
            <a:ext cx="592675" cy="592675"/>
          </a:xfrm>
          <a:prstGeom prst="roundRect">
            <a:avLst/>
          </a:prstGeom>
          <a:solidFill>
            <a:schemeClr val="accent4"/>
          </a:solidFill>
          <a:ln w="508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lnSpc>
                <a:spcPct val="120000"/>
              </a:lnSpc>
              <a:spcBef>
                <a:spcPts val="0"/>
              </a:spcBef>
              <a:spcAft>
                <a:spcPts val="0"/>
              </a:spcAft>
              <a:defRPr/>
            </a:pPr>
            <a:r>
              <a:rPr lang="en-US" altLang="zh-CN" sz="1400" dirty="0" smtClean="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zh-CN" sz="1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25"/>
          <p:cNvGrpSpPr>
            <a:grpSpLocks/>
          </p:cNvGrpSpPr>
          <p:nvPr/>
        </p:nvGrpSpPr>
        <p:grpSpPr bwMode="auto">
          <a:xfrm>
            <a:off x="6466208" y="2646645"/>
            <a:ext cx="2123407" cy="2236563"/>
            <a:chOff x="7045224" y="2078155"/>
            <a:chExt cx="4137667" cy="2121840"/>
          </a:xfrm>
        </p:grpSpPr>
        <p:sp>
          <p:nvSpPr>
            <p:cNvPr id="33816" name="TextBox 26"/>
            <p:cNvSpPr txBox="1">
              <a:spLocks noChangeArrowheads="1"/>
            </p:cNvSpPr>
            <p:nvPr/>
          </p:nvSpPr>
          <p:spPr bwMode="auto">
            <a:xfrm>
              <a:off x="7045224" y="2078155"/>
              <a:ext cx="4137667" cy="665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7" name="TextBox 27"/>
            <p:cNvSpPr txBox="1">
              <a:spLocks noChangeArrowheads="1"/>
            </p:cNvSpPr>
            <p:nvPr/>
          </p:nvSpPr>
          <p:spPr bwMode="auto">
            <a:xfrm>
              <a:off x="7045224" y="3534259"/>
              <a:ext cx="4137667" cy="665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8" name="TextBox 29"/>
            <p:cNvSpPr txBox="1">
              <a:spLocks noChangeArrowheads="1"/>
            </p:cNvSpPr>
            <p:nvPr/>
          </p:nvSpPr>
          <p:spPr bwMode="auto">
            <a:xfrm>
              <a:off x="7045224" y="2827643"/>
              <a:ext cx="4137667" cy="665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0"/>
          <p:cNvGrpSpPr>
            <a:grpSpLocks/>
          </p:cNvGrpSpPr>
          <p:nvPr/>
        </p:nvGrpSpPr>
        <p:grpSpPr bwMode="auto">
          <a:xfrm>
            <a:off x="9903391" y="2653341"/>
            <a:ext cx="2142559" cy="2236662"/>
            <a:chOff x="7045224" y="2078155"/>
            <a:chExt cx="4137667" cy="2121798"/>
          </a:xfrm>
        </p:grpSpPr>
        <p:sp>
          <p:nvSpPr>
            <p:cNvPr id="33813" name="TextBox 31"/>
            <p:cNvSpPr txBox="1">
              <a:spLocks noChangeArrowheads="1"/>
            </p:cNvSpPr>
            <p:nvPr/>
          </p:nvSpPr>
          <p:spPr bwMode="auto">
            <a:xfrm>
              <a:off x="7045224" y="2078155"/>
              <a:ext cx="4137667" cy="665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4" name="TextBox 32"/>
            <p:cNvSpPr txBox="1">
              <a:spLocks noChangeArrowheads="1"/>
            </p:cNvSpPr>
            <p:nvPr/>
          </p:nvSpPr>
          <p:spPr bwMode="auto">
            <a:xfrm>
              <a:off x="7045224" y="3534259"/>
              <a:ext cx="4137667" cy="665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5" name="TextBox 34"/>
            <p:cNvSpPr txBox="1">
              <a:spLocks noChangeArrowheads="1"/>
            </p:cNvSpPr>
            <p:nvPr/>
          </p:nvSpPr>
          <p:spPr bwMode="auto">
            <a:xfrm>
              <a:off x="7045224" y="2827643"/>
              <a:ext cx="4137667" cy="665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just" eaLnBrk="1" hangingPunct="1">
                <a:lnSpc>
                  <a:spcPct val="120000"/>
                </a:lnSpc>
                <a:spcBef>
                  <a:spcPts val="0"/>
                </a:spcBef>
                <a:spcAft>
                  <a:spcPts val="0"/>
                </a:spcAft>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eaLnBrk="1" hangingPunct="1">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2"/>
          <p:cNvGrpSpPr>
            <a:grpSpLocks/>
          </p:cNvGrpSpPr>
          <p:nvPr/>
        </p:nvGrpSpPr>
        <p:grpSpPr bwMode="auto">
          <a:xfrm>
            <a:off x="728641" y="2134637"/>
            <a:ext cx="4880364" cy="3986328"/>
            <a:chOff x="3785121" y="1812417"/>
            <a:chExt cx="4627889" cy="3779783"/>
          </a:xfrm>
        </p:grpSpPr>
        <p:pic>
          <p:nvPicPr>
            <p:cNvPr id="33811" name="Picture 7"/>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85121" y="1812417"/>
              <a:ext cx="4627889" cy="3779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4121695" y="1998151"/>
              <a:ext cx="3959505" cy="248440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eaLnBrk="1" hangingPunct="1">
                <a:lnSpc>
                  <a:spcPct val="120000"/>
                </a:lnSpc>
                <a:spcBef>
                  <a:spcPts val="0"/>
                </a:spcBef>
                <a:spcAft>
                  <a:spcPts val="0"/>
                </a:spcAft>
                <a:defRPr/>
              </a:pPr>
              <a:endParaRPr lang="zh-CN" altLang="zh-CN" sz="8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9"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882188235"/>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nodeType="with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par>
                                <p:cTn id="8" presetID="14" presetClass="entr" presetSubtype="10" fill="hold" grpId="0" nodeType="withEffect">
                                  <p:stCondLst>
                                    <p:cond delay="350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1500"/>
                                        <p:tgtEl>
                                          <p:spTgt spid="11"/>
                                        </p:tgtEl>
                                      </p:cBhvr>
                                    </p:animEffect>
                                  </p:childTnLst>
                                </p:cTn>
                              </p:par>
                              <p:par>
                                <p:cTn id="11" presetID="14" presetClass="entr" presetSubtype="10" fill="hold" grpId="0" nodeType="withEffect">
                                  <p:stCondLst>
                                    <p:cond delay="3500"/>
                                  </p:stCondLst>
                                  <p:childTnLst>
                                    <p:set>
                                      <p:cBhvr>
                                        <p:cTn id="12" dur="1" fill="hold">
                                          <p:stCondLst>
                                            <p:cond delay="0"/>
                                          </p:stCondLst>
                                        </p:cTn>
                                        <p:tgtEl>
                                          <p:spTgt spid="12"/>
                                        </p:tgtEl>
                                        <p:attrNameLst>
                                          <p:attrName>style.visibility</p:attrName>
                                        </p:attrNameLst>
                                      </p:cBhvr>
                                      <p:to>
                                        <p:strVal val="visible"/>
                                      </p:to>
                                    </p:set>
                                    <p:animEffect transition="in" filter="randombar(horizontal)">
                                      <p:cBhvr>
                                        <p:cTn id="13" dur="1500"/>
                                        <p:tgtEl>
                                          <p:spTgt spid="12"/>
                                        </p:tgtEl>
                                      </p:cBhvr>
                                    </p:animEffect>
                                  </p:childTnLst>
                                </p:cTn>
                              </p:par>
                              <p:par>
                                <p:cTn id="14" presetID="14" presetClass="entr" presetSubtype="10" fill="hold" grpId="0" nodeType="withEffect">
                                  <p:stCondLst>
                                    <p:cond delay="3500"/>
                                  </p:stCondLst>
                                  <p:childTnLst>
                                    <p:set>
                                      <p:cBhvr>
                                        <p:cTn id="15" dur="1" fill="hold">
                                          <p:stCondLst>
                                            <p:cond delay="0"/>
                                          </p:stCondLst>
                                        </p:cTn>
                                        <p:tgtEl>
                                          <p:spTgt spid="15"/>
                                        </p:tgtEl>
                                        <p:attrNameLst>
                                          <p:attrName>style.visibility</p:attrName>
                                        </p:attrNameLst>
                                      </p:cBhvr>
                                      <p:to>
                                        <p:strVal val="visible"/>
                                      </p:to>
                                    </p:set>
                                    <p:animEffect transition="in" filter="randombar(horizontal)">
                                      <p:cBhvr>
                                        <p:cTn id="16" dur="1500"/>
                                        <p:tgtEl>
                                          <p:spTgt spid="15"/>
                                        </p:tgtEl>
                                      </p:cBhvr>
                                    </p:animEffect>
                                  </p:childTnLst>
                                </p:cTn>
                              </p:par>
                              <p:par>
                                <p:cTn id="17" presetID="14" presetClass="entr" presetSubtype="10" fill="hold" grpId="0" nodeType="withEffect">
                                  <p:stCondLst>
                                    <p:cond delay="3500"/>
                                  </p:stCondLst>
                                  <p:childTnLst>
                                    <p:set>
                                      <p:cBhvr>
                                        <p:cTn id="18" dur="1" fill="hold">
                                          <p:stCondLst>
                                            <p:cond delay="0"/>
                                          </p:stCondLst>
                                        </p:cTn>
                                        <p:tgtEl>
                                          <p:spTgt spid="17"/>
                                        </p:tgtEl>
                                        <p:attrNameLst>
                                          <p:attrName>style.visibility</p:attrName>
                                        </p:attrNameLst>
                                      </p:cBhvr>
                                      <p:to>
                                        <p:strVal val="visible"/>
                                      </p:to>
                                    </p:set>
                                    <p:animEffect transition="in" filter="randombar(horizontal)">
                                      <p:cBhvr>
                                        <p:cTn id="19" dur="1500"/>
                                        <p:tgtEl>
                                          <p:spTgt spid="17"/>
                                        </p:tgtEl>
                                      </p:cBhvr>
                                    </p:animEffect>
                                  </p:childTnLst>
                                </p:cTn>
                              </p:par>
                              <p:par>
                                <p:cTn id="20" presetID="14" presetClass="entr" presetSubtype="10" fill="hold" grpId="0" nodeType="withEffect">
                                  <p:stCondLst>
                                    <p:cond delay="350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1500"/>
                                        <p:tgtEl>
                                          <p:spTgt spid="18"/>
                                        </p:tgtEl>
                                      </p:cBhvr>
                                    </p:animEffect>
                                  </p:childTnLst>
                                </p:cTn>
                              </p:par>
                              <p:par>
                                <p:cTn id="23" presetID="14" presetClass="entr" presetSubtype="10" fill="hold" grpId="0" nodeType="withEffect">
                                  <p:stCondLst>
                                    <p:cond delay="3500"/>
                                  </p:stCondLst>
                                  <p:childTnLst>
                                    <p:set>
                                      <p:cBhvr>
                                        <p:cTn id="24" dur="1" fill="hold">
                                          <p:stCondLst>
                                            <p:cond delay="0"/>
                                          </p:stCondLst>
                                        </p:cTn>
                                        <p:tgtEl>
                                          <p:spTgt spid="24"/>
                                        </p:tgtEl>
                                        <p:attrNameLst>
                                          <p:attrName>style.visibility</p:attrName>
                                        </p:attrNameLst>
                                      </p:cBhvr>
                                      <p:to>
                                        <p:strVal val="visible"/>
                                      </p:to>
                                    </p:set>
                                    <p:animEffect transition="in" filter="randombar(horizontal)">
                                      <p:cBhvr>
                                        <p:cTn id="25" dur="1500"/>
                                        <p:tgtEl>
                                          <p:spTgt spid="24"/>
                                        </p:tgtEl>
                                      </p:cBhvr>
                                    </p:animEffect>
                                  </p:childTnLst>
                                </p:cTn>
                              </p:par>
                              <p:par>
                                <p:cTn id="26" presetID="2" presetClass="entr" presetSubtype="2" fill="hold" nodeType="withEffect">
                                  <p:stCondLst>
                                    <p:cond delay="550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1+#ppt_w/2"/>
                                          </p:val>
                                        </p:tav>
                                        <p:tav tm="100000">
                                          <p:val>
                                            <p:strVal val="#ppt_x"/>
                                          </p:val>
                                        </p:tav>
                                      </p:tavLst>
                                    </p:anim>
                                    <p:anim calcmode="lin" valueType="num">
                                      <p:cBhvr additive="base">
                                        <p:cTn id="29" dur="500" fill="hold"/>
                                        <p:tgtEl>
                                          <p:spTgt spid="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550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0-#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5" grpId="0" animBg="1"/>
      <p:bldP spid="17" grpId="0" animBg="1"/>
      <p:bldP spid="18"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 name="Group 120"/>
          <p:cNvGrpSpPr/>
          <p:nvPr/>
        </p:nvGrpSpPr>
        <p:grpSpPr>
          <a:xfrm rot="1203774">
            <a:off x="2291241" y="2945926"/>
            <a:ext cx="321407" cy="1549014"/>
            <a:chOff x="2971802" y="2190750"/>
            <a:chExt cx="228598" cy="1101725"/>
          </a:xfrm>
        </p:grpSpPr>
        <p:cxnSp>
          <p:nvCxnSpPr>
            <p:cNvPr id="122" name="Straight Connector 121"/>
            <p:cNvCxnSpPr/>
            <p:nvPr/>
          </p:nvCxnSpPr>
          <p:spPr>
            <a:xfrm rot="16200000" flipV="1">
              <a:off x="2478088" y="2684463"/>
              <a:ext cx="1101725" cy="11430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rot="5400000" flipH="1" flipV="1">
              <a:off x="2592387" y="2684463"/>
              <a:ext cx="1101725" cy="11430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130" name="Group 129"/>
          <p:cNvGrpSpPr/>
          <p:nvPr/>
        </p:nvGrpSpPr>
        <p:grpSpPr>
          <a:xfrm>
            <a:off x="2559075" y="2044995"/>
            <a:ext cx="1178502" cy="1178502"/>
            <a:chOff x="1657350" y="1428750"/>
            <a:chExt cx="838200" cy="838200"/>
          </a:xfrm>
        </p:grpSpPr>
        <p:sp>
          <p:nvSpPr>
            <p:cNvPr id="118" name="Rectangle 117"/>
            <p:cNvSpPr/>
            <p:nvPr/>
          </p:nvSpPr>
          <p:spPr>
            <a:xfrm>
              <a:off x="1657350" y="1428750"/>
              <a:ext cx="838200" cy="838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25" name="Freeform 52"/>
            <p:cNvSpPr>
              <a:spLocks noEditPoints="1"/>
            </p:cNvSpPr>
            <p:nvPr/>
          </p:nvSpPr>
          <p:spPr bwMode="auto">
            <a:xfrm>
              <a:off x="1890341" y="1647623"/>
              <a:ext cx="372219" cy="400455"/>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28563" tIns="64282" rIns="128563" bIns="64282" numCol="1" anchor="t" anchorCtr="0" compatLnSpc="1">
              <a:prstTxWarp prst="textNoShape">
                <a:avLst/>
              </a:prstTxWarp>
            </a:bodyPr>
            <a:lstStyle/>
            <a:p>
              <a:pP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Group 63"/>
          <p:cNvGrpSpPr/>
          <p:nvPr/>
        </p:nvGrpSpPr>
        <p:grpSpPr>
          <a:xfrm>
            <a:off x="4862515" y="3223494"/>
            <a:ext cx="321407" cy="1549014"/>
            <a:chOff x="2971801" y="2190750"/>
            <a:chExt cx="228599" cy="1101725"/>
          </a:xfrm>
        </p:grpSpPr>
        <p:cxnSp>
          <p:nvCxnSpPr>
            <p:cNvPr id="61" name="Straight Connector 60"/>
            <p:cNvCxnSpPr/>
            <p:nvPr/>
          </p:nvCxnSpPr>
          <p:spPr>
            <a:xfrm rot="16200000" flipV="1">
              <a:off x="2478088" y="2684463"/>
              <a:ext cx="1101725" cy="1143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5400000" flipH="1" flipV="1">
              <a:off x="2592387" y="2684463"/>
              <a:ext cx="1101725" cy="1143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grpSp>
        <p:nvGrpSpPr>
          <p:cNvPr id="131" name="Group 130"/>
          <p:cNvGrpSpPr/>
          <p:nvPr/>
        </p:nvGrpSpPr>
        <p:grpSpPr>
          <a:xfrm>
            <a:off x="4433963" y="2044995"/>
            <a:ext cx="1178502" cy="1178502"/>
            <a:chOff x="2905125" y="1428750"/>
            <a:chExt cx="838200" cy="838200"/>
          </a:xfrm>
        </p:grpSpPr>
        <p:sp>
          <p:nvSpPr>
            <p:cNvPr id="43" name="Rectangle 42"/>
            <p:cNvSpPr/>
            <p:nvPr/>
          </p:nvSpPr>
          <p:spPr>
            <a:xfrm>
              <a:off x="2905125" y="1428750"/>
              <a:ext cx="838200" cy="838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26" name="Freeform 48"/>
            <p:cNvSpPr>
              <a:spLocks/>
            </p:cNvSpPr>
            <p:nvPr/>
          </p:nvSpPr>
          <p:spPr bwMode="auto">
            <a:xfrm>
              <a:off x="3221544" y="1661741"/>
              <a:ext cx="205362" cy="372219"/>
            </a:xfrm>
            <a:custGeom>
              <a:avLst/>
              <a:gdLst/>
              <a:ahLst/>
              <a:cxnLst>
                <a:cxn ang="0">
                  <a:pos x="36" y="20"/>
                </a:cxn>
                <a:cxn ang="0">
                  <a:pos x="15" y="66"/>
                </a:cxn>
                <a:cxn ang="0">
                  <a:pos x="13" y="67"/>
                </a:cxn>
                <a:cxn ang="0">
                  <a:pos x="12" y="67"/>
                </a:cxn>
                <a:cxn ang="0">
                  <a:pos x="11" y="65"/>
                </a:cxn>
                <a:cxn ang="0">
                  <a:pos x="19" y="33"/>
                </a:cxn>
                <a:cxn ang="0">
                  <a:pos x="3" y="37"/>
                </a:cxn>
                <a:cxn ang="0">
                  <a:pos x="2" y="37"/>
                </a:cxn>
                <a:cxn ang="0">
                  <a:pos x="1" y="36"/>
                </a:cxn>
                <a:cxn ang="0">
                  <a:pos x="1" y="35"/>
                </a:cxn>
                <a:cxn ang="0">
                  <a:pos x="9" y="2"/>
                </a:cxn>
                <a:cxn ang="0">
                  <a:pos x="10" y="0"/>
                </a:cxn>
                <a:cxn ang="0">
                  <a:pos x="24" y="0"/>
                </a:cxn>
                <a:cxn ang="0">
                  <a:pos x="25" y="2"/>
                </a:cxn>
                <a:cxn ang="0">
                  <a:pos x="25" y="3"/>
                </a:cxn>
                <a:cxn ang="0">
                  <a:pos x="18" y="21"/>
                </a:cxn>
                <a:cxn ang="0">
                  <a:pos x="34" y="18"/>
                </a:cxn>
                <a:cxn ang="0">
                  <a:pos x="35" y="17"/>
                </a:cxn>
                <a:cxn ang="0">
                  <a:pos x="36" y="18"/>
                </a:cxn>
                <a:cxn ang="0">
                  <a:pos x="36" y="20"/>
                </a:cxn>
              </a:cxnLst>
              <a:rect l="0" t="0" r="r" b="b"/>
              <a:pathLst>
                <a:path w="37" h="67">
                  <a:moveTo>
                    <a:pt x="36" y="20"/>
                  </a:moveTo>
                  <a:cubicBezTo>
                    <a:pt x="15" y="66"/>
                    <a:pt x="15" y="66"/>
                    <a:pt x="15" y="66"/>
                  </a:cubicBezTo>
                  <a:cubicBezTo>
                    <a:pt x="14" y="67"/>
                    <a:pt x="14" y="67"/>
                    <a:pt x="13" y="67"/>
                  </a:cubicBezTo>
                  <a:cubicBezTo>
                    <a:pt x="13" y="67"/>
                    <a:pt x="13" y="67"/>
                    <a:pt x="12" y="67"/>
                  </a:cubicBezTo>
                  <a:cubicBezTo>
                    <a:pt x="11" y="67"/>
                    <a:pt x="11" y="66"/>
                    <a:pt x="11" y="65"/>
                  </a:cubicBezTo>
                  <a:cubicBezTo>
                    <a:pt x="19" y="33"/>
                    <a:pt x="19" y="33"/>
                    <a:pt x="19" y="33"/>
                  </a:cubicBezTo>
                  <a:cubicBezTo>
                    <a:pt x="3" y="37"/>
                    <a:pt x="3" y="37"/>
                    <a:pt x="3" y="37"/>
                  </a:cubicBezTo>
                  <a:cubicBezTo>
                    <a:pt x="3" y="37"/>
                    <a:pt x="2" y="37"/>
                    <a:pt x="2" y="37"/>
                  </a:cubicBezTo>
                  <a:cubicBezTo>
                    <a:pt x="2" y="37"/>
                    <a:pt x="1" y="37"/>
                    <a:pt x="1" y="36"/>
                  </a:cubicBezTo>
                  <a:cubicBezTo>
                    <a:pt x="1" y="36"/>
                    <a:pt x="0" y="35"/>
                    <a:pt x="1" y="35"/>
                  </a:cubicBezTo>
                  <a:cubicBezTo>
                    <a:pt x="9" y="2"/>
                    <a:pt x="9" y="2"/>
                    <a:pt x="9" y="2"/>
                  </a:cubicBezTo>
                  <a:cubicBezTo>
                    <a:pt x="9" y="1"/>
                    <a:pt x="10" y="0"/>
                    <a:pt x="10" y="0"/>
                  </a:cubicBezTo>
                  <a:cubicBezTo>
                    <a:pt x="24" y="0"/>
                    <a:pt x="24" y="0"/>
                    <a:pt x="24" y="0"/>
                  </a:cubicBezTo>
                  <a:cubicBezTo>
                    <a:pt x="25" y="0"/>
                    <a:pt x="25" y="1"/>
                    <a:pt x="25" y="2"/>
                  </a:cubicBezTo>
                  <a:cubicBezTo>
                    <a:pt x="25" y="2"/>
                    <a:pt x="25" y="3"/>
                    <a:pt x="25" y="3"/>
                  </a:cubicBezTo>
                  <a:cubicBezTo>
                    <a:pt x="18" y="21"/>
                    <a:pt x="18" y="21"/>
                    <a:pt x="18" y="21"/>
                  </a:cubicBezTo>
                  <a:cubicBezTo>
                    <a:pt x="34" y="18"/>
                    <a:pt x="34" y="18"/>
                    <a:pt x="34" y="18"/>
                  </a:cubicBezTo>
                  <a:cubicBezTo>
                    <a:pt x="34" y="17"/>
                    <a:pt x="34" y="17"/>
                    <a:pt x="35" y="17"/>
                  </a:cubicBezTo>
                  <a:cubicBezTo>
                    <a:pt x="35" y="17"/>
                    <a:pt x="36" y="18"/>
                    <a:pt x="36" y="18"/>
                  </a:cubicBezTo>
                  <a:cubicBezTo>
                    <a:pt x="36" y="19"/>
                    <a:pt x="37" y="19"/>
                    <a:pt x="36" y="20"/>
                  </a:cubicBezTo>
                  <a:close/>
                </a:path>
              </a:pathLst>
            </a:custGeom>
            <a:solidFill>
              <a:schemeClr val="bg1"/>
            </a:solidFill>
            <a:ln w="9525">
              <a:noFill/>
              <a:round/>
              <a:headEnd/>
              <a:tailEnd/>
            </a:ln>
          </p:spPr>
          <p:txBody>
            <a:bodyPr vert="horz" wrap="square" lIns="128563" tIns="64282" rIns="128563" bIns="64282" numCol="1" anchor="t" anchorCtr="0" compatLnSpc="1">
              <a:prstTxWarp prst="textNoShape">
                <a:avLst/>
              </a:prstTxWarp>
            </a:bodyPr>
            <a:lstStyle/>
            <a:p>
              <a:pP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5" name="Group 84"/>
          <p:cNvGrpSpPr/>
          <p:nvPr/>
        </p:nvGrpSpPr>
        <p:grpSpPr>
          <a:xfrm>
            <a:off x="6657050" y="3223494"/>
            <a:ext cx="321407" cy="1549014"/>
            <a:chOff x="2971801" y="2190750"/>
            <a:chExt cx="228599" cy="1101725"/>
          </a:xfrm>
        </p:grpSpPr>
        <p:cxnSp>
          <p:nvCxnSpPr>
            <p:cNvPr id="86" name="Straight Connector 85"/>
            <p:cNvCxnSpPr/>
            <p:nvPr/>
          </p:nvCxnSpPr>
          <p:spPr>
            <a:xfrm rot="16200000" flipV="1">
              <a:off x="2478088" y="2684463"/>
              <a:ext cx="1101725" cy="1143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flipH="1" flipV="1">
              <a:off x="2592387" y="2684463"/>
              <a:ext cx="1101725" cy="1143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132" name="Group 131"/>
          <p:cNvGrpSpPr/>
          <p:nvPr/>
        </p:nvGrpSpPr>
        <p:grpSpPr>
          <a:xfrm>
            <a:off x="6228499" y="2044995"/>
            <a:ext cx="1178502" cy="1178502"/>
            <a:chOff x="4152900" y="1428750"/>
            <a:chExt cx="838200" cy="838200"/>
          </a:xfrm>
        </p:grpSpPr>
        <p:sp>
          <p:nvSpPr>
            <p:cNvPr id="82" name="Rectangle 81"/>
            <p:cNvSpPr/>
            <p:nvPr/>
          </p:nvSpPr>
          <p:spPr>
            <a:xfrm>
              <a:off x="4152900" y="1428750"/>
              <a:ext cx="838200" cy="838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27" name="Freeform 107"/>
            <p:cNvSpPr>
              <a:spLocks noEditPoints="1"/>
            </p:cNvSpPr>
            <p:nvPr/>
          </p:nvSpPr>
          <p:spPr bwMode="auto">
            <a:xfrm>
              <a:off x="4391025" y="1664308"/>
              <a:ext cx="361951" cy="367085"/>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128563" tIns="64282" rIns="128563" bIns="64282" numCol="1" anchor="t" anchorCtr="0" compatLnSpc="1">
              <a:prstTxWarp prst="textNoShape">
                <a:avLst/>
              </a:prstTxWarp>
            </a:bodyPr>
            <a:lstStyle/>
            <a:p>
              <a:pP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Group 92"/>
          <p:cNvGrpSpPr/>
          <p:nvPr/>
        </p:nvGrpSpPr>
        <p:grpSpPr>
          <a:xfrm>
            <a:off x="8478369" y="3223494"/>
            <a:ext cx="321407" cy="1549014"/>
            <a:chOff x="2971801" y="2190750"/>
            <a:chExt cx="228599" cy="1101725"/>
          </a:xfrm>
        </p:grpSpPr>
        <p:cxnSp>
          <p:nvCxnSpPr>
            <p:cNvPr id="94" name="Straight Connector 93"/>
            <p:cNvCxnSpPr/>
            <p:nvPr/>
          </p:nvCxnSpPr>
          <p:spPr>
            <a:xfrm rot="16200000" flipV="1">
              <a:off x="2478088" y="2684463"/>
              <a:ext cx="1101725" cy="1143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95" name="Straight Connector 94"/>
            <p:cNvCxnSpPr/>
            <p:nvPr/>
          </p:nvCxnSpPr>
          <p:spPr>
            <a:xfrm rot="5400000" flipH="1" flipV="1">
              <a:off x="2592387" y="2684463"/>
              <a:ext cx="1101725" cy="11430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grpSp>
        <p:nvGrpSpPr>
          <p:cNvPr id="133" name="Group 132"/>
          <p:cNvGrpSpPr/>
          <p:nvPr/>
        </p:nvGrpSpPr>
        <p:grpSpPr>
          <a:xfrm>
            <a:off x="8049817" y="2044995"/>
            <a:ext cx="1178502" cy="1178502"/>
            <a:chOff x="5400675" y="1428750"/>
            <a:chExt cx="838200" cy="838200"/>
          </a:xfrm>
        </p:grpSpPr>
        <p:sp>
          <p:nvSpPr>
            <p:cNvPr id="90" name="Rectangle 89"/>
            <p:cNvSpPr/>
            <p:nvPr/>
          </p:nvSpPr>
          <p:spPr>
            <a:xfrm>
              <a:off x="5400675" y="1428750"/>
              <a:ext cx="838200" cy="838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28" name="Freeform 130"/>
            <p:cNvSpPr>
              <a:spLocks noEditPoints="1"/>
            </p:cNvSpPr>
            <p:nvPr/>
          </p:nvSpPr>
          <p:spPr bwMode="auto">
            <a:xfrm>
              <a:off x="5633666" y="1661741"/>
              <a:ext cx="372219" cy="372219"/>
            </a:xfrm>
            <a:custGeom>
              <a:avLst/>
              <a:gdLst/>
              <a:ahLst/>
              <a:cxnLst>
                <a:cxn ang="0">
                  <a:pos x="62" y="67"/>
                </a:cxn>
                <a:cxn ang="0">
                  <a:pos x="59" y="66"/>
                </a:cxn>
                <a:cxn ang="0">
                  <a:pos x="45" y="52"/>
                </a:cxn>
                <a:cxn ang="0">
                  <a:pos x="29" y="57"/>
                </a:cxn>
                <a:cxn ang="0">
                  <a:pos x="0" y="29"/>
                </a:cxn>
                <a:cxn ang="0">
                  <a:pos x="29" y="0"/>
                </a:cxn>
                <a:cxn ang="0">
                  <a:pos x="57" y="29"/>
                </a:cxn>
                <a:cxn ang="0">
                  <a:pos x="52" y="45"/>
                </a:cxn>
                <a:cxn ang="0">
                  <a:pos x="66" y="59"/>
                </a:cxn>
                <a:cxn ang="0">
                  <a:pos x="67" y="62"/>
                </a:cxn>
                <a:cxn ang="0">
                  <a:pos x="62" y="67"/>
                </a:cxn>
                <a:cxn ang="0">
                  <a:pos x="29" y="11"/>
                </a:cxn>
                <a:cxn ang="0">
                  <a:pos x="11" y="29"/>
                </a:cxn>
                <a:cxn ang="0">
                  <a:pos x="29" y="47"/>
                </a:cxn>
                <a:cxn ang="0">
                  <a:pos x="47" y="29"/>
                </a:cxn>
                <a:cxn ang="0">
                  <a:pos x="29" y="11"/>
                </a:cxn>
                <a:cxn ang="0">
                  <a:pos x="42" y="30"/>
                </a:cxn>
                <a:cxn ang="0">
                  <a:pos x="40" y="31"/>
                </a:cxn>
                <a:cxn ang="0">
                  <a:pos x="31" y="31"/>
                </a:cxn>
                <a:cxn ang="0">
                  <a:pos x="31" y="40"/>
                </a:cxn>
                <a:cxn ang="0">
                  <a:pos x="30" y="42"/>
                </a:cxn>
                <a:cxn ang="0">
                  <a:pos x="27" y="42"/>
                </a:cxn>
                <a:cxn ang="0">
                  <a:pos x="26" y="40"/>
                </a:cxn>
                <a:cxn ang="0">
                  <a:pos x="26" y="31"/>
                </a:cxn>
                <a:cxn ang="0">
                  <a:pos x="17" y="31"/>
                </a:cxn>
                <a:cxn ang="0">
                  <a:pos x="16" y="30"/>
                </a:cxn>
                <a:cxn ang="0">
                  <a:pos x="16" y="27"/>
                </a:cxn>
                <a:cxn ang="0">
                  <a:pos x="17" y="26"/>
                </a:cxn>
                <a:cxn ang="0">
                  <a:pos x="26" y="26"/>
                </a:cxn>
                <a:cxn ang="0">
                  <a:pos x="26" y="17"/>
                </a:cxn>
                <a:cxn ang="0">
                  <a:pos x="27" y="16"/>
                </a:cxn>
                <a:cxn ang="0">
                  <a:pos x="30" y="16"/>
                </a:cxn>
                <a:cxn ang="0">
                  <a:pos x="31" y="17"/>
                </a:cxn>
                <a:cxn ang="0">
                  <a:pos x="31" y="26"/>
                </a:cxn>
                <a:cxn ang="0">
                  <a:pos x="40" y="26"/>
                </a:cxn>
                <a:cxn ang="0">
                  <a:pos x="42" y="27"/>
                </a:cxn>
                <a:cxn ang="0">
                  <a:pos x="42" y="30"/>
                </a:cxn>
              </a:cxnLst>
              <a:rect l="0" t="0" r="r" b="b"/>
              <a:pathLst>
                <a:path w="67" h="67">
                  <a:moveTo>
                    <a:pt x="62" y="67"/>
                  </a:moveTo>
                  <a:cubicBezTo>
                    <a:pt x="61" y="67"/>
                    <a:pt x="59" y="67"/>
                    <a:pt x="59" y="66"/>
                  </a:cubicBezTo>
                  <a:cubicBezTo>
                    <a:pt x="45" y="52"/>
                    <a:pt x="45" y="52"/>
                    <a:pt x="45" y="52"/>
                  </a:cubicBezTo>
                  <a:cubicBezTo>
                    <a:pt x="40" y="55"/>
                    <a:pt x="34" y="57"/>
                    <a:pt x="29" y="57"/>
                  </a:cubicBezTo>
                  <a:cubicBezTo>
                    <a:pt x="13" y="57"/>
                    <a:pt x="0" y="44"/>
                    <a:pt x="0" y="29"/>
                  </a:cubicBezTo>
                  <a:cubicBezTo>
                    <a:pt x="0" y="13"/>
                    <a:pt x="13" y="0"/>
                    <a:pt x="29" y="0"/>
                  </a:cubicBezTo>
                  <a:cubicBezTo>
                    <a:pt x="44" y="0"/>
                    <a:pt x="57" y="13"/>
                    <a:pt x="57" y="29"/>
                  </a:cubicBezTo>
                  <a:cubicBezTo>
                    <a:pt x="57" y="34"/>
                    <a:pt x="55" y="40"/>
                    <a:pt x="52" y="45"/>
                  </a:cubicBezTo>
                  <a:cubicBezTo>
                    <a:pt x="66" y="59"/>
                    <a:pt x="66" y="59"/>
                    <a:pt x="66" y="59"/>
                  </a:cubicBezTo>
                  <a:cubicBezTo>
                    <a:pt x="67" y="59"/>
                    <a:pt x="67" y="61"/>
                    <a:pt x="67" y="62"/>
                  </a:cubicBezTo>
                  <a:cubicBezTo>
                    <a:pt x="67" y="65"/>
                    <a:pt x="65" y="67"/>
                    <a:pt x="62" y="67"/>
                  </a:cubicBezTo>
                  <a:close/>
                  <a:moveTo>
                    <a:pt x="29" y="11"/>
                  </a:moveTo>
                  <a:cubicBezTo>
                    <a:pt x="19" y="11"/>
                    <a:pt x="11" y="19"/>
                    <a:pt x="11" y="29"/>
                  </a:cubicBezTo>
                  <a:cubicBezTo>
                    <a:pt x="11" y="39"/>
                    <a:pt x="19" y="47"/>
                    <a:pt x="29" y="47"/>
                  </a:cubicBezTo>
                  <a:cubicBezTo>
                    <a:pt x="39" y="47"/>
                    <a:pt x="47" y="39"/>
                    <a:pt x="47" y="29"/>
                  </a:cubicBezTo>
                  <a:cubicBezTo>
                    <a:pt x="47" y="19"/>
                    <a:pt x="39" y="11"/>
                    <a:pt x="29" y="11"/>
                  </a:cubicBezTo>
                  <a:close/>
                  <a:moveTo>
                    <a:pt x="42" y="30"/>
                  </a:moveTo>
                  <a:cubicBezTo>
                    <a:pt x="42" y="31"/>
                    <a:pt x="41" y="31"/>
                    <a:pt x="40" y="31"/>
                  </a:cubicBezTo>
                  <a:cubicBezTo>
                    <a:pt x="31" y="31"/>
                    <a:pt x="31" y="31"/>
                    <a:pt x="31" y="31"/>
                  </a:cubicBezTo>
                  <a:cubicBezTo>
                    <a:pt x="31" y="40"/>
                    <a:pt x="31" y="40"/>
                    <a:pt x="31" y="40"/>
                  </a:cubicBezTo>
                  <a:cubicBezTo>
                    <a:pt x="31" y="41"/>
                    <a:pt x="31" y="42"/>
                    <a:pt x="30" y="42"/>
                  </a:cubicBezTo>
                  <a:cubicBezTo>
                    <a:pt x="27" y="42"/>
                    <a:pt x="27" y="42"/>
                    <a:pt x="27" y="42"/>
                  </a:cubicBezTo>
                  <a:cubicBezTo>
                    <a:pt x="27" y="42"/>
                    <a:pt x="26" y="41"/>
                    <a:pt x="26" y="40"/>
                  </a:cubicBezTo>
                  <a:cubicBezTo>
                    <a:pt x="26" y="31"/>
                    <a:pt x="26" y="31"/>
                    <a:pt x="26" y="31"/>
                  </a:cubicBezTo>
                  <a:cubicBezTo>
                    <a:pt x="17" y="31"/>
                    <a:pt x="17" y="31"/>
                    <a:pt x="17" y="31"/>
                  </a:cubicBezTo>
                  <a:cubicBezTo>
                    <a:pt x="17" y="31"/>
                    <a:pt x="16" y="31"/>
                    <a:pt x="16" y="30"/>
                  </a:cubicBezTo>
                  <a:cubicBezTo>
                    <a:pt x="16" y="27"/>
                    <a:pt x="16" y="27"/>
                    <a:pt x="16" y="27"/>
                  </a:cubicBezTo>
                  <a:cubicBezTo>
                    <a:pt x="16" y="27"/>
                    <a:pt x="17" y="26"/>
                    <a:pt x="17" y="26"/>
                  </a:cubicBezTo>
                  <a:cubicBezTo>
                    <a:pt x="26" y="26"/>
                    <a:pt x="26" y="26"/>
                    <a:pt x="26" y="26"/>
                  </a:cubicBezTo>
                  <a:cubicBezTo>
                    <a:pt x="26" y="17"/>
                    <a:pt x="26" y="17"/>
                    <a:pt x="26" y="17"/>
                  </a:cubicBezTo>
                  <a:cubicBezTo>
                    <a:pt x="26" y="16"/>
                    <a:pt x="27" y="16"/>
                    <a:pt x="27" y="16"/>
                  </a:cubicBezTo>
                  <a:cubicBezTo>
                    <a:pt x="30" y="16"/>
                    <a:pt x="30" y="16"/>
                    <a:pt x="30" y="16"/>
                  </a:cubicBezTo>
                  <a:cubicBezTo>
                    <a:pt x="31" y="16"/>
                    <a:pt x="31" y="16"/>
                    <a:pt x="31" y="17"/>
                  </a:cubicBezTo>
                  <a:cubicBezTo>
                    <a:pt x="31" y="26"/>
                    <a:pt x="31" y="26"/>
                    <a:pt x="31" y="26"/>
                  </a:cubicBezTo>
                  <a:cubicBezTo>
                    <a:pt x="40" y="26"/>
                    <a:pt x="40" y="26"/>
                    <a:pt x="40" y="26"/>
                  </a:cubicBezTo>
                  <a:cubicBezTo>
                    <a:pt x="41" y="26"/>
                    <a:pt x="42" y="27"/>
                    <a:pt x="42" y="27"/>
                  </a:cubicBezTo>
                  <a:lnTo>
                    <a:pt x="42" y="30"/>
                  </a:lnTo>
                  <a:close/>
                </a:path>
              </a:pathLst>
            </a:custGeom>
            <a:solidFill>
              <a:schemeClr val="bg1"/>
            </a:solidFill>
            <a:ln w="9525">
              <a:noFill/>
              <a:round/>
              <a:headEnd/>
              <a:tailEnd/>
            </a:ln>
          </p:spPr>
          <p:txBody>
            <a:bodyPr vert="horz" wrap="square" lIns="128563" tIns="64282" rIns="128563" bIns="64282" numCol="1" anchor="t" anchorCtr="0" compatLnSpc="1">
              <a:prstTxWarp prst="textNoShape">
                <a:avLst/>
              </a:prstTxWarp>
            </a:bodyPr>
            <a:lstStyle/>
            <a:p>
              <a:pP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0" name="Group 99"/>
          <p:cNvGrpSpPr/>
          <p:nvPr/>
        </p:nvGrpSpPr>
        <p:grpSpPr>
          <a:xfrm>
            <a:off x="10259511" y="3223494"/>
            <a:ext cx="321407" cy="1549014"/>
            <a:chOff x="2971801" y="2190750"/>
            <a:chExt cx="228599" cy="1101725"/>
          </a:xfrm>
        </p:grpSpPr>
        <p:cxnSp>
          <p:nvCxnSpPr>
            <p:cNvPr id="101" name="Straight Connector 100"/>
            <p:cNvCxnSpPr/>
            <p:nvPr/>
          </p:nvCxnSpPr>
          <p:spPr>
            <a:xfrm rot="16200000" flipV="1">
              <a:off x="2478088" y="2684463"/>
              <a:ext cx="1101725" cy="11430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rot="5400000" flipH="1" flipV="1">
              <a:off x="2592387" y="2684463"/>
              <a:ext cx="1101725" cy="114300"/>
            </a:xfrm>
            <a:prstGeom prst="line">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grpSp>
      <p:grpSp>
        <p:nvGrpSpPr>
          <p:cNvPr id="134" name="Group 133"/>
          <p:cNvGrpSpPr/>
          <p:nvPr/>
        </p:nvGrpSpPr>
        <p:grpSpPr>
          <a:xfrm>
            <a:off x="9830961" y="2044995"/>
            <a:ext cx="1178502" cy="1178502"/>
            <a:chOff x="6648450" y="1428750"/>
            <a:chExt cx="838200" cy="838200"/>
          </a:xfrm>
        </p:grpSpPr>
        <p:sp>
          <p:nvSpPr>
            <p:cNvPr id="97" name="Rectangle 96"/>
            <p:cNvSpPr/>
            <p:nvPr/>
          </p:nvSpPr>
          <p:spPr>
            <a:xfrm>
              <a:off x="6648450" y="1428750"/>
              <a:ext cx="838200" cy="838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29" name="Freeform 89"/>
            <p:cNvSpPr>
              <a:spLocks noEditPoints="1"/>
            </p:cNvSpPr>
            <p:nvPr/>
          </p:nvSpPr>
          <p:spPr bwMode="auto">
            <a:xfrm>
              <a:off x="6878874" y="1659174"/>
              <a:ext cx="377353" cy="377353"/>
            </a:xfrm>
            <a:custGeom>
              <a:avLst/>
              <a:gdLst/>
              <a:ahLst/>
              <a:cxnLst>
                <a:cxn ang="0">
                  <a:pos x="68" y="3"/>
                </a:cxn>
                <a:cxn ang="0">
                  <a:pos x="58" y="61"/>
                </a:cxn>
                <a:cxn ang="0">
                  <a:pos x="57" y="63"/>
                </a:cxn>
                <a:cxn ang="0">
                  <a:pos x="56" y="63"/>
                </a:cxn>
                <a:cxn ang="0">
                  <a:pos x="55" y="63"/>
                </a:cxn>
                <a:cxn ang="0">
                  <a:pos x="35" y="55"/>
                </a:cxn>
                <a:cxn ang="0">
                  <a:pos x="23" y="67"/>
                </a:cxn>
                <a:cxn ang="0">
                  <a:pos x="22" y="68"/>
                </a:cxn>
                <a:cxn ang="0">
                  <a:pos x="21" y="68"/>
                </a:cxn>
                <a:cxn ang="0">
                  <a:pos x="19" y="65"/>
                </a:cxn>
                <a:cxn ang="0">
                  <a:pos x="19" y="48"/>
                </a:cxn>
                <a:cxn ang="0">
                  <a:pos x="1" y="41"/>
                </a:cxn>
                <a:cxn ang="0">
                  <a:pos x="0" y="39"/>
                </a:cxn>
                <a:cxn ang="0">
                  <a:pos x="1" y="36"/>
                </a:cxn>
                <a:cxn ang="0">
                  <a:pos x="64" y="0"/>
                </a:cxn>
                <a:cxn ang="0">
                  <a:pos x="67" y="0"/>
                </a:cxn>
                <a:cxn ang="0">
                  <a:pos x="68" y="3"/>
                </a:cxn>
                <a:cxn ang="0">
                  <a:pos x="62" y="7"/>
                </a:cxn>
                <a:cxn ang="0">
                  <a:pos x="8" y="38"/>
                </a:cxn>
                <a:cxn ang="0">
                  <a:pos x="20" y="43"/>
                </a:cxn>
                <a:cxn ang="0">
                  <a:pos x="53" y="19"/>
                </a:cxn>
                <a:cxn ang="0">
                  <a:pos x="35" y="49"/>
                </a:cxn>
                <a:cxn ang="0">
                  <a:pos x="54" y="57"/>
                </a:cxn>
                <a:cxn ang="0">
                  <a:pos x="62" y="7"/>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5" y="55"/>
                    <a:pt x="35" y="55"/>
                    <a:pt x="35" y="55"/>
                  </a:cubicBezTo>
                  <a:cubicBezTo>
                    <a:pt x="23" y="67"/>
                    <a:pt x="23" y="67"/>
                    <a:pt x="23" y="67"/>
                  </a:cubicBezTo>
                  <a:cubicBezTo>
                    <a:pt x="23" y="67"/>
                    <a:pt x="22" y="68"/>
                    <a:pt x="22" y="68"/>
                  </a:cubicBezTo>
                  <a:cubicBezTo>
                    <a:pt x="21" y="68"/>
                    <a:pt x="21" y="68"/>
                    <a:pt x="21" y="68"/>
                  </a:cubicBezTo>
                  <a:cubicBezTo>
                    <a:pt x="20" y="67"/>
                    <a:pt x="19" y="66"/>
                    <a:pt x="19" y="65"/>
                  </a:cubicBezTo>
                  <a:cubicBezTo>
                    <a:pt x="19" y="48"/>
                    <a:pt x="19" y="48"/>
                    <a:pt x="19" y="48"/>
                  </a:cubicBezTo>
                  <a:cubicBezTo>
                    <a:pt x="1" y="41"/>
                    <a:pt x="1" y="41"/>
                    <a:pt x="1" y="41"/>
                  </a:cubicBezTo>
                  <a:cubicBezTo>
                    <a:pt x="0" y="40"/>
                    <a:pt x="0" y="40"/>
                    <a:pt x="0" y="39"/>
                  </a:cubicBezTo>
                  <a:cubicBezTo>
                    <a:pt x="0" y="38"/>
                    <a:pt x="0" y="37"/>
                    <a:pt x="1" y="36"/>
                  </a:cubicBezTo>
                  <a:cubicBezTo>
                    <a:pt x="64" y="0"/>
                    <a:pt x="64" y="0"/>
                    <a:pt x="64" y="0"/>
                  </a:cubicBezTo>
                  <a:cubicBezTo>
                    <a:pt x="65" y="0"/>
                    <a:pt x="66" y="0"/>
                    <a:pt x="67" y="0"/>
                  </a:cubicBezTo>
                  <a:cubicBezTo>
                    <a:pt x="68" y="1"/>
                    <a:pt x="68" y="2"/>
                    <a:pt x="68" y="3"/>
                  </a:cubicBezTo>
                  <a:close/>
                  <a:moveTo>
                    <a:pt x="62" y="7"/>
                  </a:moveTo>
                  <a:cubicBezTo>
                    <a:pt x="8" y="38"/>
                    <a:pt x="8" y="38"/>
                    <a:pt x="8" y="38"/>
                  </a:cubicBezTo>
                  <a:cubicBezTo>
                    <a:pt x="20" y="43"/>
                    <a:pt x="20" y="43"/>
                    <a:pt x="20" y="43"/>
                  </a:cubicBezTo>
                  <a:cubicBezTo>
                    <a:pt x="53" y="19"/>
                    <a:pt x="53" y="19"/>
                    <a:pt x="53" y="19"/>
                  </a:cubicBezTo>
                  <a:cubicBezTo>
                    <a:pt x="35" y="49"/>
                    <a:pt x="35" y="49"/>
                    <a:pt x="35" y="49"/>
                  </a:cubicBezTo>
                  <a:cubicBezTo>
                    <a:pt x="54" y="57"/>
                    <a:pt x="54" y="57"/>
                    <a:pt x="54" y="57"/>
                  </a:cubicBezTo>
                  <a:lnTo>
                    <a:pt x="62" y="7"/>
                  </a:lnTo>
                  <a:close/>
                </a:path>
              </a:pathLst>
            </a:custGeom>
            <a:solidFill>
              <a:schemeClr val="bg1"/>
            </a:solidFill>
            <a:ln w="9525">
              <a:noFill/>
              <a:round/>
              <a:headEnd/>
              <a:tailEnd/>
            </a:ln>
          </p:spPr>
          <p:txBody>
            <a:bodyPr vert="horz" wrap="square" lIns="128563" tIns="64282" rIns="128563" bIns="64282" numCol="1" anchor="t" anchorCtr="0" compatLnSpc="1">
              <a:prstTxWarp prst="textNoShape">
                <a:avLst/>
              </a:prstTxWarp>
            </a:bodyPr>
            <a:lstStyle/>
            <a:p>
              <a:pP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grpSp>
      <p:sp>
        <p:nvSpPr>
          <p:cNvPr id="161" name="Right Arrow 160"/>
          <p:cNvSpPr/>
          <p:nvPr/>
        </p:nvSpPr>
        <p:spPr>
          <a:xfrm>
            <a:off x="3844715" y="2376188"/>
            <a:ext cx="495507" cy="516118"/>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62" name="Right Arrow 161"/>
          <p:cNvSpPr/>
          <p:nvPr/>
        </p:nvSpPr>
        <p:spPr>
          <a:xfrm>
            <a:off x="5679425" y="2376188"/>
            <a:ext cx="495507" cy="516118"/>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63" name="Right Arrow 162"/>
          <p:cNvSpPr/>
          <p:nvPr/>
        </p:nvSpPr>
        <p:spPr>
          <a:xfrm>
            <a:off x="7487354" y="2376188"/>
            <a:ext cx="495507" cy="516118"/>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164" name="Right Arrow 163"/>
          <p:cNvSpPr/>
          <p:nvPr/>
        </p:nvSpPr>
        <p:spPr>
          <a:xfrm>
            <a:off x="9295279" y="2376188"/>
            <a:ext cx="495507" cy="516118"/>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2812">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7"/>
          <p:cNvSpPr txBox="1">
            <a:spLocks/>
          </p:cNvSpPr>
          <p:nvPr/>
        </p:nvSpPr>
        <p:spPr>
          <a:xfrm>
            <a:off x="1555567" y="4593619"/>
            <a:ext cx="1331091" cy="334187"/>
          </a:xfrm>
          <a:prstGeom prst="rect">
            <a:avLst/>
          </a:prstGeom>
        </p:spPr>
        <p:txBody>
          <a:bodyPr vert="horz" lIns="0" tIns="103884" rIns="0" bIns="103884"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2"/>
          <p:cNvSpPr txBox="1">
            <a:spLocks/>
          </p:cNvSpPr>
          <p:nvPr/>
        </p:nvSpPr>
        <p:spPr>
          <a:xfrm>
            <a:off x="1555567" y="4982936"/>
            <a:ext cx="1754878" cy="429605"/>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 Placeholder 7"/>
          <p:cNvSpPr txBox="1">
            <a:spLocks/>
          </p:cNvSpPr>
          <p:nvPr/>
        </p:nvSpPr>
        <p:spPr>
          <a:xfrm>
            <a:off x="4241617" y="4917469"/>
            <a:ext cx="1331091" cy="334187"/>
          </a:xfrm>
          <a:prstGeom prst="rect">
            <a:avLst/>
          </a:prstGeom>
        </p:spPr>
        <p:txBody>
          <a:bodyPr vert="horz" lIns="0" tIns="103884" rIns="0" bIns="103884"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 Placeholder 2"/>
          <p:cNvSpPr txBox="1">
            <a:spLocks/>
          </p:cNvSpPr>
          <p:nvPr/>
        </p:nvSpPr>
        <p:spPr>
          <a:xfrm>
            <a:off x="4241617" y="5306786"/>
            <a:ext cx="1754878" cy="429605"/>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 Placeholder 7"/>
          <p:cNvSpPr txBox="1">
            <a:spLocks/>
          </p:cNvSpPr>
          <p:nvPr/>
        </p:nvSpPr>
        <p:spPr>
          <a:xfrm>
            <a:off x="6089467" y="4917469"/>
            <a:ext cx="1331091" cy="334187"/>
          </a:xfrm>
          <a:prstGeom prst="rect">
            <a:avLst/>
          </a:prstGeom>
        </p:spPr>
        <p:txBody>
          <a:bodyPr vert="horz" lIns="0" tIns="103884" rIns="0" bIns="103884"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2"/>
          <p:cNvSpPr txBox="1">
            <a:spLocks/>
          </p:cNvSpPr>
          <p:nvPr/>
        </p:nvSpPr>
        <p:spPr>
          <a:xfrm>
            <a:off x="6089467" y="5306786"/>
            <a:ext cx="1754878" cy="429605"/>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 Placeholder 7"/>
          <p:cNvSpPr txBox="1">
            <a:spLocks/>
          </p:cNvSpPr>
          <p:nvPr/>
        </p:nvSpPr>
        <p:spPr>
          <a:xfrm>
            <a:off x="7937317" y="4917469"/>
            <a:ext cx="1331091" cy="334187"/>
          </a:xfrm>
          <a:prstGeom prst="rect">
            <a:avLst/>
          </a:prstGeom>
        </p:spPr>
        <p:txBody>
          <a:bodyPr vert="horz" lIns="0" tIns="103884" rIns="0" bIns="103884"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2"/>
          <p:cNvSpPr txBox="1">
            <a:spLocks/>
          </p:cNvSpPr>
          <p:nvPr/>
        </p:nvSpPr>
        <p:spPr>
          <a:xfrm>
            <a:off x="7937317" y="5306786"/>
            <a:ext cx="1754878" cy="429605"/>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Text Placeholder 7"/>
          <p:cNvSpPr txBox="1">
            <a:spLocks/>
          </p:cNvSpPr>
          <p:nvPr/>
        </p:nvSpPr>
        <p:spPr>
          <a:xfrm>
            <a:off x="9785167" y="4917469"/>
            <a:ext cx="1331091" cy="334187"/>
          </a:xfrm>
          <a:prstGeom prst="rect">
            <a:avLst/>
          </a:prstGeom>
        </p:spPr>
        <p:txBody>
          <a:bodyPr vert="horz" lIns="0" tIns="103884" rIns="0" bIns="103884" anchor="ctr" anchorCtr="0"/>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_tradnl"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 Placeholder 2"/>
          <p:cNvSpPr txBox="1">
            <a:spLocks/>
          </p:cNvSpPr>
          <p:nvPr/>
        </p:nvSpPr>
        <p:spPr>
          <a:xfrm>
            <a:off x="9785167" y="5306786"/>
            <a:ext cx="1754878" cy="429605"/>
          </a:xfrm>
          <a:prstGeom prst="rect">
            <a:avLst/>
          </a:prstGeom>
        </p:spPr>
        <p:txBody>
          <a:bodyPr vert="horz" lIns="0" tIns="0" rIns="0" bIns="0" anchor="t" anchorCtr="0">
            <a:spAutoFit/>
          </a:bodyPr>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2128667"/>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500" fill="hold"/>
                                        <p:tgtEl>
                                          <p:spTgt spid="130"/>
                                        </p:tgtEl>
                                        <p:attrNameLst>
                                          <p:attrName>ppt_w</p:attrName>
                                        </p:attrNameLst>
                                      </p:cBhvr>
                                      <p:tavLst>
                                        <p:tav tm="0">
                                          <p:val>
                                            <p:fltVal val="0"/>
                                          </p:val>
                                        </p:tav>
                                        <p:tav tm="100000">
                                          <p:val>
                                            <p:strVal val="#ppt_w"/>
                                          </p:val>
                                        </p:tav>
                                      </p:tavLst>
                                    </p:anim>
                                    <p:anim calcmode="lin" valueType="num">
                                      <p:cBhvr>
                                        <p:cTn id="8" dur="500" fill="hold"/>
                                        <p:tgtEl>
                                          <p:spTgt spid="130"/>
                                        </p:tgtEl>
                                        <p:attrNameLst>
                                          <p:attrName>ppt_h</p:attrName>
                                        </p:attrNameLst>
                                      </p:cBhvr>
                                      <p:tavLst>
                                        <p:tav tm="0">
                                          <p:val>
                                            <p:fltVal val="0"/>
                                          </p:val>
                                        </p:tav>
                                        <p:tav tm="100000">
                                          <p:val>
                                            <p:strVal val="#ppt_h"/>
                                          </p:val>
                                        </p:tav>
                                      </p:tavLst>
                                    </p:anim>
                                    <p:animEffect transition="in" filter="fade">
                                      <p:cBhvr>
                                        <p:cTn id="9" dur="500"/>
                                        <p:tgtEl>
                                          <p:spTgt spid="130"/>
                                        </p:tgtEl>
                                      </p:cBhvr>
                                    </p:animEffect>
                                  </p:childTnLst>
                                </p:cTn>
                              </p:par>
                            </p:childTnLst>
                          </p:cTn>
                        </p:par>
                        <p:par>
                          <p:cTn id="10" fill="hold">
                            <p:stCondLst>
                              <p:cond delay="500"/>
                            </p:stCondLst>
                            <p:childTnLst>
                              <p:par>
                                <p:cTn id="11" presetID="18" presetClass="entr" presetSubtype="12" fill="hold" nodeType="after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strips(downLeft)">
                                      <p:cBhvr>
                                        <p:cTn id="13" dur="500"/>
                                        <p:tgtEl>
                                          <p:spTgt spid="121"/>
                                        </p:tgtEl>
                                      </p:cBhvr>
                                    </p:animEffect>
                                  </p:childTnLst>
                                </p:cTn>
                              </p:par>
                            </p:childTnLst>
                          </p:cTn>
                        </p:par>
                        <p:par>
                          <p:cTn id="14" fill="hold">
                            <p:stCondLst>
                              <p:cond delay="1000"/>
                            </p:stCondLst>
                            <p:childTnLst>
                              <p:par>
                                <p:cTn id="15" presetID="53" presetClass="entr" presetSubtype="0" fill="hold" grpId="0" nodeType="afterEffect">
                                  <p:stCondLst>
                                    <p:cond delay="0"/>
                                  </p:stCondLst>
                                  <p:childTnLst>
                                    <p:set>
                                      <p:cBhvr>
                                        <p:cTn id="16" dur="1" fill="hold">
                                          <p:stCondLst>
                                            <p:cond delay="0"/>
                                          </p:stCondLst>
                                        </p:cTn>
                                        <p:tgtEl>
                                          <p:spTgt spid="161"/>
                                        </p:tgtEl>
                                        <p:attrNameLst>
                                          <p:attrName>style.visibility</p:attrName>
                                        </p:attrNameLst>
                                      </p:cBhvr>
                                      <p:to>
                                        <p:strVal val="visible"/>
                                      </p:to>
                                    </p:set>
                                    <p:anim calcmode="lin" valueType="num">
                                      <p:cBhvr>
                                        <p:cTn id="17" dur="500" fill="hold"/>
                                        <p:tgtEl>
                                          <p:spTgt spid="161"/>
                                        </p:tgtEl>
                                        <p:attrNameLst>
                                          <p:attrName>ppt_w</p:attrName>
                                        </p:attrNameLst>
                                      </p:cBhvr>
                                      <p:tavLst>
                                        <p:tav tm="0">
                                          <p:val>
                                            <p:fltVal val="0"/>
                                          </p:val>
                                        </p:tav>
                                        <p:tav tm="100000">
                                          <p:val>
                                            <p:strVal val="#ppt_w"/>
                                          </p:val>
                                        </p:tav>
                                      </p:tavLst>
                                    </p:anim>
                                    <p:anim calcmode="lin" valueType="num">
                                      <p:cBhvr>
                                        <p:cTn id="18" dur="500" fill="hold"/>
                                        <p:tgtEl>
                                          <p:spTgt spid="161"/>
                                        </p:tgtEl>
                                        <p:attrNameLst>
                                          <p:attrName>ppt_h</p:attrName>
                                        </p:attrNameLst>
                                      </p:cBhvr>
                                      <p:tavLst>
                                        <p:tav tm="0">
                                          <p:val>
                                            <p:fltVal val="0"/>
                                          </p:val>
                                        </p:tav>
                                        <p:tav tm="100000">
                                          <p:val>
                                            <p:strVal val="#ppt_h"/>
                                          </p:val>
                                        </p:tav>
                                      </p:tavLst>
                                    </p:anim>
                                    <p:animEffect transition="in" filter="fade">
                                      <p:cBhvr>
                                        <p:cTn id="19" dur="500"/>
                                        <p:tgtEl>
                                          <p:spTgt spid="161"/>
                                        </p:tgtEl>
                                      </p:cBhvr>
                                    </p:animEffect>
                                  </p:childTnLst>
                                </p:cTn>
                              </p:par>
                            </p:childTnLst>
                          </p:cTn>
                        </p:par>
                        <p:par>
                          <p:cTn id="20" fill="hold">
                            <p:stCondLst>
                              <p:cond delay="1500"/>
                            </p:stCondLst>
                            <p:childTnLst>
                              <p:par>
                                <p:cTn id="21" presetID="53" presetClass="entr" presetSubtype="0" fill="hold" nodeType="afterEffect">
                                  <p:stCondLst>
                                    <p:cond delay="0"/>
                                  </p:stCondLst>
                                  <p:childTnLst>
                                    <p:set>
                                      <p:cBhvr>
                                        <p:cTn id="22" dur="1" fill="hold">
                                          <p:stCondLst>
                                            <p:cond delay="0"/>
                                          </p:stCondLst>
                                        </p:cTn>
                                        <p:tgtEl>
                                          <p:spTgt spid="131"/>
                                        </p:tgtEl>
                                        <p:attrNameLst>
                                          <p:attrName>style.visibility</p:attrName>
                                        </p:attrNameLst>
                                      </p:cBhvr>
                                      <p:to>
                                        <p:strVal val="visible"/>
                                      </p:to>
                                    </p:set>
                                    <p:anim calcmode="lin" valueType="num">
                                      <p:cBhvr>
                                        <p:cTn id="23" dur="500" fill="hold"/>
                                        <p:tgtEl>
                                          <p:spTgt spid="131"/>
                                        </p:tgtEl>
                                        <p:attrNameLst>
                                          <p:attrName>ppt_w</p:attrName>
                                        </p:attrNameLst>
                                      </p:cBhvr>
                                      <p:tavLst>
                                        <p:tav tm="0">
                                          <p:val>
                                            <p:fltVal val="0"/>
                                          </p:val>
                                        </p:tav>
                                        <p:tav tm="100000">
                                          <p:val>
                                            <p:strVal val="#ppt_w"/>
                                          </p:val>
                                        </p:tav>
                                      </p:tavLst>
                                    </p:anim>
                                    <p:anim calcmode="lin" valueType="num">
                                      <p:cBhvr>
                                        <p:cTn id="24" dur="500" fill="hold"/>
                                        <p:tgtEl>
                                          <p:spTgt spid="131"/>
                                        </p:tgtEl>
                                        <p:attrNameLst>
                                          <p:attrName>ppt_h</p:attrName>
                                        </p:attrNameLst>
                                      </p:cBhvr>
                                      <p:tavLst>
                                        <p:tav tm="0">
                                          <p:val>
                                            <p:fltVal val="0"/>
                                          </p:val>
                                        </p:tav>
                                        <p:tav tm="100000">
                                          <p:val>
                                            <p:strVal val="#ppt_h"/>
                                          </p:val>
                                        </p:tav>
                                      </p:tavLst>
                                    </p:anim>
                                    <p:animEffect transition="in" filter="fade">
                                      <p:cBhvr>
                                        <p:cTn id="25" dur="500"/>
                                        <p:tgtEl>
                                          <p:spTgt spid="131"/>
                                        </p:tgtEl>
                                      </p:cBhvr>
                                    </p:animEffect>
                                  </p:childTnLst>
                                </p:cTn>
                              </p:par>
                            </p:childTnLst>
                          </p:cTn>
                        </p:par>
                        <p:par>
                          <p:cTn id="26" fill="hold">
                            <p:stCondLst>
                              <p:cond delay="2000"/>
                            </p:stCondLst>
                            <p:childTnLst>
                              <p:par>
                                <p:cTn id="27" presetID="18" presetClass="entr" presetSubtype="12" fill="hold" nodeType="after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strips(downLeft)">
                                      <p:cBhvr>
                                        <p:cTn id="29" dur="500"/>
                                        <p:tgtEl>
                                          <p:spTgt spid="64"/>
                                        </p:tgtEl>
                                      </p:cBhvr>
                                    </p:animEffect>
                                  </p:childTnLst>
                                </p:cTn>
                              </p:par>
                            </p:childTnLst>
                          </p:cTn>
                        </p:par>
                        <p:par>
                          <p:cTn id="30" fill="hold">
                            <p:stCondLst>
                              <p:cond delay="2500"/>
                            </p:stCondLst>
                            <p:childTnLst>
                              <p:par>
                                <p:cTn id="31" presetID="53" presetClass="entr" presetSubtype="0" fill="hold" grpId="0" nodeType="afterEffect">
                                  <p:stCondLst>
                                    <p:cond delay="0"/>
                                  </p:stCondLst>
                                  <p:childTnLst>
                                    <p:set>
                                      <p:cBhvr>
                                        <p:cTn id="32" dur="1" fill="hold">
                                          <p:stCondLst>
                                            <p:cond delay="0"/>
                                          </p:stCondLst>
                                        </p:cTn>
                                        <p:tgtEl>
                                          <p:spTgt spid="162"/>
                                        </p:tgtEl>
                                        <p:attrNameLst>
                                          <p:attrName>style.visibility</p:attrName>
                                        </p:attrNameLst>
                                      </p:cBhvr>
                                      <p:to>
                                        <p:strVal val="visible"/>
                                      </p:to>
                                    </p:set>
                                    <p:anim calcmode="lin" valueType="num">
                                      <p:cBhvr>
                                        <p:cTn id="33" dur="500" fill="hold"/>
                                        <p:tgtEl>
                                          <p:spTgt spid="162"/>
                                        </p:tgtEl>
                                        <p:attrNameLst>
                                          <p:attrName>ppt_w</p:attrName>
                                        </p:attrNameLst>
                                      </p:cBhvr>
                                      <p:tavLst>
                                        <p:tav tm="0">
                                          <p:val>
                                            <p:fltVal val="0"/>
                                          </p:val>
                                        </p:tav>
                                        <p:tav tm="100000">
                                          <p:val>
                                            <p:strVal val="#ppt_w"/>
                                          </p:val>
                                        </p:tav>
                                      </p:tavLst>
                                    </p:anim>
                                    <p:anim calcmode="lin" valueType="num">
                                      <p:cBhvr>
                                        <p:cTn id="34" dur="500" fill="hold"/>
                                        <p:tgtEl>
                                          <p:spTgt spid="162"/>
                                        </p:tgtEl>
                                        <p:attrNameLst>
                                          <p:attrName>ppt_h</p:attrName>
                                        </p:attrNameLst>
                                      </p:cBhvr>
                                      <p:tavLst>
                                        <p:tav tm="0">
                                          <p:val>
                                            <p:fltVal val="0"/>
                                          </p:val>
                                        </p:tav>
                                        <p:tav tm="100000">
                                          <p:val>
                                            <p:strVal val="#ppt_h"/>
                                          </p:val>
                                        </p:tav>
                                      </p:tavLst>
                                    </p:anim>
                                    <p:animEffect transition="in" filter="fade">
                                      <p:cBhvr>
                                        <p:cTn id="35" dur="500"/>
                                        <p:tgtEl>
                                          <p:spTgt spid="162"/>
                                        </p:tgtEl>
                                      </p:cBhvr>
                                    </p:animEffect>
                                  </p:childTnLst>
                                </p:cTn>
                              </p:par>
                            </p:childTnLst>
                          </p:cTn>
                        </p:par>
                        <p:par>
                          <p:cTn id="36" fill="hold">
                            <p:stCondLst>
                              <p:cond delay="3000"/>
                            </p:stCondLst>
                            <p:childTnLst>
                              <p:par>
                                <p:cTn id="37" presetID="53" presetClass="entr" presetSubtype="0" fill="hold" nodeType="afterEffect">
                                  <p:stCondLst>
                                    <p:cond delay="0"/>
                                  </p:stCondLst>
                                  <p:childTnLst>
                                    <p:set>
                                      <p:cBhvr>
                                        <p:cTn id="38" dur="1" fill="hold">
                                          <p:stCondLst>
                                            <p:cond delay="0"/>
                                          </p:stCondLst>
                                        </p:cTn>
                                        <p:tgtEl>
                                          <p:spTgt spid="132"/>
                                        </p:tgtEl>
                                        <p:attrNameLst>
                                          <p:attrName>style.visibility</p:attrName>
                                        </p:attrNameLst>
                                      </p:cBhvr>
                                      <p:to>
                                        <p:strVal val="visible"/>
                                      </p:to>
                                    </p:set>
                                    <p:anim calcmode="lin" valueType="num">
                                      <p:cBhvr>
                                        <p:cTn id="39" dur="500" fill="hold"/>
                                        <p:tgtEl>
                                          <p:spTgt spid="132"/>
                                        </p:tgtEl>
                                        <p:attrNameLst>
                                          <p:attrName>ppt_w</p:attrName>
                                        </p:attrNameLst>
                                      </p:cBhvr>
                                      <p:tavLst>
                                        <p:tav tm="0">
                                          <p:val>
                                            <p:fltVal val="0"/>
                                          </p:val>
                                        </p:tav>
                                        <p:tav tm="100000">
                                          <p:val>
                                            <p:strVal val="#ppt_w"/>
                                          </p:val>
                                        </p:tav>
                                      </p:tavLst>
                                    </p:anim>
                                    <p:anim calcmode="lin" valueType="num">
                                      <p:cBhvr>
                                        <p:cTn id="40" dur="500" fill="hold"/>
                                        <p:tgtEl>
                                          <p:spTgt spid="132"/>
                                        </p:tgtEl>
                                        <p:attrNameLst>
                                          <p:attrName>ppt_h</p:attrName>
                                        </p:attrNameLst>
                                      </p:cBhvr>
                                      <p:tavLst>
                                        <p:tav tm="0">
                                          <p:val>
                                            <p:fltVal val="0"/>
                                          </p:val>
                                        </p:tav>
                                        <p:tav tm="100000">
                                          <p:val>
                                            <p:strVal val="#ppt_h"/>
                                          </p:val>
                                        </p:tav>
                                      </p:tavLst>
                                    </p:anim>
                                    <p:animEffect transition="in" filter="fade">
                                      <p:cBhvr>
                                        <p:cTn id="41" dur="500"/>
                                        <p:tgtEl>
                                          <p:spTgt spid="132"/>
                                        </p:tgtEl>
                                      </p:cBhvr>
                                    </p:animEffect>
                                  </p:childTnLst>
                                </p:cTn>
                              </p:par>
                            </p:childTnLst>
                          </p:cTn>
                        </p:par>
                        <p:par>
                          <p:cTn id="42" fill="hold">
                            <p:stCondLst>
                              <p:cond delay="3500"/>
                            </p:stCondLst>
                            <p:childTnLst>
                              <p:par>
                                <p:cTn id="43" presetID="18" presetClass="entr" presetSubtype="12" fill="hold" nodeType="afterEffect">
                                  <p:stCondLst>
                                    <p:cond delay="0"/>
                                  </p:stCondLst>
                                  <p:childTnLst>
                                    <p:set>
                                      <p:cBhvr>
                                        <p:cTn id="44" dur="1" fill="hold">
                                          <p:stCondLst>
                                            <p:cond delay="0"/>
                                          </p:stCondLst>
                                        </p:cTn>
                                        <p:tgtEl>
                                          <p:spTgt spid="85"/>
                                        </p:tgtEl>
                                        <p:attrNameLst>
                                          <p:attrName>style.visibility</p:attrName>
                                        </p:attrNameLst>
                                      </p:cBhvr>
                                      <p:to>
                                        <p:strVal val="visible"/>
                                      </p:to>
                                    </p:set>
                                    <p:animEffect transition="in" filter="strips(downLeft)">
                                      <p:cBhvr>
                                        <p:cTn id="45" dur="500"/>
                                        <p:tgtEl>
                                          <p:spTgt spid="85"/>
                                        </p:tgtEl>
                                      </p:cBhvr>
                                    </p:animEffect>
                                  </p:childTnLst>
                                </p:cTn>
                              </p:par>
                            </p:childTnLst>
                          </p:cTn>
                        </p:par>
                        <p:par>
                          <p:cTn id="46" fill="hold">
                            <p:stCondLst>
                              <p:cond delay="4000"/>
                            </p:stCondLst>
                            <p:childTnLst>
                              <p:par>
                                <p:cTn id="47" presetID="53" presetClass="entr" presetSubtype="0" fill="hold" grpId="0" nodeType="afterEffect">
                                  <p:stCondLst>
                                    <p:cond delay="0"/>
                                  </p:stCondLst>
                                  <p:childTnLst>
                                    <p:set>
                                      <p:cBhvr>
                                        <p:cTn id="48" dur="1" fill="hold">
                                          <p:stCondLst>
                                            <p:cond delay="0"/>
                                          </p:stCondLst>
                                        </p:cTn>
                                        <p:tgtEl>
                                          <p:spTgt spid="163"/>
                                        </p:tgtEl>
                                        <p:attrNameLst>
                                          <p:attrName>style.visibility</p:attrName>
                                        </p:attrNameLst>
                                      </p:cBhvr>
                                      <p:to>
                                        <p:strVal val="visible"/>
                                      </p:to>
                                    </p:set>
                                    <p:anim calcmode="lin" valueType="num">
                                      <p:cBhvr>
                                        <p:cTn id="49" dur="500" fill="hold"/>
                                        <p:tgtEl>
                                          <p:spTgt spid="163"/>
                                        </p:tgtEl>
                                        <p:attrNameLst>
                                          <p:attrName>ppt_w</p:attrName>
                                        </p:attrNameLst>
                                      </p:cBhvr>
                                      <p:tavLst>
                                        <p:tav tm="0">
                                          <p:val>
                                            <p:fltVal val="0"/>
                                          </p:val>
                                        </p:tav>
                                        <p:tav tm="100000">
                                          <p:val>
                                            <p:strVal val="#ppt_w"/>
                                          </p:val>
                                        </p:tav>
                                      </p:tavLst>
                                    </p:anim>
                                    <p:anim calcmode="lin" valueType="num">
                                      <p:cBhvr>
                                        <p:cTn id="50" dur="500" fill="hold"/>
                                        <p:tgtEl>
                                          <p:spTgt spid="163"/>
                                        </p:tgtEl>
                                        <p:attrNameLst>
                                          <p:attrName>ppt_h</p:attrName>
                                        </p:attrNameLst>
                                      </p:cBhvr>
                                      <p:tavLst>
                                        <p:tav tm="0">
                                          <p:val>
                                            <p:fltVal val="0"/>
                                          </p:val>
                                        </p:tav>
                                        <p:tav tm="100000">
                                          <p:val>
                                            <p:strVal val="#ppt_h"/>
                                          </p:val>
                                        </p:tav>
                                      </p:tavLst>
                                    </p:anim>
                                    <p:animEffect transition="in" filter="fade">
                                      <p:cBhvr>
                                        <p:cTn id="51" dur="500"/>
                                        <p:tgtEl>
                                          <p:spTgt spid="163"/>
                                        </p:tgtEl>
                                      </p:cBhvr>
                                    </p:animEffect>
                                  </p:childTnLst>
                                </p:cTn>
                              </p:par>
                            </p:childTnLst>
                          </p:cTn>
                        </p:par>
                        <p:par>
                          <p:cTn id="52" fill="hold">
                            <p:stCondLst>
                              <p:cond delay="4500"/>
                            </p:stCondLst>
                            <p:childTnLst>
                              <p:par>
                                <p:cTn id="53" presetID="53" presetClass="entr" presetSubtype="0" fill="hold" nodeType="afterEffect">
                                  <p:stCondLst>
                                    <p:cond delay="0"/>
                                  </p:stCondLst>
                                  <p:childTnLst>
                                    <p:set>
                                      <p:cBhvr>
                                        <p:cTn id="54" dur="1" fill="hold">
                                          <p:stCondLst>
                                            <p:cond delay="0"/>
                                          </p:stCondLst>
                                        </p:cTn>
                                        <p:tgtEl>
                                          <p:spTgt spid="133"/>
                                        </p:tgtEl>
                                        <p:attrNameLst>
                                          <p:attrName>style.visibility</p:attrName>
                                        </p:attrNameLst>
                                      </p:cBhvr>
                                      <p:to>
                                        <p:strVal val="visible"/>
                                      </p:to>
                                    </p:set>
                                    <p:anim calcmode="lin" valueType="num">
                                      <p:cBhvr>
                                        <p:cTn id="55" dur="500" fill="hold"/>
                                        <p:tgtEl>
                                          <p:spTgt spid="133"/>
                                        </p:tgtEl>
                                        <p:attrNameLst>
                                          <p:attrName>ppt_w</p:attrName>
                                        </p:attrNameLst>
                                      </p:cBhvr>
                                      <p:tavLst>
                                        <p:tav tm="0">
                                          <p:val>
                                            <p:fltVal val="0"/>
                                          </p:val>
                                        </p:tav>
                                        <p:tav tm="100000">
                                          <p:val>
                                            <p:strVal val="#ppt_w"/>
                                          </p:val>
                                        </p:tav>
                                      </p:tavLst>
                                    </p:anim>
                                    <p:anim calcmode="lin" valueType="num">
                                      <p:cBhvr>
                                        <p:cTn id="56" dur="500" fill="hold"/>
                                        <p:tgtEl>
                                          <p:spTgt spid="133"/>
                                        </p:tgtEl>
                                        <p:attrNameLst>
                                          <p:attrName>ppt_h</p:attrName>
                                        </p:attrNameLst>
                                      </p:cBhvr>
                                      <p:tavLst>
                                        <p:tav tm="0">
                                          <p:val>
                                            <p:fltVal val="0"/>
                                          </p:val>
                                        </p:tav>
                                        <p:tav tm="100000">
                                          <p:val>
                                            <p:strVal val="#ppt_h"/>
                                          </p:val>
                                        </p:tav>
                                      </p:tavLst>
                                    </p:anim>
                                    <p:animEffect transition="in" filter="fade">
                                      <p:cBhvr>
                                        <p:cTn id="57" dur="500"/>
                                        <p:tgtEl>
                                          <p:spTgt spid="133"/>
                                        </p:tgtEl>
                                      </p:cBhvr>
                                    </p:animEffect>
                                  </p:childTnLst>
                                </p:cTn>
                              </p:par>
                            </p:childTnLst>
                          </p:cTn>
                        </p:par>
                        <p:par>
                          <p:cTn id="58" fill="hold">
                            <p:stCondLst>
                              <p:cond delay="5000"/>
                            </p:stCondLst>
                            <p:childTnLst>
                              <p:par>
                                <p:cTn id="59" presetID="18" presetClass="entr" presetSubtype="12" fill="hold" nodeType="afterEffect">
                                  <p:stCondLst>
                                    <p:cond delay="0"/>
                                  </p:stCondLst>
                                  <p:childTnLst>
                                    <p:set>
                                      <p:cBhvr>
                                        <p:cTn id="60" dur="1" fill="hold">
                                          <p:stCondLst>
                                            <p:cond delay="0"/>
                                          </p:stCondLst>
                                        </p:cTn>
                                        <p:tgtEl>
                                          <p:spTgt spid="93"/>
                                        </p:tgtEl>
                                        <p:attrNameLst>
                                          <p:attrName>style.visibility</p:attrName>
                                        </p:attrNameLst>
                                      </p:cBhvr>
                                      <p:to>
                                        <p:strVal val="visible"/>
                                      </p:to>
                                    </p:set>
                                    <p:animEffect transition="in" filter="strips(downLeft)">
                                      <p:cBhvr>
                                        <p:cTn id="61" dur="500"/>
                                        <p:tgtEl>
                                          <p:spTgt spid="93"/>
                                        </p:tgtEl>
                                      </p:cBhvr>
                                    </p:animEffect>
                                  </p:childTnLst>
                                </p:cTn>
                              </p:par>
                            </p:childTnLst>
                          </p:cTn>
                        </p:par>
                        <p:par>
                          <p:cTn id="62" fill="hold">
                            <p:stCondLst>
                              <p:cond delay="5500"/>
                            </p:stCondLst>
                            <p:childTnLst>
                              <p:par>
                                <p:cTn id="63" presetID="53" presetClass="entr" presetSubtype="0" fill="hold" grpId="0" nodeType="afterEffect">
                                  <p:stCondLst>
                                    <p:cond delay="0"/>
                                  </p:stCondLst>
                                  <p:childTnLst>
                                    <p:set>
                                      <p:cBhvr>
                                        <p:cTn id="64" dur="1" fill="hold">
                                          <p:stCondLst>
                                            <p:cond delay="0"/>
                                          </p:stCondLst>
                                        </p:cTn>
                                        <p:tgtEl>
                                          <p:spTgt spid="164"/>
                                        </p:tgtEl>
                                        <p:attrNameLst>
                                          <p:attrName>style.visibility</p:attrName>
                                        </p:attrNameLst>
                                      </p:cBhvr>
                                      <p:to>
                                        <p:strVal val="visible"/>
                                      </p:to>
                                    </p:set>
                                    <p:anim calcmode="lin" valueType="num">
                                      <p:cBhvr>
                                        <p:cTn id="65" dur="500" fill="hold"/>
                                        <p:tgtEl>
                                          <p:spTgt spid="164"/>
                                        </p:tgtEl>
                                        <p:attrNameLst>
                                          <p:attrName>ppt_w</p:attrName>
                                        </p:attrNameLst>
                                      </p:cBhvr>
                                      <p:tavLst>
                                        <p:tav tm="0">
                                          <p:val>
                                            <p:fltVal val="0"/>
                                          </p:val>
                                        </p:tav>
                                        <p:tav tm="100000">
                                          <p:val>
                                            <p:strVal val="#ppt_w"/>
                                          </p:val>
                                        </p:tav>
                                      </p:tavLst>
                                    </p:anim>
                                    <p:anim calcmode="lin" valueType="num">
                                      <p:cBhvr>
                                        <p:cTn id="66" dur="500" fill="hold"/>
                                        <p:tgtEl>
                                          <p:spTgt spid="164"/>
                                        </p:tgtEl>
                                        <p:attrNameLst>
                                          <p:attrName>ppt_h</p:attrName>
                                        </p:attrNameLst>
                                      </p:cBhvr>
                                      <p:tavLst>
                                        <p:tav tm="0">
                                          <p:val>
                                            <p:fltVal val="0"/>
                                          </p:val>
                                        </p:tav>
                                        <p:tav tm="100000">
                                          <p:val>
                                            <p:strVal val="#ppt_h"/>
                                          </p:val>
                                        </p:tav>
                                      </p:tavLst>
                                    </p:anim>
                                    <p:animEffect transition="in" filter="fade">
                                      <p:cBhvr>
                                        <p:cTn id="67" dur="500"/>
                                        <p:tgtEl>
                                          <p:spTgt spid="164"/>
                                        </p:tgtEl>
                                      </p:cBhvr>
                                    </p:animEffect>
                                  </p:childTnLst>
                                </p:cTn>
                              </p:par>
                            </p:childTnLst>
                          </p:cTn>
                        </p:par>
                        <p:par>
                          <p:cTn id="68" fill="hold">
                            <p:stCondLst>
                              <p:cond delay="6000"/>
                            </p:stCondLst>
                            <p:childTnLst>
                              <p:par>
                                <p:cTn id="69" presetID="53" presetClass="entr" presetSubtype="0" fill="hold" nodeType="afterEffect">
                                  <p:stCondLst>
                                    <p:cond delay="0"/>
                                  </p:stCondLst>
                                  <p:childTnLst>
                                    <p:set>
                                      <p:cBhvr>
                                        <p:cTn id="70" dur="1" fill="hold">
                                          <p:stCondLst>
                                            <p:cond delay="0"/>
                                          </p:stCondLst>
                                        </p:cTn>
                                        <p:tgtEl>
                                          <p:spTgt spid="134"/>
                                        </p:tgtEl>
                                        <p:attrNameLst>
                                          <p:attrName>style.visibility</p:attrName>
                                        </p:attrNameLst>
                                      </p:cBhvr>
                                      <p:to>
                                        <p:strVal val="visible"/>
                                      </p:to>
                                    </p:set>
                                    <p:anim calcmode="lin" valueType="num">
                                      <p:cBhvr>
                                        <p:cTn id="71" dur="500" fill="hold"/>
                                        <p:tgtEl>
                                          <p:spTgt spid="134"/>
                                        </p:tgtEl>
                                        <p:attrNameLst>
                                          <p:attrName>ppt_w</p:attrName>
                                        </p:attrNameLst>
                                      </p:cBhvr>
                                      <p:tavLst>
                                        <p:tav tm="0">
                                          <p:val>
                                            <p:fltVal val="0"/>
                                          </p:val>
                                        </p:tav>
                                        <p:tav tm="100000">
                                          <p:val>
                                            <p:strVal val="#ppt_w"/>
                                          </p:val>
                                        </p:tav>
                                      </p:tavLst>
                                    </p:anim>
                                    <p:anim calcmode="lin" valueType="num">
                                      <p:cBhvr>
                                        <p:cTn id="72" dur="500" fill="hold"/>
                                        <p:tgtEl>
                                          <p:spTgt spid="134"/>
                                        </p:tgtEl>
                                        <p:attrNameLst>
                                          <p:attrName>ppt_h</p:attrName>
                                        </p:attrNameLst>
                                      </p:cBhvr>
                                      <p:tavLst>
                                        <p:tav tm="0">
                                          <p:val>
                                            <p:fltVal val="0"/>
                                          </p:val>
                                        </p:tav>
                                        <p:tav tm="100000">
                                          <p:val>
                                            <p:strVal val="#ppt_h"/>
                                          </p:val>
                                        </p:tav>
                                      </p:tavLst>
                                    </p:anim>
                                    <p:animEffect transition="in" filter="fade">
                                      <p:cBhvr>
                                        <p:cTn id="73" dur="500"/>
                                        <p:tgtEl>
                                          <p:spTgt spid="134"/>
                                        </p:tgtEl>
                                      </p:cBhvr>
                                    </p:animEffect>
                                  </p:childTnLst>
                                </p:cTn>
                              </p:par>
                            </p:childTnLst>
                          </p:cTn>
                        </p:par>
                        <p:par>
                          <p:cTn id="74" fill="hold">
                            <p:stCondLst>
                              <p:cond delay="6500"/>
                            </p:stCondLst>
                            <p:childTnLst>
                              <p:par>
                                <p:cTn id="75" presetID="18" presetClass="entr" presetSubtype="12" fill="hold" nodeType="afterEffect">
                                  <p:stCondLst>
                                    <p:cond delay="0"/>
                                  </p:stCondLst>
                                  <p:childTnLst>
                                    <p:set>
                                      <p:cBhvr>
                                        <p:cTn id="76" dur="1" fill="hold">
                                          <p:stCondLst>
                                            <p:cond delay="0"/>
                                          </p:stCondLst>
                                        </p:cTn>
                                        <p:tgtEl>
                                          <p:spTgt spid="100"/>
                                        </p:tgtEl>
                                        <p:attrNameLst>
                                          <p:attrName>style.visibility</p:attrName>
                                        </p:attrNameLst>
                                      </p:cBhvr>
                                      <p:to>
                                        <p:strVal val="visible"/>
                                      </p:to>
                                    </p:set>
                                    <p:animEffect transition="in" filter="strips(downLeft)">
                                      <p:cBhvr>
                                        <p:cTn id="77" dur="500"/>
                                        <p:tgtEl>
                                          <p:spTgt spid="100"/>
                                        </p:tgtEl>
                                      </p:cBhvr>
                                    </p:animEffect>
                                  </p:childTnLst>
                                </p:cTn>
                              </p:par>
                              <p:par>
                                <p:cTn id="78" presetID="53" presetClass="entr" presetSubtype="16" fill="hold" grpId="0" nodeType="withEffect">
                                  <p:stCondLst>
                                    <p:cond delay="200"/>
                                  </p:stCondLst>
                                  <p:childTnLst>
                                    <p:set>
                                      <p:cBhvr>
                                        <p:cTn id="79" dur="1" fill="hold">
                                          <p:stCondLst>
                                            <p:cond delay="0"/>
                                          </p:stCondLst>
                                        </p:cTn>
                                        <p:tgtEl>
                                          <p:spTgt spid="51">
                                            <p:txEl>
                                              <p:pRg st="0" end="0"/>
                                            </p:txEl>
                                          </p:spTgt>
                                        </p:tgtEl>
                                        <p:attrNameLst>
                                          <p:attrName>style.visibility</p:attrName>
                                        </p:attrNameLst>
                                      </p:cBhvr>
                                      <p:to>
                                        <p:strVal val="visible"/>
                                      </p:to>
                                    </p:set>
                                    <p:anim calcmode="lin" valueType="num">
                                      <p:cBhvr>
                                        <p:cTn id="80" dur="500" fill="hold"/>
                                        <p:tgtEl>
                                          <p:spTgt spid="51">
                                            <p:txEl>
                                              <p:pRg st="0" end="0"/>
                                            </p:txEl>
                                          </p:spTgt>
                                        </p:tgtEl>
                                        <p:attrNameLst>
                                          <p:attrName>ppt_w</p:attrName>
                                        </p:attrNameLst>
                                      </p:cBhvr>
                                      <p:tavLst>
                                        <p:tav tm="0">
                                          <p:val>
                                            <p:fltVal val="0"/>
                                          </p:val>
                                        </p:tav>
                                        <p:tav tm="100000">
                                          <p:val>
                                            <p:strVal val="#ppt_w"/>
                                          </p:val>
                                        </p:tav>
                                      </p:tavLst>
                                    </p:anim>
                                    <p:anim calcmode="lin" valueType="num">
                                      <p:cBhvr>
                                        <p:cTn id="81" dur="500" fill="hold"/>
                                        <p:tgtEl>
                                          <p:spTgt spid="51">
                                            <p:txEl>
                                              <p:pRg st="0" end="0"/>
                                            </p:txEl>
                                          </p:spTgt>
                                        </p:tgtEl>
                                        <p:attrNameLst>
                                          <p:attrName>ppt_h</p:attrName>
                                        </p:attrNameLst>
                                      </p:cBhvr>
                                      <p:tavLst>
                                        <p:tav tm="0">
                                          <p:val>
                                            <p:fltVal val="0"/>
                                          </p:val>
                                        </p:tav>
                                        <p:tav tm="100000">
                                          <p:val>
                                            <p:strVal val="#ppt_h"/>
                                          </p:val>
                                        </p:tav>
                                      </p:tavLst>
                                    </p:anim>
                                    <p:animEffect transition="in" filter="fade">
                                      <p:cBhvr>
                                        <p:cTn id="82" dur="500"/>
                                        <p:tgtEl>
                                          <p:spTgt spid="51">
                                            <p:txEl>
                                              <p:pRg st="0" end="0"/>
                                            </p:txEl>
                                          </p:spTgt>
                                        </p:tgtEl>
                                      </p:cBhvr>
                                    </p:animEffect>
                                  </p:childTnLst>
                                </p:cTn>
                              </p:par>
                              <p:par>
                                <p:cTn id="83" presetID="23" presetClass="entr" presetSubtype="16" fill="hold" grpId="0" nodeType="withEffect">
                                  <p:stCondLst>
                                    <p:cond delay="200"/>
                                  </p:stCondLst>
                                  <p:childTnLst>
                                    <p:set>
                                      <p:cBhvr>
                                        <p:cTn id="84" dur="1" fill="hold">
                                          <p:stCondLst>
                                            <p:cond delay="0"/>
                                          </p:stCondLst>
                                        </p:cTn>
                                        <p:tgtEl>
                                          <p:spTgt spid="52">
                                            <p:txEl>
                                              <p:pRg st="0" end="0"/>
                                            </p:txEl>
                                          </p:spTgt>
                                        </p:tgtEl>
                                        <p:attrNameLst>
                                          <p:attrName>style.visibility</p:attrName>
                                        </p:attrNameLst>
                                      </p:cBhvr>
                                      <p:to>
                                        <p:strVal val="visible"/>
                                      </p:to>
                                    </p:set>
                                    <p:anim calcmode="lin" valueType="num">
                                      <p:cBhvr>
                                        <p:cTn id="85" dur="500" fill="hold"/>
                                        <p:tgtEl>
                                          <p:spTgt spid="52">
                                            <p:txEl>
                                              <p:pRg st="0" end="0"/>
                                            </p:txEl>
                                          </p:spTgt>
                                        </p:tgtEl>
                                        <p:attrNameLst>
                                          <p:attrName>ppt_w</p:attrName>
                                        </p:attrNameLst>
                                      </p:cBhvr>
                                      <p:tavLst>
                                        <p:tav tm="0">
                                          <p:val>
                                            <p:fltVal val="0"/>
                                          </p:val>
                                        </p:tav>
                                        <p:tav tm="100000">
                                          <p:val>
                                            <p:strVal val="#ppt_w"/>
                                          </p:val>
                                        </p:tav>
                                      </p:tavLst>
                                    </p:anim>
                                    <p:anim calcmode="lin" valueType="num">
                                      <p:cBhvr>
                                        <p:cTn id="86" dur="500" fill="hold"/>
                                        <p:tgtEl>
                                          <p:spTgt spid="52">
                                            <p:txEl>
                                              <p:pRg st="0" end="0"/>
                                            </p:txEl>
                                          </p:spTgt>
                                        </p:tgtEl>
                                        <p:attrNameLst>
                                          <p:attrName>ppt_h</p:attrName>
                                        </p:attrNameLst>
                                      </p:cBhvr>
                                      <p:tavLst>
                                        <p:tav tm="0">
                                          <p:val>
                                            <p:fltVal val="0"/>
                                          </p:val>
                                        </p:tav>
                                        <p:tav tm="100000">
                                          <p:val>
                                            <p:strVal val="#ppt_h"/>
                                          </p:val>
                                        </p:tav>
                                      </p:tavLst>
                                    </p:anim>
                                  </p:childTnLst>
                                </p:cTn>
                              </p:par>
                              <p:par>
                                <p:cTn id="87" presetID="53" presetClass="entr" presetSubtype="16" fill="hold" grpId="0" nodeType="withEffect">
                                  <p:stCondLst>
                                    <p:cond delay="200"/>
                                  </p:stCondLst>
                                  <p:childTnLst>
                                    <p:set>
                                      <p:cBhvr>
                                        <p:cTn id="88" dur="1" fill="hold">
                                          <p:stCondLst>
                                            <p:cond delay="0"/>
                                          </p:stCondLst>
                                        </p:cTn>
                                        <p:tgtEl>
                                          <p:spTgt spid="55">
                                            <p:txEl>
                                              <p:pRg st="0" end="0"/>
                                            </p:txEl>
                                          </p:spTgt>
                                        </p:tgtEl>
                                        <p:attrNameLst>
                                          <p:attrName>style.visibility</p:attrName>
                                        </p:attrNameLst>
                                      </p:cBhvr>
                                      <p:to>
                                        <p:strVal val="visible"/>
                                      </p:to>
                                    </p:set>
                                    <p:anim calcmode="lin" valueType="num">
                                      <p:cBhvr>
                                        <p:cTn id="89" dur="500" fill="hold"/>
                                        <p:tgtEl>
                                          <p:spTgt spid="55">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55">
                                            <p:txEl>
                                              <p:pRg st="0" end="0"/>
                                            </p:txEl>
                                          </p:spTgt>
                                        </p:tgtEl>
                                        <p:attrNameLst>
                                          <p:attrName>ppt_h</p:attrName>
                                        </p:attrNameLst>
                                      </p:cBhvr>
                                      <p:tavLst>
                                        <p:tav tm="0">
                                          <p:val>
                                            <p:fltVal val="0"/>
                                          </p:val>
                                        </p:tav>
                                        <p:tav tm="100000">
                                          <p:val>
                                            <p:strVal val="#ppt_h"/>
                                          </p:val>
                                        </p:tav>
                                      </p:tavLst>
                                    </p:anim>
                                    <p:animEffect transition="in" filter="fade">
                                      <p:cBhvr>
                                        <p:cTn id="91" dur="500"/>
                                        <p:tgtEl>
                                          <p:spTgt spid="55">
                                            <p:txEl>
                                              <p:pRg st="0" end="0"/>
                                            </p:txEl>
                                          </p:spTgt>
                                        </p:tgtEl>
                                      </p:cBhvr>
                                    </p:animEffect>
                                  </p:childTnLst>
                                </p:cTn>
                              </p:par>
                              <p:par>
                                <p:cTn id="92" presetID="23" presetClass="entr" presetSubtype="16" fill="hold" grpId="0" nodeType="withEffect">
                                  <p:stCondLst>
                                    <p:cond delay="200"/>
                                  </p:stCondLst>
                                  <p:childTnLst>
                                    <p:set>
                                      <p:cBhvr>
                                        <p:cTn id="93" dur="1" fill="hold">
                                          <p:stCondLst>
                                            <p:cond delay="0"/>
                                          </p:stCondLst>
                                        </p:cTn>
                                        <p:tgtEl>
                                          <p:spTgt spid="56">
                                            <p:txEl>
                                              <p:pRg st="0" end="0"/>
                                            </p:txEl>
                                          </p:spTgt>
                                        </p:tgtEl>
                                        <p:attrNameLst>
                                          <p:attrName>style.visibility</p:attrName>
                                        </p:attrNameLst>
                                      </p:cBhvr>
                                      <p:to>
                                        <p:strVal val="visible"/>
                                      </p:to>
                                    </p:set>
                                    <p:anim calcmode="lin" valueType="num">
                                      <p:cBhvr>
                                        <p:cTn id="94" dur="500" fill="hold"/>
                                        <p:tgtEl>
                                          <p:spTgt spid="56">
                                            <p:txEl>
                                              <p:pRg st="0" end="0"/>
                                            </p:txEl>
                                          </p:spTgt>
                                        </p:tgtEl>
                                        <p:attrNameLst>
                                          <p:attrName>ppt_w</p:attrName>
                                        </p:attrNameLst>
                                      </p:cBhvr>
                                      <p:tavLst>
                                        <p:tav tm="0">
                                          <p:val>
                                            <p:fltVal val="0"/>
                                          </p:val>
                                        </p:tav>
                                        <p:tav tm="100000">
                                          <p:val>
                                            <p:strVal val="#ppt_w"/>
                                          </p:val>
                                        </p:tav>
                                      </p:tavLst>
                                    </p:anim>
                                    <p:anim calcmode="lin" valueType="num">
                                      <p:cBhvr>
                                        <p:cTn id="95" dur="500" fill="hold"/>
                                        <p:tgtEl>
                                          <p:spTgt spid="56">
                                            <p:txEl>
                                              <p:pRg st="0" end="0"/>
                                            </p:txEl>
                                          </p:spTgt>
                                        </p:tgtEl>
                                        <p:attrNameLst>
                                          <p:attrName>ppt_h</p:attrName>
                                        </p:attrNameLst>
                                      </p:cBhvr>
                                      <p:tavLst>
                                        <p:tav tm="0">
                                          <p:val>
                                            <p:fltVal val="0"/>
                                          </p:val>
                                        </p:tav>
                                        <p:tav tm="100000">
                                          <p:val>
                                            <p:strVal val="#ppt_h"/>
                                          </p:val>
                                        </p:tav>
                                      </p:tavLst>
                                    </p:anim>
                                  </p:childTnLst>
                                </p:cTn>
                              </p:par>
                              <p:par>
                                <p:cTn id="96" presetID="53" presetClass="entr" presetSubtype="16" fill="hold" grpId="0" nodeType="withEffect">
                                  <p:stCondLst>
                                    <p:cond delay="200"/>
                                  </p:stCondLst>
                                  <p:childTnLst>
                                    <p:set>
                                      <p:cBhvr>
                                        <p:cTn id="97" dur="1" fill="hold">
                                          <p:stCondLst>
                                            <p:cond delay="0"/>
                                          </p:stCondLst>
                                        </p:cTn>
                                        <p:tgtEl>
                                          <p:spTgt spid="57">
                                            <p:txEl>
                                              <p:pRg st="0" end="0"/>
                                            </p:txEl>
                                          </p:spTgt>
                                        </p:tgtEl>
                                        <p:attrNameLst>
                                          <p:attrName>style.visibility</p:attrName>
                                        </p:attrNameLst>
                                      </p:cBhvr>
                                      <p:to>
                                        <p:strVal val="visible"/>
                                      </p:to>
                                    </p:set>
                                    <p:anim calcmode="lin" valueType="num">
                                      <p:cBhvr>
                                        <p:cTn id="98" dur="500" fill="hold"/>
                                        <p:tgtEl>
                                          <p:spTgt spid="57">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57">
                                            <p:txEl>
                                              <p:pRg st="0" end="0"/>
                                            </p:txEl>
                                          </p:spTgt>
                                        </p:tgtEl>
                                        <p:attrNameLst>
                                          <p:attrName>ppt_h</p:attrName>
                                        </p:attrNameLst>
                                      </p:cBhvr>
                                      <p:tavLst>
                                        <p:tav tm="0">
                                          <p:val>
                                            <p:fltVal val="0"/>
                                          </p:val>
                                        </p:tav>
                                        <p:tav tm="100000">
                                          <p:val>
                                            <p:strVal val="#ppt_h"/>
                                          </p:val>
                                        </p:tav>
                                      </p:tavLst>
                                    </p:anim>
                                    <p:animEffect transition="in" filter="fade">
                                      <p:cBhvr>
                                        <p:cTn id="100" dur="500"/>
                                        <p:tgtEl>
                                          <p:spTgt spid="57">
                                            <p:txEl>
                                              <p:pRg st="0" end="0"/>
                                            </p:txEl>
                                          </p:spTgt>
                                        </p:tgtEl>
                                      </p:cBhvr>
                                    </p:animEffect>
                                  </p:childTnLst>
                                </p:cTn>
                              </p:par>
                              <p:par>
                                <p:cTn id="101" presetID="23" presetClass="entr" presetSubtype="16" fill="hold" grpId="0" nodeType="withEffect">
                                  <p:stCondLst>
                                    <p:cond delay="200"/>
                                  </p:stCondLst>
                                  <p:childTnLst>
                                    <p:set>
                                      <p:cBhvr>
                                        <p:cTn id="102" dur="1" fill="hold">
                                          <p:stCondLst>
                                            <p:cond delay="0"/>
                                          </p:stCondLst>
                                        </p:cTn>
                                        <p:tgtEl>
                                          <p:spTgt spid="58">
                                            <p:txEl>
                                              <p:pRg st="0" end="0"/>
                                            </p:txEl>
                                          </p:spTgt>
                                        </p:tgtEl>
                                        <p:attrNameLst>
                                          <p:attrName>style.visibility</p:attrName>
                                        </p:attrNameLst>
                                      </p:cBhvr>
                                      <p:to>
                                        <p:strVal val="visible"/>
                                      </p:to>
                                    </p:set>
                                    <p:anim calcmode="lin" valueType="num">
                                      <p:cBhvr>
                                        <p:cTn id="103" dur="500" fill="hold"/>
                                        <p:tgtEl>
                                          <p:spTgt spid="58">
                                            <p:txEl>
                                              <p:pRg st="0" end="0"/>
                                            </p:txEl>
                                          </p:spTgt>
                                        </p:tgtEl>
                                        <p:attrNameLst>
                                          <p:attrName>ppt_w</p:attrName>
                                        </p:attrNameLst>
                                      </p:cBhvr>
                                      <p:tavLst>
                                        <p:tav tm="0">
                                          <p:val>
                                            <p:fltVal val="0"/>
                                          </p:val>
                                        </p:tav>
                                        <p:tav tm="100000">
                                          <p:val>
                                            <p:strVal val="#ppt_w"/>
                                          </p:val>
                                        </p:tav>
                                      </p:tavLst>
                                    </p:anim>
                                    <p:anim calcmode="lin" valueType="num">
                                      <p:cBhvr>
                                        <p:cTn id="104" dur="500" fill="hold"/>
                                        <p:tgtEl>
                                          <p:spTgt spid="58">
                                            <p:txEl>
                                              <p:pRg st="0" end="0"/>
                                            </p:txEl>
                                          </p:spTgt>
                                        </p:tgtEl>
                                        <p:attrNameLst>
                                          <p:attrName>ppt_h</p:attrName>
                                        </p:attrNameLst>
                                      </p:cBhvr>
                                      <p:tavLst>
                                        <p:tav tm="0">
                                          <p:val>
                                            <p:fltVal val="0"/>
                                          </p:val>
                                        </p:tav>
                                        <p:tav tm="100000">
                                          <p:val>
                                            <p:strVal val="#ppt_h"/>
                                          </p:val>
                                        </p:tav>
                                      </p:tavLst>
                                    </p:anim>
                                  </p:childTnLst>
                                </p:cTn>
                              </p:par>
                              <p:par>
                                <p:cTn id="105" presetID="53" presetClass="entr" presetSubtype="16" fill="hold" grpId="0" nodeType="withEffect">
                                  <p:stCondLst>
                                    <p:cond delay="200"/>
                                  </p:stCondLst>
                                  <p:childTnLst>
                                    <p:set>
                                      <p:cBhvr>
                                        <p:cTn id="106" dur="1" fill="hold">
                                          <p:stCondLst>
                                            <p:cond delay="0"/>
                                          </p:stCondLst>
                                        </p:cTn>
                                        <p:tgtEl>
                                          <p:spTgt spid="59">
                                            <p:txEl>
                                              <p:pRg st="0" end="0"/>
                                            </p:txEl>
                                          </p:spTgt>
                                        </p:tgtEl>
                                        <p:attrNameLst>
                                          <p:attrName>style.visibility</p:attrName>
                                        </p:attrNameLst>
                                      </p:cBhvr>
                                      <p:to>
                                        <p:strVal val="visible"/>
                                      </p:to>
                                    </p:set>
                                    <p:anim calcmode="lin" valueType="num">
                                      <p:cBhvr>
                                        <p:cTn id="107" dur="500" fill="hold"/>
                                        <p:tgtEl>
                                          <p:spTgt spid="59">
                                            <p:txEl>
                                              <p:pRg st="0" end="0"/>
                                            </p:txEl>
                                          </p:spTgt>
                                        </p:tgtEl>
                                        <p:attrNameLst>
                                          <p:attrName>ppt_w</p:attrName>
                                        </p:attrNameLst>
                                      </p:cBhvr>
                                      <p:tavLst>
                                        <p:tav tm="0">
                                          <p:val>
                                            <p:fltVal val="0"/>
                                          </p:val>
                                        </p:tav>
                                        <p:tav tm="100000">
                                          <p:val>
                                            <p:strVal val="#ppt_w"/>
                                          </p:val>
                                        </p:tav>
                                      </p:tavLst>
                                    </p:anim>
                                    <p:anim calcmode="lin" valueType="num">
                                      <p:cBhvr>
                                        <p:cTn id="108" dur="500" fill="hold"/>
                                        <p:tgtEl>
                                          <p:spTgt spid="59">
                                            <p:txEl>
                                              <p:pRg st="0" end="0"/>
                                            </p:txEl>
                                          </p:spTgt>
                                        </p:tgtEl>
                                        <p:attrNameLst>
                                          <p:attrName>ppt_h</p:attrName>
                                        </p:attrNameLst>
                                      </p:cBhvr>
                                      <p:tavLst>
                                        <p:tav tm="0">
                                          <p:val>
                                            <p:fltVal val="0"/>
                                          </p:val>
                                        </p:tav>
                                        <p:tav tm="100000">
                                          <p:val>
                                            <p:strVal val="#ppt_h"/>
                                          </p:val>
                                        </p:tav>
                                      </p:tavLst>
                                    </p:anim>
                                    <p:animEffect transition="in" filter="fade">
                                      <p:cBhvr>
                                        <p:cTn id="109" dur="500"/>
                                        <p:tgtEl>
                                          <p:spTgt spid="59">
                                            <p:txEl>
                                              <p:pRg st="0" end="0"/>
                                            </p:txEl>
                                          </p:spTgt>
                                        </p:tgtEl>
                                      </p:cBhvr>
                                    </p:animEffect>
                                  </p:childTnLst>
                                </p:cTn>
                              </p:par>
                              <p:par>
                                <p:cTn id="110" presetID="23" presetClass="entr" presetSubtype="16" fill="hold" grpId="0" nodeType="withEffect">
                                  <p:stCondLst>
                                    <p:cond delay="200"/>
                                  </p:stCondLst>
                                  <p:childTnLst>
                                    <p:set>
                                      <p:cBhvr>
                                        <p:cTn id="111" dur="1" fill="hold">
                                          <p:stCondLst>
                                            <p:cond delay="0"/>
                                          </p:stCondLst>
                                        </p:cTn>
                                        <p:tgtEl>
                                          <p:spTgt spid="60">
                                            <p:txEl>
                                              <p:pRg st="0" end="0"/>
                                            </p:txEl>
                                          </p:spTgt>
                                        </p:tgtEl>
                                        <p:attrNameLst>
                                          <p:attrName>style.visibility</p:attrName>
                                        </p:attrNameLst>
                                      </p:cBhvr>
                                      <p:to>
                                        <p:strVal val="visible"/>
                                      </p:to>
                                    </p:set>
                                    <p:anim calcmode="lin" valueType="num">
                                      <p:cBhvr>
                                        <p:cTn id="112" dur="500" fill="hold"/>
                                        <p:tgtEl>
                                          <p:spTgt spid="60">
                                            <p:txEl>
                                              <p:pRg st="0" end="0"/>
                                            </p:txEl>
                                          </p:spTgt>
                                        </p:tgtEl>
                                        <p:attrNameLst>
                                          <p:attrName>ppt_w</p:attrName>
                                        </p:attrNameLst>
                                      </p:cBhvr>
                                      <p:tavLst>
                                        <p:tav tm="0">
                                          <p:val>
                                            <p:fltVal val="0"/>
                                          </p:val>
                                        </p:tav>
                                        <p:tav tm="100000">
                                          <p:val>
                                            <p:strVal val="#ppt_w"/>
                                          </p:val>
                                        </p:tav>
                                      </p:tavLst>
                                    </p:anim>
                                    <p:anim calcmode="lin" valueType="num">
                                      <p:cBhvr>
                                        <p:cTn id="113" dur="500" fill="hold"/>
                                        <p:tgtEl>
                                          <p:spTgt spid="60">
                                            <p:txEl>
                                              <p:pRg st="0" end="0"/>
                                            </p:txEl>
                                          </p:spTgt>
                                        </p:tgtEl>
                                        <p:attrNameLst>
                                          <p:attrName>ppt_h</p:attrName>
                                        </p:attrNameLst>
                                      </p:cBhvr>
                                      <p:tavLst>
                                        <p:tav tm="0">
                                          <p:val>
                                            <p:fltVal val="0"/>
                                          </p:val>
                                        </p:tav>
                                        <p:tav tm="100000">
                                          <p:val>
                                            <p:strVal val="#ppt_h"/>
                                          </p:val>
                                        </p:tav>
                                      </p:tavLst>
                                    </p:anim>
                                  </p:childTnLst>
                                </p:cTn>
                              </p:par>
                              <p:par>
                                <p:cTn id="114" presetID="53" presetClass="entr" presetSubtype="16" fill="hold" grpId="0" nodeType="withEffect">
                                  <p:stCondLst>
                                    <p:cond delay="200"/>
                                  </p:stCondLst>
                                  <p:childTnLst>
                                    <p:set>
                                      <p:cBhvr>
                                        <p:cTn id="115" dur="1" fill="hold">
                                          <p:stCondLst>
                                            <p:cond delay="0"/>
                                          </p:stCondLst>
                                        </p:cTn>
                                        <p:tgtEl>
                                          <p:spTgt spid="63">
                                            <p:txEl>
                                              <p:pRg st="0" end="0"/>
                                            </p:txEl>
                                          </p:spTgt>
                                        </p:tgtEl>
                                        <p:attrNameLst>
                                          <p:attrName>style.visibility</p:attrName>
                                        </p:attrNameLst>
                                      </p:cBhvr>
                                      <p:to>
                                        <p:strVal val="visible"/>
                                      </p:to>
                                    </p:set>
                                    <p:anim calcmode="lin" valueType="num">
                                      <p:cBhvr>
                                        <p:cTn id="116" dur="500" fill="hold"/>
                                        <p:tgtEl>
                                          <p:spTgt spid="63">
                                            <p:txEl>
                                              <p:pRg st="0" end="0"/>
                                            </p:txEl>
                                          </p:spTgt>
                                        </p:tgtEl>
                                        <p:attrNameLst>
                                          <p:attrName>ppt_w</p:attrName>
                                        </p:attrNameLst>
                                      </p:cBhvr>
                                      <p:tavLst>
                                        <p:tav tm="0">
                                          <p:val>
                                            <p:fltVal val="0"/>
                                          </p:val>
                                        </p:tav>
                                        <p:tav tm="100000">
                                          <p:val>
                                            <p:strVal val="#ppt_w"/>
                                          </p:val>
                                        </p:tav>
                                      </p:tavLst>
                                    </p:anim>
                                    <p:anim calcmode="lin" valueType="num">
                                      <p:cBhvr>
                                        <p:cTn id="117" dur="500" fill="hold"/>
                                        <p:tgtEl>
                                          <p:spTgt spid="63">
                                            <p:txEl>
                                              <p:pRg st="0" end="0"/>
                                            </p:txEl>
                                          </p:spTgt>
                                        </p:tgtEl>
                                        <p:attrNameLst>
                                          <p:attrName>ppt_h</p:attrName>
                                        </p:attrNameLst>
                                      </p:cBhvr>
                                      <p:tavLst>
                                        <p:tav tm="0">
                                          <p:val>
                                            <p:fltVal val="0"/>
                                          </p:val>
                                        </p:tav>
                                        <p:tav tm="100000">
                                          <p:val>
                                            <p:strVal val="#ppt_h"/>
                                          </p:val>
                                        </p:tav>
                                      </p:tavLst>
                                    </p:anim>
                                    <p:animEffect transition="in" filter="fade">
                                      <p:cBhvr>
                                        <p:cTn id="118" dur="500"/>
                                        <p:tgtEl>
                                          <p:spTgt spid="63">
                                            <p:txEl>
                                              <p:pRg st="0" end="0"/>
                                            </p:txEl>
                                          </p:spTgt>
                                        </p:tgtEl>
                                      </p:cBhvr>
                                    </p:animEffect>
                                  </p:childTnLst>
                                </p:cTn>
                              </p:par>
                              <p:par>
                                <p:cTn id="119" presetID="23" presetClass="entr" presetSubtype="16" fill="hold" grpId="0" nodeType="withEffect">
                                  <p:stCondLst>
                                    <p:cond delay="200"/>
                                  </p:stCondLst>
                                  <p:childTnLst>
                                    <p:set>
                                      <p:cBhvr>
                                        <p:cTn id="120" dur="1" fill="hold">
                                          <p:stCondLst>
                                            <p:cond delay="0"/>
                                          </p:stCondLst>
                                        </p:cTn>
                                        <p:tgtEl>
                                          <p:spTgt spid="65">
                                            <p:txEl>
                                              <p:pRg st="0" end="0"/>
                                            </p:txEl>
                                          </p:spTgt>
                                        </p:tgtEl>
                                        <p:attrNameLst>
                                          <p:attrName>style.visibility</p:attrName>
                                        </p:attrNameLst>
                                      </p:cBhvr>
                                      <p:to>
                                        <p:strVal val="visible"/>
                                      </p:to>
                                    </p:set>
                                    <p:anim calcmode="lin" valueType="num">
                                      <p:cBhvr>
                                        <p:cTn id="121" dur="500" fill="hold"/>
                                        <p:tgtEl>
                                          <p:spTgt spid="65">
                                            <p:txEl>
                                              <p:pRg st="0" end="0"/>
                                            </p:txEl>
                                          </p:spTgt>
                                        </p:tgtEl>
                                        <p:attrNameLst>
                                          <p:attrName>ppt_w</p:attrName>
                                        </p:attrNameLst>
                                      </p:cBhvr>
                                      <p:tavLst>
                                        <p:tav tm="0">
                                          <p:val>
                                            <p:fltVal val="0"/>
                                          </p:val>
                                        </p:tav>
                                        <p:tav tm="100000">
                                          <p:val>
                                            <p:strVal val="#ppt_w"/>
                                          </p:val>
                                        </p:tav>
                                      </p:tavLst>
                                    </p:anim>
                                    <p:anim calcmode="lin" valueType="num">
                                      <p:cBhvr>
                                        <p:cTn id="122" dur="500" fill="hold"/>
                                        <p:tgtEl>
                                          <p:spTgt spid="65">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P spid="162" grpId="0" animBg="1"/>
      <p:bldP spid="163" grpId="0" animBg="1"/>
      <p:bldP spid="164" grpId="0" animBg="1"/>
      <p:bldP spid="51" grpId="0" build="p">
        <p:tmplLst>
          <p:tmpl lvl="1">
            <p:tnLst>
              <p:par>
                <p:cTn presetID="53" presetClass="entr" presetSubtype="16"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 calcmode="lin" valueType="num">
                      <p:cBhvr>
                        <p:cTn dur="500" fill="hold"/>
                        <p:tgtEl>
                          <p:spTgt spid="51"/>
                        </p:tgtEl>
                        <p:attrNameLst>
                          <p:attrName>ppt_w</p:attrName>
                        </p:attrNameLst>
                      </p:cBhvr>
                      <p:tavLst>
                        <p:tav tm="0">
                          <p:val>
                            <p:fltVal val="0"/>
                          </p:val>
                        </p:tav>
                        <p:tav tm="100000">
                          <p:val>
                            <p:strVal val="#ppt_w"/>
                          </p:val>
                        </p:tav>
                      </p:tavLst>
                    </p:anim>
                    <p:anim calcmode="lin" valueType="num">
                      <p:cBhvr>
                        <p:cTn dur="500" fill="hold"/>
                        <p:tgtEl>
                          <p:spTgt spid="51"/>
                        </p:tgtEl>
                        <p:attrNameLst>
                          <p:attrName>ppt_h</p:attrName>
                        </p:attrNameLst>
                      </p:cBhvr>
                      <p:tavLst>
                        <p:tav tm="0">
                          <p:val>
                            <p:fltVal val="0"/>
                          </p:val>
                        </p:tav>
                        <p:tav tm="100000">
                          <p:val>
                            <p:strVal val="#ppt_h"/>
                          </p:val>
                        </p:tav>
                      </p:tavLst>
                    </p:anim>
                    <p:animEffect transition="in" filter="fade">
                      <p:cBhvr>
                        <p:cTn dur="500"/>
                        <p:tgtEl>
                          <p:spTgt spid="51"/>
                        </p:tgtEl>
                      </p:cBhvr>
                    </p:animEffect>
                  </p:childTnLst>
                </p:cTn>
              </p:par>
            </p:tnLst>
          </p:tmpl>
        </p:tmplLst>
      </p:bldP>
      <p:bldP spid="52" grpId="0" build="p">
        <p:tmplLst>
          <p:tmpl lvl="1">
            <p:tnLst>
              <p:par>
                <p:cTn presetID="23" presetClass="entr" presetSubtype="16" fill="hold" nodeType="withEffect">
                  <p:stCondLst>
                    <p:cond delay="200"/>
                  </p:stCondLst>
                  <p:childTnLst>
                    <p:set>
                      <p:cBhvr>
                        <p:cTn dur="1" fill="hold">
                          <p:stCondLst>
                            <p:cond delay="0"/>
                          </p:stCondLst>
                        </p:cTn>
                        <p:tgtEl>
                          <p:spTgt spid="52"/>
                        </p:tgtEl>
                        <p:attrNameLst>
                          <p:attrName>style.visibility</p:attrName>
                        </p:attrNameLst>
                      </p:cBhvr>
                      <p:to>
                        <p:strVal val="visible"/>
                      </p:to>
                    </p:set>
                    <p:anim calcmode="lin" valueType="num">
                      <p:cBhvr>
                        <p:cTn dur="500" fill="hold"/>
                        <p:tgtEl>
                          <p:spTgt spid="52"/>
                        </p:tgtEl>
                        <p:attrNameLst>
                          <p:attrName>ppt_w</p:attrName>
                        </p:attrNameLst>
                      </p:cBhvr>
                      <p:tavLst>
                        <p:tav tm="0">
                          <p:val>
                            <p:fltVal val="0"/>
                          </p:val>
                        </p:tav>
                        <p:tav tm="100000">
                          <p:val>
                            <p:strVal val="#ppt_w"/>
                          </p:val>
                        </p:tav>
                      </p:tavLst>
                    </p:anim>
                    <p:anim calcmode="lin" valueType="num">
                      <p:cBhvr>
                        <p:cTn dur="500" fill="hold"/>
                        <p:tgtEl>
                          <p:spTgt spid="52"/>
                        </p:tgtEl>
                        <p:attrNameLst>
                          <p:attrName>ppt_h</p:attrName>
                        </p:attrNameLst>
                      </p:cBhvr>
                      <p:tavLst>
                        <p:tav tm="0">
                          <p:val>
                            <p:fltVal val="0"/>
                          </p:val>
                        </p:tav>
                        <p:tav tm="100000">
                          <p:val>
                            <p:strVal val="#ppt_h"/>
                          </p:val>
                        </p:tav>
                      </p:tavLst>
                    </p:anim>
                  </p:childTnLst>
                </p:cTn>
              </p:par>
            </p:tnLst>
          </p:tmpl>
        </p:tmplLst>
      </p:bldP>
      <p:bldP spid="55" grpId="0" build="p">
        <p:tmplLst>
          <p:tmpl lvl="1">
            <p:tnLst>
              <p:par>
                <p:cTn presetID="53" presetClass="entr" presetSubtype="16" fill="hold" nodeType="withEffect">
                  <p:stCondLst>
                    <p:cond delay="200"/>
                  </p:stCondLst>
                  <p:childTnLst>
                    <p:set>
                      <p:cBhvr>
                        <p:cTn dur="1" fill="hold">
                          <p:stCondLst>
                            <p:cond delay="0"/>
                          </p:stCondLst>
                        </p:cTn>
                        <p:tgtEl>
                          <p:spTgt spid="55"/>
                        </p:tgtEl>
                        <p:attrNameLst>
                          <p:attrName>style.visibility</p:attrName>
                        </p:attrNameLst>
                      </p:cBhvr>
                      <p:to>
                        <p:strVal val="visible"/>
                      </p:to>
                    </p:set>
                    <p:anim calcmode="lin" valueType="num">
                      <p:cBhvr>
                        <p:cTn dur="500" fill="hold"/>
                        <p:tgtEl>
                          <p:spTgt spid="55"/>
                        </p:tgtEl>
                        <p:attrNameLst>
                          <p:attrName>ppt_w</p:attrName>
                        </p:attrNameLst>
                      </p:cBhvr>
                      <p:tavLst>
                        <p:tav tm="0">
                          <p:val>
                            <p:fltVal val="0"/>
                          </p:val>
                        </p:tav>
                        <p:tav tm="100000">
                          <p:val>
                            <p:strVal val="#ppt_w"/>
                          </p:val>
                        </p:tav>
                      </p:tavLst>
                    </p:anim>
                    <p:anim calcmode="lin" valueType="num">
                      <p:cBhvr>
                        <p:cTn dur="500" fill="hold"/>
                        <p:tgtEl>
                          <p:spTgt spid="55"/>
                        </p:tgtEl>
                        <p:attrNameLst>
                          <p:attrName>ppt_h</p:attrName>
                        </p:attrNameLst>
                      </p:cBhvr>
                      <p:tavLst>
                        <p:tav tm="0">
                          <p:val>
                            <p:fltVal val="0"/>
                          </p:val>
                        </p:tav>
                        <p:tav tm="100000">
                          <p:val>
                            <p:strVal val="#ppt_h"/>
                          </p:val>
                        </p:tav>
                      </p:tavLst>
                    </p:anim>
                    <p:animEffect transition="in" filter="fade">
                      <p:cBhvr>
                        <p:cTn dur="500"/>
                        <p:tgtEl>
                          <p:spTgt spid="55"/>
                        </p:tgtEl>
                      </p:cBhvr>
                    </p:animEffect>
                  </p:childTnLst>
                </p:cTn>
              </p:par>
            </p:tnLst>
          </p:tmpl>
        </p:tmplLst>
      </p:bldP>
      <p:bldP spid="56" grpId="0" build="p">
        <p:tmplLst>
          <p:tmpl lvl="1">
            <p:tnLst>
              <p:par>
                <p:cTn presetID="23" presetClass="entr" presetSubtype="16" fill="hold" nodeType="withEffect">
                  <p:stCondLst>
                    <p:cond delay="200"/>
                  </p:stCondLst>
                  <p:childTnLst>
                    <p:set>
                      <p:cBhvr>
                        <p:cTn dur="1" fill="hold">
                          <p:stCondLst>
                            <p:cond delay="0"/>
                          </p:stCondLst>
                        </p:cTn>
                        <p:tgtEl>
                          <p:spTgt spid="56"/>
                        </p:tgtEl>
                        <p:attrNameLst>
                          <p:attrName>style.visibility</p:attrName>
                        </p:attrNameLst>
                      </p:cBhvr>
                      <p:to>
                        <p:strVal val="visible"/>
                      </p:to>
                    </p:set>
                    <p:anim calcmode="lin" valueType="num">
                      <p:cBhvr>
                        <p:cTn dur="500" fill="hold"/>
                        <p:tgtEl>
                          <p:spTgt spid="56"/>
                        </p:tgtEl>
                        <p:attrNameLst>
                          <p:attrName>ppt_w</p:attrName>
                        </p:attrNameLst>
                      </p:cBhvr>
                      <p:tavLst>
                        <p:tav tm="0">
                          <p:val>
                            <p:fltVal val="0"/>
                          </p:val>
                        </p:tav>
                        <p:tav tm="100000">
                          <p:val>
                            <p:strVal val="#ppt_w"/>
                          </p:val>
                        </p:tav>
                      </p:tavLst>
                    </p:anim>
                    <p:anim calcmode="lin" valueType="num">
                      <p:cBhvr>
                        <p:cTn dur="500" fill="hold"/>
                        <p:tgtEl>
                          <p:spTgt spid="56"/>
                        </p:tgtEl>
                        <p:attrNameLst>
                          <p:attrName>ppt_h</p:attrName>
                        </p:attrNameLst>
                      </p:cBhvr>
                      <p:tavLst>
                        <p:tav tm="0">
                          <p:val>
                            <p:fltVal val="0"/>
                          </p:val>
                        </p:tav>
                        <p:tav tm="100000">
                          <p:val>
                            <p:strVal val="#ppt_h"/>
                          </p:val>
                        </p:tav>
                      </p:tavLst>
                    </p:anim>
                  </p:childTnLst>
                </p:cTn>
              </p:par>
            </p:tnLst>
          </p:tmpl>
        </p:tmplLst>
      </p:bldP>
      <p:bldP spid="57" grpId="0" build="p">
        <p:tmplLst>
          <p:tmpl lvl="1">
            <p:tnLst>
              <p:par>
                <p:cTn presetID="53" presetClass="entr" presetSubtype="16" fill="hold" nodeType="withEffect">
                  <p:stCondLst>
                    <p:cond delay="200"/>
                  </p:stCondLst>
                  <p:childTnLst>
                    <p:set>
                      <p:cBhvr>
                        <p:cTn dur="1" fill="hold">
                          <p:stCondLst>
                            <p:cond delay="0"/>
                          </p:stCondLst>
                        </p:cTn>
                        <p:tgtEl>
                          <p:spTgt spid="57"/>
                        </p:tgtEl>
                        <p:attrNameLst>
                          <p:attrName>style.visibility</p:attrName>
                        </p:attrNameLst>
                      </p:cBhvr>
                      <p:to>
                        <p:strVal val="visible"/>
                      </p:to>
                    </p:set>
                    <p:anim calcmode="lin" valueType="num">
                      <p:cBhvr>
                        <p:cTn dur="500" fill="hold"/>
                        <p:tgtEl>
                          <p:spTgt spid="57"/>
                        </p:tgtEl>
                        <p:attrNameLst>
                          <p:attrName>ppt_w</p:attrName>
                        </p:attrNameLst>
                      </p:cBhvr>
                      <p:tavLst>
                        <p:tav tm="0">
                          <p:val>
                            <p:fltVal val="0"/>
                          </p:val>
                        </p:tav>
                        <p:tav tm="100000">
                          <p:val>
                            <p:strVal val="#ppt_w"/>
                          </p:val>
                        </p:tav>
                      </p:tavLst>
                    </p:anim>
                    <p:anim calcmode="lin" valueType="num">
                      <p:cBhvr>
                        <p:cTn dur="500" fill="hold"/>
                        <p:tgtEl>
                          <p:spTgt spid="57"/>
                        </p:tgtEl>
                        <p:attrNameLst>
                          <p:attrName>ppt_h</p:attrName>
                        </p:attrNameLst>
                      </p:cBhvr>
                      <p:tavLst>
                        <p:tav tm="0">
                          <p:val>
                            <p:fltVal val="0"/>
                          </p:val>
                        </p:tav>
                        <p:tav tm="100000">
                          <p:val>
                            <p:strVal val="#ppt_h"/>
                          </p:val>
                        </p:tav>
                      </p:tavLst>
                    </p:anim>
                    <p:animEffect transition="in" filter="fade">
                      <p:cBhvr>
                        <p:cTn dur="500"/>
                        <p:tgtEl>
                          <p:spTgt spid="57"/>
                        </p:tgtEl>
                      </p:cBhvr>
                    </p:animEffect>
                  </p:childTnLst>
                </p:cTn>
              </p:par>
            </p:tnLst>
          </p:tmpl>
        </p:tmplLst>
      </p:bldP>
      <p:bldP spid="58" grpId="0" build="p">
        <p:tmplLst>
          <p:tmpl lvl="1">
            <p:tnLst>
              <p:par>
                <p:cTn presetID="23" presetClass="entr" presetSubtype="16" fill="hold" nodeType="withEffect">
                  <p:stCondLst>
                    <p:cond delay="200"/>
                  </p:stCondLst>
                  <p:childTnLst>
                    <p:set>
                      <p:cBhvr>
                        <p:cTn dur="1" fill="hold">
                          <p:stCondLst>
                            <p:cond delay="0"/>
                          </p:stCondLst>
                        </p:cTn>
                        <p:tgtEl>
                          <p:spTgt spid="58"/>
                        </p:tgtEl>
                        <p:attrNameLst>
                          <p:attrName>style.visibility</p:attrName>
                        </p:attrNameLst>
                      </p:cBhvr>
                      <p:to>
                        <p:strVal val="visible"/>
                      </p:to>
                    </p:set>
                    <p:anim calcmode="lin" valueType="num">
                      <p:cBhvr>
                        <p:cTn dur="500" fill="hold"/>
                        <p:tgtEl>
                          <p:spTgt spid="58"/>
                        </p:tgtEl>
                        <p:attrNameLst>
                          <p:attrName>ppt_w</p:attrName>
                        </p:attrNameLst>
                      </p:cBhvr>
                      <p:tavLst>
                        <p:tav tm="0">
                          <p:val>
                            <p:fltVal val="0"/>
                          </p:val>
                        </p:tav>
                        <p:tav tm="100000">
                          <p:val>
                            <p:strVal val="#ppt_w"/>
                          </p:val>
                        </p:tav>
                      </p:tavLst>
                    </p:anim>
                    <p:anim calcmode="lin" valueType="num">
                      <p:cBhvr>
                        <p:cTn dur="500" fill="hold"/>
                        <p:tgtEl>
                          <p:spTgt spid="58"/>
                        </p:tgtEl>
                        <p:attrNameLst>
                          <p:attrName>ppt_h</p:attrName>
                        </p:attrNameLst>
                      </p:cBhvr>
                      <p:tavLst>
                        <p:tav tm="0">
                          <p:val>
                            <p:fltVal val="0"/>
                          </p:val>
                        </p:tav>
                        <p:tav tm="100000">
                          <p:val>
                            <p:strVal val="#ppt_h"/>
                          </p:val>
                        </p:tav>
                      </p:tavLst>
                    </p:anim>
                  </p:childTnLst>
                </p:cTn>
              </p:par>
            </p:tnLst>
          </p:tmpl>
        </p:tmplLst>
      </p:bldP>
      <p:bldP spid="59" grpId="0" build="p">
        <p:tmplLst>
          <p:tmpl lvl="1">
            <p:tnLst>
              <p:par>
                <p:cTn presetID="53" presetClass="entr" presetSubtype="16" fill="hold" nodeType="withEffect">
                  <p:stCondLst>
                    <p:cond delay="200"/>
                  </p:stCondLst>
                  <p:childTnLst>
                    <p:set>
                      <p:cBhvr>
                        <p:cTn dur="1" fill="hold">
                          <p:stCondLst>
                            <p:cond delay="0"/>
                          </p:stCondLst>
                        </p:cTn>
                        <p:tgtEl>
                          <p:spTgt spid="59"/>
                        </p:tgtEl>
                        <p:attrNameLst>
                          <p:attrName>style.visibility</p:attrName>
                        </p:attrNameLst>
                      </p:cBhvr>
                      <p:to>
                        <p:strVal val="visible"/>
                      </p:to>
                    </p:set>
                    <p:anim calcmode="lin" valueType="num">
                      <p:cBhvr>
                        <p:cTn dur="500" fill="hold"/>
                        <p:tgtEl>
                          <p:spTgt spid="59"/>
                        </p:tgtEl>
                        <p:attrNameLst>
                          <p:attrName>ppt_w</p:attrName>
                        </p:attrNameLst>
                      </p:cBhvr>
                      <p:tavLst>
                        <p:tav tm="0">
                          <p:val>
                            <p:fltVal val="0"/>
                          </p:val>
                        </p:tav>
                        <p:tav tm="100000">
                          <p:val>
                            <p:strVal val="#ppt_w"/>
                          </p:val>
                        </p:tav>
                      </p:tavLst>
                    </p:anim>
                    <p:anim calcmode="lin" valueType="num">
                      <p:cBhvr>
                        <p:cTn dur="500" fill="hold"/>
                        <p:tgtEl>
                          <p:spTgt spid="59"/>
                        </p:tgtEl>
                        <p:attrNameLst>
                          <p:attrName>ppt_h</p:attrName>
                        </p:attrNameLst>
                      </p:cBhvr>
                      <p:tavLst>
                        <p:tav tm="0">
                          <p:val>
                            <p:fltVal val="0"/>
                          </p:val>
                        </p:tav>
                        <p:tav tm="100000">
                          <p:val>
                            <p:strVal val="#ppt_h"/>
                          </p:val>
                        </p:tav>
                      </p:tavLst>
                    </p:anim>
                    <p:animEffect transition="in" filter="fade">
                      <p:cBhvr>
                        <p:cTn dur="500"/>
                        <p:tgtEl>
                          <p:spTgt spid="59"/>
                        </p:tgtEl>
                      </p:cBhvr>
                    </p:animEffect>
                  </p:childTnLst>
                </p:cTn>
              </p:par>
            </p:tnLst>
          </p:tmpl>
        </p:tmplLst>
      </p:bldP>
      <p:bldP spid="60" grpId="0" build="p">
        <p:tmplLst>
          <p:tmpl lvl="1">
            <p:tnLst>
              <p:par>
                <p:cTn presetID="23" presetClass="entr" presetSubtype="16" fill="hold" nodeType="withEffect">
                  <p:stCondLst>
                    <p:cond delay="200"/>
                  </p:stCondLst>
                  <p:childTnLst>
                    <p:set>
                      <p:cBhvr>
                        <p:cTn dur="1" fill="hold">
                          <p:stCondLst>
                            <p:cond delay="0"/>
                          </p:stCondLst>
                        </p:cTn>
                        <p:tgtEl>
                          <p:spTgt spid="60"/>
                        </p:tgtEl>
                        <p:attrNameLst>
                          <p:attrName>style.visibility</p:attrName>
                        </p:attrNameLst>
                      </p:cBhvr>
                      <p:to>
                        <p:strVal val="visible"/>
                      </p:to>
                    </p:set>
                    <p:anim calcmode="lin" valueType="num">
                      <p:cBhvr>
                        <p:cTn dur="500" fill="hold"/>
                        <p:tgtEl>
                          <p:spTgt spid="60"/>
                        </p:tgtEl>
                        <p:attrNameLst>
                          <p:attrName>ppt_w</p:attrName>
                        </p:attrNameLst>
                      </p:cBhvr>
                      <p:tavLst>
                        <p:tav tm="0">
                          <p:val>
                            <p:fltVal val="0"/>
                          </p:val>
                        </p:tav>
                        <p:tav tm="100000">
                          <p:val>
                            <p:strVal val="#ppt_w"/>
                          </p:val>
                        </p:tav>
                      </p:tavLst>
                    </p:anim>
                    <p:anim calcmode="lin" valueType="num">
                      <p:cBhvr>
                        <p:cTn dur="500" fill="hold"/>
                        <p:tgtEl>
                          <p:spTgt spid="60"/>
                        </p:tgtEl>
                        <p:attrNameLst>
                          <p:attrName>ppt_h</p:attrName>
                        </p:attrNameLst>
                      </p:cBhvr>
                      <p:tavLst>
                        <p:tav tm="0">
                          <p:val>
                            <p:fltVal val="0"/>
                          </p:val>
                        </p:tav>
                        <p:tav tm="100000">
                          <p:val>
                            <p:strVal val="#ppt_h"/>
                          </p:val>
                        </p:tav>
                      </p:tavLst>
                    </p:anim>
                  </p:childTnLst>
                </p:cTn>
              </p:par>
            </p:tnLst>
          </p:tmpl>
        </p:tmplLst>
      </p:bldP>
      <p:bldP spid="63" grpId="0" build="p">
        <p:tmplLst>
          <p:tmpl lvl="1">
            <p:tnLst>
              <p:par>
                <p:cTn presetID="53" presetClass="entr" presetSubtype="16" fill="hold" nodeType="withEffect">
                  <p:stCondLst>
                    <p:cond delay="200"/>
                  </p:stCondLst>
                  <p:childTnLst>
                    <p:set>
                      <p:cBhvr>
                        <p:cTn dur="1" fill="hold">
                          <p:stCondLst>
                            <p:cond delay="0"/>
                          </p:stCondLst>
                        </p:cTn>
                        <p:tgtEl>
                          <p:spTgt spid="63"/>
                        </p:tgtEl>
                        <p:attrNameLst>
                          <p:attrName>style.visibility</p:attrName>
                        </p:attrNameLst>
                      </p:cBhvr>
                      <p:to>
                        <p:strVal val="visible"/>
                      </p:to>
                    </p:set>
                    <p:anim calcmode="lin" valueType="num">
                      <p:cBhvr>
                        <p:cTn dur="500" fill="hold"/>
                        <p:tgtEl>
                          <p:spTgt spid="63"/>
                        </p:tgtEl>
                        <p:attrNameLst>
                          <p:attrName>ppt_w</p:attrName>
                        </p:attrNameLst>
                      </p:cBhvr>
                      <p:tavLst>
                        <p:tav tm="0">
                          <p:val>
                            <p:fltVal val="0"/>
                          </p:val>
                        </p:tav>
                        <p:tav tm="100000">
                          <p:val>
                            <p:strVal val="#ppt_w"/>
                          </p:val>
                        </p:tav>
                      </p:tavLst>
                    </p:anim>
                    <p:anim calcmode="lin" valueType="num">
                      <p:cBhvr>
                        <p:cTn dur="500" fill="hold"/>
                        <p:tgtEl>
                          <p:spTgt spid="63"/>
                        </p:tgtEl>
                        <p:attrNameLst>
                          <p:attrName>ppt_h</p:attrName>
                        </p:attrNameLst>
                      </p:cBhvr>
                      <p:tavLst>
                        <p:tav tm="0">
                          <p:val>
                            <p:fltVal val="0"/>
                          </p:val>
                        </p:tav>
                        <p:tav tm="100000">
                          <p:val>
                            <p:strVal val="#ppt_h"/>
                          </p:val>
                        </p:tav>
                      </p:tavLst>
                    </p:anim>
                    <p:animEffect transition="in" filter="fade">
                      <p:cBhvr>
                        <p:cTn dur="500"/>
                        <p:tgtEl>
                          <p:spTgt spid="63"/>
                        </p:tgtEl>
                      </p:cBhvr>
                    </p:animEffect>
                  </p:childTnLst>
                </p:cTn>
              </p:par>
            </p:tnLst>
          </p:tmpl>
        </p:tmplLst>
      </p:bldP>
      <p:bldP spid="65" grpId="0" build="p">
        <p:tmplLst>
          <p:tmpl lvl="1">
            <p:tnLst>
              <p:par>
                <p:cTn presetID="23" presetClass="entr" presetSubtype="16" fill="hold" nodeType="withEffect">
                  <p:stCondLst>
                    <p:cond delay="200"/>
                  </p:stCondLst>
                  <p:childTnLst>
                    <p:set>
                      <p:cBhvr>
                        <p:cTn dur="1" fill="hold">
                          <p:stCondLst>
                            <p:cond delay="0"/>
                          </p:stCondLst>
                        </p:cTn>
                        <p:tgtEl>
                          <p:spTgt spid="65"/>
                        </p:tgtEl>
                        <p:attrNameLst>
                          <p:attrName>style.visibility</p:attrName>
                        </p:attrNameLst>
                      </p:cBhvr>
                      <p:to>
                        <p:strVal val="visible"/>
                      </p:to>
                    </p:set>
                    <p:anim calcmode="lin" valueType="num">
                      <p:cBhvr>
                        <p:cTn dur="500" fill="hold"/>
                        <p:tgtEl>
                          <p:spTgt spid="65"/>
                        </p:tgtEl>
                        <p:attrNameLst>
                          <p:attrName>ppt_w</p:attrName>
                        </p:attrNameLst>
                      </p:cBhvr>
                      <p:tavLst>
                        <p:tav tm="0">
                          <p:val>
                            <p:fltVal val="0"/>
                          </p:val>
                        </p:tav>
                        <p:tav tm="100000">
                          <p:val>
                            <p:strVal val="#ppt_w"/>
                          </p:val>
                        </p:tav>
                      </p:tavLst>
                    </p:anim>
                    <p:anim calcmode="lin" valueType="num">
                      <p:cBhvr>
                        <p:cTn dur="500" fill="hold"/>
                        <p:tgtEl>
                          <p:spTgt spid="65"/>
                        </p:tgtEl>
                        <p:attrNameLst>
                          <p:attrName>ppt_h</p:attrName>
                        </p:attrNameLst>
                      </p:cBhvr>
                      <p:tavLst>
                        <p:tav tm="0">
                          <p:val>
                            <p:fltVal val="0"/>
                          </p:val>
                        </p:tav>
                        <p:tav tm="100000">
                          <p:val>
                            <p:strVal val="#ppt_h"/>
                          </p:val>
                        </p:tav>
                      </p:tavLst>
                    </p:anim>
                  </p:childTnLst>
                </p:cTn>
              </p:par>
            </p:tnLst>
          </p:tmpl>
        </p:tmplLst>
      </p:b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Line 5"/>
          <p:cNvSpPr>
            <a:spLocks noChangeShapeType="1"/>
          </p:cNvSpPr>
          <p:nvPr/>
        </p:nvSpPr>
        <p:spPr bwMode="auto">
          <a:xfrm flipV="1">
            <a:off x="1772799" y="4622104"/>
            <a:ext cx="5582522" cy="0"/>
          </a:xfrm>
          <a:prstGeom prst="line">
            <a:avLst/>
          </a:prstGeom>
          <a:noFill/>
          <a:ln w="38100">
            <a:solidFill>
              <a:schemeClr val="bg1">
                <a:lumMod val="65000"/>
              </a:schemeClr>
            </a:solidFill>
            <a:prstDash val="dash"/>
            <a:round/>
            <a:headEnd type="diamond" w="med" len="med"/>
            <a:tailEnd type="diamond" w="med" len="med"/>
          </a:ln>
          <a:extLst>
            <a:ext uri="{909E8E84-426E-40DD-AFC4-6F175D3DCCD1}">
              <a14:hiddenFill xmlns:a14="http://schemas.microsoft.com/office/drawing/2010/main">
                <a:noFill/>
              </a14:hiddenFill>
            </a:ext>
          </a:extLst>
        </p:spPr>
        <p:txBody>
          <a:bodyPr lIns="0" tIns="0" rIns="0" bIns="0" anchor="ctr"/>
          <a:lstStyle/>
          <a:p>
            <a:pPr algn="ctr"/>
            <a:endParaRPr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798" name="AutoShape 6"/>
          <p:cNvSpPr>
            <a:spLocks/>
          </p:cNvSpPr>
          <p:nvPr/>
        </p:nvSpPr>
        <p:spPr bwMode="auto">
          <a:xfrm>
            <a:off x="2947201" y="1834574"/>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p>
        </p:txBody>
      </p:sp>
      <p:sp>
        <p:nvSpPr>
          <p:cNvPr id="33799" name="AutoShape 7"/>
          <p:cNvSpPr>
            <a:spLocks/>
          </p:cNvSpPr>
          <p:nvPr/>
        </p:nvSpPr>
        <p:spPr bwMode="auto">
          <a:xfrm>
            <a:off x="2206298" y="2583686"/>
            <a:ext cx="446931" cy="323820"/>
          </a:xfrm>
          <a:custGeom>
            <a:avLst/>
            <a:gdLst>
              <a:gd name="T0" fmla="*/ 475457 w 21600"/>
              <a:gd name="T1" fmla="*/ 344488 h 21600"/>
              <a:gd name="T2" fmla="*/ 475457 w 21600"/>
              <a:gd name="T3" fmla="*/ 344488 h 21600"/>
              <a:gd name="T4" fmla="*/ 475457 w 21600"/>
              <a:gd name="T5" fmla="*/ 344488 h 21600"/>
              <a:gd name="T6" fmla="*/ 475457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sp>
        <p:nvSpPr>
          <p:cNvPr id="33800" name="AutoShape 8"/>
          <p:cNvSpPr>
            <a:spLocks/>
          </p:cNvSpPr>
          <p:nvPr/>
        </p:nvSpPr>
        <p:spPr bwMode="auto">
          <a:xfrm>
            <a:off x="3688853" y="3042555"/>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25%</a:t>
            </a:r>
          </a:p>
        </p:txBody>
      </p:sp>
      <p:sp>
        <p:nvSpPr>
          <p:cNvPr id="33801" name="AutoShape 9"/>
          <p:cNvSpPr>
            <a:spLocks/>
          </p:cNvSpPr>
          <p:nvPr/>
        </p:nvSpPr>
        <p:spPr bwMode="auto">
          <a:xfrm>
            <a:off x="4486462" y="2183016"/>
            <a:ext cx="447676" cy="324565"/>
          </a:xfrm>
          <a:custGeom>
            <a:avLst/>
            <a:gdLst>
              <a:gd name="T0" fmla="*/ 476250 w 21600"/>
              <a:gd name="T1" fmla="*/ 345281 h 21600"/>
              <a:gd name="T2" fmla="*/ 476250 w 21600"/>
              <a:gd name="T3" fmla="*/ 345281 h 21600"/>
              <a:gd name="T4" fmla="*/ 476250 w 21600"/>
              <a:gd name="T5" fmla="*/ 345281 h 21600"/>
              <a:gd name="T6" fmla="*/ 476250 w 21600"/>
              <a:gd name="T7" fmla="*/ 34528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3802" name="AutoShape 10"/>
          <p:cNvSpPr>
            <a:spLocks/>
          </p:cNvSpPr>
          <p:nvPr/>
        </p:nvSpPr>
        <p:spPr bwMode="auto">
          <a:xfrm>
            <a:off x="5171406" y="2643376"/>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p>
        </p:txBody>
      </p:sp>
      <p:sp>
        <p:nvSpPr>
          <p:cNvPr id="33803" name="AutoShape 11"/>
          <p:cNvSpPr>
            <a:spLocks/>
          </p:cNvSpPr>
          <p:nvPr/>
        </p:nvSpPr>
        <p:spPr bwMode="auto">
          <a:xfrm>
            <a:off x="2744699" y="4906323"/>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4" name="AutoShape 12"/>
          <p:cNvSpPr>
            <a:spLocks/>
          </p:cNvSpPr>
          <p:nvPr/>
        </p:nvSpPr>
        <p:spPr bwMode="auto">
          <a:xfrm>
            <a:off x="2014986" y="4906323"/>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5" name="AutoShape 13"/>
          <p:cNvSpPr>
            <a:spLocks/>
          </p:cNvSpPr>
          <p:nvPr/>
        </p:nvSpPr>
        <p:spPr bwMode="auto">
          <a:xfrm>
            <a:off x="3485603" y="4906323"/>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6" name="AutoShape 14"/>
          <p:cNvSpPr>
            <a:spLocks/>
          </p:cNvSpPr>
          <p:nvPr/>
        </p:nvSpPr>
        <p:spPr bwMode="auto">
          <a:xfrm>
            <a:off x="4223522" y="4906323"/>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7" name="AutoShape 15"/>
          <p:cNvSpPr>
            <a:spLocks/>
          </p:cNvSpPr>
          <p:nvPr/>
        </p:nvSpPr>
        <p:spPr bwMode="auto">
          <a:xfrm>
            <a:off x="4968903" y="4906323"/>
            <a:ext cx="839254" cy="179932"/>
          </a:xfrm>
          <a:custGeom>
            <a:avLst/>
            <a:gdLst>
              <a:gd name="T0" fmla="*/ 669925 w 21600"/>
              <a:gd name="T1" fmla="*/ 245269 h 21600"/>
              <a:gd name="T2" fmla="*/ 669925 w 21600"/>
              <a:gd name="T3" fmla="*/ 245269 h 21600"/>
              <a:gd name="T4" fmla="*/ 669925 w 21600"/>
              <a:gd name="T5" fmla="*/ 245269 h 21600"/>
              <a:gd name="T6" fmla="*/ 669925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08" name="AutoShape 16"/>
          <p:cNvSpPr>
            <a:spLocks/>
          </p:cNvSpPr>
          <p:nvPr/>
        </p:nvSpPr>
        <p:spPr bwMode="auto">
          <a:xfrm>
            <a:off x="5874258" y="2180032"/>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p>
        </p:txBody>
      </p:sp>
      <p:sp>
        <p:nvSpPr>
          <p:cNvPr id="33809" name="AutoShape 17"/>
          <p:cNvSpPr>
            <a:spLocks/>
          </p:cNvSpPr>
          <p:nvPr/>
        </p:nvSpPr>
        <p:spPr bwMode="auto">
          <a:xfrm>
            <a:off x="5694263" y="4902592"/>
            <a:ext cx="838259" cy="179932"/>
          </a:xfrm>
          <a:custGeom>
            <a:avLst/>
            <a:gdLst>
              <a:gd name="T0" fmla="*/ 669131 w 21600"/>
              <a:gd name="T1" fmla="*/ 245269 h 21600"/>
              <a:gd name="T2" fmla="*/ 669131 w 21600"/>
              <a:gd name="T3" fmla="*/ 245269 h 21600"/>
              <a:gd name="T4" fmla="*/ 669131 w 21600"/>
              <a:gd name="T5" fmla="*/ 245269 h 21600"/>
              <a:gd name="T6" fmla="*/ 669131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s-ES" altLang="zh-CN"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0" name="AutoShape 18"/>
          <p:cNvSpPr>
            <a:spLocks/>
          </p:cNvSpPr>
          <p:nvPr/>
        </p:nvSpPr>
        <p:spPr bwMode="auto">
          <a:xfrm>
            <a:off x="2234652" y="3005249"/>
            <a:ext cx="387241" cy="1757128"/>
          </a:xfrm>
          <a:prstGeom prst="roundRect">
            <a:avLst>
              <a:gd name="adj" fmla="val 50000"/>
            </a:avLst>
          </a:pr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ctr" defTabSz="274566">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1" name="AutoShape 19"/>
          <p:cNvSpPr>
            <a:spLocks/>
          </p:cNvSpPr>
          <p:nvPr/>
        </p:nvSpPr>
        <p:spPr bwMode="auto">
          <a:xfrm>
            <a:off x="2976301" y="2153917"/>
            <a:ext cx="387241" cy="2608459"/>
          </a:xfrm>
          <a:prstGeom prst="roundRect">
            <a:avLst>
              <a:gd name="adj" fmla="val 50000"/>
            </a:avLst>
          </a:pr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algn="ctr" defTabSz="274566">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2" name="AutoShape 20"/>
          <p:cNvSpPr>
            <a:spLocks/>
          </p:cNvSpPr>
          <p:nvPr/>
        </p:nvSpPr>
        <p:spPr bwMode="auto">
          <a:xfrm>
            <a:off x="3717951" y="3463371"/>
            <a:ext cx="387241" cy="1299007"/>
          </a:xfrm>
          <a:prstGeom prst="roundRect">
            <a:avLst>
              <a:gd name="adj" fmla="val 50000"/>
            </a:avLst>
          </a:pr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ctr" defTabSz="274566">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3" name="AutoShape 21"/>
          <p:cNvSpPr>
            <a:spLocks/>
          </p:cNvSpPr>
          <p:nvPr/>
        </p:nvSpPr>
        <p:spPr bwMode="auto">
          <a:xfrm>
            <a:off x="4459600" y="2579210"/>
            <a:ext cx="387241" cy="2183168"/>
          </a:xfrm>
          <a:prstGeom prst="roundRect">
            <a:avLst>
              <a:gd name="adj" fmla="val 50000"/>
            </a:avLst>
          </a:pr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algn="ctr" defTabSz="274566">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4" name="AutoShape 22"/>
          <p:cNvSpPr>
            <a:spLocks/>
          </p:cNvSpPr>
          <p:nvPr/>
        </p:nvSpPr>
        <p:spPr bwMode="auto">
          <a:xfrm>
            <a:off x="5201999" y="3005249"/>
            <a:ext cx="386494" cy="1757128"/>
          </a:xfrm>
          <a:prstGeom prst="roundRect">
            <a:avLst>
              <a:gd name="adj" fmla="val 50000"/>
            </a:avLst>
          </a:pr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algn="ctr" defTabSz="274566">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5" name="AutoShape 23"/>
          <p:cNvSpPr>
            <a:spLocks/>
          </p:cNvSpPr>
          <p:nvPr/>
        </p:nvSpPr>
        <p:spPr bwMode="auto">
          <a:xfrm>
            <a:off x="5906342" y="2568019"/>
            <a:ext cx="386494" cy="2183168"/>
          </a:xfrm>
          <a:prstGeom prst="roundRect">
            <a:avLst>
              <a:gd name="adj" fmla="val 50000"/>
            </a:avLst>
          </a:pr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algn="ctr" defTabSz="274566">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6" name="AutoShape 24"/>
          <p:cNvSpPr>
            <a:spLocks/>
          </p:cNvSpPr>
          <p:nvPr/>
        </p:nvSpPr>
        <p:spPr bwMode="auto">
          <a:xfrm>
            <a:off x="6718874" y="3005249"/>
            <a:ext cx="386494" cy="1757128"/>
          </a:xfrm>
          <a:prstGeom prst="roundRect">
            <a:avLst>
              <a:gd name="adj" fmla="val 50000"/>
            </a:avLst>
          </a:pr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ctr" defTabSz="274566">
              <a:lnSpc>
                <a:spcPct val="120000"/>
              </a:lnSpc>
              <a:defRPr/>
            </a:pPr>
            <a:endParaRPr lang="es-ES" sz="800">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7" name="AutoShape 25"/>
          <p:cNvSpPr>
            <a:spLocks/>
          </p:cNvSpPr>
          <p:nvPr/>
        </p:nvSpPr>
        <p:spPr bwMode="auto">
          <a:xfrm>
            <a:off x="6687536" y="2643376"/>
            <a:ext cx="447676" cy="323820"/>
          </a:xfrm>
          <a:custGeom>
            <a:avLst/>
            <a:gdLst>
              <a:gd name="T0" fmla="*/ 476250 w 21600"/>
              <a:gd name="T1" fmla="*/ 344488 h 21600"/>
              <a:gd name="T2" fmla="*/ 476250 w 21600"/>
              <a:gd name="T3" fmla="*/ 344488 h 21600"/>
              <a:gd name="T4" fmla="*/ 476250 w 21600"/>
              <a:gd name="T5" fmla="*/ 344488 h 21600"/>
              <a:gd name="T6" fmla="*/ 476250 w 21600"/>
              <a:gd name="T7" fmla="*/ 3444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es-ES" altLang="zh-CN"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35%</a:t>
            </a:r>
          </a:p>
        </p:txBody>
      </p:sp>
      <p:sp>
        <p:nvSpPr>
          <p:cNvPr id="33818" name="AutoShape 26"/>
          <p:cNvSpPr>
            <a:spLocks/>
          </p:cNvSpPr>
          <p:nvPr/>
        </p:nvSpPr>
        <p:spPr bwMode="auto">
          <a:xfrm>
            <a:off x="6506049" y="4902592"/>
            <a:ext cx="838259" cy="179932"/>
          </a:xfrm>
          <a:custGeom>
            <a:avLst/>
            <a:gdLst>
              <a:gd name="T0" fmla="*/ 669131 w 21600"/>
              <a:gd name="T1" fmla="*/ 245269 h 21600"/>
              <a:gd name="T2" fmla="*/ 669131 w 21600"/>
              <a:gd name="T3" fmla="*/ 245269 h 21600"/>
              <a:gd name="T4" fmla="*/ 669131 w 21600"/>
              <a:gd name="T5" fmla="*/ 245269 h 21600"/>
              <a:gd name="T6" fmla="*/ 669131 w 21600"/>
              <a:gd name="T7" fmla="*/ 2452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lnSpc>
                <a:spcPct val="120000"/>
              </a:lnSpc>
            </a:pPr>
            <a:r>
              <a:rPr lang="zh-CN" altLang="en-US" sz="11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内容</a:t>
            </a:r>
            <a:endParaRPr lang="es-ES" altLang="zh-CN" sz="11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19" name="AutoShape 27"/>
          <p:cNvSpPr>
            <a:spLocks/>
          </p:cNvSpPr>
          <p:nvPr/>
        </p:nvSpPr>
        <p:spPr bwMode="auto">
          <a:xfrm>
            <a:off x="7981319" y="2515043"/>
            <a:ext cx="3121795" cy="886397"/>
          </a:xfrm>
          <a:custGeom>
            <a:avLst/>
            <a:gdLst>
              <a:gd name="T0" fmla="*/ 3321050 w 21600"/>
              <a:gd name="T1" fmla="*/ 2540000 h 21600"/>
              <a:gd name="T2" fmla="*/ 3321050 w 21600"/>
              <a:gd name="T3" fmla="*/ 2540000 h 21600"/>
              <a:gd name="T4" fmla="*/ 3321050 w 21600"/>
              <a:gd name="T5" fmla="*/ 2540000 h 21600"/>
              <a:gd name="T6" fmla="*/ 3321050 w 21600"/>
              <a:gd name="T7" fmla="*/ 25400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lgn="ctr">
              <a:defRPr sz="4600">
                <a:solidFill>
                  <a:srgbClr val="000000"/>
                </a:solidFill>
                <a:latin typeface="Gill Sans" charset="0"/>
                <a:ea typeface="MS PGothic" panose="020B0600070205080204" pitchFamily="34" charset="-128"/>
                <a:cs typeface="Gill Sans" charset="0"/>
                <a:sym typeface="Gill Sans" charset="0"/>
              </a:defRPr>
            </a:lvl1pPr>
            <a:lvl2pPr marL="742950" indent="-285750" algn="ctr">
              <a:defRPr sz="4600">
                <a:solidFill>
                  <a:srgbClr val="000000"/>
                </a:solidFill>
                <a:latin typeface="Gill Sans" charset="0"/>
                <a:ea typeface="Gill Sans" charset="0"/>
                <a:cs typeface="Gill Sans" charset="0"/>
                <a:sym typeface="Gill Sans" charset="0"/>
              </a:defRPr>
            </a:lvl2pPr>
            <a:lvl3pPr marL="1143000" indent="-228600" algn="ctr">
              <a:defRPr sz="4600">
                <a:solidFill>
                  <a:srgbClr val="000000"/>
                </a:solidFill>
                <a:latin typeface="Gill Sans" charset="0"/>
                <a:ea typeface="Gill Sans" charset="0"/>
                <a:cs typeface="Gill Sans" charset="0"/>
                <a:sym typeface="Gill Sans" charset="0"/>
              </a:defRPr>
            </a:lvl3pPr>
            <a:lvl4pPr marL="1600200" indent="-228600" algn="ctr">
              <a:defRPr sz="4600">
                <a:solidFill>
                  <a:srgbClr val="000000"/>
                </a:solidFill>
                <a:latin typeface="Gill Sans" charset="0"/>
                <a:ea typeface="Gill Sans" charset="0"/>
                <a:cs typeface="Gill Sans" charset="0"/>
                <a:sym typeface="Gill Sans" charset="0"/>
              </a:defRPr>
            </a:lvl4pPr>
            <a:lvl5pPr marL="2057400" indent="-228600" algn="ctr">
              <a:defRPr sz="4600">
                <a:solidFill>
                  <a:srgbClr val="000000"/>
                </a:solidFill>
                <a:latin typeface="Gill Sans" charset="0"/>
                <a:ea typeface="Gill Sans" charset="0"/>
                <a:cs typeface="Gill Sans" charset="0"/>
                <a:sym typeface="Gill Sans" charset="0"/>
              </a:defRPr>
            </a:lvl5pPr>
            <a:lvl6pPr marL="2514600" indent="-228600" algn="ctr" defTabSz="8255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6pPr>
            <a:lvl7pPr marL="2971800" indent="-228600" algn="ctr" defTabSz="8255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7pPr>
            <a:lvl8pPr marL="3429000" indent="-228600" algn="ctr" defTabSz="8255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8pPr>
            <a:lvl9pPr marL="3886200" indent="-228600" algn="ctr" defTabSz="8255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9pPr>
          </a:lstStyle>
          <a:p>
            <a:pPr algn="l">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0" name="AutoShape 28"/>
          <p:cNvSpPr>
            <a:spLocks/>
          </p:cNvSpPr>
          <p:nvPr/>
        </p:nvSpPr>
        <p:spPr bwMode="auto">
          <a:xfrm>
            <a:off x="7981319" y="2261358"/>
            <a:ext cx="1464586" cy="236219"/>
          </a:xfrm>
          <a:custGeom>
            <a:avLst/>
            <a:gdLst>
              <a:gd name="T0" fmla="*/ 2813050 w 21600"/>
              <a:gd name="T1" fmla="*/ 177800 h 21600"/>
              <a:gd name="T2" fmla="*/ 2813050 w 21600"/>
              <a:gd name="T3" fmla="*/ 177800 h 21600"/>
              <a:gd name="T4" fmla="*/ 2813050 w 21600"/>
              <a:gd name="T5" fmla="*/ 177800 h 21600"/>
              <a:gd name="T6" fmla="*/ 2813050 w 21600"/>
              <a:gd name="T7" fmla="*/ 1778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defTabSz="647700">
              <a:defRPr sz="5800">
                <a:solidFill>
                  <a:srgbClr val="000000"/>
                </a:solidFill>
                <a:latin typeface="Gill Sans" charset="0"/>
                <a:ea typeface="MS PGothic" panose="020B0600070205080204" pitchFamily="34" charset="-128"/>
                <a:sym typeface="Gill Sans" charset="0"/>
              </a:defRPr>
            </a:lvl1pPr>
            <a:lvl2pPr algn="ctr" defTabSz="647700">
              <a:defRPr sz="5800">
                <a:solidFill>
                  <a:srgbClr val="000000"/>
                </a:solidFill>
                <a:latin typeface="Gill Sans" charset="0"/>
                <a:ea typeface="MS PGothic" panose="020B0600070205080204" pitchFamily="34" charset="-128"/>
                <a:sym typeface="Gill Sans" charset="0"/>
              </a:defRPr>
            </a:lvl2pPr>
            <a:lvl3pPr algn="ctr" defTabSz="647700">
              <a:defRPr sz="5800">
                <a:solidFill>
                  <a:srgbClr val="000000"/>
                </a:solidFill>
                <a:latin typeface="Gill Sans" charset="0"/>
                <a:ea typeface="MS PGothic" panose="020B0600070205080204" pitchFamily="34" charset="-128"/>
                <a:sym typeface="Gill Sans" charset="0"/>
              </a:defRPr>
            </a:lvl3pPr>
            <a:lvl4pPr algn="ctr" defTabSz="647700">
              <a:defRPr sz="5800">
                <a:solidFill>
                  <a:srgbClr val="000000"/>
                </a:solidFill>
                <a:latin typeface="Gill Sans" charset="0"/>
                <a:ea typeface="MS PGothic" panose="020B0600070205080204" pitchFamily="34" charset="-128"/>
                <a:sym typeface="Gill Sans" charset="0"/>
              </a:defRPr>
            </a:lvl4pPr>
            <a:lvl5pPr algn="ctr" defTabSz="647700">
              <a:defRPr sz="5800">
                <a:solidFill>
                  <a:srgbClr val="000000"/>
                </a:solidFill>
                <a:latin typeface="Gill Sans" charset="0"/>
                <a:ea typeface="MS PGothic" panose="020B0600070205080204" pitchFamily="34" charset="-128"/>
                <a:sym typeface="Gill Sans" charset="0"/>
              </a:defRPr>
            </a:lvl5pPr>
            <a:lvl6pPr marL="18288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6pPr>
            <a:lvl7pPr marL="22860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7pPr>
            <a:lvl8pPr marL="27432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8pPr>
            <a:lvl9pPr marL="32004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9p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s-E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821" name="AutoShape 29"/>
          <p:cNvSpPr>
            <a:spLocks/>
          </p:cNvSpPr>
          <p:nvPr/>
        </p:nvSpPr>
        <p:spPr bwMode="auto">
          <a:xfrm>
            <a:off x="1749668" y="5653996"/>
            <a:ext cx="9359415" cy="584964"/>
          </a:xfrm>
          <a:custGeom>
            <a:avLst/>
            <a:gdLst>
              <a:gd name="T0" fmla="*/ 9956800 w 21600"/>
              <a:gd name="T1" fmla="*/ 476250 h 21600"/>
              <a:gd name="T2" fmla="*/ 9956800 w 21600"/>
              <a:gd name="T3" fmla="*/ 476250 h 21600"/>
              <a:gd name="T4" fmla="*/ 9956800 w 21600"/>
              <a:gd name="T5" fmla="*/ 476250 h 21600"/>
              <a:gd name="T6" fmla="*/ 9956800 w 21600"/>
              <a:gd name="T7" fmla="*/ 4762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lgn="ctr" defTabSz="647700">
              <a:defRPr sz="4600">
                <a:solidFill>
                  <a:srgbClr val="000000"/>
                </a:solidFill>
                <a:latin typeface="Gill Sans" charset="0"/>
                <a:ea typeface="MS PGothic" panose="020B0600070205080204" pitchFamily="34" charset="-128"/>
                <a:cs typeface="Gill Sans" charset="0"/>
                <a:sym typeface="Gill Sans" charset="0"/>
              </a:defRPr>
            </a:lvl1pPr>
            <a:lvl2pPr marL="742950" indent="-285750" algn="ctr" defTabSz="647700">
              <a:defRPr sz="4600">
                <a:solidFill>
                  <a:srgbClr val="000000"/>
                </a:solidFill>
                <a:latin typeface="Gill Sans" charset="0"/>
                <a:ea typeface="Gill Sans" charset="0"/>
                <a:cs typeface="Gill Sans" charset="0"/>
                <a:sym typeface="Gill Sans" charset="0"/>
              </a:defRPr>
            </a:lvl2pPr>
            <a:lvl3pPr marL="1143000" indent="-228600" algn="ctr" defTabSz="647700">
              <a:defRPr sz="4600">
                <a:solidFill>
                  <a:srgbClr val="000000"/>
                </a:solidFill>
                <a:latin typeface="Gill Sans" charset="0"/>
                <a:ea typeface="Gill Sans" charset="0"/>
                <a:cs typeface="Gill Sans" charset="0"/>
                <a:sym typeface="Gill Sans" charset="0"/>
              </a:defRPr>
            </a:lvl3pPr>
            <a:lvl4pPr marL="1600200" indent="-228600" algn="ctr" defTabSz="647700">
              <a:defRPr sz="4600">
                <a:solidFill>
                  <a:srgbClr val="000000"/>
                </a:solidFill>
                <a:latin typeface="Gill Sans" charset="0"/>
                <a:ea typeface="Gill Sans" charset="0"/>
                <a:cs typeface="Gill Sans" charset="0"/>
                <a:sym typeface="Gill Sans" charset="0"/>
              </a:defRPr>
            </a:lvl4pPr>
            <a:lvl5pPr marL="2057400" indent="-228600" algn="ctr" defTabSz="647700">
              <a:defRPr sz="4600">
                <a:solidFill>
                  <a:srgbClr val="000000"/>
                </a:solidFill>
                <a:latin typeface="Gill Sans" charset="0"/>
                <a:ea typeface="Gill Sans" charset="0"/>
                <a:cs typeface="Gill Sans" charset="0"/>
                <a:sym typeface="Gill Sans" charset="0"/>
              </a:defRPr>
            </a:lvl5pPr>
            <a:lvl6pPr marL="2514600" indent="-228600" algn="ctr" defTabSz="6477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6pPr>
            <a:lvl7pPr marL="2971800" indent="-228600" algn="ctr" defTabSz="6477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7pPr>
            <a:lvl8pPr marL="3429000" indent="-228600" algn="ctr" defTabSz="6477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8pPr>
            <a:lvl9pPr marL="3886200" indent="-228600" algn="ctr" defTabSz="647700" eaLnBrk="0" fontAlgn="base" hangingPunct="0">
              <a:spcBef>
                <a:spcPct val="0"/>
              </a:spcBef>
              <a:spcAft>
                <a:spcPct val="0"/>
              </a:spcAft>
              <a:defRPr sz="4600">
                <a:solidFill>
                  <a:srgbClr val="000000"/>
                </a:solidFill>
                <a:latin typeface="Gill Sans" charset="0"/>
                <a:ea typeface="Gill Sans" charset="0"/>
                <a:cs typeface="Gill Sans" charset="0"/>
                <a:sym typeface="Gill Sans" charset="0"/>
              </a:defRPr>
            </a:lvl9pPr>
          </a:lstStyle>
          <a:p>
            <a:pPr algn="l">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822" name="AutoShape 30"/>
          <p:cNvSpPr>
            <a:spLocks/>
          </p:cNvSpPr>
          <p:nvPr/>
        </p:nvSpPr>
        <p:spPr bwMode="auto">
          <a:xfrm>
            <a:off x="5029732" y="5223960"/>
            <a:ext cx="1847318" cy="236219"/>
          </a:xfrm>
          <a:custGeom>
            <a:avLst/>
            <a:gdLst>
              <a:gd name="T0" fmla="*/ 2813050 w 21600"/>
              <a:gd name="T1" fmla="*/ 177800 h 21600"/>
              <a:gd name="T2" fmla="*/ 2813050 w 21600"/>
              <a:gd name="T3" fmla="*/ 177800 h 21600"/>
              <a:gd name="T4" fmla="*/ 2813050 w 21600"/>
              <a:gd name="T5" fmla="*/ 177800 h 21600"/>
              <a:gd name="T6" fmla="*/ 2813050 w 21600"/>
              <a:gd name="T7" fmla="*/ 1778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defTabSz="647700">
              <a:defRPr sz="5800">
                <a:solidFill>
                  <a:srgbClr val="000000"/>
                </a:solidFill>
                <a:latin typeface="Gill Sans" charset="0"/>
                <a:ea typeface="MS PGothic" panose="020B0600070205080204" pitchFamily="34" charset="-128"/>
                <a:sym typeface="Gill Sans" charset="0"/>
              </a:defRPr>
            </a:lvl1pPr>
            <a:lvl2pPr algn="ctr" defTabSz="647700">
              <a:defRPr sz="5800">
                <a:solidFill>
                  <a:srgbClr val="000000"/>
                </a:solidFill>
                <a:latin typeface="Gill Sans" charset="0"/>
                <a:ea typeface="MS PGothic" panose="020B0600070205080204" pitchFamily="34" charset="-128"/>
                <a:sym typeface="Gill Sans" charset="0"/>
              </a:defRPr>
            </a:lvl2pPr>
            <a:lvl3pPr algn="ctr" defTabSz="647700">
              <a:defRPr sz="5800">
                <a:solidFill>
                  <a:srgbClr val="000000"/>
                </a:solidFill>
                <a:latin typeface="Gill Sans" charset="0"/>
                <a:ea typeface="MS PGothic" panose="020B0600070205080204" pitchFamily="34" charset="-128"/>
                <a:sym typeface="Gill Sans" charset="0"/>
              </a:defRPr>
            </a:lvl3pPr>
            <a:lvl4pPr algn="ctr" defTabSz="647700">
              <a:defRPr sz="5800">
                <a:solidFill>
                  <a:srgbClr val="000000"/>
                </a:solidFill>
                <a:latin typeface="Gill Sans" charset="0"/>
                <a:ea typeface="MS PGothic" panose="020B0600070205080204" pitchFamily="34" charset="-128"/>
                <a:sym typeface="Gill Sans" charset="0"/>
              </a:defRPr>
            </a:lvl4pPr>
            <a:lvl5pPr algn="ctr" defTabSz="647700">
              <a:defRPr sz="5800">
                <a:solidFill>
                  <a:srgbClr val="000000"/>
                </a:solidFill>
                <a:latin typeface="Gill Sans" charset="0"/>
                <a:ea typeface="MS PGothic" panose="020B0600070205080204" pitchFamily="34" charset="-128"/>
                <a:sym typeface="Gill Sans" charset="0"/>
              </a:defRPr>
            </a:lvl5pPr>
            <a:lvl6pPr marL="18288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6pPr>
            <a:lvl7pPr marL="22860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7pPr>
            <a:lvl8pPr marL="27432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8pPr>
            <a:lvl9pPr marL="3200400" indent="457200" algn="ctr" defTabSz="647700" eaLnBrk="0" fontAlgn="base" hangingPunct="0">
              <a:spcBef>
                <a:spcPct val="0"/>
              </a:spcBef>
              <a:spcAft>
                <a:spcPct val="0"/>
              </a:spcAft>
              <a:defRPr sz="5800">
                <a:solidFill>
                  <a:srgbClr val="000000"/>
                </a:solidFill>
                <a:latin typeface="Gill Sans" charset="0"/>
                <a:ea typeface="MS PGothic" panose="020B0600070205080204" pitchFamily="34" charset="-128"/>
                <a:sym typeface="Gill Sans" charset="0"/>
              </a:defRPr>
            </a:lvl9p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a:t>
            </a:r>
            <a:endParaRPr lang="es-E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902990036"/>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3810"/>
                                        </p:tgtEl>
                                        <p:attrNameLst>
                                          <p:attrName>style.visibility</p:attrName>
                                        </p:attrNameLst>
                                      </p:cBhvr>
                                      <p:to>
                                        <p:strVal val="visible"/>
                                      </p:to>
                                    </p:set>
                                    <p:animEffect transition="in" filter="wipe(down)">
                                      <p:cBhvr>
                                        <p:cTn id="7" dur="500"/>
                                        <p:tgtEl>
                                          <p:spTgt spid="33810"/>
                                        </p:tgtEl>
                                      </p:cBhvr>
                                    </p:animEffect>
                                  </p:childTnLst>
                                </p:cTn>
                              </p:par>
                            </p:childTnLst>
                          </p:cTn>
                        </p:par>
                        <p:par>
                          <p:cTn id="8" fill="hold" nodeType="afterGroup">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3811"/>
                                        </p:tgtEl>
                                        <p:attrNameLst>
                                          <p:attrName>style.visibility</p:attrName>
                                        </p:attrNameLst>
                                      </p:cBhvr>
                                      <p:to>
                                        <p:strVal val="visible"/>
                                      </p:to>
                                    </p:set>
                                    <p:animEffect transition="in" filter="wipe(down)">
                                      <p:cBhvr>
                                        <p:cTn id="11" dur="500"/>
                                        <p:tgtEl>
                                          <p:spTgt spid="33811"/>
                                        </p:tgtEl>
                                      </p:cBhvr>
                                    </p:animEffect>
                                  </p:childTnLst>
                                </p:cTn>
                              </p:par>
                            </p:childTnLst>
                          </p:cTn>
                        </p:par>
                        <p:par>
                          <p:cTn id="12" fill="hold" nodeType="after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3813"/>
                                        </p:tgtEl>
                                        <p:attrNameLst>
                                          <p:attrName>style.visibility</p:attrName>
                                        </p:attrNameLst>
                                      </p:cBhvr>
                                      <p:to>
                                        <p:strVal val="visible"/>
                                      </p:to>
                                    </p:set>
                                    <p:animEffect transition="in" filter="wipe(down)">
                                      <p:cBhvr>
                                        <p:cTn id="15" dur="500"/>
                                        <p:tgtEl>
                                          <p:spTgt spid="33813"/>
                                        </p:tgtEl>
                                      </p:cBhvr>
                                    </p:animEffect>
                                  </p:childTnLst>
                                </p:cTn>
                              </p:par>
                            </p:childTnLst>
                          </p:cTn>
                        </p:par>
                        <p:par>
                          <p:cTn id="16" fill="hold" nodeType="afterGroup">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3814"/>
                                        </p:tgtEl>
                                        <p:attrNameLst>
                                          <p:attrName>style.visibility</p:attrName>
                                        </p:attrNameLst>
                                      </p:cBhvr>
                                      <p:to>
                                        <p:strVal val="visible"/>
                                      </p:to>
                                    </p:set>
                                    <p:animEffect transition="in" filter="wipe(down)">
                                      <p:cBhvr>
                                        <p:cTn id="19" dur="500"/>
                                        <p:tgtEl>
                                          <p:spTgt spid="33814"/>
                                        </p:tgtEl>
                                      </p:cBhvr>
                                    </p:animEffect>
                                  </p:childTnLst>
                                </p:cTn>
                              </p:par>
                            </p:childTnLst>
                          </p:cTn>
                        </p:par>
                        <p:par>
                          <p:cTn id="20" fill="hold" nodeType="afterGroup">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3815"/>
                                        </p:tgtEl>
                                        <p:attrNameLst>
                                          <p:attrName>style.visibility</p:attrName>
                                        </p:attrNameLst>
                                      </p:cBhvr>
                                      <p:to>
                                        <p:strVal val="visible"/>
                                      </p:to>
                                    </p:set>
                                    <p:animEffect transition="in" filter="wipe(down)">
                                      <p:cBhvr>
                                        <p:cTn id="23" dur="500"/>
                                        <p:tgtEl>
                                          <p:spTgt spid="33815"/>
                                        </p:tgtEl>
                                      </p:cBhvr>
                                    </p:animEffect>
                                  </p:childTnLst>
                                </p:cTn>
                              </p:par>
                            </p:childTnLst>
                          </p:cTn>
                        </p:par>
                        <p:par>
                          <p:cTn id="24" fill="hold" nodeType="afterGroup">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33816"/>
                                        </p:tgtEl>
                                        <p:attrNameLst>
                                          <p:attrName>style.visibility</p:attrName>
                                        </p:attrNameLst>
                                      </p:cBhvr>
                                      <p:to>
                                        <p:strVal val="visible"/>
                                      </p:to>
                                    </p:set>
                                    <p:animEffect transition="in" filter="wipe(down)">
                                      <p:cBhvr>
                                        <p:cTn id="27" dur="500"/>
                                        <p:tgtEl>
                                          <p:spTgt spid="33816"/>
                                        </p:tgtEl>
                                      </p:cBhvr>
                                    </p:animEffect>
                                  </p:childTnLst>
                                </p:cTn>
                              </p:par>
                            </p:childTnLst>
                          </p:cTn>
                        </p:par>
                        <p:par>
                          <p:cTn id="28" fill="hold" nodeType="afterGroup">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33812"/>
                                        </p:tgtEl>
                                        <p:attrNameLst>
                                          <p:attrName>style.visibility</p:attrName>
                                        </p:attrNameLst>
                                      </p:cBhvr>
                                      <p:to>
                                        <p:strVal val="visible"/>
                                      </p:to>
                                    </p:set>
                                    <p:animEffect transition="in" filter="dissolve">
                                      <p:cBhvr>
                                        <p:cTn id="31" dur="500"/>
                                        <p:tgtEl>
                                          <p:spTgt spid="33812"/>
                                        </p:tgtEl>
                                      </p:cBhvr>
                                    </p:animEffect>
                                  </p:childTnLst>
                                </p:cTn>
                              </p:par>
                            </p:childTnLst>
                          </p:cTn>
                        </p:par>
                        <p:par>
                          <p:cTn id="32" fill="hold" nodeType="afterGroup">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33821"/>
                                        </p:tgtEl>
                                        <p:attrNameLst>
                                          <p:attrName>style.visibility</p:attrName>
                                        </p:attrNameLst>
                                      </p:cBhvr>
                                      <p:to>
                                        <p:strVal val="visible"/>
                                      </p:to>
                                    </p:set>
                                    <p:animEffect transition="in" filter="dissolve">
                                      <p:cBhvr>
                                        <p:cTn id="35" dur="500"/>
                                        <p:tgtEl>
                                          <p:spTgt spid="33821"/>
                                        </p:tgtEl>
                                      </p:cBhvr>
                                    </p:animEffect>
                                  </p:childTnLst>
                                </p:cTn>
                              </p:par>
                            </p:childTnLst>
                          </p:cTn>
                        </p:par>
                        <p:par>
                          <p:cTn id="36" fill="hold" nodeType="afterGroup">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33820"/>
                                        </p:tgtEl>
                                        <p:attrNameLst>
                                          <p:attrName>style.visibility</p:attrName>
                                        </p:attrNameLst>
                                      </p:cBhvr>
                                      <p:to>
                                        <p:strVal val="visible"/>
                                      </p:to>
                                    </p:set>
                                    <p:animEffect transition="in" filter="dissolve">
                                      <p:cBhvr>
                                        <p:cTn id="39" dur="500"/>
                                        <p:tgtEl>
                                          <p:spTgt spid="33820"/>
                                        </p:tgtEl>
                                      </p:cBhvr>
                                    </p:animEffect>
                                  </p:childTnLst>
                                </p:cTn>
                              </p:par>
                            </p:childTnLst>
                          </p:cTn>
                        </p:par>
                        <p:par>
                          <p:cTn id="40" fill="hold" nodeType="afterGroup">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33822"/>
                                        </p:tgtEl>
                                        <p:attrNameLst>
                                          <p:attrName>style.visibility</p:attrName>
                                        </p:attrNameLst>
                                      </p:cBhvr>
                                      <p:to>
                                        <p:strVal val="visible"/>
                                      </p:to>
                                    </p:set>
                                    <p:animEffect transition="in" filter="dissolve">
                                      <p:cBhvr>
                                        <p:cTn id="43" dur="500"/>
                                        <p:tgtEl>
                                          <p:spTgt spid="33822"/>
                                        </p:tgtEl>
                                      </p:cBhvr>
                                    </p:animEffect>
                                  </p:childTnLst>
                                </p:cTn>
                              </p:par>
                            </p:childTnLst>
                          </p:cTn>
                        </p:par>
                        <p:par>
                          <p:cTn id="44" fill="hold" nodeType="afterGroup">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33797"/>
                                        </p:tgtEl>
                                        <p:attrNameLst>
                                          <p:attrName>style.visibility</p:attrName>
                                        </p:attrNameLst>
                                      </p:cBhvr>
                                      <p:to>
                                        <p:strVal val="visible"/>
                                      </p:to>
                                    </p:set>
                                    <p:animEffect transition="in" filter="dissolve">
                                      <p:cBhvr>
                                        <p:cTn id="47" dur="500"/>
                                        <p:tgtEl>
                                          <p:spTgt spid="33797"/>
                                        </p:tgtEl>
                                      </p:cBhvr>
                                    </p:animEffect>
                                  </p:childTnLst>
                                </p:cTn>
                              </p:par>
                            </p:childTnLst>
                          </p:cTn>
                        </p:par>
                        <p:par>
                          <p:cTn id="48" fill="hold" nodeType="afterGroup">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33803"/>
                                        </p:tgtEl>
                                        <p:attrNameLst>
                                          <p:attrName>style.visibility</p:attrName>
                                        </p:attrNameLst>
                                      </p:cBhvr>
                                      <p:to>
                                        <p:strVal val="visible"/>
                                      </p:to>
                                    </p:set>
                                    <p:animEffect transition="in" filter="dissolve">
                                      <p:cBhvr>
                                        <p:cTn id="51" dur="500"/>
                                        <p:tgtEl>
                                          <p:spTgt spid="33803"/>
                                        </p:tgtEl>
                                      </p:cBhvr>
                                    </p:animEffect>
                                  </p:childTnLst>
                                </p:cTn>
                              </p:par>
                            </p:childTnLst>
                          </p:cTn>
                        </p:par>
                        <p:par>
                          <p:cTn id="52" fill="hold" nodeType="afterGroup">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33804"/>
                                        </p:tgtEl>
                                        <p:attrNameLst>
                                          <p:attrName>style.visibility</p:attrName>
                                        </p:attrNameLst>
                                      </p:cBhvr>
                                      <p:to>
                                        <p:strVal val="visible"/>
                                      </p:to>
                                    </p:set>
                                    <p:animEffect transition="in" filter="dissolve">
                                      <p:cBhvr>
                                        <p:cTn id="55" dur="500"/>
                                        <p:tgtEl>
                                          <p:spTgt spid="33804"/>
                                        </p:tgtEl>
                                      </p:cBhvr>
                                    </p:animEffect>
                                  </p:childTnLst>
                                </p:cTn>
                              </p:par>
                            </p:childTnLst>
                          </p:cTn>
                        </p:par>
                        <p:par>
                          <p:cTn id="56" fill="hold" nodeType="afterGroup">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33805"/>
                                        </p:tgtEl>
                                        <p:attrNameLst>
                                          <p:attrName>style.visibility</p:attrName>
                                        </p:attrNameLst>
                                      </p:cBhvr>
                                      <p:to>
                                        <p:strVal val="visible"/>
                                      </p:to>
                                    </p:set>
                                    <p:animEffect transition="in" filter="dissolve">
                                      <p:cBhvr>
                                        <p:cTn id="59" dur="500"/>
                                        <p:tgtEl>
                                          <p:spTgt spid="33805"/>
                                        </p:tgtEl>
                                      </p:cBhvr>
                                    </p:animEffect>
                                  </p:childTnLst>
                                </p:cTn>
                              </p:par>
                            </p:childTnLst>
                          </p:cTn>
                        </p:par>
                        <p:par>
                          <p:cTn id="60" fill="hold" nodeType="afterGroup">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33806"/>
                                        </p:tgtEl>
                                        <p:attrNameLst>
                                          <p:attrName>style.visibility</p:attrName>
                                        </p:attrNameLst>
                                      </p:cBhvr>
                                      <p:to>
                                        <p:strVal val="visible"/>
                                      </p:to>
                                    </p:set>
                                    <p:animEffect transition="in" filter="dissolve">
                                      <p:cBhvr>
                                        <p:cTn id="63" dur="500"/>
                                        <p:tgtEl>
                                          <p:spTgt spid="33806"/>
                                        </p:tgtEl>
                                      </p:cBhvr>
                                    </p:animEffect>
                                  </p:childTnLst>
                                </p:cTn>
                              </p:par>
                            </p:childTnLst>
                          </p:cTn>
                        </p:par>
                        <p:par>
                          <p:cTn id="64" fill="hold" nodeType="afterGroup">
                            <p:stCondLst>
                              <p:cond delay="7500"/>
                            </p:stCondLst>
                            <p:childTnLst>
                              <p:par>
                                <p:cTn id="65" presetID="9" presetClass="entr" presetSubtype="0" fill="hold" grpId="0" nodeType="afterEffect">
                                  <p:stCondLst>
                                    <p:cond delay="0"/>
                                  </p:stCondLst>
                                  <p:childTnLst>
                                    <p:set>
                                      <p:cBhvr>
                                        <p:cTn id="66" dur="1" fill="hold">
                                          <p:stCondLst>
                                            <p:cond delay="0"/>
                                          </p:stCondLst>
                                        </p:cTn>
                                        <p:tgtEl>
                                          <p:spTgt spid="33807"/>
                                        </p:tgtEl>
                                        <p:attrNameLst>
                                          <p:attrName>style.visibility</p:attrName>
                                        </p:attrNameLst>
                                      </p:cBhvr>
                                      <p:to>
                                        <p:strVal val="visible"/>
                                      </p:to>
                                    </p:set>
                                    <p:animEffect transition="in" filter="dissolve">
                                      <p:cBhvr>
                                        <p:cTn id="67" dur="500"/>
                                        <p:tgtEl>
                                          <p:spTgt spid="33807"/>
                                        </p:tgtEl>
                                      </p:cBhvr>
                                    </p:animEffect>
                                  </p:childTnLst>
                                </p:cTn>
                              </p:par>
                            </p:childTnLst>
                          </p:cTn>
                        </p:par>
                        <p:par>
                          <p:cTn id="68" fill="hold" nodeType="afterGroup">
                            <p:stCondLst>
                              <p:cond delay="8000"/>
                            </p:stCondLst>
                            <p:childTnLst>
                              <p:par>
                                <p:cTn id="69" presetID="9" presetClass="entr" presetSubtype="0" fill="hold" grpId="0" nodeType="afterEffect">
                                  <p:stCondLst>
                                    <p:cond delay="0"/>
                                  </p:stCondLst>
                                  <p:childTnLst>
                                    <p:set>
                                      <p:cBhvr>
                                        <p:cTn id="70" dur="1" fill="hold">
                                          <p:stCondLst>
                                            <p:cond delay="0"/>
                                          </p:stCondLst>
                                        </p:cTn>
                                        <p:tgtEl>
                                          <p:spTgt spid="33809"/>
                                        </p:tgtEl>
                                        <p:attrNameLst>
                                          <p:attrName>style.visibility</p:attrName>
                                        </p:attrNameLst>
                                      </p:cBhvr>
                                      <p:to>
                                        <p:strVal val="visible"/>
                                      </p:to>
                                    </p:set>
                                    <p:animEffect transition="in" filter="dissolve">
                                      <p:cBhvr>
                                        <p:cTn id="71" dur="500"/>
                                        <p:tgtEl>
                                          <p:spTgt spid="33809"/>
                                        </p:tgtEl>
                                      </p:cBhvr>
                                    </p:animEffect>
                                  </p:childTnLst>
                                </p:cTn>
                              </p:par>
                            </p:childTnLst>
                          </p:cTn>
                        </p:par>
                        <p:par>
                          <p:cTn id="72" fill="hold" nodeType="afterGroup">
                            <p:stCondLst>
                              <p:cond delay="8500"/>
                            </p:stCondLst>
                            <p:childTnLst>
                              <p:par>
                                <p:cTn id="73" presetID="9" presetClass="entr" presetSubtype="0" fill="hold" grpId="0" nodeType="afterEffect">
                                  <p:stCondLst>
                                    <p:cond delay="0"/>
                                  </p:stCondLst>
                                  <p:childTnLst>
                                    <p:set>
                                      <p:cBhvr>
                                        <p:cTn id="74" dur="1" fill="hold">
                                          <p:stCondLst>
                                            <p:cond delay="0"/>
                                          </p:stCondLst>
                                        </p:cTn>
                                        <p:tgtEl>
                                          <p:spTgt spid="33818"/>
                                        </p:tgtEl>
                                        <p:attrNameLst>
                                          <p:attrName>style.visibility</p:attrName>
                                        </p:attrNameLst>
                                      </p:cBhvr>
                                      <p:to>
                                        <p:strVal val="visible"/>
                                      </p:to>
                                    </p:set>
                                    <p:animEffect transition="in" filter="dissolve">
                                      <p:cBhvr>
                                        <p:cTn id="75" dur="500"/>
                                        <p:tgtEl>
                                          <p:spTgt spid="33818"/>
                                        </p:tgtEl>
                                      </p:cBhvr>
                                    </p:animEffect>
                                  </p:childTnLst>
                                </p:cTn>
                              </p:par>
                            </p:childTnLst>
                          </p:cTn>
                        </p:par>
                        <p:par>
                          <p:cTn id="76" fill="hold" nodeType="afterGroup">
                            <p:stCondLst>
                              <p:cond delay="9000"/>
                            </p:stCondLst>
                            <p:childTnLst>
                              <p:par>
                                <p:cTn id="77" presetID="9" presetClass="entr" presetSubtype="0" fill="hold" grpId="0" nodeType="afterEffect">
                                  <p:stCondLst>
                                    <p:cond delay="0"/>
                                  </p:stCondLst>
                                  <p:childTnLst>
                                    <p:set>
                                      <p:cBhvr>
                                        <p:cTn id="78" dur="1" fill="hold">
                                          <p:stCondLst>
                                            <p:cond delay="0"/>
                                          </p:stCondLst>
                                        </p:cTn>
                                        <p:tgtEl>
                                          <p:spTgt spid="33819"/>
                                        </p:tgtEl>
                                        <p:attrNameLst>
                                          <p:attrName>style.visibility</p:attrName>
                                        </p:attrNameLst>
                                      </p:cBhvr>
                                      <p:to>
                                        <p:strVal val="visible"/>
                                      </p:to>
                                    </p:set>
                                    <p:animEffect transition="in" filter="dissolve">
                                      <p:cBhvr>
                                        <p:cTn id="79" dur="500"/>
                                        <p:tgtEl>
                                          <p:spTgt spid="33819"/>
                                        </p:tgtEl>
                                      </p:cBhvr>
                                    </p:animEffect>
                                  </p:childTnLst>
                                </p:cTn>
                              </p:par>
                            </p:childTnLst>
                          </p:cTn>
                        </p:par>
                        <p:par>
                          <p:cTn id="80" fill="hold" nodeType="afterGroup">
                            <p:stCondLst>
                              <p:cond delay="9500"/>
                            </p:stCondLst>
                            <p:childTnLst>
                              <p:par>
                                <p:cTn id="81" presetID="9" presetClass="entr" presetSubtype="0" fill="hold" grpId="0" nodeType="afterEffect">
                                  <p:stCondLst>
                                    <p:cond delay="0"/>
                                  </p:stCondLst>
                                  <p:childTnLst>
                                    <p:set>
                                      <p:cBhvr>
                                        <p:cTn id="82" dur="1" fill="hold">
                                          <p:stCondLst>
                                            <p:cond delay="0"/>
                                          </p:stCondLst>
                                        </p:cTn>
                                        <p:tgtEl>
                                          <p:spTgt spid="33798"/>
                                        </p:tgtEl>
                                        <p:attrNameLst>
                                          <p:attrName>style.visibility</p:attrName>
                                        </p:attrNameLst>
                                      </p:cBhvr>
                                      <p:to>
                                        <p:strVal val="visible"/>
                                      </p:to>
                                    </p:set>
                                    <p:animEffect transition="in" filter="dissolve">
                                      <p:cBhvr>
                                        <p:cTn id="83" dur="500"/>
                                        <p:tgtEl>
                                          <p:spTgt spid="33798"/>
                                        </p:tgtEl>
                                      </p:cBhvr>
                                    </p:animEffect>
                                  </p:childTnLst>
                                </p:cTn>
                              </p:par>
                            </p:childTnLst>
                          </p:cTn>
                        </p:par>
                        <p:par>
                          <p:cTn id="84" fill="hold" nodeType="afterGroup">
                            <p:stCondLst>
                              <p:cond delay="10000"/>
                            </p:stCondLst>
                            <p:childTnLst>
                              <p:par>
                                <p:cTn id="85" presetID="9" presetClass="entr" presetSubtype="0" fill="hold" grpId="0" nodeType="afterEffect">
                                  <p:stCondLst>
                                    <p:cond delay="0"/>
                                  </p:stCondLst>
                                  <p:childTnLst>
                                    <p:set>
                                      <p:cBhvr>
                                        <p:cTn id="86" dur="1" fill="hold">
                                          <p:stCondLst>
                                            <p:cond delay="0"/>
                                          </p:stCondLst>
                                        </p:cTn>
                                        <p:tgtEl>
                                          <p:spTgt spid="33799"/>
                                        </p:tgtEl>
                                        <p:attrNameLst>
                                          <p:attrName>style.visibility</p:attrName>
                                        </p:attrNameLst>
                                      </p:cBhvr>
                                      <p:to>
                                        <p:strVal val="visible"/>
                                      </p:to>
                                    </p:set>
                                    <p:animEffect transition="in" filter="dissolve">
                                      <p:cBhvr>
                                        <p:cTn id="87" dur="500"/>
                                        <p:tgtEl>
                                          <p:spTgt spid="33799"/>
                                        </p:tgtEl>
                                      </p:cBhvr>
                                    </p:animEffect>
                                  </p:childTnLst>
                                </p:cTn>
                              </p:par>
                            </p:childTnLst>
                          </p:cTn>
                        </p:par>
                        <p:par>
                          <p:cTn id="88" fill="hold" nodeType="afterGroup">
                            <p:stCondLst>
                              <p:cond delay="10500"/>
                            </p:stCondLst>
                            <p:childTnLst>
                              <p:par>
                                <p:cTn id="89" presetID="9" presetClass="entr" presetSubtype="0" fill="hold" grpId="0" nodeType="afterEffect">
                                  <p:stCondLst>
                                    <p:cond delay="0"/>
                                  </p:stCondLst>
                                  <p:childTnLst>
                                    <p:set>
                                      <p:cBhvr>
                                        <p:cTn id="90" dur="1" fill="hold">
                                          <p:stCondLst>
                                            <p:cond delay="0"/>
                                          </p:stCondLst>
                                        </p:cTn>
                                        <p:tgtEl>
                                          <p:spTgt spid="33800"/>
                                        </p:tgtEl>
                                        <p:attrNameLst>
                                          <p:attrName>style.visibility</p:attrName>
                                        </p:attrNameLst>
                                      </p:cBhvr>
                                      <p:to>
                                        <p:strVal val="visible"/>
                                      </p:to>
                                    </p:set>
                                    <p:animEffect transition="in" filter="dissolve">
                                      <p:cBhvr>
                                        <p:cTn id="91" dur="500"/>
                                        <p:tgtEl>
                                          <p:spTgt spid="33800"/>
                                        </p:tgtEl>
                                      </p:cBhvr>
                                    </p:animEffect>
                                  </p:childTnLst>
                                </p:cTn>
                              </p:par>
                            </p:childTnLst>
                          </p:cTn>
                        </p:par>
                        <p:par>
                          <p:cTn id="92" fill="hold" nodeType="afterGroup">
                            <p:stCondLst>
                              <p:cond delay="11000"/>
                            </p:stCondLst>
                            <p:childTnLst>
                              <p:par>
                                <p:cTn id="93" presetID="9" presetClass="entr" presetSubtype="0" fill="hold" grpId="0" nodeType="afterEffect">
                                  <p:stCondLst>
                                    <p:cond delay="0"/>
                                  </p:stCondLst>
                                  <p:childTnLst>
                                    <p:set>
                                      <p:cBhvr>
                                        <p:cTn id="94" dur="1" fill="hold">
                                          <p:stCondLst>
                                            <p:cond delay="0"/>
                                          </p:stCondLst>
                                        </p:cTn>
                                        <p:tgtEl>
                                          <p:spTgt spid="33801"/>
                                        </p:tgtEl>
                                        <p:attrNameLst>
                                          <p:attrName>style.visibility</p:attrName>
                                        </p:attrNameLst>
                                      </p:cBhvr>
                                      <p:to>
                                        <p:strVal val="visible"/>
                                      </p:to>
                                    </p:set>
                                    <p:animEffect transition="in" filter="dissolve">
                                      <p:cBhvr>
                                        <p:cTn id="95" dur="500"/>
                                        <p:tgtEl>
                                          <p:spTgt spid="33801"/>
                                        </p:tgtEl>
                                      </p:cBhvr>
                                    </p:animEffect>
                                  </p:childTnLst>
                                </p:cTn>
                              </p:par>
                            </p:childTnLst>
                          </p:cTn>
                        </p:par>
                        <p:par>
                          <p:cTn id="96" fill="hold" nodeType="afterGroup">
                            <p:stCondLst>
                              <p:cond delay="11500"/>
                            </p:stCondLst>
                            <p:childTnLst>
                              <p:par>
                                <p:cTn id="97" presetID="9" presetClass="entr" presetSubtype="0" fill="hold" grpId="0" nodeType="afterEffect">
                                  <p:stCondLst>
                                    <p:cond delay="0"/>
                                  </p:stCondLst>
                                  <p:childTnLst>
                                    <p:set>
                                      <p:cBhvr>
                                        <p:cTn id="98" dur="1" fill="hold">
                                          <p:stCondLst>
                                            <p:cond delay="0"/>
                                          </p:stCondLst>
                                        </p:cTn>
                                        <p:tgtEl>
                                          <p:spTgt spid="33802"/>
                                        </p:tgtEl>
                                        <p:attrNameLst>
                                          <p:attrName>style.visibility</p:attrName>
                                        </p:attrNameLst>
                                      </p:cBhvr>
                                      <p:to>
                                        <p:strVal val="visible"/>
                                      </p:to>
                                    </p:set>
                                    <p:animEffect transition="in" filter="dissolve">
                                      <p:cBhvr>
                                        <p:cTn id="99" dur="500"/>
                                        <p:tgtEl>
                                          <p:spTgt spid="33802"/>
                                        </p:tgtEl>
                                      </p:cBhvr>
                                    </p:animEffect>
                                  </p:childTnLst>
                                </p:cTn>
                              </p:par>
                            </p:childTnLst>
                          </p:cTn>
                        </p:par>
                        <p:par>
                          <p:cTn id="100" fill="hold" nodeType="afterGroup">
                            <p:stCondLst>
                              <p:cond delay="12000"/>
                            </p:stCondLst>
                            <p:childTnLst>
                              <p:par>
                                <p:cTn id="101" presetID="9" presetClass="entr" presetSubtype="0" fill="hold" grpId="0" nodeType="afterEffect">
                                  <p:stCondLst>
                                    <p:cond delay="0"/>
                                  </p:stCondLst>
                                  <p:childTnLst>
                                    <p:set>
                                      <p:cBhvr>
                                        <p:cTn id="102" dur="1" fill="hold">
                                          <p:stCondLst>
                                            <p:cond delay="0"/>
                                          </p:stCondLst>
                                        </p:cTn>
                                        <p:tgtEl>
                                          <p:spTgt spid="33808"/>
                                        </p:tgtEl>
                                        <p:attrNameLst>
                                          <p:attrName>style.visibility</p:attrName>
                                        </p:attrNameLst>
                                      </p:cBhvr>
                                      <p:to>
                                        <p:strVal val="visible"/>
                                      </p:to>
                                    </p:set>
                                    <p:animEffect transition="in" filter="dissolve">
                                      <p:cBhvr>
                                        <p:cTn id="103" dur="500"/>
                                        <p:tgtEl>
                                          <p:spTgt spid="33808"/>
                                        </p:tgtEl>
                                      </p:cBhvr>
                                    </p:animEffect>
                                  </p:childTnLst>
                                </p:cTn>
                              </p:par>
                            </p:childTnLst>
                          </p:cTn>
                        </p:par>
                        <p:par>
                          <p:cTn id="104" fill="hold" nodeType="afterGroup">
                            <p:stCondLst>
                              <p:cond delay="12500"/>
                            </p:stCondLst>
                            <p:childTnLst>
                              <p:par>
                                <p:cTn id="105" presetID="9" presetClass="entr" presetSubtype="0" fill="hold" grpId="0" nodeType="afterEffect">
                                  <p:stCondLst>
                                    <p:cond delay="0"/>
                                  </p:stCondLst>
                                  <p:childTnLst>
                                    <p:set>
                                      <p:cBhvr>
                                        <p:cTn id="106" dur="1" fill="hold">
                                          <p:stCondLst>
                                            <p:cond delay="0"/>
                                          </p:stCondLst>
                                        </p:cTn>
                                        <p:tgtEl>
                                          <p:spTgt spid="33817"/>
                                        </p:tgtEl>
                                        <p:attrNameLst>
                                          <p:attrName>style.visibility</p:attrName>
                                        </p:attrNameLst>
                                      </p:cBhvr>
                                      <p:to>
                                        <p:strVal val="visible"/>
                                      </p:to>
                                    </p:set>
                                    <p:animEffect transition="in" filter="dissolve">
                                      <p:cBhvr>
                                        <p:cTn id="107" dur="500"/>
                                        <p:tgtEl>
                                          <p:spTgt spid="338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animBg="1"/>
      <p:bldP spid="33798" grpId="0" autoUpdateAnimBg="0"/>
      <p:bldP spid="33799" grpId="0" autoUpdateAnimBg="0"/>
      <p:bldP spid="33800" grpId="0" autoUpdateAnimBg="0"/>
      <p:bldP spid="33801" grpId="0" autoUpdateAnimBg="0"/>
      <p:bldP spid="33802" grpId="0" autoUpdateAnimBg="0"/>
      <p:bldP spid="33803" grpId="0" autoUpdateAnimBg="0"/>
      <p:bldP spid="33804" grpId="0" autoUpdateAnimBg="0"/>
      <p:bldP spid="33805" grpId="0" autoUpdateAnimBg="0"/>
      <p:bldP spid="33806" grpId="0" autoUpdateAnimBg="0"/>
      <p:bldP spid="33807" grpId="0" autoUpdateAnimBg="0"/>
      <p:bldP spid="33808" grpId="0" autoUpdateAnimBg="0"/>
      <p:bldP spid="33809" grpId="0" autoUpdateAnimBg="0"/>
      <p:bldP spid="33810" grpId="0" animBg="1" autoUpdateAnimBg="0"/>
      <p:bldP spid="33811" grpId="0" animBg="1" autoUpdateAnimBg="0"/>
      <p:bldP spid="33812" grpId="0" animBg="1" autoUpdateAnimBg="0"/>
      <p:bldP spid="33813" grpId="0" animBg="1" autoUpdateAnimBg="0"/>
      <p:bldP spid="33814" grpId="0" animBg="1" autoUpdateAnimBg="0"/>
      <p:bldP spid="33815" grpId="0" animBg="1" autoUpdateAnimBg="0"/>
      <p:bldP spid="33816" grpId="0" animBg="1" autoUpdateAnimBg="0"/>
      <p:bldP spid="33817" grpId="0" autoUpdateAnimBg="0"/>
      <p:bldP spid="33818" grpId="0" autoUpdateAnimBg="0"/>
      <p:bldP spid="33819" grpId="0" autoUpdateAnimBg="0"/>
      <p:bldP spid="33820" grpId="0" autoUpdateAnimBg="0"/>
      <p:bldP spid="33821" grpId="0" autoUpdateAnimBg="0"/>
      <p:bldP spid="3382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586991" y="2211128"/>
            <a:ext cx="3185359" cy="2408357"/>
            <a:chOff x="580214" y="1561513"/>
            <a:chExt cx="3477939" cy="2629570"/>
          </a:xfrm>
        </p:grpSpPr>
        <p:cxnSp>
          <p:nvCxnSpPr>
            <p:cNvPr id="6" name="Straight Connector 5"/>
            <p:cNvCxnSpPr/>
            <p:nvPr/>
          </p:nvCxnSpPr>
          <p:spPr>
            <a:xfrm>
              <a:off x="112770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0295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7820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5344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82869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27704"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p:nvPr/>
          </p:nvSpPr>
          <p:spPr>
            <a:xfrm>
              <a:off x="1127704"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2"/>
            <p:cNvSpPr/>
            <p:nvPr/>
          </p:nvSpPr>
          <p:spPr>
            <a:xfrm>
              <a:off x="1127704"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13"/>
            <p:cNvSpPr/>
            <p:nvPr/>
          </p:nvSpPr>
          <p:spPr>
            <a:xfrm>
              <a:off x="1127704"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1127704" y="3235566"/>
              <a:ext cx="1871003"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5"/>
            <p:cNvSpPr/>
            <p:nvPr/>
          </p:nvSpPr>
          <p:spPr>
            <a:xfrm>
              <a:off x="1127705" y="2715063"/>
              <a:ext cx="82999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16"/>
            <p:cNvSpPr/>
            <p:nvPr/>
          </p:nvSpPr>
          <p:spPr>
            <a:xfrm>
              <a:off x="1127705" y="2194561"/>
              <a:ext cx="151931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1127704" y="1674058"/>
              <a:ext cx="2461846"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984008"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9"/>
            <p:cNvSpPr txBox="1"/>
            <p:nvPr/>
          </p:nvSpPr>
          <p:spPr>
            <a:xfrm>
              <a:off x="1616378"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0"/>
            <p:cNvSpPr txBox="1"/>
            <p:nvPr/>
          </p:nvSpPr>
          <p:spPr>
            <a:xfrm>
              <a:off x="3599239"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a:off x="292399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p:nvPr/>
          </p:nvSpPr>
          <p:spPr>
            <a:xfrm>
              <a:off x="2248742"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a:off x="580214" y="1700408"/>
              <a:ext cx="544676" cy="322464"/>
            </a:xfrm>
            <a:prstGeom prst="rect">
              <a:avLst/>
            </a:prstGeom>
            <a:noFill/>
          </p:spPr>
          <p:txBody>
            <a:bodyPr wrap="none" rtlCol="0">
              <a:spAutoFit/>
            </a:bodyPr>
            <a:lstStyle/>
            <a:p>
              <a:pPr algn="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a:off x="580214" y="3261915"/>
              <a:ext cx="544676" cy="322464"/>
            </a:xfrm>
            <a:prstGeom prst="rect">
              <a:avLst/>
            </a:prstGeom>
            <a:noFill/>
          </p:spPr>
          <p:txBody>
            <a:bodyPr wrap="none" rtlCol="0">
              <a:spAutoFit/>
            </a:bodyPr>
            <a:lstStyle/>
            <a:p>
              <a:pPr algn="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5"/>
            <p:cNvSpPr txBox="1"/>
            <p:nvPr/>
          </p:nvSpPr>
          <p:spPr>
            <a:xfrm>
              <a:off x="580214" y="2741412"/>
              <a:ext cx="544676" cy="322464"/>
            </a:xfrm>
            <a:prstGeom prst="rect">
              <a:avLst/>
            </a:prstGeom>
            <a:noFill/>
          </p:spPr>
          <p:txBody>
            <a:bodyPr wrap="none" rtlCol="0">
              <a:spAutoFit/>
            </a:bodyPr>
            <a:lstStyle/>
            <a:p>
              <a:pPr algn="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6"/>
            <p:cNvSpPr txBox="1"/>
            <p:nvPr/>
          </p:nvSpPr>
          <p:spPr>
            <a:xfrm>
              <a:off x="580214" y="2220908"/>
              <a:ext cx="544676" cy="322464"/>
            </a:xfrm>
            <a:prstGeom prst="rect">
              <a:avLst/>
            </a:prstGeom>
            <a:noFill/>
          </p:spPr>
          <p:txBody>
            <a:bodyPr wrap="none" rtlCol="0">
              <a:spAutoFit/>
            </a:bodyPr>
            <a:lstStyle/>
            <a:p>
              <a:pPr algn="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27"/>
          <p:cNvGrpSpPr/>
          <p:nvPr/>
        </p:nvGrpSpPr>
        <p:grpSpPr>
          <a:xfrm>
            <a:off x="8284576" y="2211128"/>
            <a:ext cx="3185359" cy="2408357"/>
            <a:chOff x="8205912" y="1561513"/>
            <a:chExt cx="3477939" cy="2629570"/>
          </a:xfrm>
        </p:grpSpPr>
        <p:cxnSp>
          <p:nvCxnSpPr>
            <p:cNvPr id="29" name="Straight Connector 28"/>
            <p:cNvCxnSpPr/>
            <p:nvPr/>
          </p:nvCxnSpPr>
          <p:spPr>
            <a:xfrm>
              <a:off x="875340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42865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010389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077914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145439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8753402"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8753402"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8753402"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36"/>
            <p:cNvSpPr/>
            <p:nvPr/>
          </p:nvSpPr>
          <p:spPr>
            <a:xfrm>
              <a:off x="8753402"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37"/>
            <p:cNvSpPr/>
            <p:nvPr/>
          </p:nvSpPr>
          <p:spPr>
            <a:xfrm>
              <a:off x="8753402" y="3235566"/>
              <a:ext cx="1615953"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8753403" y="2715063"/>
              <a:ext cx="2290320"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39"/>
            <p:cNvSpPr/>
            <p:nvPr/>
          </p:nvSpPr>
          <p:spPr>
            <a:xfrm>
              <a:off x="8753403" y="2194561"/>
              <a:ext cx="1615952"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40"/>
            <p:cNvSpPr/>
            <p:nvPr/>
          </p:nvSpPr>
          <p:spPr>
            <a:xfrm>
              <a:off x="8753402" y="1674058"/>
              <a:ext cx="2025744"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41"/>
            <p:cNvSpPr txBox="1"/>
            <p:nvPr/>
          </p:nvSpPr>
          <p:spPr>
            <a:xfrm>
              <a:off x="8609706"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42"/>
            <p:cNvSpPr txBox="1"/>
            <p:nvPr/>
          </p:nvSpPr>
          <p:spPr>
            <a:xfrm>
              <a:off x="9242076"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43"/>
            <p:cNvSpPr txBox="1"/>
            <p:nvPr/>
          </p:nvSpPr>
          <p:spPr>
            <a:xfrm>
              <a:off x="1122493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44"/>
            <p:cNvSpPr txBox="1"/>
            <p:nvPr/>
          </p:nvSpPr>
          <p:spPr>
            <a:xfrm>
              <a:off x="10549691"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5"/>
            <p:cNvSpPr txBox="1"/>
            <p:nvPr/>
          </p:nvSpPr>
          <p:spPr>
            <a:xfrm>
              <a:off x="9874440"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6"/>
            <p:cNvSpPr txBox="1"/>
            <p:nvPr/>
          </p:nvSpPr>
          <p:spPr>
            <a:xfrm>
              <a:off x="8205912" y="1700408"/>
              <a:ext cx="544676" cy="322464"/>
            </a:xfrm>
            <a:prstGeom prst="rect">
              <a:avLst/>
            </a:prstGeom>
            <a:noFill/>
          </p:spPr>
          <p:txBody>
            <a:bodyPr wrap="none" rtlCol="0">
              <a:spAutoFit/>
            </a:bodyPr>
            <a:lstStyle/>
            <a:p>
              <a:pPr algn="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7"/>
            <p:cNvSpPr txBox="1"/>
            <p:nvPr/>
          </p:nvSpPr>
          <p:spPr>
            <a:xfrm>
              <a:off x="8205912" y="3261915"/>
              <a:ext cx="544676" cy="322464"/>
            </a:xfrm>
            <a:prstGeom prst="rect">
              <a:avLst/>
            </a:prstGeom>
            <a:noFill/>
          </p:spPr>
          <p:txBody>
            <a:bodyPr wrap="none" rtlCol="0">
              <a:spAutoFit/>
            </a:bodyPr>
            <a:lstStyle/>
            <a:p>
              <a:pPr algn="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48"/>
            <p:cNvSpPr txBox="1"/>
            <p:nvPr/>
          </p:nvSpPr>
          <p:spPr>
            <a:xfrm>
              <a:off x="8205912" y="2741412"/>
              <a:ext cx="544676" cy="322464"/>
            </a:xfrm>
            <a:prstGeom prst="rect">
              <a:avLst/>
            </a:prstGeom>
            <a:noFill/>
          </p:spPr>
          <p:txBody>
            <a:bodyPr wrap="none" rtlCol="0">
              <a:spAutoFit/>
            </a:bodyPr>
            <a:lstStyle/>
            <a:p>
              <a:pPr algn="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49"/>
            <p:cNvSpPr txBox="1"/>
            <p:nvPr/>
          </p:nvSpPr>
          <p:spPr>
            <a:xfrm>
              <a:off x="8205912" y="2220908"/>
              <a:ext cx="544676" cy="322464"/>
            </a:xfrm>
            <a:prstGeom prst="rect">
              <a:avLst/>
            </a:prstGeom>
            <a:noFill/>
          </p:spPr>
          <p:txBody>
            <a:bodyPr wrap="none" rtlCol="0">
              <a:spAutoFit/>
            </a:bodyPr>
            <a:lstStyle/>
            <a:p>
              <a:pPr algn="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50"/>
          <p:cNvGrpSpPr/>
          <p:nvPr/>
        </p:nvGrpSpPr>
        <p:grpSpPr>
          <a:xfrm>
            <a:off x="4898879" y="2211128"/>
            <a:ext cx="3185359" cy="2408357"/>
            <a:chOff x="4397488" y="1561513"/>
            <a:chExt cx="3477939" cy="2629570"/>
          </a:xfrm>
        </p:grpSpPr>
        <p:cxnSp>
          <p:nvCxnSpPr>
            <p:cNvPr id="52" name="Straight Connector 51"/>
            <p:cNvCxnSpPr/>
            <p:nvPr/>
          </p:nvCxnSpPr>
          <p:spPr>
            <a:xfrm>
              <a:off x="494497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62022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29547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97072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764597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944978"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Rectangle 57"/>
            <p:cNvSpPr/>
            <p:nvPr/>
          </p:nvSpPr>
          <p:spPr>
            <a:xfrm>
              <a:off x="4944978"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Rectangle 58"/>
            <p:cNvSpPr/>
            <p:nvPr/>
          </p:nvSpPr>
          <p:spPr>
            <a:xfrm>
              <a:off x="4944978"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Rectangle 59"/>
            <p:cNvSpPr/>
            <p:nvPr/>
          </p:nvSpPr>
          <p:spPr>
            <a:xfrm>
              <a:off x="4944978"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60"/>
            <p:cNvSpPr/>
            <p:nvPr/>
          </p:nvSpPr>
          <p:spPr>
            <a:xfrm>
              <a:off x="4944979" y="3235566"/>
              <a:ext cx="1195754"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Rectangle 61"/>
            <p:cNvSpPr/>
            <p:nvPr/>
          </p:nvSpPr>
          <p:spPr>
            <a:xfrm>
              <a:off x="4944978" y="2715063"/>
              <a:ext cx="2180485"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Rectangle 62"/>
            <p:cNvSpPr/>
            <p:nvPr/>
          </p:nvSpPr>
          <p:spPr>
            <a:xfrm>
              <a:off x="4944978" y="2194561"/>
              <a:ext cx="1856929"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63"/>
            <p:cNvSpPr/>
            <p:nvPr/>
          </p:nvSpPr>
          <p:spPr>
            <a:xfrm>
              <a:off x="4944978" y="1674058"/>
              <a:ext cx="1615953"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4801282"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65"/>
            <p:cNvSpPr txBox="1"/>
            <p:nvPr/>
          </p:nvSpPr>
          <p:spPr>
            <a:xfrm>
              <a:off x="5433652"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66"/>
            <p:cNvSpPr txBox="1"/>
            <p:nvPr/>
          </p:nvSpPr>
          <p:spPr>
            <a:xfrm>
              <a:off x="741651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67"/>
            <p:cNvSpPr txBox="1"/>
            <p:nvPr/>
          </p:nvSpPr>
          <p:spPr>
            <a:xfrm>
              <a:off x="674126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68"/>
            <p:cNvSpPr txBox="1"/>
            <p:nvPr/>
          </p:nvSpPr>
          <p:spPr>
            <a:xfrm>
              <a:off x="6066016"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69"/>
            <p:cNvSpPr txBox="1"/>
            <p:nvPr/>
          </p:nvSpPr>
          <p:spPr>
            <a:xfrm>
              <a:off x="4397488" y="1700408"/>
              <a:ext cx="544676" cy="322464"/>
            </a:xfrm>
            <a:prstGeom prst="rect">
              <a:avLst/>
            </a:prstGeom>
            <a:noFill/>
          </p:spPr>
          <p:txBody>
            <a:bodyPr wrap="none" rtlCol="0">
              <a:spAutoFit/>
            </a:bodyPr>
            <a:lstStyle/>
            <a:p>
              <a:pPr algn="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70"/>
            <p:cNvSpPr txBox="1"/>
            <p:nvPr/>
          </p:nvSpPr>
          <p:spPr>
            <a:xfrm>
              <a:off x="4397488" y="3261915"/>
              <a:ext cx="544676" cy="322464"/>
            </a:xfrm>
            <a:prstGeom prst="rect">
              <a:avLst/>
            </a:prstGeom>
            <a:noFill/>
          </p:spPr>
          <p:txBody>
            <a:bodyPr wrap="none" rtlCol="0">
              <a:spAutoFit/>
            </a:bodyPr>
            <a:lstStyle/>
            <a:p>
              <a:pPr algn="r">
                <a:lnSpc>
                  <a:spcPct val="120000"/>
                </a:lnSpc>
              </a:pPr>
              <a:r>
                <a:rPr lang="en-US"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4397488"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TextBox 72"/>
            <p:cNvSpPr txBox="1"/>
            <p:nvPr/>
          </p:nvSpPr>
          <p:spPr>
            <a:xfrm>
              <a:off x="4397488"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TextBox 76"/>
          <p:cNvSpPr txBox="1"/>
          <p:nvPr/>
        </p:nvSpPr>
        <p:spPr>
          <a:xfrm>
            <a:off x="2096671"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5408559"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TextBox 78"/>
          <p:cNvSpPr txBox="1"/>
          <p:nvPr/>
        </p:nvSpPr>
        <p:spPr>
          <a:xfrm>
            <a:off x="8794256" y="5022448"/>
            <a:ext cx="1663440" cy="236219"/>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Rectangle 79"/>
          <p:cNvSpPr/>
          <p:nvPr/>
        </p:nvSpPr>
        <p:spPr>
          <a:xfrm>
            <a:off x="2096671"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Rectangle 80"/>
          <p:cNvSpPr/>
          <p:nvPr/>
        </p:nvSpPr>
        <p:spPr>
          <a:xfrm>
            <a:off x="5408559"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Rectangle 81"/>
          <p:cNvSpPr/>
          <p:nvPr/>
        </p:nvSpPr>
        <p:spPr>
          <a:xfrm>
            <a:off x="8794256"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2044423"/>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fade">
                                      <p:cBhvr>
                                        <p:cTn id="25" dur="500"/>
                                        <p:tgtEl>
                                          <p:spTgt spid="77"/>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fade">
                                      <p:cBhvr>
                                        <p:cTn id="29" dur="500"/>
                                        <p:tgtEl>
                                          <p:spTgt spid="80"/>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Effect transition="in" filter="fade">
                                      <p:cBhvr>
                                        <p:cTn id="33" dur="500"/>
                                        <p:tgtEl>
                                          <p:spTgt spid="78"/>
                                        </p:tgtEl>
                                      </p:cBhvr>
                                    </p:animEffect>
                                  </p:childTnLst>
                                </p:cTn>
                              </p:par>
                            </p:childTnLst>
                          </p:cTn>
                        </p:par>
                        <p:par>
                          <p:cTn id="34" fill="hold">
                            <p:stCondLst>
                              <p:cond delay="4500"/>
                            </p:stCondLst>
                            <p:childTnLst>
                              <p:par>
                                <p:cTn id="35" presetID="10" presetClass="entr" presetSubtype="0" fill="hold" grpId="0"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500"/>
                                        <p:tgtEl>
                                          <p:spTgt spid="81"/>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500"/>
                                        <p:tgtEl>
                                          <p:spTgt spid="79"/>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858750" cy="7232650"/>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23" name="Text Box 3"/>
          <p:cNvSpPr>
            <a:spLocks noChangeArrowheads="1"/>
          </p:cNvSpPr>
          <p:nvPr/>
        </p:nvSpPr>
        <p:spPr bwMode="auto">
          <a:xfrm>
            <a:off x="870645" y="4130433"/>
            <a:ext cx="535305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zh-CN" altLang="en-US" sz="540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p>
        </p:txBody>
      </p:sp>
      <p:sp>
        <p:nvSpPr>
          <p:cNvPr id="5124" name="矩形 10"/>
          <p:cNvSpPr>
            <a:spLocks noChangeArrowheads="1"/>
          </p:cNvSpPr>
          <p:nvPr/>
        </p:nvSpPr>
        <p:spPr bwMode="auto">
          <a:xfrm>
            <a:off x="859785" y="3723745"/>
            <a:ext cx="53747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sz="2400" dirty="0">
                <a:solidFill>
                  <a:schemeClr val="accent2"/>
                </a:solidFill>
                <a:latin typeface="Arial" panose="020B0604020202020204" pitchFamily="34" charset="0"/>
                <a:ea typeface="微软雅黑" panose="020B0503020204020204" pitchFamily="34" charset="-122"/>
                <a:sym typeface="Arial" panose="020B0604020202020204" pitchFamily="34" charset="0"/>
              </a:rPr>
              <a:t>The </a:t>
            </a:r>
            <a:r>
              <a:rPr lang="en-US" sz="24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20XX </a:t>
            </a:r>
            <a:r>
              <a:rPr lang="en-US" sz="2400" dirty="0">
                <a:solidFill>
                  <a:schemeClr val="accent2"/>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4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2108895" y="1554912"/>
            <a:ext cx="287655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nchor="ctr">
            <a:spAutoFit/>
          </a:bodyPr>
          <a:lstStyle/>
          <a:p>
            <a:pPr algn="ctr"/>
            <a:r>
              <a:rPr lang="en-US" sz="16600" dirty="0" smtClean="0">
                <a:solidFill>
                  <a:schemeClr val="accent2"/>
                </a:solidFill>
                <a:latin typeface="Impact" panose="020B0806030902050204" pitchFamily="34" charset="0"/>
                <a:ea typeface="微软雅黑" panose="020B0503020204020204" pitchFamily="34" charset="-122"/>
                <a:sym typeface="Arial" panose="020B0604020202020204" pitchFamily="34" charset="0"/>
              </a:rPr>
              <a:t>02</a:t>
            </a:r>
            <a:endParaRPr lang="zh-CN" altLang="en-US" sz="16600" b="1" dirty="0">
              <a:solidFill>
                <a:schemeClr val="accent2"/>
              </a:solidFill>
              <a:latin typeface="Impact" panose="020B080603090205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251666809"/>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4"/>
                                        </p:tgtEl>
                                        <p:attrNameLst>
                                          <p:attrName>style.visibility</p:attrName>
                                        </p:attrNameLst>
                                      </p:cBhvr>
                                      <p:to>
                                        <p:strVal val="visible"/>
                                      </p:to>
                                    </p:set>
                                    <p:anim by="(-#ppt_w*2)" calcmode="lin" valueType="num">
                                      <p:cBhvr rctx="PPT">
                                        <p:cTn id="17" dur="500" autoRev="1" fill="hold">
                                          <p:stCondLst>
                                            <p:cond delay="0"/>
                                          </p:stCondLst>
                                        </p:cTn>
                                        <p:tgtEl>
                                          <p:spTgt spid="5124"/>
                                        </p:tgtEl>
                                        <p:attrNameLst>
                                          <p:attrName>ppt_w</p:attrName>
                                        </p:attrNameLst>
                                      </p:cBhvr>
                                    </p:anim>
                                    <p:anim by="(#ppt_w*0.50)" calcmode="lin" valueType="num">
                                      <p:cBhvr>
                                        <p:cTn id="18" dur="500" decel="50000" autoRev="1" fill="hold">
                                          <p:stCondLst>
                                            <p:cond delay="0"/>
                                          </p:stCondLst>
                                        </p:cTn>
                                        <p:tgtEl>
                                          <p:spTgt spid="5124"/>
                                        </p:tgtEl>
                                        <p:attrNameLst>
                                          <p:attrName>ppt_x</p:attrName>
                                        </p:attrNameLst>
                                      </p:cBhvr>
                                    </p:anim>
                                    <p:anim from="(-#ppt_h/2)" to="(#ppt_y)" calcmode="lin" valueType="num">
                                      <p:cBhvr>
                                        <p:cTn id="19" dur="1000" fill="hold">
                                          <p:stCondLst>
                                            <p:cond delay="0"/>
                                          </p:stCondLst>
                                        </p:cTn>
                                        <p:tgtEl>
                                          <p:spTgt spid="5124"/>
                                        </p:tgtEl>
                                        <p:attrNameLst>
                                          <p:attrName>ppt_y</p:attrName>
                                        </p:attrNameLst>
                                      </p:cBhvr>
                                    </p:anim>
                                    <p:animRot by="21600000">
                                      <p:cBhvr>
                                        <p:cTn id="20" dur="1000" fill="hold">
                                          <p:stCondLst>
                                            <p:cond delay="0"/>
                                          </p:stCondLst>
                                        </p:cTn>
                                        <p:tgtEl>
                                          <p:spTgt spid="5124"/>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0" nodeType="clickEffect">
                                  <p:stCondLst>
                                    <p:cond delay="0"/>
                                  </p:stCondLst>
                                  <p:iterate type="lt">
                                    <p:tmPct val="10000"/>
                                  </p:iterate>
                                  <p:childTnLst>
                                    <p:set>
                                      <p:cBhvr>
                                        <p:cTn id="24" dur="1" fill="hold">
                                          <p:stCondLst>
                                            <p:cond delay="0"/>
                                          </p:stCondLst>
                                        </p:cTn>
                                        <p:tgtEl>
                                          <p:spTgt spid="5123"/>
                                        </p:tgtEl>
                                        <p:attrNameLst>
                                          <p:attrName>style.visibility</p:attrName>
                                        </p:attrNameLst>
                                      </p:cBhvr>
                                      <p:to>
                                        <p:strVal val="visible"/>
                                      </p:to>
                                    </p:set>
                                    <p:anim by="(-#ppt_w*2)" calcmode="lin" valueType="num">
                                      <p:cBhvr rctx="PPT">
                                        <p:cTn id="25" dur="500" autoRev="1" fill="hold">
                                          <p:stCondLst>
                                            <p:cond delay="0"/>
                                          </p:stCondLst>
                                        </p:cTn>
                                        <p:tgtEl>
                                          <p:spTgt spid="5123"/>
                                        </p:tgtEl>
                                        <p:attrNameLst>
                                          <p:attrName>ppt_w</p:attrName>
                                        </p:attrNameLst>
                                      </p:cBhvr>
                                    </p:anim>
                                    <p:anim by="(#ppt_w*0.50)" calcmode="lin" valueType="num">
                                      <p:cBhvr>
                                        <p:cTn id="26" dur="500" decel="50000" autoRev="1" fill="hold">
                                          <p:stCondLst>
                                            <p:cond delay="0"/>
                                          </p:stCondLst>
                                        </p:cTn>
                                        <p:tgtEl>
                                          <p:spTgt spid="5123"/>
                                        </p:tgtEl>
                                        <p:attrNameLst>
                                          <p:attrName>ppt_x</p:attrName>
                                        </p:attrNameLst>
                                      </p:cBhvr>
                                    </p:anim>
                                    <p:anim from="(-#ppt_h/2)" to="(#ppt_y)" calcmode="lin" valueType="num">
                                      <p:cBhvr>
                                        <p:cTn id="27" dur="1000" fill="hold">
                                          <p:stCondLst>
                                            <p:cond delay="0"/>
                                          </p:stCondLst>
                                        </p:cTn>
                                        <p:tgtEl>
                                          <p:spTgt spid="5123"/>
                                        </p:tgtEl>
                                        <p:attrNameLst>
                                          <p:attrName>ppt_y</p:attrName>
                                        </p:attrNameLst>
                                      </p:cBhvr>
                                    </p:anim>
                                    <p:animRot by="21600000">
                                      <p:cBhvr>
                                        <p:cTn id="28" dur="1000" fill="hold">
                                          <p:stCondLst>
                                            <p:cond delay="0"/>
                                          </p:stCondLst>
                                        </p:cTn>
                                        <p:tgtEl>
                                          <p:spTgt spid="51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23" grpId="0"/>
      <p:bldP spid="5124"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277247" y="2611226"/>
            <a:ext cx="812760" cy="3661051"/>
            <a:chOff x="5208587" y="1749425"/>
            <a:chExt cx="887413" cy="3997325"/>
          </a:xfrm>
          <a:solidFill>
            <a:schemeClr val="accent5"/>
          </a:solidFill>
        </p:grpSpPr>
        <p:sp>
          <p:nvSpPr>
            <p:cNvPr id="22" name="Freeform 31"/>
            <p:cNvSpPr>
              <a:spLocks/>
            </p:cNvSpPr>
            <p:nvPr/>
          </p:nvSpPr>
          <p:spPr bwMode="auto">
            <a:xfrm>
              <a:off x="5208587" y="2590800"/>
              <a:ext cx="887413" cy="3155950"/>
            </a:xfrm>
            <a:custGeom>
              <a:avLst/>
              <a:gdLst>
                <a:gd name="T0" fmla="*/ 278 w 278"/>
                <a:gd name="T1" fmla="*/ 152 h 991"/>
                <a:gd name="T2" fmla="*/ 278 w 278"/>
                <a:gd name="T3" fmla="*/ 0 h 991"/>
                <a:gd name="T4" fmla="*/ 191 w 278"/>
                <a:gd name="T5" fmla="*/ 0 h 991"/>
                <a:gd name="T6" fmla="*/ 0 w 278"/>
                <a:gd name="T7" fmla="*/ 189 h 991"/>
                <a:gd name="T8" fmla="*/ 0 w 278"/>
                <a:gd name="T9" fmla="*/ 190 h 991"/>
                <a:gd name="T10" fmla="*/ 0 w 278"/>
                <a:gd name="T11" fmla="*/ 454 h 991"/>
                <a:gd name="T12" fmla="*/ 46 w 278"/>
                <a:gd name="T13" fmla="*/ 501 h 991"/>
                <a:gd name="T14" fmla="*/ 93 w 278"/>
                <a:gd name="T15" fmla="*/ 454 h 991"/>
                <a:gd name="T16" fmla="*/ 93 w 278"/>
                <a:gd name="T17" fmla="*/ 401 h 991"/>
                <a:gd name="T18" fmla="*/ 93 w 278"/>
                <a:gd name="T19" fmla="*/ 356 h 991"/>
                <a:gd name="T20" fmla="*/ 93 w 278"/>
                <a:gd name="T21" fmla="*/ 210 h 991"/>
                <a:gd name="T22" fmla="*/ 111 w 278"/>
                <a:gd name="T23" fmla="*/ 191 h 991"/>
                <a:gd name="T24" fmla="*/ 129 w 278"/>
                <a:gd name="T25" fmla="*/ 210 h 991"/>
                <a:gd name="T26" fmla="*/ 129 w 278"/>
                <a:gd name="T27" fmla="*/ 372 h 991"/>
                <a:gd name="T28" fmla="*/ 129 w 278"/>
                <a:gd name="T29" fmla="*/ 401 h 991"/>
                <a:gd name="T30" fmla="*/ 129 w 278"/>
                <a:gd name="T31" fmla="*/ 498 h 991"/>
                <a:gd name="T32" fmla="*/ 129 w 278"/>
                <a:gd name="T33" fmla="*/ 533 h 991"/>
                <a:gd name="T34" fmla="*/ 129 w 278"/>
                <a:gd name="T35" fmla="*/ 932 h 991"/>
                <a:gd name="T36" fmla="*/ 188 w 278"/>
                <a:gd name="T37" fmla="*/ 991 h 991"/>
                <a:gd name="T38" fmla="*/ 247 w 278"/>
                <a:gd name="T39" fmla="*/ 932 h 991"/>
                <a:gd name="T40" fmla="*/ 247 w 278"/>
                <a:gd name="T41" fmla="*/ 533 h 991"/>
                <a:gd name="T42" fmla="*/ 278 w 278"/>
                <a:gd name="T43" fmla="*/ 533 h 991"/>
                <a:gd name="T44" fmla="*/ 278 w 278"/>
                <a:gd name="T45" fmla="*/ 436 h 991"/>
                <a:gd name="T46" fmla="*/ 278 w 278"/>
                <a:gd name="T47" fmla="*/ 152 h 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8" h="991">
                  <a:moveTo>
                    <a:pt x="278" y="152"/>
                  </a:moveTo>
                  <a:cubicBezTo>
                    <a:pt x="278" y="0"/>
                    <a:pt x="278" y="0"/>
                    <a:pt x="278" y="0"/>
                  </a:cubicBezTo>
                  <a:cubicBezTo>
                    <a:pt x="191" y="0"/>
                    <a:pt x="191" y="0"/>
                    <a:pt x="191" y="0"/>
                  </a:cubicBezTo>
                  <a:cubicBezTo>
                    <a:pt x="86" y="0"/>
                    <a:pt x="1" y="85"/>
                    <a:pt x="0" y="189"/>
                  </a:cubicBezTo>
                  <a:cubicBezTo>
                    <a:pt x="0" y="190"/>
                    <a:pt x="0" y="190"/>
                    <a:pt x="0" y="190"/>
                  </a:cubicBezTo>
                  <a:cubicBezTo>
                    <a:pt x="0" y="454"/>
                    <a:pt x="0" y="454"/>
                    <a:pt x="0" y="454"/>
                  </a:cubicBezTo>
                  <a:cubicBezTo>
                    <a:pt x="0" y="480"/>
                    <a:pt x="21" y="501"/>
                    <a:pt x="46" y="501"/>
                  </a:cubicBezTo>
                  <a:cubicBezTo>
                    <a:pt x="72" y="501"/>
                    <a:pt x="93" y="480"/>
                    <a:pt x="93" y="454"/>
                  </a:cubicBezTo>
                  <a:cubicBezTo>
                    <a:pt x="93" y="401"/>
                    <a:pt x="93" y="401"/>
                    <a:pt x="93" y="401"/>
                  </a:cubicBezTo>
                  <a:cubicBezTo>
                    <a:pt x="93" y="356"/>
                    <a:pt x="93" y="356"/>
                    <a:pt x="93" y="356"/>
                  </a:cubicBezTo>
                  <a:cubicBezTo>
                    <a:pt x="93" y="210"/>
                    <a:pt x="93" y="210"/>
                    <a:pt x="93" y="210"/>
                  </a:cubicBezTo>
                  <a:cubicBezTo>
                    <a:pt x="93" y="200"/>
                    <a:pt x="101" y="191"/>
                    <a:pt x="111" y="191"/>
                  </a:cubicBezTo>
                  <a:cubicBezTo>
                    <a:pt x="121" y="191"/>
                    <a:pt x="129" y="200"/>
                    <a:pt x="129" y="210"/>
                  </a:cubicBezTo>
                  <a:cubicBezTo>
                    <a:pt x="129" y="372"/>
                    <a:pt x="129" y="372"/>
                    <a:pt x="129" y="372"/>
                  </a:cubicBezTo>
                  <a:cubicBezTo>
                    <a:pt x="129" y="401"/>
                    <a:pt x="129" y="401"/>
                    <a:pt x="129" y="401"/>
                  </a:cubicBezTo>
                  <a:cubicBezTo>
                    <a:pt x="129" y="498"/>
                    <a:pt x="129" y="498"/>
                    <a:pt x="129" y="498"/>
                  </a:cubicBezTo>
                  <a:cubicBezTo>
                    <a:pt x="129" y="533"/>
                    <a:pt x="129" y="533"/>
                    <a:pt x="129" y="533"/>
                  </a:cubicBezTo>
                  <a:cubicBezTo>
                    <a:pt x="129" y="932"/>
                    <a:pt x="129" y="932"/>
                    <a:pt x="129" y="932"/>
                  </a:cubicBezTo>
                  <a:cubicBezTo>
                    <a:pt x="129" y="965"/>
                    <a:pt x="156" y="991"/>
                    <a:pt x="188" y="991"/>
                  </a:cubicBezTo>
                  <a:cubicBezTo>
                    <a:pt x="221" y="991"/>
                    <a:pt x="247" y="965"/>
                    <a:pt x="247" y="932"/>
                  </a:cubicBezTo>
                  <a:cubicBezTo>
                    <a:pt x="247" y="533"/>
                    <a:pt x="247" y="533"/>
                    <a:pt x="247" y="533"/>
                  </a:cubicBezTo>
                  <a:cubicBezTo>
                    <a:pt x="278" y="533"/>
                    <a:pt x="278" y="533"/>
                    <a:pt x="278" y="533"/>
                  </a:cubicBezTo>
                  <a:cubicBezTo>
                    <a:pt x="278" y="436"/>
                    <a:pt x="278" y="436"/>
                    <a:pt x="278" y="436"/>
                  </a:cubicBezTo>
                  <a:lnTo>
                    <a:pt x="278" y="152"/>
                  </a:lnTo>
                  <a:close/>
                </a:path>
              </a:pathLst>
            </a:custGeom>
            <a:grp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rgbClr val="118CE7"/>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32"/>
            <p:cNvSpPr>
              <a:spLocks/>
            </p:cNvSpPr>
            <p:nvPr/>
          </p:nvSpPr>
          <p:spPr bwMode="auto">
            <a:xfrm>
              <a:off x="5738812" y="1749425"/>
              <a:ext cx="357188" cy="712788"/>
            </a:xfrm>
            <a:custGeom>
              <a:avLst/>
              <a:gdLst>
                <a:gd name="T0" fmla="*/ 112 w 112"/>
                <a:gd name="T1" fmla="*/ 224 h 224"/>
                <a:gd name="T2" fmla="*/ 112 w 112"/>
                <a:gd name="T3" fmla="*/ 0 h 224"/>
                <a:gd name="T4" fmla="*/ 0 w 112"/>
                <a:gd name="T5" fmla="*/ 112 h 224"/>
                <a:gd name="T6" fmla="*/ 112 w 112"/>
                <a:gd name="T7" fmla="*/ 224 h 224"/>
              </a:gdLst>
              <a:ahLst/>
              <a:cxnLst>
                <a:cxn ang="0">
                  <a:pos x="T0" y="T1"/>
                </a:cxn>
                <a:cxn ang="0">
                  <a:pos x="T2" y="T3"/>
                </a:cxn>
                <a:cxn ang="0">
                  <a:pos x="T4" y="T5"/>
                </a:cxn>
                <a:cxn ang="0">
                  <a:pos x="T6" y="T7"/>
                </a:cxn>
              </a:cxnLst>
              <a:rect l="0" t="0" r="r" b="b"/>
              <a:pathLst>
                <a:path w="112" h="224">
                  <a:moveTo>
                    <a:pt x="112" y="224"/>
                  </a:moveTo>
                  <a:cubicBezTo>
                    <a:pt x="112" y="0"/>
                    <a:pt x="112" y="0"/>
                    <a:pt x="112" y="0"/>
                  </a:cubicBezTo>
                  <a:cubicBezTo>
                    <a:pt x="50" y="0"/>
                    <a:pt x="0" y="50"/>
                    <a:pt x="0" y="112"/>
                  </a:cubicBezTo>
                  <a:cubicBezTo>
                    <a:pt x="0" y="173"/>
                    <a:pt x="50" y="224"/>
                    <a:pt x="112" y="224"/>
                  </a:cubicBezTo>
                  <a:close/>
                </a:path>
              </a:pathLst>
            </a:custGeom>
            <a:grp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rgbClr val="118CE7"/>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5" name="Freeform 34"/>
          <p:cNvSpPr>
            <a:spLocks/>
          </p:cNvSpPr>
          <p:nvPr/>
        </p:nvSpPr>
        <p:spPr bwMode="auto">
          <a:xfrm>
            <a:off x="6180151" y="5793926"/>
            <a:ext cx="346041" cy="478351"/>
          </a:xfrm>
          <a:custGeom>
            <a:avLst/>
            <a:gdLst>
              <a:gd name="T0" fmla="*/ 0 w 118"/>
              <a:gd name="T1" fmla="*/ 105 h 164"/>
              <a:gd name="T2" fmla="*/ 59 w 118"/>
              <a:gd name="T3" fmla="*/ 164 h 164"/>
              <a:gd name="T4" fmla="*/ 118 w 118"/>
              <a:gd name="T5" fmla="*/ 105 h 164"/>
              <a:gd name="T6" fmla="*/ 118 w 118"/>
              <a:gd name="T7" fmla="*/ 0 h 164"/>
              <a:gd name="T8" fmla="*/ 0 w 118"/>
              <a:gd name="T9" fmla="*/ 0 h 164"/>
              <a:gd name="T10" fmla="*/ 0 w 118"/>
              <a:gd name="T11" fmla="*/ 105 h 164"/>
            </a:gdLst>
            <a:ahLst/>
            <a:cxnLst>
              <a:cxn ang="0">
                <a:pos x="T0" y="T1"/>
              </a:cxn>
              <a:cxn ang="0">
                <a:pos x="T2" y="T3"/>
              </a:cxn>
              <a:cxn ang="0">
                <a:pos x="T4" y="T5"/>
              </a:cxn>
              <a:cxn ang="0">
                <a:pos x="T6" y="T7"/>
              </a:cxn>
              <a:cxn ang="0">
                <a:pos x="T8" y="T9"/>
              </a:cxn>
              <a:cxn ang="0">
                <a:pos x="T10" y="T11"/>
              </a:cxn>
            </a:cxnLst>
            <a:rect l="0" t="0" r="r" b="b"/>
            <a:pathLst>
              <a:path w="118" h="164">
                <a:moveTo>
                  <a:pt x="0" y="105"/>
                </a:moveTo>
                <a:cubicBezTo>
                  <a:pt x="0" y="138"/>
                  <a:pt x="26" y="164"/>
                  <a:pt x="59" y="164"/>
                </a:cubicBezTo>
                <a:cubicBezTo>
                  <a:pt x="91" y="164"/>
                  <a:pt x="118" y="138"/>
                  <a:pt x="118" y="105"/>
                </a:cubicBezTo>
                <a:cubicBezTo>
                  <a:pt x="118" y="0"/>
                  <a:pt x="118" y="0"/>
                  <a:pt x="118" y="0"/>
                </a:cubicBezTo>
                <a:cubicBezTo>
                  <a:pt x="0" y="0"/>
                  <a:pt x="0" y="0"/>
                  <a:pt x="0" y="0"/>
                </a:cubicBezTo>
                <a:lnTo>
                  <a:pt x="0" y="105"/>
                </a:lnTo>
                <a:close/>
              </a:path>
            </a:pathLst>
          </a:custGeom>
          <a:solidFill>
            <a:schemeClr val="accent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6090006" y="2611226"/>
            <a:ext cx="801128" cy="1214050"/>
            <a:chOff x="6096000" y="1749425"/>
            <a:chExt cx="874713" cy="1325563"/>
          </a:xfrm>
          <a:solidFill>
            <a:schemeClr val="accent4"/>
          </a:solidFill>
        </p:grpSpPr>
        <p:sp>
          <p:nvSpPr>
            <p:cNvPr id="24" name="Freeform 33"/>
            <p:cNvSpPr>
              <a:spLocks/>
            </p:cNvSpPr>
            <p:nvPr/>
          </p:nvSpPr>
          <p:spPr bwMode="auto">
            <a:xfrm>
              <a:off x="6096000" y="2590800"/>
              <a:ext cx="874713" cy="484188"/>
            </a:xfrm>
            <a:custGeom>
              <a:avLst/>
              <a:gdLst>
                <a:gd name="T0" fmla="*/ 274 w 274"/>
                <a:gd name="T1" fmla="*/ 152 h 152"/>
                <a:gd name="T2" fmla="*/ 87 w 274"/>
                <a:gd name="T3" fmla="*/ 0 h 152"/>
                <a:gd name="T4" fmla="*/ 0 w 274"/>
                <a:gd name="T5" fmla="*/ 0 h 152"/>
                <a:gd name="T6" fmla="*/ 0 w 274"/>
                <a:gd name="T7" fmla="*/ 152 h 152"/>
                <a:gd name="T8" fmla="*/ 274 w 274"/>
                <a:gd name="T9" fmla="*/ 152 h 152"/>
              </a:gdLst>
              <a:ahLst/>
              <a:cxnLst>
                <a:cxn ang="0">
                  <a:pos x="T0" y="T1"/>
                </a:cxn>
                <a:cxn ang="0">
                  <a:pos x="T2" y="T3"/>
                </a:cxn>
                <a:cxn ang="0">
                  <a:pos x="T4" y="T5"/>
                </a:cxn>
                <a:cxn ang="0">
                  <a:pos x="T6" y="T7"/>
                </a:cxn>
                <a:cxn ang="0">
                  <a:pos x="T8" y="T9"/>
                </a:cxn>
              </a:cxnLst>
              <a:rect l="0" t="0" r="r" b="b"/>
              <a:pathLst>
                <a:path w="274" h="152">
                  <a:moveTo>
                    <a:pt x="274" y="152"/>
                  </a:moveTo>
                  <a:cubicBezTo>
                    <a:pt x="256" y="65"/>
                    <a:pt x="179" y="0"/>
                    <a:pt x="87" y="0"/>
                  </a:cubicBezTo>
                  <a:cubicBezTo>
                    <a:pt x="0" y="0"/>
                    <a:pt x="0" y="0"/>
                    <a:pt x="0" y="0"/>
                  </a:cubicBezTo>
                  <a:cubicBezTo>
                    <a:pt x="0" y="152"/>
                    <a:pt x="0" y="152"/>
                    <a:pt x="0" y="152"/>
                  </a:cubicBezTo>
                  <a:lnTo>
                    <a:pt x="274" y="152"/>
                  </a:lnTo>
                  <a:close/>
                </a:path>
              </a:pathLst>
            </a:custGeom>
            <a:grp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5"/>
            <p:cNvSpPr>
              <a:spLocks/>
            </p:cNvSpPr>
            <p:nvPr/>
          </p:nvSpPr>
          <p:spPr bwMode="auto">
            <a:xfrm>
              <a:off x="6096000" y="1749425"/>
              <a:ext cx="357188" cy="712788"/>
            </a:xfrm>
            <a:custGeom>
              <a:avLst/>
              <a:gdLst>
                <a:gd name="T0" fmla="*/ 112 w 112"/>
                <a:gd name="T1" fmla="*/ 112 h 224"/>
                <a:gd name="T2" fmla="*/ 0 w 112"/>
                <a:gd name="T3" fmla="*/ 0 h 224"/>
                <a:gd name="T4" fmla="*/ 0 w 112"/>
                <a:gd name="T5" fmla="*/ 224 h 224"/>
                <a:gd name="T6" fmla="*/ 112 w 112"/>
                <a:gd name="T7" fmla="*/ 112 h 224"/>
              </a:gdLst>
              <a:ahLst/>
              <a:cxnLst>
                <a:cxn ang="0">
                  <a:pos x="T0" y="T1"/>
                </a:cxn>
                <a:cxn ang="0">
                  <a:pos x="T2" y="T3"/>
                </a:cxn>
                <a:cxn ang="0">
                  <a:pos x="T4" y="T5"/>
                </a:cxn>
                <a:cxn ang="0">
                  <a:pos x="T6" y="T7"/>
                </a:cxn>
              </a:cxnLst>
              <a:rect l="0" t="0" r="r" b="b"/>
              <a:pathLst>
                <a:path w="112" h="224">
                  <a:moveTo>
                    <a:pt x="112" y="112"/>
                  </a:moveTo>
                  <a:cubicBezTo>
                    <a:pt x="112" y="50"/>
                    <a:pt x="62" y="0"/>
                    <a:pt x="0" y="0"/>
                  </a:cubicBezTo>
                  <a:cubicBezTo>
                    <a:pt x="0" y="224"/>
                    <a:pt x="0" y="224"/>
                    <a:pt x="0" y="224"/>
                  </a:cubicBezTo>
                  <a:cubicBezTo>
                    <a:pt x="62" y="224"/>
                    <a:pt x="112" y="173"/>
                    <a:pt x="112" y="112"/>
                  </a:cubicBezTo>
                  <a:close/>
                </a:path>
              </a:pathLst>
            </a:custGeom>
            <a:grp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Freeform 36"/>
          <p:cNvSpPr>
            <a:spLocks/>
          </p:cNvSpPr>
          <p:nvPr/>
        </p:nvSpPr>
        <p:spPr bwMode="auto">
          <a:xfrm>
            <a:off x="6090006" y="3825275"/>
            <a:ext cx="812760" cy="827299"/>
          </a:xfrm>
          <a:custGeom>
            <a:avLst/>
            <a:gdLst>
              <a:gd name="T0" fmla="*/ 0 w 278"/>
              <a:gd name="T1" fmla="*/ 284 h 284"/>
              <a:gd name="T2" fmla="*/ 149 w 278"/>
              <a:gd name="T3" fmla="*/ 284 h 284"/>
              <a:gd name="T4" fmla="*/ 149 w 278"/>
              <a:gd name="T5" fmla="*/ 249 h 284"/>
              <a:gd name="T6" fmla="*/ 149 w 278"/>
              <a:gd name="T7" fmla="*/ 220 h 284"/>
              <a:gd name="T8" fmla="*/ 149 w 278"/>
              <a:gd name="T9" fmla="*/ 58 h 284"/>
              <a:gd name="T10" fmla="*/ 167 w 278"/>
              <a:gd name="T11" fmla="*/ 39 h 284"/>
              <a:gd name="T12" fmla="*/ 185 w 278"/>
              <a:gd name="T13" fmla="*/ 58 h 284"/>
              <a:gd name="T14" fmla="*/ 185 w 278"/>
              <a:gd name="T15" fmla="*/ 204 h 284"/>
              <a:gd name="T16" fmla="*/ 185 w 278"/>
              <a:gd name="T17" fmla="*/ 249 h 284"/>
              <a:gd name="T18" fmla="*/ 185 w 278"/>
              <a:gd name="T19" fmla="*/ 284 h 284"/>
              <a:gd name="T20" fmla="*/ 278 w 278"/>
              <a:gd name="T21" fmla="*/ 284 h 284"/>
              <a:gd name="T22" fmla="*/ 278 w 278"/>
              <a:gd name="T23" fmla="*/ 38 h 284"/>
              <a:gd name="T24" fmla="*/ 278 w 278"/>
              <a:gd name="T25" fmla="*/ 37 h 284"/>
              <a:gd name="T26" fmla="*/ 274 w 278"/>
              <a:gd name="T27" fmla="*/ 0 h 284"/>
              <a:gd name="T28" fmla="*/ 0 w 278"/>
              <a:gd name="T29" fmla="*/ 0 h 284"/>
              <a:gd name="T30" fmla="*/ 0 w 278"/>
              <a:gd name="T31" fmla="*/ 284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8" h="284">
                <a:moveTo>
                  <a:pt x="0" y="284"/>
                </a:moveTo>
                <a:cubicBezTo>
                  <a:pt x="149" y="284"/>
                  <a:pt x="149" y="284"/>
                  <a:pt x="149" y="284"/>
                </a:cubicBezTo>
                <a:cubicBezTo>
                  <a:pt x="149" y="249"/>
                  <a:pt x="149" y="249"/>
                  <a:pt x="149" y="249"/>
                </a:cubicBezTo>
                <a:cubicBezTo>
                  <a:pt x="149" y="220"/>
                  <a:pt x="149" y="220"/>
                  <a:pt x="149" y="220"/>
                </a:cubicBezTo>
                <a:cubicBezTo>
                  <a:pt x="149" y="58"/>
                  <a:pt x="149" y="58"/>
                  <a:pt x="149" y="58"/>
                </a:cubicBezTo>
                <a:cubicBezTo>
                  <a:pt x="149" y="48"/>
                  <a:pt x="157" y="39"/>
                  <a:pt x="167" y="39"/>
                </a:cubicBezTo>
                <a:cubicBezTo>
                  <a:pt x="177" y="39"/>
                  <a:pt x="185" y="48"/>
                  <a:pt x="185" y="58"/>
                </a:cubicBezTo>
                <a:cubicBezTo>
                  <a:pt x="185" y="204"/>
                  <a:pt x="185" y="204"/>
                  <a:pt x="185" y="204"/>
                </a:cubicBezTo>
                <a:cubicBezTo>
                  <a:pt x="185" y="249"/>
                  <a:pt x="185" y="249"/>
                  <a:pt x="185" y="249"/>
                </a:cubicBezTo>
                <a:cubicBezTo>
                  <a:pt x="185" y="284"/>
                  <a:pt x="185" y="284"/>
                  <a:pt x="185" y="284"/>
                </a:cubicBezTo>
                <a:cubicBezTo>
                  <a:pt x="278" y="284"/>
                  <a:pt x="278" y="284"/>
                  <a:pt x="278" y="284"/>
                </a:cubicBezTo>
                <a:cubicBezTo>
                  <a:pt x="278" y="38"/>
                  <a:pt x="278" y="38"/>
                  <a:pt x="278" y="38"/>
                </a:cubicBezTo>
                <a:cubicBezTo>
                  <a:pt x="278" y="38"/>
                  <a:pt x="278" y="38"/>
                  <a:pt x="278" y="37"/>
                </a:cubicBezTo>
                <a:cubicBezTo>
                  <a:pt x="278" y="25"/>
                  <a:pt x="277" y="12"/>
                  <a:pt x="274" y="0"/>
                </a:cubicBezTo>
                <a:cubicBezTo>
                  <a:pt x="0" y="0"/>
                  <a:pt x="0" y="0"/>
                  <a:pt x="0" y="0"/>
                </a:cubicBezTo>
                <a:lnTo>
                  <a:pt x="0" y="284"/>
                </a:lnTo>
                <a:close/>
              </a:path>
            </a:pathLst>
          </a:custGeom>
          <a:solidFill>
            <a:schemeClr val="accent3"/>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6090006" y="4652574"/>
            <a:ext cx="812760" cy="1141353"/>
            <a:chOff x="6096000" y="3978275"/>
            <a:chExt cx="887413" cy="1246188"/>
          </a:xfrm>
        </p:grpSpPr>
        <p:sp>
          <p:nvSpPr>
            <p:cNvPr id="28" name="Freeform 37"/>
            <p:cNvSpPr>
              <a:spLocks/>
            </p:cNvSpPr>
            <p:nvPr/>
          </p:nvSpPr>
          <p:spPr bwMode="auto">
            <a:xfrm>
              <a:off x="6096000" y="3978275"/>
              <a:ext cx="476250" cy="1246188"/>
            </a:xfrm>
            <a:custGeom>
              <a:avLst/>
              <a:gdLst>
                <a:gd name="T0" fmla="*/ 300 w 300"/>
                <a:gd name="T1" fmla="*/ 125 h 785"/>
                <a:gd name="T2" fmla="*/ 300 w 300"/>
                <a:gd name="T3" fmla="*/ 0 h 785"/>
                <a:gd name="T4" fmla="*/ 0 w 300"/>
                <a:gd name="T5" fmla="*/ 0 h 785"/>
                <a:gd name="T6" fmla="*/ 0 w 300"/>
                <a:gd name="T7" fmla="*/ 195 h 785"/>
                <a:gd name="T8" fmla="*/ 62 w 300"/>
                <a:gd name="T9" fmla="*/ 195 h 785"/>
                <a:gd name="T10" fmla="*/ 62 w 300"/>
                <a:gd name="T11" fmla="*/ 785 h 785"/>
                <a:gd name="T12" fmla="*/ 300 w 300"/>
                <a:gd name="T13" fmla="*/ 785 h 785"/>
                <a:gd name="T14" fmla="*/ 300 w 300"/>
                <a:gd name="T15" fmla="*/ 195 h 785"/>
                <a:gd name="T16" fmla="*/ 300 w 300"/>
                <a:gd name="T17" fmla="*/ 125 h 7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0" h="785">
                  <a:moveTo>
                    <a:pt x="300" y="125"/>
                  </a:moveTo>
                  <a:lnTo>
                    <a:pt x="300" y="0"/>
                  </a:lnTo>
                  <a:lnTo>
                    <a:pt x="0" y="0"/>
                  </a:lnTo>
                  <a:lnTo>
                    <a:pt x="0" y="195"/>
                  </a:lnTo>
                  <a:lnTo>
                    <a:pt x="62" y="195"/>
                  </a:lnTo>
                  <a:lnTo>
                    <a:pt x="62" y="785"/>
                  </a:lnTo>
                  <a:lnTo>
                    <a:pt x="300" y="785"/>
                  </a:lnTo>
                  <a:lnTo>
                    <a:pt x="300" y="195"/>
                  </a:lnTo>
                  <a:lnTo>
                    <a:pt x="300" y="125"/>
                  </a:lnTo>
                  <a:close/>
                </a:path>
              </a:pathLst>
            </a:custGeom>
            <a:solidFill>
              <a:schemeClr val="accent2"/>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8"/>
            <p:cNvSpPr>
              <a:spLocks/>
            </p:cNvSpPr>
            <p:nvPr/>
          </p:nvSpPr>
          <p:spPr bwMode="auto">
            <a:xfrm>
              <a:off x="6686550" y="3978275"/>
              <a:ext cx="296863" cy="207963"/>
            </a:xfrm>
            <a:custGeom>
              <a:avLst/>
              <a:gdLst>
                <a:gd name="T0" fmla="*/ 0 w 93"/>
                <a:gd name="T1" fmla="*/ 18 h 65"/>
                <a:gd name="T2" fmla="*/ 47 w 93"/>
                <a:gd name="T3" fmla="*/ 65 h 65"/>
                <a:gd name="T4" fmla="*/ 93 w 93"/>
                <a:gd name="T5" fmla="*/ 18 h 65"/>
                <a:gd name="T6" fmla="*/ 93 w 93"/>
                <a:gd name="T7" fmla="*/ 0 h 65"/>
                <a:gd name="T8" fmla="*/ 0 w 93"/>
                <a:gd name="T9" fmla="*/ 0 h 65"/>
                <a:gd name="T10" fmla="*/ 0 w 93"/>
                <a:gd name="T11" fmla="*/ 18 h 65"/>
              </a:gdLst>
              <a:ahLst/>
              <a:cxnLst>
                <a:cxn ang="0">
                  <a:pos x="T0" y="T1"/>
                </a:cxn>
                <a:cxn ang="0">
                  <a:pos x="T2" y="T3"/>
                </a:cxn>
                <a:cxn ang="0">
                  <a:pos x="T4" y="T5"/>
                </a:cxn>
                <a:cxn ang="0">
                  <a:pos x="T6" y="T7"/>
                </a:cxn>
                <a:cxn ang="0">
                  <a:pos x="T8" y="T9"/>
                </a:cxn>
                <a:cxn ang="0">
                  <a:pos x="T10" y="T11"/>
                </a:cxn>
              </a:cxnLst>
              <a:rect l="0" t="0" r="r" b="b"/>
              <a:pathLst>
                <a:path w="93" h="65">
                  <a:moveTo>
                    <a:pt x="0" y="18"/>
                  </a:moveTo>
                  <a:cubicBezTo>
                    <a:pt x="0" y="44"/>
                    <a:pt x="21" y="65"/>
                    <a:pt x="47" y="65"/>
                  </a:cubicBezTo>
                  <a:cubicBezTo>
                    <a:pt x="72" y="65"/>
                    <a:pt x="93" y="44"/>
                    <a:pt x="93" y="18"/>
                  </a:cubicBezTo>
                  <a:cubicBezTo>
                    <a:pt x="93" y="0"/>
                    <a:pt x="93" y="0"/>
                    <a:pt x="93" y="0"/>
                  </a:cubicBezTo>
                  <a:cubicBezTo>
                    <a:pt x="0" y="0"/>
                    <a:pt x="0" y="0"/>
                    <a:pt x="0" y="0"/>
                  </a:cubicBezTo>
                  <a:lnTo>
                    <a:pt x="0" y="18"/>
                  </a:lnTo>
                  <a:close/>
                </a:path>
              </a:pathLst>
            </a:custGeom>
            <a:solidFill>
              <a:schemeClr val="accent2"/>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TextBox 29"/>
          <p:cNvSpPr txBox="1"/>
          <p:nvPr/>
        </p:nvSpPr>
        <p:spPr>
          <a:xfrm>
            <a:off x="8759795" y="3670645"/>
            <a:ext cx="2586793" cy="258532"/>
          </a:xfrm>
          <a:prstGeom prst="rect">
            <a:avLst/>
          </a:prstGeom>
          <a:noFill/>
        </p:spPr>
        <p:txBody>
          <a:bodyPr wrap="square" lIns="0" tIns="0" rIns="0" bIns="0" rtlCol="0" anchor="ctr">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 Placeholder 32"/>
          <p:cNvSpPr txBox="1">
            <a:spLocks/>
          </p:cNvSpPr>
          <p:nvPr/>
        </p:nvSpPr>
        <p:spPr>
          <a:xfrm>
            <a:off x="8759795" y="3955860"/>
            <a:ext cx="2586793" cy="53727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8759795" y="4583997"/>
            <a:ext cx="2586793" cy="258532"/>
          </a:xfrm>
          <a:prstGeom prst="rect">
            <a:avLst/>
          </a:prstGeom>
          <a:noFill/>
        </p:spPr>
        <p:txBody>
          <a:bodyPr wrap="square" lIns="0" tIns="0" rIns="0" bIns="0" rtlCol="0" anchor="ctr">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 Placeholder 32"/>
          <p:cNvSpPr txBox="1">
            <a:spLocks/>
          </p:cNvSpPr>
          <p:nvPr/>
        </p:nvSpPr>
        <p:spPr>
          <a:xfrm>
            <a:off x="8759795" y="4869213"/>
            <a:ext cx="2586793" cy="53727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37"/>
          <p:cNvSpPr txBox="1"/>
          <p:nvPr/>
        </p:nvSpPr>
        <p:spPr>
          <a:xfrm>
            <a:off x="8759795" y="5456391"/>
            <a:ext cx="2586793" cy="258532"/>
          </a:xfrm>
          <a:prstGeom prst="rect">
            <a:avLst/>
          </a:prstGeom>
          <a:noFill/>
        </p:spPr>
        <p:txBody>
          <a:bodyPr wrap="square" lIns="0" tIns="0" rIns="0" bIns="0" rtlCol="0" anchor="ctr">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 Placeholder 32"/>
          <p:cNvSpPr txBox="1">
            <a:spLocks/>
          </p:cNvSpPr>
          <p:nvPr/>
        </p:nvSpPr>
        <p:spPr>
          <a:xfrm>
            <a:off x="8759795" y="5741607"/>
            <a:ext cx="2586793" cy="53727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Rounded Rectangle 42"/>
          <p:cNvSpPr/>
          <p:nvPr/>
        </p:nvSpPr>
        <p:spPr>
          <a:xfrm>
            <a:off x="7916284" y="3694726"/>
            <a:ext cx="626341" cy="626341"/>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22%</a:t>
            </a:r>
          </a:p>
        </p:txBody>
      </p:sp>
      <p:sp>
        <p:nvSpPr>
          <p:cNvPr id="45" name="Rounded Rectangle 44"/>
          <p:cNvSpPr/>
          <p:nvPr/>
        </p:nvSpPr>
        <p:spPr>
          <a:xfrm>
            <a:off x="7916284" y="4608078"/>
            <a:ext cx="626341" cy="62634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35%</a:t>
            </a:r>
          </a:p>
        </p:txBody>
      </p:sp>
      <p:sp>
        <p:nvSpPr>
          <p:cNvPr id="47" name="Rounded Rectangle 46"/>
          <p:cNvSpPr/>
          <p:nvPr/>
        </p:nvSpPr>
        <p:spPr>
          <a:xfrm>
            <a:off x="7916284" y="5480472"/>
            <a:ext cx="626341" cy="62634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11%</a:t>
            </a:r>
          </a:p>
        </p:txBody>
      </p:sp>
      <p:sp>
        <p:nvSpPr>
          <p:cNvPr id="49" name="TextBox 48"/>
          <p:cNvSpPr txBox="1"/>
          <p:nvPr/>
        </p:nvSpPr>
        <p:spPr>
          <a:xfrm>
            <a:off x="8759795" y="2752173"/>
            <a:ext cx="2586793" cy="258532"/>
          </a:xfrm>
          <a:prstGeom prst="rect">
            <a:avLst/>
          </a:prstGeom>
          <a:noFill/>
        </p:spPr>
        <p:txBody>
          <a:bodyPr wrap="square" lIns="0" tIns="0" rIns="0" bIns="0" rtlCol="0" anchor="ctr">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 Placeholder 32"/>
          <p:cNvSpPr txBox="1">
            <a:spLocks/>
          </p:cNvSpPr>
          <p:nvPr/>
        </p:nvSpPr>
        <p:spPr>
          <a:xfrm>
            <a:off x="8759795" y="3037387"/>
            <a:ext cx="2586793" cy="537278"/>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ounded Rectangle 50"/>
          <p:cNvSpPr/>
          <p:nvPr/>
        </p:nvSpPr>
        <p:spPr>
          <a:xfrm>
            <a:off x="7916284" y="2776255"/>
            <a:ext cx="626341" cy="626341"/>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27%</a:t>
            </a:r>
          </a:p>
        </p:txBody>
      </p:sp>
      <p:sp>
        <p:nvSpPr>
          <p:cNvPr id="56" name="TextBox 55"/>
          <p:cNvSpPr txBox="1"/>
          <p:nvPr/>
        </p:nvSpPr>
        <p:spPr>
          <a:xfrm>
            <a:off x="2819492" y="2956844"/>
            <a:ext cx="1771374" cy="258532"/>
          </a:xfrm>
          <a:prstGeom prst="rect">
            <a:avLst/>
          </a:prstGeom>
          <a:noFill/>
        </p:spPr>
        <p:txBody>
          <a:bodyPr wrap="square" lIns="0" tIns="0" rIns="0" bIns="0" rtlCol="0" anchor="ctr">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 Placeholder 32"/>
          <p:cNvSpPr txBox="1">
            <a:spLocks/>
          </p:cNvSpPr>
          <p:nvPr/>
        </p:nvSpPr>
        <p:spPr>
          <a:xfrm>
            <a:off x="1975980" y="3574667"/>
            <a:ext cx="2614886" cy="1223161"/>
          </a:xfrm>
          <a:prstGeom prst="rect">
            <a:avLst/>
          </a:prstGeom>
        </p:spPr>
        <p:txBody>
          <a:bodyPr lIns="0" tIns="0" rIns="0" bIns="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ounded Rectangle 57"/>
          <p:cNvSpPr/>
          <p:nvPr/>
        </p:nvSpPr>
        <p:spPr>
          <a:xfrm>
            <a:off x="1975980" y="2776255"/>
            <a:ext cx="626341" cy="626341"/>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50%</a:t>
            </a:r>
          </a:p>
        </p:txBody>
      </p:sp>
      <p:sp>
        <p:nvSpPr>
          <p:cNvPr id="59" name="Rounded Rectangle 58"/>
          <p:cNvSpPr/>
          <p:nvPr/>
        </p:nvSpPr>
        <p:spPr>
          <a:xfrm>
            <a:off x="1952669" y="4093183"/>
            <a:ext cx="2638198" cy="2089336"/>
          </a:xfrm>
          <a:prstGeom prst="roundRect">
            <a:avLst>
              <a:gd name="adj" fmla="val 0"/>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164858" rIns="164858" rtlCol="0" anchor="ctr"/>
          <a:lstStyle/>
          <a:p>
            <a:pPr algn="just">
              <a:lnSpc>
                <a:spcPct val="120000"/>
              </a:lnSpc>
            </a:pPr>
            <a:endParaRPr lang="en-US" sz="8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Arrow Connector 59"/>
          <p:cNvCxnSpPr/>
          <p:nvPr/>
        </p:nvCxnSpPr>
        <p:spPr>
          <a:xfrm flipH="1">
            <a:off x="6891133" y="3037387"/>
            <a:ext cx="861135" cy="0"/>
          </a:xfrm>
          <a:prstGeom prst="straightConnector1">
            <a:avLst/>
          </a:prstGeom>
          <a:ln w="12700">
            <a:solidFill>
              <a:schemeClr val="bg1">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H="1">
            <a:off x="7193950" y="4017477"/>
            <a:ext cx="558318" cy="0"/>
          </a:xfrm>
          <a:prstGeom prst="straightConnector1">
            <a:avLst/>
          </a:prstGeom>
          <a:ln w="12700">
            <a:solidFill>
              <a:schemeClr val="bg1">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a:off x="7079750" y="4912022"/>
            <a:ext cx="672518" cy="0"/>
          </a:xfrm>
          <a:prstGeom prst="straightConnector1">
            <a:avLst/>
          </a:prstGeom>
          <a:ln w="12700">
            <a:solidFill>
              <a:schemeClr val="bg1">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a:off x="6891133" y="5793926"/>
            <a:ext cx="861135" cy="0"/>
          </a:xfrm>
          <a:prstGeom prst="straightConnector1">
            <a:avLst/>
          </a:prstGeom>
          <a:ln w="12700">
            <a:solidFill>
              <a:schemeClr val="bg1">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4" name="TextBox 8"/>
          <p:cNvSpPr txBox="1"/>
          <p:nvPr/>
        </p:nvSpPr>
        <p:spPr>
          <a:xfrm>
            <a:off x="824035" y="233568"/>
            <a:ext cx="3949155" cy="492443"/>
          </a:xfrm>
          <a:prstGeom prst="rect">
            <a:avLst/>
          </a:prstGeom>
          <a:noFill/>
        </p:spPr>
        <p:txBody>
          <a:bodyPr wrap="square" lIns="0" tIns="0" rIns="0" bIns="0" rtlCol="0" anchor="ctr">
            <a:spAutoFit/>
          </a:bodyPr>
          <a:lstStyle/>
          <a:p>
            <a:r>
              <a:rPr lang="en-US" altLang="zh-CN"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a:t>
            </a:r>
            <a:r>
              <a:rPr lang="zh-CN" altLang="en-US" sz="32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度工作概述</a:t>
            </a:r>
            <a:endParaRPr lang="zh-CN" altLang="en-US" sz="4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8"/>
          <p:cNvSpPr txBox="1"/>
          <p:nvPr/>
        </p:nvSpPr>
        <p:spPr>
          <a:xfrm>
            <a:off x="824036" y="743527"/>
            <a:ext cx="2807720" cy="215444"/>
          </a:xfrm>
          <a:prstGeom prst="rect">
            <a:avLst/>
          </a:prstGeom>
          <a:noFill/>
        </p:spPr>
        <p:txBody>
          <a:bodyPr wrap="square" lIns="0" tIns="0" rIns="0" bIns="0" rtlCol="0" anchor="ctr">
            <a:spAutoFit/>
          </a:bodyPr>
          <a:lstStyle/>
          <a:p>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20XX </a:t>
            </a:r>
            <a:r>
              <a:rPr lang="en-US" altLang="zh-CN"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44527761"/>
      </p:ext>
    </p:extLst>
  </p:cSld>
  <p:clrMapOvr>
    <a:masterClrMapping/>
  </p:clrMapOvr>
  <mc:AlternateContent xmlns:mc="http://schemas.openxmlformats.org/markup-compatibility/2006" xmlns:p14="http://schemas.microsoft.com/office/powerpoint/2010/main">
    <mc:Choice Requires="p14">
      <p:transition spd="slow" p14:dur="1200" advTm="0">
        <p14:prism dir="u"/>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gtEl>
                                        <p:attrNameLst>
                                          <p:attrName>style.visibility</p:attrName>
                                        </p:attrNameLst>
                                      </p:cBhvr>
                                      <p:to>
                                        <p:strVal val="visible"/>
                                      </p:to>
                                    </p:set>
                                    <p:animEffect transition="in" filter="fade">
                                      <p:cBhvr>
                                        <p:cTn id="10" dur="500"/>
                                        <p:tgtEl>
                                          <p:spTgt spid="5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7"/>
                                        </p:tgtEl>
                                        <p:attrNameLst>
                                          <p:attrName>style.visibility</p:attrName>
                                        </p:attrNameLst>
                                      </p:cBhvr>
                                      <p:to>
                                        <p:strVal val="visible"/>
                                      </p:to>
                                    </p:set>
                                    <p:animEffect transition="in" filter="fade">
                                      <p:cBhvr>
                                        <p:cTn id="15" dur="500"/>
                                        <p:tgtEl>
                                          <p:spTgt spid="5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9"/>
                                        </p:tgtEl>
                                        <p:attrNameLst>
                                          <p:attrName>style.visibility</p:attrName>
                                        </p:attrNameLst>
                                      </p:cBhvr>
                                      <p:to>
                                        <p:strVal val="visible"/>
                                      </p:to>
                                    </p:set>
                                    <p:animEffect transition="in" filter="fade">
                                      <p:cBhvr>
                                        <p:cTn id="20" dur="500"/>
                                        <p:tgtEl>
                                          <p:spTgt spid="59"/>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down)">
                                      <p:cBhvr>
                                        <p:cTn id="25" dur="500"/>
                                        <p:tgtEl>
                                          <p:spTgt spid="2"/>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down)">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50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8"/>
                                        </p:tgtEl>
                                        <p:attrNameLst>
                                          <p:attrName>style.visibility</p:attrName>
                                        </p:attrNameLst>
                                      </p:cBhvr>
                                      <p:to>
                                        <p:strVal val="visible"/>
                                      </p:to>
                                    </p:set>
                                    <p:animEffect transition="in" filter="fade">
                                      <p:cBhvr>
                                        <p:cTn id="38" dur="500"/>
                                        <p:tgtEl>
                                          <p:spTgt spid="3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500"/>
                                        <p:tgtEl>
                                          <p:spTgt spid="47"/>
                                        </p:tgtEl>
                                      </p:cBhvr>
                                    </p:animEffect>
                                  </p:childTnLst>
                                </p:cTn>
                              </p:par>
                              <p:par>
                                <p:cTn id="42" presetID="10" presetClass="entr" presetSubtype="0" fill="hold" nodeType="withEffect">
                                  <p:stCondLst>
                                    <p:cond delay="0"/>
                                  </p:stCondLst>
                                  <p:childTnLst>
                                    <p:set>
                                      <p:cBhvr>
                                        <p:cTn id="43" dur="1" fill="hold">
                                          <p:stCondLst>
                                            <p:cond delay="0"/>
                                          </p:stCondLst>
                                        </p:cTn>
                                        <p:tgtEl>
                                          <p:spTgt spid="63"/>
                                        </p:tgtEl>
                                        <p:attrNameLst>
                                          <p:attrName>style.visibility</p:attrName>
                                        </p:attrNameLst>
                                      </p:cBhvr>
                                      <p:to>
                                        <p:strVal val="visible"/>
                                      </p:to>
                                    </p:set>
                                    <p:animEffect transition="in" filter="fade">
                                      <p:cBhvr>
                                        <p:cTn id="44" dur="500"/>
                                        <p:tgtEl>
                                          <p:spTgt spid="6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nodeType="click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down)">
                                      <p:cBhvr>
                                        <p:cTn id="49" dur="500"/>
                                        <p:tgtEl>
                                          <p:spTgt spid="3"/>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62"/>
                                        </p:tgtEl>
                                        <p:attrNameLst>
                                          <p:attrName>style.visibility</p:attrName>
                                        </p:attrNameLst>
                                      </p:cBhvr>
                                      <p:to>
                                        <p:strVal val="visible"/>
                                      </p:to>
                                    </p:set>
                                    <p:animEffect transition="in" filter="fade">
                                      <p:cBhvr>
                                        <p:cTn id="54" dur="500"/>
                                        <p:tgtEl>
                                          <p:spTgt spid="6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500"/>
                                        <p:tgtEl>
                                          <p:spTgt spid="32"/>
                                        </p:tgtEl>
                                      </p:cBhvr>
                                    </p:animEffect>
                                  </p:childTnLst>
                                </p:cTn>
                              </p:par>
                            </p:childTnLst>
                          </p:cTn>
                        </p:par>
                      </p:childTnLst>
                    </p:cTn>
                  </p:par>
                  <p:par>
                    <p:cTn id="64" fill="hold">
                      <p:stCondLst>
                        <p:cond delay="indefinite"/>
                      </p:stCondLst>
                      <p:childTnLst>
                        <p:par>
                          <p:cTn id="65" fill="hold">
                            <p:stCondLst>
                              <p:cond delay="0"/>
                            </p:stCondLst>
                            <p:childTnLst>
                              <p:par>
                                <p:cTn id="66" presetID="22" presetClass="entr" presetSubtype="4" fill="hold" grpId="0" nodeType="click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wipe(down)">
                                      <p:cBhvr>
                                        <p:cTn id="68" dur="500"/>
                                        <p:tgtEl>
                                          <p:spTgt spid="27"/>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500"/>
                                        <p:tgtEl>
                                          <p:spTgt spid="61"/>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fade">
                                      <p:cBhvr>
                                        <p:cTn id="76" dur="500"/>
                                        <p:tgtEl>
                                          <p:spTgt spid="43"/>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500"/>
                                        <p:tgtEl>
                                          <p:spTgt spid="31"/>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500"/>
                                        <p:tgtEl>
                                          <p:spTgt spid="30"/>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nodeType="click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wipe(down)">
                                      <p:cBhvr>
                                        <p:cTn id="87" dur="500"/>
                                        <p:tgtEl>
                                          <p:spTgt spid="5"/>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60"/>
                                        </p:tgtEl>
                                        <p:attrNameLst>
                                          <p:attrName>style.visibility</p:attrName>
                                        </p:attrNameLst>
                                      </p:cBhvr>
                                      <p:to>
                                        <p:strVal val="visible"/>
                                      </p:to>
                                    </p:set>
                                    <p:animEffect transition="in" filter="fade">
                                      <p:cBhvr>
                                        <p:cTn id="92" dur="500"/>
                                        <p:tgtEl>
                                          <p:spTgt spid="60"/>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1"/>
                                        </p:tgtEl>
                                        <p:attrNameLst>
                                          <p:attrName>style.visibility</p:attrName>
                                        </p:attrNameLst>
                                      </p:cBhvr>
                                      <p:to>
                                        <p:strVal val="visible"/>
                                      </p:to>
                                    </p:set>
                                    <p:animEffect transition="in" filter="fade">
                                      <p:cBhvr>
                                        <p:cTn id="95" dur="500"/>
                                        <p:tgtEl>
                                          <p:spTgt spid="51"/>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fade">
                                      <p:cBhvr>
                                        <p:cTn id="98" dur="500"/>
                                        <p:tgtEl>
                                          <p:spTgt spid="50"/>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fade">
                                      <p:cBhvr>
                                        <p:cTn id="10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animBg="1"/>
      <p:bldP spid="30" grpId="0"/>
      <p:bldP spid="31" grpId="0"/>
      <p:bldP spid="32" grpId="0"/>
      <p:bldP spid="33" grpId="0"/>
      <p:bldP spid="38" grpId="0"/>
      <p:bldP spid="41" grpId="0"/>
      <p:bldP spid="43" grpId="0" animBg="1"/>
      <p:bldP spid="45" grpId="0" animBg="1"/>
      <p:bldP spid="47" grpId="0" animBg="1"/>
      <p:bldP spid="49" grpId="0"/>
      <p:bldP spid="50" grpId="0"/>
      <p:bldP spid="51" grpId="0" animBg="1"/>
      <p:bldP spid="56" grpId="0"/>
      <p:bldP spid="57" grpId="0"/>
      <p:bldP spid="58" grpId="0" animBg="1"/>
      <p:bldP spid="5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UUID" val="{C1A8F295-47DC-48FB-81BD-666766343352}"/>
  <p:tag name="ISPRING_RESOURCE_FOLDER" val="E:\素材\正版图-卖\PPT\0变色龙\0包图网\bt369\ppt\bt369\"/>
  <p:tag name="ISPRING_PRESENTATION_PATH" val="E:\素材\正版图-卖\PPT\0变色龙\0包图网\bt369\ppt\bt369.pptx"/>
  <p:tag name="ISPRING_PROJECT_FOLDER_UPDATED" val="1"/>
  <p:tag name="ISPRING_SCREEN_RECS_UPDATED" val="E:\素材\正版图-卖\PPT\0变色龙\0包图网\bt369\ppt\bt369"/>
  <p:tag name="ISPRING_SCORM_ENDPOINT" val="&lt;endpoint&gt;&lt;enable&gt;0&lt;/enable&gt;&lt;lrs&gt;http://&lt;/lrs&gt;&lt;auth&gt;0&lt;/auth&gt;&lt;login&gt;&lt;/login&gt;&lt;password&gt;&lt;/password&gt;&lt;key&gt;&lt;/key&gt;&lt;name&gt;&lt;/name&gt;&lt;email&gt;&lt;/email&gt;&lt;/endpoint&gt;&#10;"/>
  <p:tag name="ISPRING_PRESENTATION_TITLE" val="bt599"/>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370">
      <a:dk1>
        <a:sysClr val="windowText" lastClr="000000"/>
      </a:dk1>
      <a:lt1>
        <a:sysClr val="window" lastClr="FFFFFF"/>
      </a:lt1>
      <a:dk2>
        <a:srgbClr val="69B921"/>
      </a:dk2>
      <a:lt2>
        <a:srgbClr val="E7E6E6"/>
      </a:lt2>
      <a:accent1>
        <a:srgbClr val="363310"/>
      </a:accent1>
      <a:accent2>
        <a:srgbClr val="69B921"/>
      </a:accent2>
      <a:accent3>
        <a:srgbClr val="363310"/>
      </a:accent3>
      <a:accent4>
        <a:srgbClr val="69B921"/>
      </a:accent4>
      <a:accent5>
        <a:srgbClr val="363310"/>
      </a:accent5>
      <a:accent6>
        <a:srgbClr val="69B921"/>
      </a:accent6>
      <a:hlink>
        <a:srgbClr val="363310"/>
      </a:hlink>
      <a:folHlink>
        <a:srgbClr val="69B921"/>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3588</Words>
  <Application>Microsoft Office PowerPoint</Application>
  <PresentationFormat>自定义</PresentationFormat>
  <Paragraphs>315</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
  <cp:keywords>www.1ppt.com</cp:keywords>
  <cp:lastModifiedBy/>
  <cp:revision>1</cp:revision>
  <dcterms:created xsi:type="dcterms:W3CDTF">2017-01-02T14:12:11Z</dcterms:created>
  <dcterms:modified xsi:type="dcterms:W3CDTF">2019-01-30T13:42:21Z</dcterms:modified>
</cp:coreProperties>
</file>