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66" r:id="rId2"/>
  </p:sldMasterIdLst>
  <p:notesMasterIdLst>
    <p:notesMasterId r:id="rId31"/>
  </p:notesMasterIdLst>
  <p:sldIdLst>
    <p:sldId id="256" r:id="rId3"/>
    <p:sldId id="257" r:id="rId4"/>
    <p:sldId id="258" r:id="rId5"/>
    <p:sldId id="268" r:id="rId6"/>
    <p:sldId id="273" r:id="rId7"/>
    <p:sldId id="275" r:id="rId8"/>
    <p:sldId id="278" r:id="rId9"/>
    <p:sldId id="279" r:id="rId10"/>
    <p:sldId id="282" r:id="rId11"/>
    <p:sldId id="259" r:id="rId12"/>
    <p:sldId id="261" r:id="rId13"/>
    <p:sldId id="265" r:id="rId14"/>
    <p:sldId id="267" r:id="rId15"/>
    <p:sldId id="271" r:id="rId16"/>
    <p:sldId id="283" r:id="rId17"/>
    <p:sldId id="260" r:id="rId18"/>
    <p:sldId id="263" r:id="rId19"/>
    <p:sldId id="272" r:id="rId20"/>
    <p:sldId id="274" r:id="rId21"/>
    <p:sldId id="277" r:id="rId22"/>
    <p:sldId id="284" r:id="rId23"/>
    <p:sldId id="262" r:id="rId24"/>
    <p:sldId id="266" r:id="rId25"/>
    <p:sldId id="269" r:id="rId26"/>
    <p:sldId id="280" r:id="rId27"/>
    <p:sldId id="281" r:id="rId28"/>
    <p:sldId id="285" r:id="rId29"/>
    <p:sldId id="286" r:id="rId30"/>
  </p:sldIdLst>
  <p:sldSz cx="9144000" cy="5143500" type="screen16x9"/>
  <p:notesSz cx="6858000" cy="9144000"/>
  <p:custDataLst>
    <p:tags r:id="rId32"/>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60000"/>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0" d="100"/>
          <a:sy n="50" d="100"/>
        </p:scale>
        <p:origin x="-882" y="-187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6BCC8F-34AF-411B-9116-44B51D1EF316}" type="datetimeFigureOut">
              <a:rPr lang="zh-CN" altLang="en-US" smtClean="0"/>
              <a:t>2019/2/18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469CD4-AF2D-46DE-8127-5B786FC6E149}" type="slidenum">
              <a:rPr lang="zh-CN" altLang="en-US" smtClean="0"/>
              <a:t>‹#›</a:t>
            </a:fld>
            <a:endParaRPr lang="zh-CN" altLang="en-US"/>
          </a:p>
        </p:txBody>
      </p:sp>
    </p:spTree>
    <p:extLst>
      <p:ext uri="{BB962C8B-B14F-4D97-AF65-F5344CB8AC3E}">
        <p14:creationId xmlns:p14="http://schemas.microsoft.com/office/powerpoint/2010/main" val="1716132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57EBA0FB-F580-4CDD-9CFA-09F4122DE7C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8732572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5248332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42551160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19257384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57EBA0FB-F580-4CDD-9CFA-09F4122DE7C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9801831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35870425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32491861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26444767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30041527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34819240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57EBA0FB-F580-4CDD-9CFA-09F4122DE7C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9970903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31584630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32618504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6347301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12426287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37844755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7123517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29110352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38462110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20594255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16484149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57EBA0FB-F580-4CDD-9CFA-09F4122DE7C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6664649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5794673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19411496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FCFCF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7961661"/>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17120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43558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6631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21116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38405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36590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8479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bg>
      <p:bgPr>
        <a:solidFill>
          <a:srgbClr val="FCFCF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633396"/>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2CC448F-C563-4167-9AFE-6BAEDE873227}" type="datetimeFigureOut">
              <a:rPr kumimoji="0" lang="zh-CN" altLang="en-US" sz="1350" b="0" i="0" u="none" strike="noStrike" kern="1200" cap="none" spc="0" normalizeH="0" baseline="0" noProof="0" smtClean="0">
                <a:ln>
                  <a:noFill/>
                </a:ln>
                <a:solidFill>
                  <a:prstClr val="black"/>
                </a:solidFill>
                <a:effectLst/>
                <a:uLnTx/>
                <a:uFillTx/>
                <a:latin typeface="Calibri"/>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2019/2/18</a:t>
            </a:fld>
            <a:endParaRPr kumimoji="0" lang="zh-CN" altLang="en-US" sz="1350" b="0" i="0" u="none" strike="noStrike" kern="1200" cap="none" spc="0" normalizeH="0" baseline="0" noProof="0">
              <a:ln>
                <a:noFill/>
              </a:ln>
              <a:solidFill>
                <a:prstClr val="black"/>
              </a:solidFill>
              <a:effectLst/>
              <a:uLnTx/>
              <a:uFillTx/>
              <a:latin typeface="Calibri"/>
              <a:ea typeface="微软雅黑"/>
              <a:cs typeface="+mn-cs"/>
            </a:endParaRPr>
          </a:p>
        </p:txBody>
      </p:sp>
      <p:sp>
        <p:nvSpPr>
          <p:cNvPr id="5" name="Footer Placeholder 4"/>
          <p:cNvSpPr>
            <a:spLocks noGrp="1"/>
          </p:cNvSpPr>
          <p:nvPr>
            <p:ph type="ftr" sz="quarter" idx="1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微软雅黑"/>
              <a:cs typeface="+mn-cs"/>
            </a:endParaRPr>
          </a:p>
        </p:txBody>
      </p:sp>
      <p:sp>
        <p:nvSpPr>
          <p:cNvPr id="6" name="Slide Number Placeholder 5"/>
          <p:cNvSpPr>
            <a:spLocks noGrp="1"/>
          </p:cNvSpPr>
          <p:nvPr>
            <p:ph type="sldNum" sz="quarter" idx="12"/>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7F722B57-AEAD-4F9B-90B2-24EA18BF37E2}" type="slidenum">
              <a:rPr kumimoji="0" lang="zh-CN" altLang="en-US" sz="1350" b="0" i="0" u="none" strike="noStrike" kern="1200" cap="none" spc="0" normalizeH="0" baseline="0" noProof="0" smtClean="0">
                <a:ln>
                  <a:noFill/>
                </a:ln>
                <a:solidFill>
                  <a:prstClr val="black"/>
                </a:solidFill>
                <a:effectLst/>
                <a:uLnTx/>
                <a:uFillTx/>
                <a:latin typeface="Calibri"/>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350" b="0" i="0" u="none" strike="noStrike" kern="1200" cap="none" spc="0" normalizeH="0" baseline="0" noProof="0">
              <a:ln>
                <a:noFill/>
              </a:ln>
              <a:solidFill>
                <a:prstClr val="black"/>
              </a:solidFill>
              <a:effectLst/>
              <a:uLnTx/>
              <a:uFillTx/>
              <a:latin typeface="Calibri"/>
              <a:ea typeface="微软雅黑"/>
              <a:cs typeface="+mn-cs"/>
            </a:endParaRPr>
          </a:p>
        </p:txBody>
      </p:sp>
    </p:spTree>
    <p:extLst>
      <p:ext uri="{BB962C8B-B14F-4D97-AF65-F5344CB8AC3E}">
        <p14:creationId xmlns:p14="http://schemas.microsoft.com/office/powerpoint/2010/main" val="272979748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tretch>
            <a:fillRect/>
          </a:stretch>
        </p:blipFill>
        <p:spPr>
          <a:xfrm>
            <a:off x="-1" y="0"/>
            <a:ext cx="9144001" cy="5143500"/>
          </a:xfrm>
          <a:prstGeom prst="rect">
            <a:avLst/>
          </a:prstGeom>
        </p:spPr>
      </p:pic>
      <p:sp>
        <p:nvSpPr>
          <p:cNvPr id="8" name="矩形 7"/>
          <p:cNvSpPr/>
          <p:nvPr userDrawn="1"/>
        </p:nvSpPr>
        <p:spPr>
          <a:xfrm>
            <a:off x="0" y="520700"/>
            <a:ext cx="9144000" cy="441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266700" y="55890"/>
            <a:ext cx="3775393" cy="523220"/>
          </a:xfrm>
          <a:prstGeom prst="rect">
            <a:avLst/>
          </a:prstGeom>
          <a:noFill/>
        </p:spPr>
        <p:txBody>
          <a:bodyPr wrap="none" rtlCol="0">
            <a:spAutoFit/>
          </a:bodyPr>
          <a:lstStyle/>
          <a:p>
            <a:r>
              <a:rPr lang="zh-CN" altLang="en-US" sz="2800" b="1" dirty="0" smtClean="0">
                <a:solidFill>
                  <a:schemeClr val="bg1"/>
                </a:solidFill>
              </a:rPr>
              <a:t>单击此处添加文字标题</a:t>
            </a:r>
            <a:endParaRPr lang="zh-CN" altLang="en-US" sz="2800" b="1" dirty="0">
              <a:solidFill>
                <a:schemeClr val="bg1"/>
              </a:solidFill>
            </a:endParaRPr>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3"/>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56735510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6699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04166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39865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74531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microsoft.com/office/2007/relationships/hdphoto" Target="../media/hdphoto1.wdp"/></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组合 5"/>
          <p:cNvGrpSpPr/>
          <p:nvPr userDrawn="1"/>
        </p:nvGrpSpPr>
        <p:grpSpPr>
          <a:xfrm>
            <a:off x="0" y="0"/>
            <a:ext cx="9156441" cy="5143500"/>
            <a:chOff x="0" y="0"/>
            <a:chExt cx="9156441" cy="5143500"/>
          </a:xfrm>
        </p:grpSpPr>
        <p:pic>
          <p:nvPicPr>
            <p:cNvPr id="7" name="图片 6"/>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0" y="0"/>
              <a:ext cx="9156441" cy="5109030"/>
            </a:xfrm>
            <a:prstGeom prst="rect">
              <a:avLst/>
            </a:prstGeom>
          </p:spPr>
        </p:pic>
        <p:pic>
          <p:nvPicPr>
            <p:cNvPr id="8" name="图片 7"/>
            <p:cNvPicPr>
              <a:picLocks noChangeAspect="1"/>
            </p:cNvPicPr>
            <p:nvPr/>
          </p:nvPicPr>
          <p:blipFill>
            <a:blip r:embed="rId8" cstate="screen">
              <a:extLst>
                <a:ext uri="{BEBA8EAE-BF5A-486C-A8C5-ECC9F3942E4B}">
                  <a14:imgProps xmlns:a14="http://schemas.microsoft.com/office/drawing/2010/main">
                    <a14:imgLayer r:embed="rId9">
                      <a14:imgEffect>
                        <a14:saturation sat="400000"/>
                      </a14:imgEffect>
                    </a14:imgLayer>
                  </a14:imgProps>
                </a:ext>
                <a:ext uri="{28A0092B-C50C-407E-A947-70E740481C1C}">
                  <a14:useLocalDpi xmlns:a14="http://schemas.microsoft.com/office/drawing/2010/main"/>
                </a:ext>
              </a:extLst>
            </a:blip>
            <a:stretch>
              <a:fillRect/>
            </a:stretch>
          </p:blipFill>
          <p:spPr>
            <a:xfrm>
              <a:off x="12441" y="3890117"/>
              <a:ext cx="9144000" cy="1253383"/>
            </a:xfrm>
            <a:prstGeom prst="rect">
              <a:avLst/>
            </a:prstGeom>
          </p:spPr>
        </p:pic>
      </p:grpSp>
      <p:sp>
        <p:nvSpPr>
          <p:cNvPr id="9" name="矩形 8"/>
          <p:cNvSpPr/>
          <p:nvPr userDrawn="1"/>
        </p:nvSpPr>
        <p:spPr>
          <a:xfrm>
            <a:off x="0" y="558800"/>
            <a:ext cx="9144000" cy="441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微软雅黑"/>
              <a:cs typeface="+mn-cs"/>
            </a:endParaRPr>
          </a:p>
        </p:txBody>
      </p:sp>
      <p:sp>
        <p:nvSpPr>
          <p:cNvPr id="2" name="标题占位符 1"/>
          <p:cNvSpPr>
            <a:spLocks noGrp="1"/>
          </p:cNvSpPr>
          <p:nvPr>
            <p:ph type="title"/>
          </p:nvPr>
        </p:nvSpPr>
        <p:spPr>
          <a:xfrm>
            <a:off x="838200" y="111125"/>
            <a:ext cx="8229600" cy="352425"/>
          </a:xfrm>
          <a:prstGeom prst="rect">
            <a:avLst/>
          </a:prstGeom>
        </p:spPr>
        <p:txBody>
          <a:bodyPr vert="horz" lIns="91440" tIns="45720" rIns="91440" bIns="45720" rtlCol="0" anchor="ctr">
            <a:noAutofit/>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07250998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5" r:id="rId3"/>
    <p:sldLayoutId id="2147483650" r:id="rId4"/>
    <p:sldLayoutId id="2147483660" r:id="rId5"/>
  </p:sldLayoutIdLst>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par>
    </p:tnLst>
  </p:timing>
  <p:txStyles>
    <p:titleStyle>
      <a:lvl1pPr algn="l" rtl="0" fontAlgn="base">
        <a:spcBef>
          <a:spcPct val="0"/>
        </a:spcBef>
        <a:spcAft>
          <a:spcPct val="0"/>
        </a:spcAft>
        <a:defRPr sz="2800" kern="1200">
          <a:solidFill>
            <a:schemeClr val="bg1"/>
          </a:solidFill>
          <a:latin typeface="+mj-lt"/>
          <a:ea typeface="微软雅黑" pitchFamily="34" charset="-122"/>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微软雅黑" pitchFamily="34" charset="-122"/>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微软雅黑" pitchFamily="34" charset="-122"/>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微软雅黑" pitchFamily="34" charset="-122"/>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微软雅黑" pitchFamily="34" charset="-122"/>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2019/2/18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266966762"/>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png"/><Relationship Id="rId7" Type="http://schemas.microsoft.com/office/2007/relationships/hdphoto" Target="../media/hdphoto3.wdp"/><Relationship Id="rId2" Type="http://schemas.openxmlformats.org/officeDocument/2006/relationships/image" Target="../media/image4.jpeg"/><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microsoft.com/office/2007/relationships/hdphoto" Target="../media/hdphoto4.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microsoft.com/office/2007/relationships/hdphoto" Target="../media/hdphoto4.wdp"/><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2.png"/><Relationship Id="rId4" Type="http://schemas.microsoft.com/office/2007/relationships/hdphoto" Target="../media/hdphoto5.wdp"/></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3.xml"/><Relationship Id="rId4" Type="http://schemas.microsoft.com/office/2007/relationships/hdphoto" Target="../media/hdphoto4.wdp"/></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microsoft.com/office/2007/relationships/hdphoto" Target="../media/hdphoto4.wdp"/><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png"/><Relationship Id="rId7" Type="http://schemas.microsoft.com/office/2007/relationships/hdphoto" Target="../media/hdphoto3.wdp"/><Relationship Id="rId2" Type="http://schemas.openxmlformats.org/officeDocument/2006/relationships/image" Target="../media/image4.jpeg"/><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microsoft.com/office/2007/relationships/hdphoto" Target="../media/hdphoto4.wdp"/></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microsoft.com/office/2007/relationships/hdphoto" Target="../media/hdphoto4.wdp"/><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microsoft.com/office/2007/relationships/hdphoto" Target="../media/hdphoto4.wdp"/><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43" name="矩形 42"/>
          <p:cNvSpPr/>
          <p:nvPr/>
        </p:nvSpPr>
        <p:spPr>
          <a:xfrm>
            <a:off x="0" y="1625236"/>
            <a:ext cx="9144000" cy="189985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1" name="组合 40"/>
          <p:cNvGrpSpPr/>
          <p:nvPr/>
        </p:nvGrpSpPr>
        <p:grpSpPr>
          <a:xfrm>
            <a:off x="400760" y="724296"/>
            <a:ext cx="4043207" cy="3701740"/>
            <a:chOff x="794461" y="741700"/>
            <a:chExt cx="4231382" cy="3874023"/>
          </a:xfrm>
        </p:grpSpPr>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4461" y="741700"/>
              <a:ext cx="4231382" cy="3874023"/>
            </a:xfrm>
            <a:prstGeom prst="rect">
              <a:avLst/>
            </a:prstGeom>
          </p:spPr>
        </p:pic>
        <p:pic>
          <p:nvPicPr>
            <p:cNvPr id="14" name="图片 1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66577" y="1810367"/>
              <a:ext cx="3241923" cy="1736688"/>
            </a:xfrm>
            <a:prstGeom prst="rect">
              <a:avLst/>
            </a:prstGeom>
          </p:spPr>
        </p:pic>
        <p:pic>
          <p:nvPicPr>
            <p:cNvPr id="13" name="图片 12"/>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190377" y="1393267"/>
              <a:ext cx="3419723" cy="2881298"/>
            </a:xfrm>
            <a:prstGeom prst="rect">
              <a:avLst/>
            </a:prstGeom>
          </p:spPr>
        </p:pic>
      </p:grpSp>
      <p:sp>
        <p:nvSpPr>
          <p:cNvPr id="42" name="文本框 41"/>
          <p:cNvSpPr txBox="1"/>
          <p:nvPr/>
        </p:nvSpPr>
        <p:spPr>
          <a:xfrm>
            <a:off x="4292599" y="1990389"/>
            <a:ext cx="4455066" cy="830997"/>
          </a:xfrm>
          <a:prstGeom prst="rect">
            <a:avLst/>
          </a:prstGeom>
          <a:noFill/>
        </p:spPr>
        <p:txBody>
          <a:bodyPr wrap="none" rtlCol="0">
            <a:spAutoFit/>
          </a:bodyPr>
          <a:lstStyle/>
          <a:p>
            <a:r>
              <a:rPr lang="zh-CN" altLang="en-US" sz="4800" b="1" dirty="0">
                <a:solidFill>
                  <a:schemeClr val="bg1"/>
                </a:solidFill>
                <a:latin typeface="+mj-ea"/>
                <a:ea typeface="+mj-ea"/>
              </a:rPr>
              <a:t>客户</a:t>
            </a:r>
            <a:r>
              <a:rPr lang="zh-CN" altLang="en-US" sz="4800" b="1" dirty="0" smtClean="0">
                <a:solidFill>
                  <a:schemeClr val="bg1"/>
                </a:solidFill>
                <a:latin typeface="+mj-ea"/>
                <a:ea typeface="+mj-ea"/>
              </a:rPr>
              <a:t>答谢会</a:t>
            </a:r>
            <a:r>
              <a:rPr lang="en-US" altLang="zh-CN" sz="4800" b="1" dirty="0" smtClean="0">
                <a:solidFill>
                  <a:schemeClr val="bg1"/>
                </a:solidFill>
                <a:latin typeface="+mj-ea"/>
                <a:ea typeface="+mj-ea"/>
              </a:rPr>
              <a:t>PPT</a:t>
            </a:r>
            <a:endParaRPr lang="zh-CN" altLang="en-US" sz="4800" b="1" dirty="0">
              <a:solidFill>
                <a:schemeClr val="bg1"/>
              </a:solidFill>
              <a:latin typeface="+mj-ea"/>
              <a:ea typeface="+mj-ea"/>
            </a:endParaRPr>
          </a:p>
        </p:txBody>
      </p:sp>
      <p:sp>
        <p:nvSpPr>
          <p:cNvPr id="44" name="文本框 43"/>
          <p:cNvSpPr txBox="1"/>
          <p:nvPr/>
        </p:nvSpPr>
        <p:spPr>
          <a:xfrm>
            <a:off x="4689853" y="2786429"/>
            <a:ext cx="3518912" cy="400110"/>
          </a:xfrm>
          <a:prstGeom prst="rect">
            <a:avLst/>
          </a:prstGeom>
          <a:noFill/>
        </p:spPr>
        <p:txBody>
          <a:bodyPr wrap="none" rtlCol="0">
            <a:spAutoFit/>
          </a:bodyPr>
          <a:lstStyle/>
          <a:p>
            <a:r>
              <a:rPr lang="zh-CN" altLang="en-US" sz="2000" b="1" dirty="0" smtClean="0">
                <a:solidFill>
                  <a:schemeClr val="bg1"/>
                </a:solidFill>
              </a:rPr>
              <a:t>单击此处添加您的文字副标题</a:t>
            </a:r>
            <a:endParaRPr lang="zh-CN" altLang="en-US" sz="2000" b="1" dirty="0">
              <a:solidFill>
                <a:schemeClr val="bg1"/>
              </a:solidFill>
            </a:endParaRPr>
          </a:p>
        </p:txBody>
      </p:sp>
      <p:pic>
        <p:nvPicPr>
          <p:cNvPr id="45" name="图片 44"/>
          <p:cNvPicPr>
            <a:picLocks noChangeAspect="1"/>
          </p:cNvPicPr>
          <p:nvPr/>
        </p:nvPicPr>
        <p:blipFill rotWithShape="1">
          <a:blip r:embed="rId6" cstate="screen">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a:ext>
            </a:extLst>
          </a:blip>
          <a:srcRect/>
          <a:stretch/>
        </p:blipFill>
        <p:spPr>
          <a:xfrm>
            <a:off x="5981701" y="-12700"/>
            <a:ext cx="3162300" cy="2119200"/>
          </a:xfrm>
          <a:prstGeom prst="rect">
            <a:avLst/>
          </a:prstGeom>
        </p:spPr>
      </p:pic>
      <p:pic>
        <p:nvPicPr>
          <p:cNvPr id="46" name="图片 45"/>
          <p:cNvPicPr>
            <a:picLocks noChangeAspect="1"/>
          </p:cNvPicPr>
          <p:nvPr/>
        </p:nvPicPr>
        <p:blipFill>
          <a:blip r:embed="rId8" cstate="screen">
            <a:extLst>
              <a:ext uri="{BEBA8EAE-BF5A-486C-A8C5-ECC9F3942E4B}">
                <a14:imgProps xmlns:a14="http://schemas.microsoft.com/office/drawing/2010/main">
                  <a14:imgLayer r:embed="rId9">
                    <a14:imgEffect>
                      <a14:saturation sat="400000"/>
                    </a14:imgEffect>
                  </a14:imgLayer>
                </a14:imgProps>
              </a:ext>
              <a:ext uri="{28A0092B-C50C-407E-A947-70E740481C1C}">
                <a14:useLocalDpi xmlns:a14="http://schemas.microsoft.com/office/drawing/2010/main"/>
              </a:ext>
            </a:extLst>
          </a:blip>
          <a:stretch>
            <a:fillRect/>
          </a:stretch>
        </p:blipFill>
        <p:spPr>
          <a:xfrm>
            <a:off x="0" y="4468983"/>
            <a:ext cx="9144000" cy="734617"/>
          </a:xfrm>
          <a:prstGeom prst="rect">
            <a:avLst/>
          </a:prstGeom>
        </p:spPr>
      </p:pic>
    </p:spTree>
    <p:extLst>
      <p:ext uri="{BB962C8B-B14F-4D97-AF65-F5344CB8AC3E}">
        <p14:creationId xmlns:p14="http://schemas.microsoft.com/office/powerpoint/2010/main" val="296837637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5"/>
          <p:cNvSpPr txBox="1"/>
          <p:nvPr/>
        </p:nvSpPr>
        <p:spPr>
          <a:xfrm>
            <a:off x="1547665" y="1009640"/>
            <a:ext cx="4680520"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5" name="椭圆 4"/>
          <p:cNvSpPr/>
          <p:nvPr/>
        </p:nvSpPr>
        <p:spPr>
          <a:xfrm>
            <a:off x="683569" y="911533"/>
            <a:ext cx="687215" cy="687215"/>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200" b="0" i="0" u="none" strike="noStrike" kern="1200" cap="none" spc="0" normalizeH="0" baseline="0" noProof="0" dirty="0" smtClean="0">
                <a:ln>
                  <a:noFill/>
                </a:ln>
                <a:solidFill>
                  <a:srgbClr val="FCFCFC"/>
                </a:solidFill>
                <a:effectLst/>
                <a:uLnTx/>
                <a:uFillTx/>
                <a:latin typeface="微软雅黑" pitchFamily="34" charset="-122"/>
                <a:ea typeface="微软雅黑" pitchFamily="34" charset="-122"/>
                <a:cs typeface="+mn-cs"/>
              </a:rPr>
              <a:t>1</a:t>
            </a:r>
            <a:endParaRPr kumimoji="0" lang="zh-CN" altLang="en-US" sz="3200" b="0" i="0" u="none" strike="noStrike" kern="1200" cap="none" spc="0" normalizeH="0" baseline="0" noProof="0" dirty="0">
              <a:ln>
                <a:noFill/>
              </a:ln>
              <a:solidFill>
                <a:srgbClr val="FCFCFC"/>
              </a:solidFill>
              <a:effectLst/>
              <a:uLnTx/>
              <a:uFillTx/>
              <a:latin typeface="微软雅黑" pitchFamily="34" charset="-122"/>
              <a:ea typeface="微软雅黑" pitchFamily="34" charset="-122"/>
              <a:cs typeface="+mn-cs"/>
            </a:endParaRPr>
          </a:p>
        </p:txBody>
      </p:sp>
      <p:grpSp>
        <p:nvGrpSpPr>
          <p:cNvPr id="6" name="组合 5"/>
          <p:cNvGrpSpPr/>
          <p:nvPr/>
        </p:nvGrpSpPr>
        <p:grpSpPr>
          <a:xfrm>
            <a:off x="971600" y="1635646"/>
            <a:ext cx="677033" cy="677033"/>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a:ln>
                  <a:noFill/>
                </a:ln>
                <a:solidFill>
                  <a:srgbClr val="C00000"/>
                </a:solidFill>
                <a:effectLst/>
                <a:uLnTx/>
                <a:uFillTx/>
                <a:latin typeface="微软雅黑" pitchFamily="34" charset="-122"/>
                <a:ea typeface="微软雅黑" pitchFamily="34" charset="-122"/>
                <a:cs typeface="+mn-cs"/>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2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2</a:t>
              </a:r>
              <a:endParaRPr kumimoji="0" lang="zh-CN" altLang="en-US" sz="3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grpSp>
      <p:sp>
        <p:nvSpPr>
          <p:cNvPr id="9" name="椭圆 8"/>
          <p:cNvSpPr/>
          <p:nvPr/>
        </p:nvSpPr>
        <p:spPr>
          <a:xfrm>
            <a:off x="1259632" y="2355726"/>
            <a:ext cx="687215" cy="687215"/>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200" b="0" i="0" u="none" strike="noStrike" kern="1200" cap="none" spc="0" normalizeH="0" baseline="0" noProof="0" dirty="0" smtClean="0">
                <a:ln>
                  <a:noFill/>
                </a:ln>
                <a:solidFill>
                  <a:srgbClr val="FCFCFC"/>
                </a:solidFill>
                <a:effectLst/>
                <a:uLnTx/>
                <a:uFillTx/>
                <a:latin typeface="微软雅黑" pitchFamily="34" charset="-122"/>
                <a:ea typeface="微软雅黑" pitchFamily="34" charset="-122"/>
                <a:cs typeface="+mn-cs"/>
              </a:rPr>
              <a:t>3</a:t>
            </a:r>
            <a:endParaRPr kumimoji="0" lang="zh-CN" altLang="en-US" sz="3200" b="0" i="0" u="none" strike="noStrike" kern="1200" cap="none" spc="0" normalizeH="0" baseline="0" noProof="0" dirty="0">
              <a:ln>
                <a:noFill/>
              </a:ln>
              <a:solidFill>
                <a:srgbClr val="FCFCFC"/>
              </a:solidFill>
              <a:effectLst/>
              <a:uLnTx/>
              <a:uFillTx/>
              <a:latin typeface="微软雅黑" pitchFamily="34" charset="-122"/>
              <a:ea typeface="微软雅黑" pitchFamily="34" charset="-122"/>
              <a:cs typeface="+mn-cs"/>
            </a:endParaRPr>
          </a:p>
        </p:txBody>
      </p:sp>
      <p:grpSp>
        <p:nvGrpSpPr>
          <p:cNvPr id="10" name="组合 9"/>
          <p:cNvGrpSpPr/>
          <p:nvPr/>
        </p:nvGrpSpPr>
        <p:grpSpPr>
          <a:xfrm>
            <a:off x="1547664" y="3075806"/>
            <a:ext cx="677033" cy="677033"/>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a:ln>
                  <a:noFill/>
                </a:ln>
                <a:solidFill>
                  <a:srgbClr val="C00000"/>
                </a:solidFill>
                <a:effectLst/>
                <a:uLnTx/>
                <a:uFillTx/>
                <a:latin typeface="微软雅黑" pitchFamily="34" charset="-122"/>
                <a:ea typeface="微软雅黑" pitchFamily="34" charset="-122"/>
                <a:cs typeface="+mn-cs"/>
              </a:endParaRPr>
            </a:p>
          </p:txBody>
        </p:sp>
        <p:sp>
          <p:nvSpPr>
            <p:cNvPr id="12" name="椭圆 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2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4</a:t>
              </a:r>
              <a:endParaRPr kumimoji="0" lang="zh-CN" altLang="en-US" sz="3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grpSp>
      <p:sp>
        <p:nvSpPr>
          <p:cNvPr id="13" name="椭圆 12"/>
          <p:cNvSpPr/>
          <p:nvPr/>
        </p:nvSpPr>
        <p:spPr>
          <a:xfrm>
            <a:off x="1835696" y="3806685"/>
            <a:ext cx="687215" cy="687215"/>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200" b="0" i="0" u="none" strike="noStrike" kern="1200" cap="none" spc="0" normalizeH="0" baseline="0" noProof="0" dirty="0">
                <a:ln>
                  <a:noFill/>
                </a:ln>
                <a:solidFill>
                  <a:srgbClr val="FCFCFC"/>
                </a:solidFill>
                <a:effectLst/>
                <a:uLnTx/>
                <a:uFillTx/>
                <a:latin typeface="微软雅黑" pitchFamily="34" charset="-122"/>
                <a:ea typeface="微软雅黑" pitchFamily="34" charset="-122"/>
                <a:cs typeface="+mn-cs"/>
              </a:rPr>
              <a:t>5</a:t>
            </a:r>
            <a:endParaRPr kumimoji="0" lang="zh-CN" altLang="en-US" sz="3200" b="0" i="0" u="none" strike="noStrike" kern="1200" cap="none" spc="0" normalizeH="0" baseline="0" noProof="0" dirty="0">
              <a:ln>
                <a:noFill/>
              </a:ln>
              <a:solidFill>
                <a:srgbClr val="FCFCFC"/>
              </a:solidFill>
              <a:effectLst/>
              <a:uLnTx/>
              <a:uFillTx/>
              <a:latin typeface="微软雅黑" pitchFamily="34" charset="-122"/>
              <a:ea typeface="微软雅黑" pitchFamily="34" charset="-122"/>
              <a:cs typeface="+mn-cs"/>
            </a:endParaRPr>
          </a:p>
        </p:txBody>
      </p:sp>
      <p:sp>
        <p:nvSpPr>
          <p:cNvPr id="14" name="TextBox 21"/>
          <p:cNvSpPr txBox="1"/>
          <p:nvPr/>
        </p:nvSpPr>
        <p:spPr>
          <a:xfrm>
            <a:off x="1763688" y="1724086"/>
            <a:ext cx="5472608"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5" name="TextBox 22"/>
          <p:cNvSpPr txBox="1"/>
          <p:nvPr/>
        </p:nvSpPr>
        <p:spPr>
          <a:xfrm>
            <a:off x="2051720" y="2449662"/>
            <a:ext cx="5544616"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6" name="TextBox 23"/>
          <p:cNvSpPr txBox="1"/>
          <p:nvPr/>
        </p:nvSpPr>
        <p:spPr>
          <a:xfrm>
            <a:off x="2411760" y="3147814"/>
            <a:ext cx="5688632"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7" name="TextBox 24"/>
          <p:cNvSpPr txBox="1"/>
          <p:nvPr/>
        </p:nvSpPr>
        <p:spPr>
          <a:xfrm>
            <a:off x="2699791" y="3939902"/>
            <a:ext cx="5832649"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56480804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66667">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66667">
                                          <p:cBhvr additive="base">
                                            <p:cTn id="7" dur="500" fill="hold"/>
                                            <p:tgtEl>
                                              <p:spTgt spid="5"/>
                                            </p:tgtEl>
                                            <p:attrNameLst>
                                              <p:attrName>ppt_x</p:attrName>
                                            </p:attrNameLst>
                                          </p:cBhvr>
                                          <p:tavLst>
                                            <p:tav tm="0">
                                              <p:val>
                                                <p:strVal val="#ppt_x"/>
                                              </p:val>
                                            </p:tav>
                                            <p:tav tm="100000">
                                              <p:val>
                                                <p:strVal val="#ppt_x"/>
                                              </p:val>
                                            </p:tav>
                                          </p:tavLst>
                                        </p:anim>
                                        <p:anim calcmode="lin" valueType="num" p14:bounceEnd="66667">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14:presetBounceEnd="66667">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14:bounceEnd="66667">
                                          <p:cBhvr additive="base">
                                            <p:cTn id="12" dur="500" fill="hold"/>
                                            <p:tgtEl>
                                              <p:spTgt spid="6"/>
                                            </p:tgtEl>
                                            <p:attrNameLst>
                                              <p:attrName>ppt_x</p:attrName>
                                            </p:attrNameLst>
                                          </p:cBhvr>
                                          <p:tavLst>
                                            <p:tav tm="0">
                                              <p:val>
                                                <p:strVal val="#ppt_x"/>
                                              </p:val>
                                            </p:tav>
                                            <p:tav tm="100000">
                                              <p:val>
                                                <p:strVal val="#ppt_x"/>
                                              </p:val>
                                            </p:tav>
                                          </p:tavLst>
                                        </p:anim>
                                        <p:anim calcmode="lin" valueType="num" p14:bounceEnd="66667">
                                          <p:cBhvr additive="base">
                                            <p:cTn id="13" dur="500" fill="hold"/>
                                            <p:tgtEl>
                                              <p:spTgt spid="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14:presetBounceEnd="66667">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14:bounceEnd="66667">
                                          <p:cBhvr additive="base">
                                            <p:cTn id="17" dur="500" fill="hold"/>
                                            <p:tgtEl>
                                              <p:spTgt spid="9"/>
                                            </p:tgtEl>
                                            <p:attrNameLst>
                                              <p:attrName>ppt_x</p:attrName>
                                            </p:attrNameLst>
                                          </p:cBhvr>
                                          <p:tavLst>
                                            <p:tav tm="0">
                                              <p:val>
                                                <p:strVal val="#ppt_x"/>
                                              </p:val>
                                            </p:tav>
                                            <p:tav tm="100000">
                                              <p:val>
                                                <p:strVal val="#ppt_x"/>
                                              </p:val>
                                            </p:tav>
                                          </p:tavLst>
                                        </p:anim>
                                        <p:anim calcmode="lin" valueType="num" p14:bounceEnd="66667">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14:presetBounceEnd="66667">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14:bounceEnd="66667">
                                          <p:cBhvr additive="base">
                                            <p:cTn id="22" dur="500" fill="hold"/>
                                            <p:tgtEl>
                                              <p:spTgt spid="10"/>
                                            </p:tgtEl>
                                            <p:attrNameLst>
                                              <p:attrName>ppt_x</p:attrName>
                                            </p:attrNameLst>
                                          </p:cBhvr>
                                          <p:tavLst>
                                            <p:tav tm="0">
                                              <p:val>
                                                <p:strVal val="#ppt_x"/>
                                              </p:val>
                                            </p:tav>
                                            <p:tav tm="100000">
                                              <p:val>
                                                <p:strVal val="#ppt_x"/>
                                              </p:val>
                                            </p:tav>
                                          </p:tavLst>
                                        </p:anim>
                                        <p:anim calcmode="lin" valueType="num" p14:bounceEnd="66667">
                                          <p:cBhvr additive="base">
                                            <p:cTn id="23" dur="500" fill="hold"/>
                                            <p:tgtEl>
                                              <p:spTgt spid="10"/>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14:presetBounceEnd="66667">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14:bounceEnd="66667">
                                          <p:cBhvr additive="base">
                                            <p:cTn id="27" dur="500" fill="hold"/>
                                            <p:tgtEl>
                                              <p:spTgt spid="13"/>
                                            </p:tgtEl>
                                            <p:attrNameLst>
                                              <p:attrName>ppt_x</p:attrName>
                                            </p:attrNameLst>
                                          </p:cBhvr>
                                          <p:tavLst>
                                            <p:tav tm="0">
                                              <p:val>
                                                <p:strVal val="#ppt_x"/>
                                              </p:val>
                                            </p:tav>
                                            <p:tav tm="100000">
                                              <p:val>
                                                <p:strVal val="#ppt_x"/>
                                              </p:val>
                                            </p:tav>
                                          </p:tavLst>
                                        </p:anim>
                                        <p:anim calcmode="lin" valueType="num" p14:bounceEnd="66667">
                                          <p:cBhvr additive="base">
                                            <p:cTn id="28" dur="500" fill="hold"/>
                                            <p:tgtEl>
                                              <p:spTgt spid="1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2" presetClass="entr" presetSubtype="8"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par>
                                    <p:cTn id="34" presetID="12" presetClass="entr" presetSubtype="8" fill="hold" grpId="0" nodeType="withEffect">
                                      <p:stCondLst>
                                        <p:cond delay="10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p:tgtEl>
                                              <p:spTgt spid="14"/>
                                            </p:tgtEl>
                                            <p:attrNameLst>
                                              <p:attrName>ppt_x</p:attrName>
                                            </p:attrNameLst>
                                          </p:cBhvr>
                                          <p:tavLst>
                                            <p:tav tm="0">
                                              <p:val>
                                                <p:strVal val="#ppt_x-#ppt_w*1.125000"/>
                                              </p:val>
                                            </p:tav>
                                            <p:tav tm="100000">
                                              <p:val>
                                                <p:strVal val="#ppt_x"/>
                                              </p:val>
                                            </p:tav>
                                          </p:tavLst>
                                        </p:anim>
                                        <p:animEffect transition="in" filter="wipe(right)">
                                          <p:cBhvr>
                                            <p:cTn id="37" dur="500"/>
                                            <p:tgtEl>
                                              <p:spTgt spid="14"/>
                                            </p:tgtEl>
                                          </p:cBhvr>
                                        </p:animEffect>
                                      </p:childTnLst>
                                    </p:cTn>
                                  </p:par>
                                  <p:par>
                                    <p:cTn id="38" presetID="12" presetClass="entr" presetSubtype="8" fill="hold" grpId="0" nodeType="withEffect">
                                      <p:stCondLst>
                                        <p:cond delay="20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p:tgtEl>
                                              <p:spTgt spid="15"/>
                                            </p:tgtEl>
                                            <p:attrNameLst>
                                              <p:attrName>ppt_x</p:attrName>
                                            </p:attrNameLst>
                                          </p:cBhvr>
                                          <p:tavLst>
                                            <p:tav tm="0">
                                              <p:val>
                                                <p:strVal val="#ppt_x-#ppt_w*1.125000"/>
                                              </p:val>
                                            </p:tav>
                                            <p:tav tm="100000">
                                              <p:val>
                                                <p:strVal val="#ppt_x"/>
                                              </p:val>
                                            </p:tav>
                                          </p:tavLst>
                                        </p:anim>
                                        <p:animEffect transition="in" filter="wipe(right)">
                                          <p:cBhvr>
                                            <p:cTn id="41" dur="500"/>
                                            <p:tgtEl>
                                              <p:spTgt spid="15"/>
                                            </p:tgtEl>
                                          </p:cBhvr>
                                        </p:animEffect>
                                      </p:childTnLst>
                                    </p:cTn>
                                  </p:par>
                                  <p:par>
                                    <p:cTn id="42" presetID="12" presetClass="entr" presetSubtype="8" fill="hold" grpId="0" nodeType="withEffect">
                                      <p:stCondLst>
                                        <p:cond delay="40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p:tgtEl>
                                              <p:spTgt spid="16"/>
                                            </p:tgtEl>
                                            <p:attrNameLst>
                                              <p:attrName>ppt_x</p:attrName>
                                            </p:attrNameLst>
                                          </p:cBhvr>
                                          <p:tavLst>
                                            <p:tav tm="0">
                                              <p:val>
                                                <p:strVal val="#ppt_x-#ppt_w*1.125000"/>
                                              </p:val>
                                            </p:tav>
                                            <p:tav tm="100000">
                                              <p:val>
                                                <p:strVal val="#ppt_x"/>
                                              </p:val>
                                            </p:tav>
                                          </p:tavLst>
                                        </p:anim>
                                        <p:animEffect transition="in" filter="wipe(right)">
                                          <p:cBhvr>
                                            <p:cTn id="45" dur="500"/>
                                            <p:tgtEl>
                                              <p:spTgt spid="16"/>
                                            </p:tgtEl>
                                          </p:cBhvr>
                                        </p:animEffect>
                                      </p:childTnLst>
                                    </p:cTn>
                                  </p:par>
                                  <p:par>
                                    <p:cTn id="46" presetID="12" presetClass="entr" presetSubtype="8" fill="hold" grpId="0" nodeType="withEffect">
                                      <p:stCondLst>
                                        <p:cond delay="5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p:tgtEl>
                                              <p:spTgt spid="17"/>
                                            </p:tgtEl>
                                            <p:attrNameLst>
                                              <p:attrName>ppt_x</p:attrName>
                                            </p:attrNameLst>
                                          </p:cBhvr>
                                          <p:tavLst>
                                            <p:tav tm="0">
                                              <p:val>
                                                <p:strVal val="#ppt_x-#ppt_w*1.125000"/>
                                              </p:val>
                                            </p:tav>
                                            <p:tav tm="100000">
                                              <p:val>
                                                <p:strVal val="#ppt_x"/>
                                              </p:val>
                                            </p:tav>
                                          </p:tavLst>
                                        </p:anim>
                                        <p:animEffect transition="in" filter="wipe(right)">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9" grpId="0" animBg="1"/>
          <p:bldP spid="13" grpId="0" animBg="1"/>
          <p:bldP spid="14" grpId="0"/>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2" presetClass="entr" presetSubtype="8"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par>
                                    <p:cTn id="34" presetID="12" presetClass="entr" presetSubtype="8" fill="hold" grpId="0" nodeType="withEffect">
                                      <p:stCondLst>
                                        <p:cond delay="10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p:tgtEl>
                                              <p:spTgt spid="14"/>
                                            </p:tgtEl>
                                            <p:attrNameLst>
                                              <p:attrName>ppt_x</p:attrName>
                                            </p:attrNameLst>
                                          </p:cBhvr>
                                          <p:tavLst>
                                            <p:tav tm="0">
                                              <p:val>
                                                <p:strVal val="#ppt_x-#ppt_w*1.125000"/>
                                              </p:val>
                                            </p:tav>
                                            <p:tav tm="100000">
                                              <p:val>
                                                <p:strVal val="#ppt_x"/>
                                              </p:val>
                                            </p:tav>
                                          </p:tavLst>
                                        </p:anim>
                                        <p:animEffect transition="in" filter="wipe(right)">
                                          <p:cBhvr>
                                            <p:cTn id="37" dur="500"/>
                                            <p:tgtEl>
                                              <p:spTgt spid="14"/>
                                            </p:tgtEl>
                                          </p:cBhvr>
                                        </p:animEffect>
                                      </p:childTnLst>
                                    </p:cTn>
                                  </p:par>
                                  <p:par>
                                    <p:cTn id="38" presetID="12" presetClass="entr" presetSubtype="8" fill="hold" grpId="0" nodeType="withEffect">
                                      <p:stCondLst>
                                        <p:cond delay="20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p:tgtEl>
                                              <p:spTgt spid="15"/>
                                            </p:tgtEl>
                                            <p:attrNameLst>
                                              <p:attrName>ppt_x</p:attrName>
                                            </p:attrNameLst>
                                          </p:cBhvr>
                                          <p:tavLst>
                                            <p:tav tm="0">
                                              <p:val>
                                                <p:strVal val="#ppt_x-#ppt_w*1.125000"/>
                                              </p:val>
                                            </p:tav>
                                            <p:tav tm="100000">
                                              <p:val>
                                                <p:strVal val="#ppt_x"/>
                                              </p:val>
                                            </p:tav>
                                          </p:tavLst>
                                        </p:anim>
                                        <p:animEffect transition="in" filter="wipe(right)">
                                          <p:cBhvr>
                                            <p:cTn id="41" dur="500"/>
                                            <p:tgtEl>
                                              <p:spTgt spid="15"/>
                                            </p:tgtEl>
                                          </p:cBhvr>
                                        </p:animEffect>
                                      </p:childTnLst>
                                    </p:cTn>
                                  </p:par>
                                  <p:par>
                                    <p:cTn id="42" presetID="12" presetClass="entr" presetSubtype="8" fill="hold" grpId="0" nodeType="withEffect">
                                      <p:stCondLst>
                                        <p:cond delay="40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p:tgtEl>
                                              <p:spTgt spid="16"/>
                                            </p:tgtEl>
                                            <p:attrNameLst>
                                              <p:attrName>ppt_x</p:attrName>
                                            </p:attrNameLst>
                                          </p:cBhvr>
                                          <p:tavLst>
                                            <p:tav tm="0">
                                              <p:val>
                                                <p:strVal val="#ppt_x-#ppt_w*1.125000"/>
                                              </p:val>
                                            </p:tav>
                                            <p:tav tm="100000">
                                              <p:val>
                                                <p:strVal val="#ppt_x"/>
                                              </p:val>
                                            </p:tav>
                                          </p:tavLst>
                                        </p:anim>
                                        <p:animEffect transition="in" filter="wipe(right)">
                                          <p:cBhvr>
                                            <p:cTn id="45" dur="500"/>
                                            <p:tgtEl>
                                              <p:spTgt spid="16"/>
                                            </p:tgtEl>
                                          </p:cBhvr>
                                        </p:animEffect>
                                      </p:childTnLst>
                                    </p:cTn>
                                  </p:par>
                                  <p:par>
                                    <p:cTn id="46" presetID="12" presetClass="entr" presetSubtype="8" fill="hold" grpId="0" nodeType="withEffect">
                                      <p:stCondLst>
                                        <p:cond delay="5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p:tgtEl>
                                              <p:spTgt spid="17"/>
                                            </p:tgtEl>
                                            <p:attrNameLst>
                                              <p:attrName>ppt_x</p:attrName>
                                            </p:attrNameLst>
                                          </p:cBhvr>
                                          <p:tavLst>
                                            <p:tav tm="0">
                                              <p:val>
                                                <p:strVal val="#ppt_x-#ppt_w*1.125000"/>
                                              </p:val>
                                            </p:tav>
                                            <p:tav tm="100000">
                                              <p:val>
                                                <p:strVal val="#ppt_x"/>
                                              </p:val>
                                            </p:tav>
                                          </p:tavLst>
                                        </p:anim>
                                        <p:animEffect transition="in" filter="wipe(right)">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9" grpId="0" animBg="1"/>
          <p:bldP spid="13" grpId="0" animBg="1"/>
          <p:bldP spid="14" grpId="0"/>
          <p:bldP spid="15" grpId="0"/>
          <p:bldP spid="16" grpId="0"/>
          <p:bldP spid="17"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角星 3"/>
          <p:cNvSpPr/>
          <p:nvPr/>
        </p:nvSpPr>
        <p:spPr>
          <a:xfrm>
            <a:off x="2051581" y="1738257"/>
            <a:ext cx="2165350" cy="2165350"/>
          </a:xfrm>
          <a:prstGeom prst="star5">
            <a:avLst/>
          </a:prstGeom>
          <a:noFill/>
          <a:ln w="76200">
            <a:solidFill>
              <a:srgbClr val="5F5F5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5" name="组合 4"/>
          <p:cNvGrpSpPr/>
          <p:nvPr/>
        </p:nvGrpSpPr>
        <p:grpSpPr>
          <a:xfrm>
            <a:off x="2524904" y="2354207"/>
            <a:ext cx="1218704" cy="1218704"/>
            <a:chOff x="3962648" y="2819400"/>
            <a:chExt cx="1218704" cy="1218704"/>
          </a:xfrm>
        </p:grpSpPr>
        <p:grpSp>
          <p:nvGrpSpPr>
            <p:cNvPr id="6" name="组合 5"/>
            <p:cNvGrpSpPr/>
            <p:nvPr/>
          </p:nvGrpSpPr>
          <p:grpSpPr>
            <a:xfrm>
              <a:off x="3962648" y="2819400"/>
              <a:ext cx="1218704" cy="1218704"/>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7" name="TextBox 5"/>
            <p:cNvSpPr txBox="1"/>
            <p:nvPr/>
          </p:nvSpPr>
          <p:spPr>
            <a:xfrm>
              <a:off x="4126543" y="3108951"/>
              <a:ext cx="877163" cy="646331"/>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利益</a:t>
              </a:r>
              <a:endParaRPr kumimoji="0" lang="en-US" altLang="zh-CN" sz="18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最大化</a:t>
              </a:r>
              <a:endParaRPr kumimoji="0" lang="en-US" altLang="zh-CN" sz="18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endParaRPr>
            </a:p>
          </p:txBody>
        </p:sp>
      </p:grpSp>
      <p:sp>
        <p:nvSpPr>
          <p:cNvPr id="10" name="椭圆 9"/>
          <p:cNvSpPr/>
          <p:nvPr/>
        </p:nvSpPr>
        <p:spPr>
          <a:xfrm>
            <a:off x="1548834" y="2218743"/>
            <a:ext cx="710139" cy="710139"/>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1" name="椭圆 10"/>
          <p:cNvSpPr/>
          <p:nvPr/>
        </p:nvSpPr>
        <p:spPr>
          <a:xfrm>
            <a:off x="2779187" y="1221793"/>
            <a:ext cx="710139" cy="710139"/>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2" name="椭圆 11"/>
          <p:cNvSpPr/>
          <p:nvPr/>
        </p:nvSpPr>
        <p:spPr>
          <a:xfrm>
            <a:off x="4023786" y="2218743"/>
            <a:ext cx="710139" cy="710139"/>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3" name="椭圆 12"/>
          <p:cNvSpPr/>
          <p:nvPr/>
        </p:nvSpPr>
        <p:spPr>
          <a:xfrm>
            <a:off x="3532192" y="3661811"/>
            <a:ext cx="710139" cy="710139"/>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4" name="椭圆 13"/>
          <p:cNvSpPr/>
          <p:nvPr/>
        </p:nvSpPr>
        <p:spPr>
          <a:xfrm>
            <a:off x="2038835" y="3649111"/>
            <a:ext cx="710139" cy="710139"/>
          </a:xfrm>
          <a:prstGeom prst="ellipse">
            <a:avLst/>
          </a:prstGeom>
          <a:solidFill>
            <a:schemeClr val="accent4"/>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5" name="TextBox 13"/>
          <p:cNvSpPr txBox="1"/>
          <p:nvPr/>
        </p:nvSpPr>
        <p:spPr>
          <a:xfrm>
            <a:off x="1782167" y="1401616"/>
            <a:ext cx="902811"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rPr>
              <a:t>标题内容</a:t>
            </a:r>
            <a:endPar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
        <p:nvSpPr>
          <p:cNvPr id="16" name="TextBox 14"/>
          <p:cNvSpPr txBox="1"/>
          <p:nvPr/>
        </p:nvSpPr>
        <p:spPr>
          <a:xfrm>
            <a:off x="4844876" y="2418122"/>
            <a:ext cx="902811"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标题内容</a:t>
            </a:r>
          </a:p>
        </p:txBody>
      </p:sp>
      <p:sp>
        <p:nvSpPr>
          <p:cNvPr id="17" name="TextBox 15"/>
          <p:cNvSpPr txBox="1"/>
          <p:nvPr/>
        </p:nvSpPr>
        <p:spPr>
          <a:xfrm>
            <a:off x="4338218" y="3920157"/>
            <a:ext cx="902811"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标题内容</a:t>
            </a:r>
          </a:p>
        </p:txBody>
      </p:sp>
      <p:sp>
        <p:nvSpPr>
          <p:cNvPr id="18" name="TextBox 16"/>
          <p:cNvSpPr txBox="1"/>
          <p:nvPr/>
        </p:nvSpPr>
        <p:spPr>
          <a:xfrm>
            <a:off x="499348" y="2451600"/>
            <a:ext cx="902811"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标题内容</a:t>
            </a:r>
          </a:p>
        </p:txBody>
      </p:sp>
      <p:sp>
        <p:nvSpPr>
          <p:cNvPr id="19" name="TextBox 17"/>
          <p:cNvSpPr txBox="1"/>
          <p:nvPr/>
        </p:nvSpPr>
        <p:spPr>
          <a:xfrm>
            <a:off x="1009878" y="3870314"/>
            <a:ext cx="902811"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标题内容</a:t>
            </a:r>
          </a:p>
        </p:txBody>
      </p:sp>
      <p:grpSp>
        <p:nvGrpSpPr>
          <p:cNvPr id="20" name="组合 19"/>
          <p:cNvGrpSpPr/>
          <p:nvPr/>
        </p:nvGrpSpPr>
        <p:grpSpPr>
          <a:xfrm>
            <a:off x="6161692" y="1275118"/>
            <a:ext cx="2077200" cy="432536"/>
            <a:chOff x="814328" y="3219334"/>
            <a:chExt cx="2077200" cy="432536"/>
          </a:xfrm>
        </p:grpSpPr>
        <p:grpSp>
          <p:nvGrpSpPr>
            <p:cNvPr id="21" name="组合 20"/>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23" name="圆角矩形 22"/>
              <p:cNvSpPr/>
              <p:nvPr/>
            </p:nvSpPr>
            <p:spPr>
              <a:xfrm>
                <a:off x="4304043" y="1286668"/>
                <a:ext cx="5877487"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4" name="圆角矩形 23"/>
              <p:cNvSpPr/>
              <p:nvPr/>
            </p:nvSpPr>
            <p:spPr>
              <a:xfrm>
                <a:off x="4351924" y="1373342"/>
                <a:ext cx="5775624"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22" name="TextBox 20"/>
            <p:cNvSpPr txBox="1"/>
            <p:nvPr/>
          </p:nvSpPr>
          <p:spPr>
            <a:xfrm>
              <a:off x="831250" y="3331792"/>
              <a:ext cx="1999302"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rgbClr val="C00002"/>
                  </a:solidFill>
                  <a:effectLst/>
                  <a:uLnTx/>
                  <a:uFillTx/>
                  <a:latin typeface="微软雅黑"/>
                  <a:ea typeface="微软雅黑"/>
                  <a:cs typeface="+mn-cs"/>
                </a:rPr>
                <a:t>点击输入标题文本</a:t>
              </a:r>
            </a:p>
          </p:txBody>
        </p:sp>
      </p:grpSp>
      <p:sp>
        <p:nvSpPr>
          <p:cNvPr id="25" name="TextBox 23"/>
          <p:cNvSpPr txBox="1"/>
          <p:nvPr/>
        </p:nvSpPr>
        <p:spPr>
          <a:xfrm>
            <a:off x="5940152" y="2004549"/>
            <a:ext cx="2520281" cy="752514"/>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01</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6" name="TextBox 24"/>
          <p:cNvSpPr txBox="1"/>
          <p:nvPr/>
        </p:nvSpPr>
        <p:spPr>
          <a:xfrm>
            <a:off x="5940152" y="2827348"/>
            <a:ext cx="2520281" cy="752514"/>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02</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7" name="TextBox 25"/>
          <p:cNvSpPr txBox="1"/>
          <p:nvPr/>
        </p:nvSpPr>
        <p:spPr>
          <a:xfrm>
            <a:off x="5940152" y="3691444"/>
            <a:ext cx="2520281" cy="752514"/>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03</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8" name="TextBox 26"/>
          <p:cNvSpPr txBox="1"/>
          <p:nvPr/>
        </p:nvSpPr>
        <p:spPr>
          <a:xfrm>
            <a:off x="2799460" y="1451298"/>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20%</a:t>
            </a:r>
            <a:endPar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endParaRPr>
          </a:p>
        </p:txBody>
      </p:sp>
      <p:sp>
        <p:nvSpPr>
          <p:cNvPr id="29" name="TextBox 27"/>
          <p:cNvSpPr txBox="1"/>
          <p:nvPr/>
        </p:nvSpPr>
        <p:spPr>
          <a:xfrm>
            <a:off x="1562212" y="2453379"/>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15%</a:t>
            </a:r>
            <a:endPar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endParaRPr>
          </a:p>
        </p:txBody>
      </p:sp>
      <p:sp>
        <p:nvSpPr>
          <p:cNvPr id="30" name="TextBox 28"/>
          <p:cNvSpPr txBox="1"/>
          <p:nvPr/>
        </p:nvSpPr>
        <p:spPr>
          <a:xfrm>
            <a:off x="4043175" y="2453379"/>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a:ea typeface="微软雅黑"/>
                <a:cs typeface="+mn-cs"/>
              </a:rPr>
              <a:t>1</a:t>
            </a: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0%</a:t>
            </a:r>
            <a:endPar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endParaRPr>
          </a:p>
        </p:txBody>
      </p:sp>
      <p:sp>
        <p:nvSpPr>
          <p:cNvPr id="31" name="TextBox 29"/>
          <p:cNvSpPr txBox="1"/>
          <p:nvPr/>
        </p:nvSpPr>
        <p:spPr>
          <a:xfrm>
            <a:off x="2058224" y="3893769"/>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35%</a:t>
            </a:r>
            <a:endPar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endParaRPr>
          </a:p>
        </p:txBody>
      </p:sp>
      <p:sp>
        <p:nvSpPr>
          <p:cNvPr id="32" name="TextBox 30"/>
          <p:cNvSpPr txBox="1"/>
          <p:nvPr/>
        </p:nvSpPr>
        <p:spPr>
          <a:xfrm>
            <a:off x="3545572" y="3901091"/>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20%</a:t>
            </a:r>
            <a:endPar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endParaRPr>
          </a:p>
        </p:txBody>
      </p:sp>
    </p:spTree>
    <p:extLst>
      <p:ext uri="{BB962C8B-B14F-4D97-AF65-F5344CB8AC3E}">
        <p14:creationId xmlns:p14="http://schemas.microsoft.com/office/powerpoint/2010/main" val="207655120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2000" fill="hold" nodeType="afterEffect" p14:presetBounceEnd="46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46000">
                                          <p:cBhvr additive="base">
                                            <p:cTn id="7" dur="1500" fill="hold"/>
                                            <p:tgtEl>
                                              <p:spTgt spid="5"/>
                                            </p:tgtEl>
                                            <p:attrNameLst>
                                              <p:attrName>ppt_x</p:attrName>
                                            </p:attrNameLst>
                                          </p:cBhvr>
                                          <p:tavLst>
                                            <p:tav tm="0">
                                              <p:val>
                                                <p:strVal val="#ppt_x"/>
                                              </p:val>
                                            </p:tav>
                                            <p:tav tm="100000">
                                              <p:val>
                                                <p:strVal val="#ppt_x"/>
                                              </p:val>
                                            </p:tav>
                                          </p:tavLst>
                                        </p:anim>
                                        <p:anim calcmode="lin" valueType="num" p14:bounceEnd="46000">
                                          <p:cBhvr additive="base">
                                            <p:cTn id="8" dur="1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2000"/>
                                </p:stCondLst>
                                <p:childTnLst>
                                  <p:par>
                                    <p:cTn id="16" presetID="53" presetClass="entr" presetSubtype="16"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Effect transition="in" filter="fade">
                                          <p:cBhvr>
                                            <p:cTn id="20" dur="500"/>
                                            <p:tgtEl>
                                              <p:spTgt spid="11"/>
                                            </p:tgtEl>
                                          </p:cBhvr>
                                        </p:animEffect>
                                      </p:childTnLst>
                                    </p:cTn>
                                  </p:par>
                                  <p:par>
                                    <p:cTn id="21" presetID="53" presetClass="entr" presetSubtype="16" fill="hold" grpId="0" nodeType="withEffect">
                                      <p:stCondLst>
                                        <p:cond delay="10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childTnLst>
                                    </p:cTn>
                                  </p:par>
                                  <p:par>
                                    <p:cTn id="31" presetID="53" presetClass="entr" presetSubtype="16" fill="hold" grpId="0" nodeType="withEffect">
                                      <p:stCondLst>
                                        <p:cond delay="30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childTnLst>
                                    </p:cTn>
                                  </p:par>
                                  <p:par>
                                    <p:cTn id="36" presetID="53" presetClass="entr" presetSubtype="16" fill="hold" grpId="0" nodeType="withEffect">
                                      <p:stCondLst>
                                        <p:cond delay="40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animEffect transition="in" filter="fade">
                                          <p:cBhvr>
                                            <p:cTn id="40" dur="500"/>
                                            <p:tgtEl>
                                              <p:spTgt spid="12"/>
                                            </p:tgtEl>
                                          </p:cBhvr>
                                        </p:animEffect>
                                      </p:childTnLst>
                                    </p:cTn>
                                  </p:par>
                                </p:childTnLst>
                              </p:cTn>
                            </p:par>
                            <p:par>
                              <p:cTn id="41" fill="hold">
                                <p:stCondLst>
                                  <p:cond delay="2900"/>
                                </p:stCondLst>
                                <p:childTnLst>
                                  <p:par>
                                    <p:cTn id="42" presetID="10" presetClass="entr" presetSubtype="0"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fade">
                                          <p:cBhvr>
                                            <p:cTn id="56" dur="500"/>
                                            <p:tgtEl>
                                              <p:spTgt spid="31"/>
                                            </p:tgtEl>
                                          </p:cBhvr>
                                        </p:animEffect>
                                      </p:childTnLst>
                                    </p:cTn>
                                  </p:par>
                                </p:childTnLst>
                              </p:cTn>
                            </p:par>
                            <p:par>
                              <p:cTn id="57" fill="hold">
                                <p:stCondLst>
                                  <p:cond delay="3400"/>
                                </p:stCondLst>
                                <p:childTnLst>
                                  <p:par>
                                    <p:cTn id="58" presetID="12" presetClass="entr" presetSubtype="2"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500"/>
                                            <p:tgtEl>
                                              <p:spTgt spid="15"/>
                                            </p:tgtEl>
                                            <p:attrNameLst>
                                              <p:attrName>ppt_x</p:attrName>
                                            </p:attrNameLst>
                                          </p:cBhvr>
                                          <p:tavLst>
                                            <p:tav tm="0">
                                              <p:val>
                                                <p:strVal val="#ppt_x+#ppt_w*1.125000"/>
                                              </p:val>
                                            </p:tav>
                                            <p:tav tm="100000">
                                              <p:val>
                                                <p:strVal val="#ppt_x"/>
                                              </p:val>
                                            </p:tav>
                                          </p:tavLst>
                                        </p:anim>
                                        <p:animEffect transition="in" filter="wipe(left)">
                                          <p:cBhvr>
                                            <p:cTn id="61" dur="500"/>
                                            <p:tgtEl>
                                              <p:spTgt spid="15"/>
                                            </p:tgtEl>
                                          </p:cBhvr>
                                        </p:animEffect>
                                      </p:childTnLst>
                                    </p:cTn>
                                  </p:par>
                                  <p:par>
                                    <p:cTn id="62" presetID="12" presetClass="entr" presetSubtype="2" fill="hold" grpId="0" nodeType="with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500"/>
                                            <p:tgtEl>
                                              <p:spTgt spid="18"/>
                                            </p:tgtEl>
                                            <p:attrNameLst>
                                              <p:attrName>ppt_x</p:attrName>
                                            </p:attrNameLst>
                                          </p:cBhvr>
                                          <p:tavLst>
                                            <p:tav tm="0">
                                              <p:val>
                                                <p:strVal val="#ppt_x+#ppt_w*1.125000"/>
                                              </p:val>
                                            </p:tav>
                                            <p:tav tm="100000">
                                              <p:val>
                                                <p:strVal val="#ppt_x"/>
                                              </p:val>
                                            </p:tav>
                                          </p:tavLst>
                                        </p:anim>
                                        <p:animEffect transition="in" filter="wipe(left)">
                                          <p:cBhvr>
                                            <p:cTn id="65" dur="500"/>
                                            <p:tgtEl>
                                              <p:spTgt spid="18"/>
                                            </p:tgtEl>
                                          </p:cBhvr>
                                        </p:animEffect>
                                      </p:childTnLst>
                                    </p:cTn>
                                  </p:par>
                                  <p:par>
                                    <p:cTn id="66" presetID="12" presetClass="entr" presetSubtype="2"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 calcmode="lin" valueType="num">
                                          <p:cBhvr additive="base">
                                            <p:cTn id="68" dur="500"/>
                                            <p:tgtEl>
                                              <p:spTgt spid="19"/>
                                            </p:tgtEl>
                                            <p:attrNameLst>
                                              <p:attrName>ppt_x</p:attrName>
                                            </p:attrNameLst>
                                          </p:cBhvr>
                                          <p:tavLst>
                                            <p:tav tm="0">
                                              <p:val>
                                                <p:strVal val="#ppt_x+#ppt_w*1.125000"/>
                                              </p:val>
                                            </p:tav>
                                            <p:tav tm="100000">
                                              <p:val>
                                                <p:strVal val="#ppt_x"/>
                                              </p:val>
                                            </p:tav>
                                          </p:tavLst>
                                        </p:anim>
                                        <p:animEffect transition="in" filter="wipe(left)">
                                          <p:cBhvr>
                                            <p:cTn id="69" dur="500"/>
                                            <p:tgtEl>
                                              <p:spTgt spid="19"/>
                                            </p:tgtEl>
                                          </p:cBhvr>
                                        </p:animEffect>
                                      </p:childTnLst>
                                    </p:cTn>
                                  </p:par>
                                  <p:par>
                                    <p:cTn id="70" presetID="12" presetClass="entr" presetSubtype="8" fill="hold" grpId="0" nodeType="withEffect">
                                      <p:stCondLst>
                                        <p:cond delay="0"/>
                                      </p:stCondLst>
                                      <p:childTnLst>
                                        <p:set>
                                          <p:cBhvr>
                                            <p:cTn id="71" dur="1" fill="hold">
                                              <p:stCondLst>
                                                <p:cond delay="0"/>
                                              </p:stCondLst>
                                            </p:cTn>
                                            <p:tgtEl>
                                              <p:spTgt spid="16"/>
                                            </p:tgtEl>
                                            <p:attrNameLst>
                                              <p:attrName>style.visibility</p:attrName>
                                            </p:attrNameLst>
                                          </p:cBhvr>
                                          <p:to>
                                            <p:strVal val="visible"/>
                                          </p:to>
                                        </p:set>
                                        <p:anim calcmode="lin" valueType="num">
                                          <p:cBhvr additive="base">
                                            <p:cTn id="72" dur="500"/>
                                            <p:tgtEl>
                                              <p:spTgt spid="16"/>
                                            </p:tgtEl>
                                            <p:attrNameLst>
                                              <p:attrName>ppt_x</p:attrName>
                                            </p:attrNameLst>
                                          </p:cBhvr>
                                          <p:tavLst>
                                            <p:tav tm="0">
                                              <p:val>
                                                <p:strVal val="#ppt_x-#ppt_w*1.125000"/>
                                              </p:val>
                                            </p:tav>
                                            <p:tav tm="100000">
                                              <p:val>
                                                <p:strVal val="#ppt_x"/>
                                              </p:val>
                                            </p:tav>
                                          </p:tavLst>
                                        </p:anim>
                                        <p:animEffect transition="in" filter="wipe(right)">
                                          <p:cBhvr>
                                            <p:cTn id="73" dur="500"/>
                                            <p:tgtEl>
                                              <p:spTgt spid="16"/>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additive="base">
                                            <p:cTn id="76" dur="500"/>
                                            <p:tgtEl>
                                              <p:spTgt spid="17"/>
                                            </p:tgtEl>
                                            <p:attrNameLst>
                                              <p:attrName>ppt_x</p:attrName>
                                            </p:attrNameLst>
                                          </p:cBhvr>
                                          <p:tavLst>
                                            <p:tav tm="0">
                                              <p:val>
                                                <p:strVal val="#ppt_x-#ppt_w*1.125000"/>
                                              </p:val>
                                            </p:tav>
                                            <p:tav tm="100000">
                                              <p:val>
                                                <p:strVal val="#ppt_x"/>
                                              </p:val>
                                            </p:tav>
                                          </p:tavLst>
                                        </p:anim>
                                        <p:animEffect transition="in" filter="wipe(right)">
                                          <p:cBhvr>
                                            <p:cTn id="77" dur="500"/>
                                            <p:tgtEl>
                                              <p:spTgt spid="17"/>
                                            </p:tgtEl>
                                          </p:cBhvr>
                                        </p:animEffect>
                                      </p:childTnLst>
                                    </p:cTn>
                                  </p:par>
                                </p:childTnLst>
                              </p:cTn>
                            </p:par>
                            <p:par>
                              <p:cTn id="78" fill="hold">
                                <p:stCondLst>
                                  <p:cond delay="3900"/>
                                </p:stCondLst>
                                <p:childTnLst>
                                  <p:par>
                                    <p:cTn id="79" presetID="42" presetClass="entr" presetSubtype="0" fill="hold" nodeType="afterEffect">
                                      <p:stCondLst>
                                        <p:cond delay="0"/>
                                      </p:stCondLst>
                                      <p:childTnLst>
                                        <p:set>
                                          <p:cBhvr>
                                            <p:cTn id="80" dur="1" fill="hold">
                                              <p:stCondLst>
                                                <p:cond delay="0"/>
                                              </p:stCondLst>
                                            </p:cTn>
                                            <p:tgtEl>
                                              <p:spTgt spid="20"/>
                                            </p:tgtEl>
                                            <p:attrNameLst>
                                              <p:attrName>style.visibility</p:attrName>
                                            </p:attrNameLst>
                                          </p:cBhvr>
                                          <p:to>
                                            <p:strVal val="visible"/>
                                          </p:to>
                                        </p:set>
                                        <p:animEffect transition="in" filter="fade">
                                          <p:cBhvr>
                                            <p:cTn id="81" dur="500"/>
                                            <p:tgtEl>
                                              <p:spTgt spid="20"/>
                                            </p:tgtEl>
                                          </p:cBhvr>
                                        </p:animEffect>
                                        <p:anim calcmode="lin" valueType="num">
                                          <p:cBhvr>
                                            <p:cTn id="82" dur="500" fill="hold"/>
                                            <p:tgtEl>
                                              <p:spTgt spid="20"/>
                                            </p:tgtEl>
                                            <p:attrNameLst>
                                              <p:attrName>ppt_x</p:attrName>
                                            </p:attrNameLst>
                                          </p:cBhvr>
                                          <p:tavLst>
                                            <p:tav tm="0">
                                              <p:val>
                                                <p:strVal val="#ppt_x"/>
                                              </p:val>
                                            </p:tav>
                                            <p:tav tm="100000">
                                              <p:val>
                                                <p:strVal val="#ppt_x"/>
                                              </p:val>
                                            </p:tav>
                                          </p:tavLst>
                                        </p:anim>
                                        <p:anim calcmode="lin" valueType="num">
                                          <p:cBhvr>
                                            <p:cTn id="83" dur="500" fill="hold"/>
                                            <p:tgtEl>
                                              <p:spTgt spid="20"/>
                                            </p:tgtEl>
                                            <p:attrNameLst>
                                              <p:attrName>ppt_y</p:attrName>
                                            </p:attrNameLst>
                                          </p:cBhvr>
                                          <p:tavLst>
                                            <p:tav tm="0">
                                              <p:val>
                                                <p:strVal val="#ppt_y+.1"/>
                                              </p:val>
                                            </p:tav>
                                            <p:tav tm="100000">
                                              <p:val>
                                                <p:strVal val="#ppt_y"/>
                                              </p:val>
                                            </p:tav>
                                          </p:tavLst>
                                        </p:anim>
                                      </p:childTnLst>
                                    </p:cTn>
                                  </p:par>
                                </p:childTnLst>
                              </p:cTn>
                            </p:par>
                            <p:par>
                              <p:cTn id="84" fill="hold">
                                <p:stCondLst>
                                  <p:cond delay="4400"/>
                                </p:stCondLst>
                                <p:childTnLst>
                                  <p:par>
                                    <p:cTn id="85" presetID="22" presetClass="entr" presetSubtype="1" fill="hold" grpId="0" nodeType="after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up)">
                                          <p:cBhvr>
                                            <p:cTn id="87" dur="500"/>
                                            <p:tgtEl>
                                              <p:spTgt spid="25"/>
                                            </p:tgtEl>
                                          </p:cBhvr>
                                        </p:animEffect>
                                      </p:childTnLst>
                                    </p:cTn>
                                  </p:par>
                                  <p:par>
                                    <p:cTn id="88" presetID="22" presetClass="entr" presetSubtype="1" fill="hold" grpId="0" nodeType="withEffect">
                                      <p:stCondLst>
                                        <p:cond delay="100"/>
                                      </p:stCondLst>
                                      <p:childTnLst>
                                        <p:set>
                                          <p:cBhvr>
                                            <p:cTn id="89" dur="1" fill="hold">
                                              <p:stCondLst>
                                                <p:cond delay="0"/>
                                              </p:stCondLst>
                                            </p:cTn>
                                            <p:tgtEl>
                                              <p:spTgt spid="26"/>
                                            </p:tgtEl>
                                            <p:attrNameLst>
                                              <p:attrName>style.visibility</p:attrName>
                                            </p:attrNameLst>
                                          </p:cBhvr>
                                          <p:to>
                                            <p:strVal val="visible"/>
                                          </p:to>
                                        </p:set>
                                        <p:animEffect transition="in" filter="wipe(up)">
                                          <p:cBhvr>
                                            <p:cTn id="90" dur="500"/>
                                            <p:tgtEl>
                                              <p:spTgt spid="26"/>
                                            </p:tgtEl>
                                          </p:cBhvr>
                                        </p:animEffect>
                                      </p:childTnLst>
                                    </p:cTn>
                                  </p:par>
                                  <p:par>
                                    <p:cTn id="91" presetID="22" presetClass="entr" presetSubtype="1" fill="hold" grpId="0" nodeType="withEffect">
                                      <p:stCondLst>
                                        <p:cond delay="200"/>
                                      </p:stCondLst>
                                      <p:childTnLst>
                                        <p:set>
                                          <p:cBhvr>
                                            <p:cTn id="92" dur="1" fill="hold">
                                              <p:stCondLst>
                                                <p:cond delay="0"/>
                                              </p:stCondLst>
                                            </p:cTn>
                                            <p:tgtEl>
                                              <p:spTgt spid="27"/>
                                            </p:tgtEl>
                                            <p:attrNameLst>
                                              <p:attrName>style.visibility</p:attrName>
                                            </p:attrNameLst>
                                          </p:cBhvr>
                                          <p:to>
                                            <p:strVal val="visible"/>
                                          </p:to>
                                        </p:set>
                                        <p:animEffect transition="in" filter="wipe(up)">
                                          <p:cBhvr>
                                            <p:cTn id="9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1" grpId="0" animBg="1"/>
          <p:bldP spid="12" grpId="0" animBg="1"/>
          <p:bldP spid="13" grpId="0" animBg="1"/>
          <p:bldP spid="14" grpId="0" animBg="1"/>
          <p:bldP spid="15" grpId="0"/>
          <p:bldP spid="16" grpId="0"/>
          <p:bldP spid="17" grpId="0"/>
          <p:bldP spid="18" grpId="0"/>
          <p:bldP spid="19" grpId="0"/>
          <p:bldP spid="25" grpId="0"/>
          <p:bldP spid="26" grpId="0"/>
          <p:bldP spid="27" grpId="0"/>
          <p:bldP spid="28" grpId="0"/>
          <p:bldP spid="29" grpId="0"/>
          <p:bldP spid="30" grpId="0"/>
          <p:bldP spid="31" grpId="0"/>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2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ppt_x"/>
                                              </p:val>
                                            </p:tav>
                                            <p:tav tm="100000">
                                              <p:val>
                                                <p:strVal val="#ppt_x"/>
                                              </p:val>
                                            </p:tav>
                                          </p:tavLst>
                                        </p:anim>
                                        <p:anim calcmode="lin" valueType="num">
                                          <p:cBhvr additive="base">
                                            <p:cTn id="8" dur="1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2000"/>
                                </p:stCondLst>
                                <p:childTnLst>
                                  <p:par>
                                    <p:cTn id="16" presetID="53" presetClass="entr" presetSubtype="16"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Effect transition="in" filter="fade">
                                          <p:cBhvr>
                                            <p:cTn id="20" dur="500"/>
                                            <p:tgtEl>
                                              <p:spTgt spid="11"/>
                                            </p:tgtEl>
                                          </p:cBhvr>
                                        </p:animEffect>
                                      </p:childTnLst>
                                    </p:cTn>
                                  </p:par>
                                  <p:par>
                                    <p:cTn id="21" presetID="53" presetClass="entr" presetSubtype="16" fill="hold" grpId="0" nodeType="withEffect">
                                      <p:stCondLst>
                                        <p:cond delay="10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childTnLst>
                                    </p:cTn>
                                  </p:par>
                                  <p:par>
                                    <p:cTn id="31" presetID="53" presetClass="entr" presetSubtype="16" fill="hold" grpId="0" nodeType="withEffect">
                                      <p:stCondLst>
                                        <p:cond delay="30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childTnLst>
                                    </p:cTn>
                                  </p:par>
                                  <p:par>
                                    <p:cTn id="36" presetID="53" presetClass="entr" presetSubtype="16" fill="hold" grpId="0" nodeType="withEffect">
                                      <p:stCondLst>
                                        <p:cond delay="40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animEffect transition="in" filter="fade">
                                          <p:cBhvr>
                                            <p:cTn id="40" dur="500"/>
                                            <p:tgtEl>
                                              <p:spTgt spid="12"/>
                                            </p:tgtEl>
                                          </p:cBhvr>
                                        </p:animEffect>
                                      </p:childTnLst>
                                    </p:cTn>
                                  </p:par>
                                </p:childTnLst>
                              </p:cTn>
                            </p:par>
                            <p:par>
                              <p:cTn id="41" fill="hold">
                                <p:stCondLst>
                                  <p:cond delay="2900"/>
                                </p:stCondLst>
                                <p:childTnLst>
                                  <p:par>
                                    <p:cTn id="42" presetID="10" presetClass="entr" presetSubtype="0"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fade">
                                          <p:cBhvr>
                                            <p:cTn id="56" dur="500"/>
                                            <p:tgtEl>
                                              <p:spTgt spid="31"/>
                                            </p:tgtEl>
                                          </p:cBhvr>
                                        </p:animEffect>
                                      </p:childTnLst>
                                    </p:cTn>
                                  </p:par>
                                </p:childTnLst>
                              </p:cTn>
                            </p:par>
                            <p:par>
                              <p:cTn id="57" fill="hold">
                                <p:stCondLst>
                                  <p:cond delay="3400"/>
                                </p:stCondLst>
                                <p:childTnLst>
                                  <p:par>
                                    <p:cTn id="58" presetID="12" presetClass="entr" presetSubtype="2"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500"/>
                                            <p:tgtEl>
                                              <p:spTgt spid="15"/>
                                            </p:tgtEl>
                                            <p:attrNameLst>
                                              <p:attrName>ppt_x</p:attrName>
                                            </p:attrNameLst>
                                          </p:cBhvr>
                                          <p:tavLst>
                                            <p:tav tm="0">
                                              <p:val>
                                                <p:strVal val="#ppt_x+#ppt_w*1.125000"/>
                                              </p:val>
                                            </p:tav>
                                            <p:tav tm="100000">
                                              <p:val>
                                                <p:strVal val="#ppt_x"/>
                                              </p:val>
                                            </p:tav>
                                          </p:tavLst>
                                        </p:anim>
                                        <p:animEffect transition="in" filter="wipe(left)">
                                          <p:cBhvr>
                                            <p:cTn id="61" dur="500"/>
                                            <p:tgtEl>
                                              <p:spTgt spid="15"/>
                                            </p:tgtEl>
                                          </p:cBhvr>
                                        </p:animEffect>
                                      </p:childTnLst>
                                    </p:cTn>
                                  </p:par>
                                  <p:par>
                                    <p:cTn id="62" presetID="12" presetClass="entr" presetSubtype="2" fill="hold" grpId="0" nodeType="with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500"/>
                                            <p:tgtEl>
                                              <p:spTgt spid="18"/>
                                            </p:tgtEl>
                                            <p:attrNameLst>
                                              <p:attrName>ppt_x</p:attrName>
                                            </p:attrNameLst>
                                          </p:cBhvr>
                                          <p:tavLst>
                                            <p:tav tm="0">
                                              <p:val>
                                                <p:strVal val="#ppt_x+#ppt_w*1.125000"/>
                                              </p:val>
                                            </p:tav>
                                            <p:tav tm="100000">
                                              <p:val>
                                                <p:strVal val="#ppt_x"/>
                                              </p:val>
                                            </p:tav>
                                          </p:tavLst>
                                        </p:anim>
                                        <p:animEffect transition="in" filter="wipe(left)">
                                          <p:cBhvr>
                                            <p:cTn id="65" dur="500"/>
                                            <p:tgtEl>
                                              <p:spTgt spid="18"/>
                                            </p:tgtEl>
                                          </p:cBhvr>
                                        </p:animEffect>
                                      </p:childTnLst>
                                    </p:cTn>
                                  </p:par>
                                  <p:par>
                                    <p:cTn id="66" presetID="12" presetClass="entr" presetSubtype="2"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 calcmode="lin" valueType="num">
                                          <p:cBhvr additive="base">
                                            <p:cTn id="68" dur="500"/>
                                            <p:tgtEl>
                                              <p:spTgt spid="19"/>
                                            </p:tgtEl>
                                            <p:attrNameLst>
                                              <p:attrName>ppt_x</p:attrName>
                                            </p:attrNameLst>
                                          </p:cBhvr>
                                          <p:tavLst>
                                            <p:tav tm="0">
                                              <p:val>
                                                <p:strVal val="#ppt_x+#ppt_w*1.125000"/>
                                              </p:val>
                                            </p:tav>
                                            <p:tav tm="100000">
                                              <p:val>
                                                <p:strVal val="#ppt_x"/>
                                              </p:val>
                                            </p:tav>
                                          </p:tavLst>
                                        </p:anim>
                                        <p:animEffect transition="in" filter="wipe(left)">
                                          <p:cBhvr>
                                            <p:cTn id="69" dur="500"/>
                                            <p:tgtEl>
                                              <p:spTgt spid="19"/>
                                            </p:tgtEl>
                                          </p:cBhvr>
                                        </p:animEffect>
                                      </p:childTnLst>
                                    </p:cTn>
                                  </p:par>
                                  <p:par>
                                    <p:cTn id="70" presetID="12" presetClass="entr" presetSubtype="8" fill="hold" grpId="0" nodeType="withEffect">
                                      <p:stCondLst>
                                        <p:cond delay="0"/>
                                      </p:stCondLst>
                                      <p:childTnLst>
                                        <p:set>
                                          <p:cBhvr>
                                            <p:cTn id="71" dur="1" fill="hold">
                                              <p:stCondLst>
                                                <p:cond delay="0"/>
                                              </p:stCondLst>
                                            </p:cTn>
                                            <p:tgtEl>
                                              <p:spTgt spid="16"/>
                                            </p:tgtEl>
                                            <p:attrNameLst>
                                              <p:attrName>style.visibility</p:attrName>
                                            </p:attrNameLst>
                                          </p:cBhvr>
                                          <p:to>
                                            <p:strVal val="visible"/>
                                          </p:to>
                                        </p:set>
                                        <p:anim calcmode="lin" valueType="num">
                                          <p:cBhvr additive="base">
                                            <p:cTn id="72" dur="500"/>
                                            <p:tgtEl>
                                              <p:spTgt spid="16"/>
                                            </p:tgtEl>
                                            <p:attrNameLst>
                                              <p:attrName>ppt_x</p:attrName>
                                            </p:attrNameLst>
                                          </p:cBhvr>
                                          <p:tavLst>
                                            <p:tav tm="0">
                                              <p:val>
                                                <p:strVal val="#ppt_x-#ppt_w*1.125000"/>
                                              </p:val>
                                            </p:tav>
                                            <p:tav tm="100000">
                                              <p:val>
                                                <p:strVal val="#ppt_x"/>
                                              </p:val>
                                            </p:tav>
                                          </p:tavLst>
                                        </p:anim>
                                        <p:animEffect transition="in" filter="wipe(right)">
                                          <p:cBhvr>
                                            <p:cTn id="73" dur="500"/>
                                            <p:tgtEl>
                                              <p:spTgt spid="16"/>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additive="base">
                                            <p:cTn id="76" dur="500"/>
                                            <p:tgtEl>
                                              <p:spTgt spid="17"/>
                                            </p:tgtEl>
                                            <p:attrNameLst>
                                              <p:attrName>ppt_x</p:attrName>
                                            </p:attrNameLst>
                                          </p:cBhvr>
                                          <p:tavLst>
                                            <p:tav tm="0">
                                              <p:val>
                                                <p:strVal val="#ppt_x-#ppt_w*1.125000"/>
                                              </p:val>
                                            </p:tav>
                                            <p:tav tm="100000">
                                              <p:val>
                                                <p:strVal val="#ppt_x"/>
                                              </p:val>
                                            </p:tav>
                                          </p:tavLst>
                                        </p:anim>
                                        <p:animEffect transition="in" filter="wipe(right)">
                                          <p:cBhvr>
                                            <p:cTn id="77" dur="500"/>
                                            <p:tgtEl>
                                              <p:spTgt spid="17"/>
                                            </p:tgtEl>
                                          </p:cBhvr>
                                        </p:animEffect>
                                      </p:childTnLst>
                                    </p:cTn>
                                  </p:par>
                                </p:childTnLst>
                              </p:cTn>
                            </p:par>
                            <p:par>
                              <p:cTn id="78" fill="hold">
                                <p:stCondLst>
                                  <p:cond delay="3900"/>
                                </p:stCondLst>
                                <p:childTnLst>
                                  <p:par>
                                    <p:cTn id="79" presetID="42" presetClass="entr" presetSubtype="0" fill="hold" nodeType="afterEffect">
                                      <p:stCondLst>
                                        <p:cond delay="0"/>
                                      </p:stCondLst>
                                      <p:childTnLst>
                                        <p:set>
                                          <p:cBhvr>
                                            <p:cTn id="80" dur="1" fill="hold">
                                              <p:stCondLst>
                                                <p:cond delay="0"/>
                                              </p:stCondLst>
                                            </p:cTn>
                                            <p:tgtEl>
                                              <p:spTgt spid="20"/>
                                            </p:tgtEl>
                                            <p:attrNameLst>
                                              <p:attrName>style.visibility</p:attrName>
                                            </p:attrNameLst>
                                          </p:cBhvr>
                                          <p:to>
                                            <p:strVal val="visible"/>
                                          </p:to>
                                        </p:set>
                                        <p:animEffect transition="in" filter="fade">
                                          <p:cBhvr>
                                            <p:cTn id="81" dur="500"/>
                                            <p:tgtEl>
                                              <p:spTgt spid="20"/>
                                            </p:tgtEl>
                                          </p:cBhvr>
                                        </p:animEffect>
                                        <p:anim calcmode="lin" valueType="num">
                                          <p:cBhvr>
                                            <p:cTn id="82" dur="500" fill="hold"/>
                                            <p:tgtEl>
                                              <p:spTgt spid="20"/>
                                            </p:tgtEl>
                                            <p:attrNameLst>
                                              <p:attrName>ppt_x</p:attrName>
                                            </p:attrNameLst>
                                          </p:cBhvr>
                                          <p:tavLst>
                                            <p:tav tm="0">
                                              <p:val>
                                                <p:strVal val="#ppt_x"/>
                                              </p:val>
                                            </p:tav>
                                            <p:tav tm="100000">
                                              <p:val>
                                                <p:strVal val="#ppt_x"/>
                                              </p:val>
                                            </p:tav>
                                          </p:tavLst>
                                        </p:anim>
                                        <p:anim calcmode="lin" valueType="num">
                                          <p:cBhvr>
                                            <p:cTn id="83" dur="500" fill="hold"/>
                                            <p:tgtEl>
                                              <p:spTgt spid="20"/>
                                            </p:tgtEl>
                                            <p:attrNameLst>
                                              <p:attrName>ppt_y</p:attrName>
                                            </p:attrNameLst>
                                          </p:cBhvr>
                                          <p:tavLst>
                                            <p:tav tm="0">
                                              <p:val>
                                                <p:strVal val="#ppt_y+.1"/>
                                              </p:val>
                                            </p:tav>
                                            <p:tav tm="100000">
                                              <p:val>
                                                <p:strVal val="#ppt_y"/>
                                              </p:val>
                                            </p:tav>
                                          </p:tavLst>
                                        </p:anim>
                                      </p:childTnLst>
                                    </p:cTn>
                                  </p:par>
                                </p:childTnLst>
                              </p:cTn>
                            </p:par>
                            <p:par>
                              <p:cTn id="84" fill="hold">
                                <p:stCondLst>
                                  <p:cond delay="4400"/>
                                </p:stCondLst>
                                <p:childTnLst>
                                  <p:par>
                                    <p:cTn id="85" presetID="22" presetClass="entr" presetSubtype="1" fill="hold" grpId="0" nodeType="after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up)">
                                          <p:cBhvr>
                                            <p:cTn id="87" dur="500"/>
                                            <p:tgtEl>
                                              <p:spTgt spid="25"/>
                                            </p:tgtEl>
                                          </p:cBhvr>
                                        </p:animEffect>
                                      </p:childTnLst>
                                    </p:cTn>
                                  </p:par>
                                  <p:par>
                                    <p:cTn id="88" presetID="22" presetClass="entr" presetSubtype="1" fill="hold" grpId="0" nodeType="withEffect">
                                      <p:stCondLst>
                                        <p:cond delay="100"/>
                                      </p:stCondLst>
                                      <p:childTnLst>
                                        <p:set>
                                          <p:cBhvr>
                                            <p:cTn id="89" dur="1" fill="hold">
                                              <p:stCondLst>
                                                <p:cond delay="0"/>
                                              </p:stCondLst>
                                            </p:cTn>
                                            <p:tgtEl>
                                              <p:spTgt spid="26"/>
                                            </p:tgtEl>
                                            <p:attrNameLst>
                                              <p:attrName>style.visibility</p:attrName>
                                            </p:attrNameLst>
                                          </p:cBhvr>
                                          <p:to>
                                            <p:strVal val="visible"/>
                                          </p:to>
                                        </p:set>
                                        <p:animEffect transition="in" filter="wipe(up)">
                                          <p:cBhvr>
                                            <p:cTn id="90" dur="500"/>
                                            <p:tgtEl>
                                              <p:spTgt spid="26"/>
                                            </p:tgtEl>
                                          </p:cBhvr>
                                        </p:animEffect>
                                      </p:childTnLst>
                                    </p:cTn>
                                  </p:par>
                                  <p:par>
                                    <p:cTn id="91" presetID="22" presetClass="entr" presetSubtype="1" fill="hold" grpId="0" nodeType="withEffect">
                                      <p:stCondLst>
                                        <p:cond delay="200"/>
                                      </p:stCondLst>
                                      <p:childTnLst>
                                        <p:set>
                                          <p:cBhvr>
                                            <p:cTn id="92" dur="1" fill="hold">
                                              <p:stCondLst>
                                                <p:cond delay="0"/>
                                              </p:stCondLst>
                                            </p:cTn>
                                            <p:tgtEl>
                                              <p:spTgt spid="27"/>
                                            </p:tgtEl>
                                            <p:attrNameLst>
                                              <p:attrName>style.visibility</p:attrName>
                                            </p:attrNameLst>
                                          </p:cBhvr>
                                          <p:to>
                                            <p:strVal val="visible"/>
                                          </p:to>
                                        </p:set>
                                        <p:animEffect transition="in" filter="wipe(up)">
                                          <p:cBhvr>
                                            <p:cTn id="9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1" grpId="0" animBg="1"/>
          <p:bldP spid="12" grpId="0" animBg="1"/>
          <p:bldP spid="13" grpId="0" animBg="1"/>
          <p:bldP spid="14" grpId="0" animBg="1"/>
          <p:bldP spid="15" grpId="0"/>
          <p:bldP spid="16" grpId="0"/>
          <p:bldP spid="17" grpId="0"/>
          <p:bldP spid="18" grpId="0"/>
          <p:bldP spid="19" grpId="0"/>
          <p:bldP spid="25" grpId="0"/>
          <p:bldP spid="26" grpId="0"/>
          <p:bldP spid="27" grpId="0"/>
          <p:bldP spid="28" grpId="0"/>
          <p:bldP spid="29" grpId="0"/>
          <p:bldP spid="30" grpId="0"/>
          <p:bldP spid="31" grpId="0"/>
          <p:bldP spid="32"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p:cNvSpPr txBox="1"/>
          <p:nvPr/>
        </p:nvSpPr>
        <p:spPr>
          <a:xfrm>
            <a:off x="1770547" y="4155601"/>
            <a:ext cx="879085" cy="251549"/>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收入来源一</a:t>
            </a:r>
          </a:p>
        </p:txBody>
      </p:sp>
      <p:sp>
        <p:nvSpPr>
          <p:cNvPr id="5" name="TextBox 3"/>
          <p:cNvSpPr txBox="1"/>
          <p:nvPr/>
        </p:nvSpPr>
        <p:spPr>
          <a:xfrm>
            <a:off x="1454533" y="3700897"/>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100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6" name="TextBox 4"/>
          <p:cNvSpPr txBox="1"/>
          <p:nvPr/>
        </p:nvSpPr>
        <p:spPr>
          <a:xfrm>
            <a:off x="2773993" y="4155601"/>
            <a:ext cx="879085" cy="251549"/>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收入来源二</a:t>
            </a:r>
          </a:p>
        </p:txBody>
      </p:sp>
      <p:sp>
        <p:nvSpPr>
          <p:cNvPr id="7" name="TextBox 5"/>
          <p:cNvSpPr txBox="1"/>
          <p:nvPr/>
        </p:nvSpPr>
        <p:spPr>
          <a:xfrm>
            <a:off x="3763857" y="4155601"/>
            <a:ext cx="879085" cy="251549"/>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收入来源三</a:t>
            </a:r>
          </a:p>
        </p:txBody>
      </p:sp>
      <p:sp>
        <p:nvSpPr>
          <p:cNvPr id="8" name="TextBox 6"/>
          <p:cNvSpPr txBox="1"/>
          <p:nvPr/>
        </p:nvSpPr>
        <p:spPr>
          <a:xfrm>
            <a:off x="4753722" y="4155601"/>
            <a:ext cx="879085" cy="251549"/>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收入来源四</a:t>
            </a:r>
          </a:p>
        </p:txBody>
      </p:sp>
      <p:sp>
        <p:nvSpPr>
          <p:cNvPr id="9" name="TextBox 7"/>
          <p:cNvSpPr txBox="1"/>
          <p:nvPr/>
        </p:nvSpPr>
        <p:spPr>
          <a:xfrm>
            <a:off x="1454533" y="3372062"/>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200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0" name="TextBox 8"/>
          <p:cNvSpPr txBox="1"/>
          <p:nvPr/>
        </p:nvSpPr>
        <p:spPr>
          <a:xfrm>
            <a:off x="1454533" y="3043226"/>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300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1" name="TextBox 9"/>
          <p:cNvSpPr txBox="1"/>
          <p:nvPr/>
        </p:nvSpPr>
        <p:spPr>
          <a:xfrm>
            <a:off x="1454533" y="2714390"/>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400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2" name="TextBox 10"/>
          <p:cNvSpPr txBox="1"/>
          <p:nvPr/>
        </p:nvSpPr>
        <p:spPr>
          <a:xfrm>
            <a:off x="1454533" y="2385554"/>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500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3" name="TextBox 11"/>
          <p:cNvSpPr txBox="1"/>
          <p:nvPr/>
        </p:nvSpPr>
        <p:spPr>
          <a:xfrm>
            <a:off x="1454533" y="2056719"/>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600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4" name="TextBox 12"/>
          <p:cNvSpPr txBox="1"/>
          <p:nvPr/>
        </p:nvSpPr>
        <p:spPr>
          <a:xfrm>
            <a:off x="1454533" y="1722320"/>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700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grpSp>
        <p:nvGrpSpPr>
          <p:cNvPr id="15" name="组合 14"/>
          <p:cNvGrpSpPr/>
          <p:nvPr/>
        </p:nvGrpSpPr>
        <p:grpSpPr>
          <a:xfrm>
            <a:off x="1711226" y="1460752"/>
            <a:ext cx="3978744" cy="2630686"/>
            <a:chOff x="1126939" y="1350372"/>
            <a:chExt cx="4464496" cy="2952328"/>
          </a:xfrm>
        </p:grpSpPr>
        <p:cxnSp>
          <p:nvCxnSpPr>
            <p:cNvPr id="16" name="直接连接符 15"/>
            <p:cNvCxnSpPr/>
            <p:nvPr/>
          </p:nvCxnSpPr>
          <p:spPr>
            <a:xfrm>
              <a:off x="1126939" y="4302700"/>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126939" y="3933659"/>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126939" y="3564618"/>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126939" y="3195577"/>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126939" y="2826536"/>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126939" y="2457495"/>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126939" y="2088454"/>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26939" y="1719413"/>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126939" y="1350372"/>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5" name="TextBox 23"/>
          <p:cNvSpPr txBox="1"/>
          <p:nvPr/>
        </p:nvSpPr>
        <p:spPr>
          <a:xfrm>
            <a:off x="1454533" y="1399047"/>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800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6" name="TextBox 24"/>
          <p:cNvSpPr txBox="1"/>
          <p:nvPr/>
        </p:nvSpPr>
        <p:spPr>
          <a:xfrm>
            <a:off x="1454533" y="4029733"/>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7" name="矩形 26"/>
          <p:cNvSpPr/>
          <p:nvPr/>
        </p:nvSpPr>
        <p:spPr>
          <a:xfrm>
            <a:off x="1943680" y="1789588"/>
            <a:ext cx="577560" cy="23018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28" name="矩形 27"/>
          <p:cNvSpPr/>
          <p:nvPr/>
        </p:nvSpPr>
        <p:spPr>
          <a:xfrm>
            <a:off x="1943680" y="1950648"/>
            <a:ext cx="577560" cy="2140793"/>
          </a:xfrm>
          <a:prstGeom prst="rect">
            <a:avLst/>
          </a:prstGeom>
          <a:solidFill>
            <a:schemeClr val="accent1"/>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29" name="矩形 28"/>
          <p:cNvSpPr/>
          <p:nvPr/>
        </p:nvSpPr>
        <p:spPr>
          <a:xfrm>
            <a:off x="2924756" y="2447260"/>
            <a:ext cx="577560" cy="164417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30" name="矩形 29"/>
          <p:cNvSpPr/>
          <p:nvPr/>
        </p:nvSpPr>
        <p:spPr>
          <a:xfrm>
            <a:off x="2924756" y="2714391"/>
            <a:ext cx="577560" cy="1377050"/>
          </a:xfrm>
          <a:prstGeom prst="rect">
            <a:avLst/>
          </a:prstGeom>
          <a:solidFill>
            <a:schemeClr val="accent3"/>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31" name="矩形 30"/>
          <p:cNvSpPr/>
          <p:nvPr/>
        </p:nvSpPr>
        <p:spPr>
          <a:xfrm>
            <a:off x="3914620" y="2940513"/>
            <a:ext cx="577560" cy="11509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32" name="矩形 31"/>
          <p:cNvSpPr/>
          <p:nvPr/>
        </p:nvSpPr>
        <p:spPr>
          <a:xfrm>
            <a:off x="3914620" y="3372062"/>
            <a:ext cx="577560" cy="719378"/>
          </a:xfrm>
          <a:prstGeom prst="rect">
            <a:avLst/>
          </a:prstGeom>
          <a:solidFill>
            <a:schemeClr val="accent2"/>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33" name="矩形 32"/>
          <p:cNvSpPr/>
          <p:nvPr/>
        </p:nvSpPr>
        <p:spPr>
          <a:xfrm>
            <a:off x="4909799" y="3104932"/>
            <a:ext cx="577560" cy="9865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34" name="矩形 33"/>
          <p:cNvSpPr/>
          <p:nvPr/>
        </p:nvSpPr>
        <p:spPr>
          <a:xfrm>
            <a:off x="4909799" y="3319024"/>
            <a:ext cx="577560" cy="772415"/>
          </a:xfrm>
          <a:prstGeom prst="rect">
            <a:avLst/>
          </a:prstGeom>
          <a:solidFill>
            <a:schemeClr val="accent1"/>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35" name="TextBox 33"/>
          <p:cNvSpPr txBox="1"/>
          <p:nvPr/>
        </p:nvSpPr>
        <p:spPr>
          <a:xfrm>
            <a:off x="6085292" y="1779110"/>
            <a:ext cx="2181892" cy="925365"/>
          </a:xfrm>
          <a:prstGeom prst="rect">
            <a:avLst/>
          </a:prstGeom>
          <a:noFill/>
        </p:spPr>
        <p:txBody>
          <a:bodyPr wrap="square" lIns="0" tIns="0" rIns="0" bIns="0" rtlCol="0">
            <a:spAutoFit/>
          </a:bodyPr>
          <a:lstStyle/>
          <a:p>
            <a:pPr marL="0" marR="0" lvl="0" indent="0" algn="just" defTabSz="914400" rtl="0" eaLnBrk="1" fontAlgn="base" latinLnBrk="0" hangingPunct="1">
              <a:lnSpc>
                <a:spcPct val="12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srgbClr val="7F7F7F"/>
                </a:solidFill>
                <a:effectLst/>
                <a:uLnTx/>
                <a:uFillTx/>
                <a:latin typeface="微软雅黑"/>
                <a:ea typeface="微软雅黑"/>
                <a:cs typeface="+mn-cs"/>
              </a:rPr>
              <a:t>       点击输入简要文字解说，解说文字尽量概括精炼，不用多余的文字修饰，简洁精准的 解说所提炼的核心概念。 点击输入简要文字解说，解说文字尽量概括精炼，不用多余的文字修饰。</a:t>
            </a:r>
          </a:p>
        </p:txBody>
      </p:sp>
      <p:sp>
        <p:nvSpPr>
          <p:cNvPr id="36" name="TextBox 34"/>
          <p:cNvSpPr txBox="1"/>
          <p:nvPr/>
        </p:nvSpPr>
        <p:spPr>
          <a:xfrm>
            <a:off x="6085292" y="1347614"/>
            <a:ext cx="1835280" cy="277609"/>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srgbClr val="7F7F7F"/>
                </a:solidFill>
                <a:effectLst/>
                <a:uLnTx/>
                <a:uFillTx/>
                <a:latin typeface="微软雅黑"/>
                <a:ea typeface="微软雅黑"/>
                <a:cs typeface="+mn-cs"/>
              </a:rPr>
              <a:t>点击输入标题文本</a:t>
            </a:r>
          </a:p>
        </p:txBody>
      </p:sp>
      <p:sp>
        <p:nvSpPr>
          <p:cNvPr id="37" name="TextBox 35"/>
          <p:cNvSpPr txBox="1"/>
          <p:nvPr/>
        </p:nvSpPr>
        <p:spPr>
          <a:xfrm>
            <a:off x="6064919" y="3035981"/>
            <a:ext cx="2027800" cy="415498"/>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700" b="0" i="0" u="none" strike="noStrike" kern="1200" cap="none" spc="0" normalizeH="0" baseline="0" noProof="0" dirty="0">
                <a:ln>
                  <a:noFill/>
                </a:ln>
                <a:solidFill>
                  <a:srgbClr val="7F7F7F"/>
                </a:solidFill>
                <a:effectLst/>
                <a:uLnTx/>
                <a:uFillTx/>
                <a:latin typeface="微软雅黑"/>
                <a:ea typeface="微软雅黑"/>
                <a:cs typeface="+mn-cs"/>
              </a:rPr>
              <a:t>18,500,000</a:t>
            </a:r>
            <a:endParaRPr kumimoji="0" lang="zh-CN" altLang="en-US" sz="2700" b="0" i="0" u="none" strike="noStrike" kern="1200" cap="none" spc="0" normalizeH="0" baseline="0" noProof="0" dirty="0">
              <a:ln>
                <a:noFill/>
              </a:ln>
              <a:solidFill>
                <a:srgbClr val="7F7F7F"/>
              </a:solidFill>
              <a:effectLst/>
              <a:uLnTx/>
              <a:uFillTx/>
              <a:latin typeface="微软雅黑"/>
              <a:ea typeface="微软雅黑"/>
              <a:cs typeface="+mn-cs"/>
            </a:endParaRPr>
          </a:p>
        </p:txBody>
      </p:sp>
      <p:sp>
        <p:nvSpPr>
          <p:cNvPr id="38" name="TextBox 36"/>
          <p:cNvSpPr txBox="1"/>
          <p:nvPr/>
        </p:nvSpPr>
        <p:spPr>
          <a:xfrm>
            <a:off x="6085292" y="2824655"/>
            <a:ext cx="1283466" cy="200055"/>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1" i="0" u="none" strike="noStrike" kern="1200" cap="none" spc="0" normalizeH="0" baseline="0" noProof="0" dirty="0">
                <a:ln>
                  <a:noFill/>
                </a:ln>
                <a:solidFill>
                  <a:srgbClr val="7F7F7F"/>
                </a:solidFill>
                <a:effectLst/>
                <a:uLnTx/>
                <a:uFillTx/>
                <a:latin typeface="微软雅黑"/>
                <a:ea typeface="微软雅黑"/>
                <a:cs typeface="+mn-cs"/>
              </a:rPr>
              <a:t>全年总额：</a:t>
            </a:r>
          </a:p>
        </p:txBody>
      </p:sp>
      <p:sp>
        <p:nvSpPr>
          <p:cNvPr id="39" name="TextBox 37"/>
          <p:cNvSpPr txBox="1"/>
          <p:nvPr/>
        </p:nvSpPr>
        <p:spPr>
          <a:xfrm>
            <a:off x="6095007" y="3846872"/>
            <a:ext cx="565845" cy="200055"/>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srgbClr val="7F7F7F"/>
                </a:solidFill>
                <a:effectLst/>
                <a:uLnTx/>
                <a:uFillTx/>
                <a:latin typeface="微软雅黑"/>
                <a:ea typeface="微软雅黑"/>
                <a:cs typeface="+mn-cs"/>
              </a:rPr>
              <a:t>毛利润</a:t>
            </a:r>
          </a:p>
        </p:txBody>
      </p:sp>
      <p:sp>
        <p:nvSpPr>
          <p:cNvPr id="40" name="TextBox 38"/>
          <p:cNvSpPr txBox="1"/>
          <p:nvPr/>
        </p:nvSpPr>
        <p:spPr>
          <a:xfrm>
            <a:off x="6095007" y="4153660"/>
            <a:ext cx="565845" cy="200055"/>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srgbClr val="7F7F7F"/>
                </a:solidFill>
                <a:effectLst/>
                <a:uLnTx/>
                <a:uFillTx/>
                <a:latin typeface="微软雅黑"/>
                <a:ea typeface="微软雅黑"/>
                <a:cs typeface="+mn-cs"/>
              </a:rPr>
              <a:t>纯利润</a:t>
            </a:r>
          </a:p>
        </p:txBody>
      </p:sp>
      <p:sp>
        <p:nvSpPr>
          <p:cNvPr id="41" name="TextBox 9"/>
          <p:cNvSpPr txBox="1">
            <a:spLocks noChangeArrowheads="1"/>
          </p:cNvSpPr>
          <p:nvPr/>
        </p:nvSpPr>
        <p:spPr bwMode="auto">
          <a:xfrm>
            <a:off x="3966385" y="2691943"/>
            <a:ext cx="488579" cy="20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300" b="1" i="0" u="none" strike="noStrike" kern="1200" cap="none" spc="0" normalizeH="0" baseline="0" noProof="0" dirty="0">
                <a:ln>
                  <a:noFill/>
                </a:ln>
                <a:solidFill>
                  <a:srgbClr val="C00002"/>
                </a:solidFill>
                <a:effectLst/>
                <a:uLnTx/>
                <a:uFillTx/>
                <a:latin typeface="微软雅黑"/>
                <a:ea typeface="微软雅黑"/>
                <a:cs typeface="+mn-cs"/>
              </a:rPr>
              <a:t>350</a:t>
            </a:r>
            <a:r>
              <a:rPr kumimoji="0" lang="zh-CN" altLang="en-US" sz="1300" b="1" i="0" u="none" strike="noStrike" kern="1200" cap="none" spc="0" normalizeH="0" baseline="0" noProof="0" dirty="0">
                <a:ln>
                  <a:noFill/>
                </a:ln>
                <a:solidFill>
                  <a:srgbClr val="C00002"/>
                </a:solidFill>
                <a:effectLst/>
                <a:uLnTx/>
                <a:uFillTx/>
                <a:latin typeface="微软雅黑"/>
                <a:ea typeface="微软雅黑"/>
                <a:cs typeface="+mn-cs"/>
              </a:rPr>
              <a:t>万</a:t>
            </a:r>
          </a:p>
        </p:txBody>
      </p:sp>
      <p:sp>
        <p:nvSpPr>
          <p:cNvPr id="42" name="TextBox 9"/>
          <p:cNvSpPr txBox="1">
            <a:spLocks noChangeArrowheads="1"/>
          </p:cNvSpPr>
          <p:nvPr/>
        </p:nvSpPr>
        <p:spPr bwMode="auto">
          <a:xfrm>
            <a:off x="2969246" y="2215057"/>
            <a:ext cx="488579" cy="20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300" b="1" i="0" u="none" strike="noStrike" kern="1200" cap="none" spc="0" normalizeH="0" baseline="0" noProof="0" dirty="0">
                <a:ln>
                  <a:noFill/>
                </a:ln>
                <a:solidFill>
                  <a:srgbClr val="C00002"/>
                </a:solidFill>
                <a:effectLst/>
                <a:uLnTx/>
                <a:uFillTx/>
                <a:latin typeface="微软雅黑"/>
                <a:ea typeface="微软雅黑"/>
                <a:cs typeface="+mn-cs"/>
              </a:rPr>
              <a:t>500</a:t>
            </a:r>
            <a:r>
              <a:rPr kumimoji="0" lang="zh-CN" altLang="en-US" sz="1300" b="1" i="0" u="none" strike="noStrike" kern="1200" cap="none" spc="0" normalizeH="0" baseline="0" noProof="0" dirty="0">
                <a:ln>
                  <a:noFill/>
                </a:ln>
                <a:solidFill>
                  <a:srgbClr val="C00002"/>
                </a:solidFill>
                <a:effectLst/>
                <a:uLnTx/>
                <a:uFillTx/>
                <a:latin typeface="微软雅黑"/>
                <a:ea typeface="微软雅黑"/>
                <a:cs typeface="+mn-cs"/>
              </a:rPr>
              <a:t>万</a:t>
            </a:r>
          </a:p>
        </p:txBody>
      </p:sp>
      <p:sp>
        <p:nvSpPr>
          <p:cNvPr id="43" name="TextBox 9"/>
          <p:cNvSpPr txBox="1">
            <a:spLocks noChangeArrowheads="1"/>
          </p:cNvSpPr>
          <p:nvPr/>
        </p:nvSpPr>
        <p:spPr bwMode="auto">
          <a:xfrm>
            <a:off x="4951461" y="2878512"/>
            <a:ext cx="488579" cy="20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300" b="1" i="0" u="none" strike="noStrike" kern="1200" cap="none" spc="0" normalizeH="0" baseline="0" noProof="0" dirty="0">
                <a:ln>
                  <a:noFill/>
                </a:ln>
                <a:solidFill>
                  <a:srgbClr val="C00002"/>
                </a:solidFill>
                <a:effectLst/>
                <a:uLnTx/>
                <a:uFillTx/>
                <a:latin typeface="微软雅黑"/>
                <a:ea typeface="微软雅黑"/>
                <a:cs typeface="+mn-cs"/>
              </a:rPr>
              <a:t>300</a:t>
            </a:r>
            <a:r>
              <a:rPr kumimoji="0" lang="zh-CN" altLang="en-US" sz="1300" b="1" i="0" u="none" strike="noStrike" kern="1200" cap="none" spc="0" normalizeH="0" baseline="0" noProof="0" dirty="0">
                <a:ln>
                  <a:noFill/>
                </a:ln>
                <a:solidFill>
                  <a:srgbClr val="C00002"/>
                </a:solidFill>
                <a:effectLst/>
                <a:uLnTx/>
                <a:uFillTx/>
                <a:latin typeface="微软雅黑"/>
                <a:ea typeface="微软雅黑"/>
                <a:cs typeface="+mn-cs"/>
              </a:rPr>
              <a:t>万</a:t>
            </a:r>
          </a:p>
        </p:txBody>
      </p:sp>
      <p:sp>
        <p:nvSpPr>
          <p:cNvPr id="44" name="TextBox 42"/>
          <p:cNvSpPr txBox="1"/>
          <p:nvPr/>
        </p:nvSpPr>
        <p:spPr>
          <a:xfrm>
            <a:off x="1299530" y="4176169"/>
            <a:ext cx="471018" cy="205684"/>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rPr>
              <a:t>（万元）</a:t>
            </a:r>
          </a:p>
        </p:txBody>
      </p:sp>
      <p:sp>
        <p:nvSpPr>
          <p:cNvPr id="45" name="TextBox 9"/>
          <p:cNvSpPr txBox="1">
            <a:spLocks noChangeArrowheads="1"/>
          </p:cNvSpPr>
          <p:nvPr/>
        </p:nvSpPr>
        <p:spPr bwMode="auto">
          <a:xfrm>
            <a:off x="2036895" y="2035763"/>
            <a:ext cx="391133"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a:ea typeface="微软雅黑"/>
                <a:cs typeface="+mn-cs"/>
              </a:rPr>
              <a:t>650</a:t>
            </a: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46" name="TextBox 9"/>
          <p:cNvSpPr txBox="1">
            <a:spLocks noChangeArrowheads="1"/>
          </p:cNvSpPr>
          <p:nvPr/>
        </p:nvSpPr>
        <p:spPr bwMode="auto">
          <a:xfrm>
            <a:off x="3017969" y="2784790"/>
            <a:ext cx="391134"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a:ea typeface="微软雅黑"/>
                <a:cs typeface="+mn-cs"/>
              </a:rPr>
              <a:t>420</a:t>
            </a: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47" name="TextBox 9"/>
          <p:cNvSpPr txBox="1">
            <a:spLocks noChangeArrowheads="1"/>
          </p:cNvSpPr>
          <p:nvPr/>
        </p:nvSpPr>
        <p:spPr bwMode="auto">
          <a:xfrm>
            <a:off x="4007833" y="3433767"/>
            <a:ext cx="391134"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a:ea typeface="微软雅黑"/>
                <a:cs typeface="+mn-cs"/>
              </a:rPr>
              <a:t>220</a:t>
            </a: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48" name="TextBox 9"/>
          <p:cNvSpPr txBox="1">
            <a:spLocks noChangeArrowheads="1"/>
          </p:cNvSpPr>
          <p:nvPr/>
        </p:nvSpPr>
        <p:spPr bwMode="auto">
          <a:xfrm>
            <a:off x="4982247" y="3413198"/>
            <a:ext cx="391134"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a:ea typeface="微软雅黑"/>
                <a:cs typeface="+mn-cs"/>
              </a:rPr>
              <a:t>240</a:t>
            </a: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49" name="矩形 48"/>
          <p:cNvSpPr/>
          <p:nvPr/>
        </p:nvSpPr>
        <p:spPr>
          <a:xfrm>
            <a:off x="6660852" y="3870035"/>
            <a:ext cx="342079" cy="1642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7F7F7F"/>
              </a:solidFill>
              <a:effectLst/>
              <a:uLnTx/>
              <a:uFillTx/>
              <a:latin typeface="微软雅黑"/>
              <a:ea typeface="微软雅黑"/>
              <a:cs typeface="+mn-cs"/>
            </a:endParaRPr>
          </a:p>
        </p:txBody>
      </p:sp>
      <p:sp>
        <p:nvSpPr>
          <p:cNvPr id="50" name="矩形 49"/>
          <p:cNvSpPr/>
          <p:nvPr/>
        </p:nvSpPr>
        <p:spPr>
          <a:xfrm>
            <a:off x="6660852" y="4167503"/>
            <a:ext cx="342079" cy="1642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7F7F7F"/>
              </a:solidFill>
              <a:effectLst/>
              <a:uLnTx/>
              <a:uFillTx/>
              <a:latin typeface="微软雅黑"/>
              <a:ea typeface="微软雅黑"/>
              <a:cs typeface="+mn-cs"/>
            </a:endParaRPr>
          </a:p>
        </p:txBody>
      </p:sp>
      <p:sp>
        <p:nvSpPr>
          <p:cNvPr id="51" name="TextBox 9"/>
          <p:cNvSpPr txBox="1">
            <a:spLocks noChangeArrowheads="1"/>
          </p:cNvSpPr>
          <p:nvPr/>
        </p:nvSpPr>
        <p:spPr bwMode="auto">
          <a:xfrm>
            <a:off x="1999438" y="1573426"/>
            <a:ext cx="488578" cy="20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300" b="1" i="0" u="none" strike="noStrike" kern="1200" cap="none" spc="0" normalizeH="0" baseline="0" noProof="0" dirty="0">
                <a:ln>
                  <a:noFill/>
                </a:ln>
                <a:solidFill>
                  <a:srgbClr val="C00002"/>
                </a:solidFill>
                <a:effectLst/>
                <a:uLnTx/>
                <a:uFillTx/>
                <a:latin typeface="微软雅黑"/>
                <a:ea typeface="微软雅黑"/>
                <a:cs typeface="+mn-cs"/>
              </a:rPr>
              <a:t>700</a:t>
            </a:r>
            <a:r>
              <a:rPr kumimoji="0" lang="zh-CN" altLang="en-US" sz="1300" b="1" i="0" u="none" strike="noStrike" kern="1200" cap="none" spc="0" normalizeH="0" baseline="0" noProof="0" dirty="0">
                <a:ln>
                  <a:noFill/>
                </a:ln>
                <a:solidFill>
                  <a:srgbClr val="C00002"/>
                </a:solidFill>
                <a:effectLst/>
                <a:uLnTx/>
                <a:uFillTx/>
                <a:latin typeface="微软雅黑"/>
                <a:ea typeface="微软雅黑"/>
                <a:cs typeface="+mn-cs"/>
              </a:rPr>
              <a:t>万</a:t>
            </a:r>
          </a:p>
        </p:txBody>
      </p:sp>
    </p:spTree>
    <p:extLst>
      <p:ext uri="{BB962C8B-B14F-4D97-AF65-F5344CB8AC3E}">
        <p14:creationId xmlns:p14="http://schemas.microsoft.com/office/powerpoint/2010/main" val="1941581396"/>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 fill="hold"/>
                                        <p:tgtEl>
                                          <p:spTgt spid="26"/>
                                        </p:tgtEl>
                                        <p:attrNameLst>
                                          <p:attrName>ppt_x</p:attrName>
                                        </p:attrNameLst>
                                      </p:cBhvr>
                                      <p:tavLst>
                                        <p:tav tm="0">
                                          <p:val>
                                            <p:strVal val="0-#ppt_w/2"/>
                                          </p:val>
                                        </p:tav>
                                        <p:tav tm="100000">
                                          <p:val>
                                            <p:strVal val="#ppt_x"/>
                                          </p:val>
                                        </p:tav>
                                      </p:tavLst>
                                    </p:anim>
                                    <p:anim calcmode="lin" valueType="num">
                                      <p:cBhvr additive="base">
                                        <p:cTn id="12" dur="100" fill="hold"/>
                                        <p:tgtEl>
                                          <p:spTgt spid="26"/>
                                        </p:tgtEl>
                                        <p:attrNameLst>
                                          <p:attrName>ppt_y</p:attrName>
                                        </p:attrNameLst>
                                      </p:cBhvr>
                                      <p:tavLst>
                                        <p:tav tm="0">
                                          <p:val>
                                            <p:strVal val="#ppt_y"/>
                                          </p:val>
                                        </p:tav>
                                        <p:tav tm="100000">
                                          <p:val>
                                            <p:strVal val="#ppt_y"/>
                                          </p:val>
                                        </p:tav>
                                      </p:tavLst>
                                    </p:anim>
                                  </p:childTnLst>
                                </p:cTn>
                              </p:par>
                            </p:childTnLst>
                          </p:cTn>
                        </p:par>
                        <p:par>
                          <p:cTn id="13" fill="hold">
                            <p:stCondLst>
                              <p:cond delay="600"/>
                            </p:stCondLst>
                            <p:childTnLst>
                              <p:par>
                                <p:cTn id="14" presetID="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100" fill="hold"/>
                                        <p:tgtEl>
                                          <p:spTgt spid="5"/>
                                        </p:tgtEl>
                                        <p:attrNameLst>
                                          <p:attrName>ppt_x</p:attrName>
                                        </p:attrNameLst>
                                      </p:cBhvr>
                                      <p:tavLst>
                                        <p:tav tm="0">
                                          <p:val>
                                            <p:strVal val="0-#ppt_w/2"/>
                                          </p:val>
                                        </p:tav>
                                        <p:tav tm="100000">
                                          <p:val>
                                            <p:strVal val="#ppt_x"/>
                                          </p:val>
                                        </p:tav>
                                      </p:tavLst>
                                    </p:anim>
                                    <p:anim calcmode="lin" valueType="num">
                                      <p:cBhvr additive="base">
                                        <p:cTn id="17" dur="100" fill="hold"/>
                                        <p:tgtEl>
                                          <p:spTgt spid="5"/>
                                        </p:tgtEl>
                                        <p:attrNameLst>
                                          <p:attrName>ppt_y</p:attrName>
                                        </p:attrNameLst>
                                      </p:cBhvr>
                                      <p:tavLst>
                                        <p:tav tm="0">
                                          <p:val>
                                            <p:strVal val="#ppt_y"/>
                                          </p:val>
                                        </p:tav>
                                        <p:tav tm="100000">
                                          <p:val>
                                            <p:strVal val="#ppt_y"/>
                                          </p:val>
                                        </p:tav>
                                      </p:tavLst>
                                    </p:anim>
                                  </p:childTnLst>
                                </p:cTn>
                              </p:par>
                            </p:childTnLst>
                          </p:cTn>
                        </p:par>
                        <p:par>
                          <p:cTn id="18" fill="hold">
                            <p:stCondLst>
                              <p:cond delay="700"/>
                            </p:stCondLst>
                            <p:childTnLst>
                              <p:par>
                                <p:cTn id="19" presetID="2" presetClass="entr" presetSubtype="8"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100" fill="hold"/>
                                        <p:tgtEl>
                                          <p:spTgt spid="9"/>
                                        </p:tgtEl>
                                        <p:attrNameLst>
                                          <p:attrName>ppt_x</p:attrName>
                                        </p:attrNameLst>
                                      </p:cBhvr>
                                      <p:tavLst>
                                        <p:tav tm="0">
                                          <p:val>
                                            <p:strVal val="0-#ppt_w/2"/>
                                          </p:val>
                                        </p:tav>
                                        <p:tav tm="100000">
                                          <p:val>
                                            <p:strVal val="#ppt_x"/>
                                          </p:val>
                                        </p:tav>
                                      </p:tavLst>
                                    </p:anim>
                                    <p:anim calcmode="lin" valueType="num">
                                      <p:cBhvr additive="base">
                                        <p:cTn id="22" dur="100" fill="hold"/>
                                        <p:tgtEl>
                                          <p:spTgt spid="9"/>
                                        </p:tgtEl>
                                        <p:attrNameLst>
                                          <p:attrName>ppt_y</p:attrName>
                                        </p:attrNameLst>
                                      </p:cBhvr>
                                      <p:tavLst>
                                        <p:tav tm="0">
                                          <p:val>
                                            <p:strVal val="#ppt_y"/>
                                          </p:val>
                                        </p:tav>
                                        <p:tav tm="100000">
                                          <p:val>
                                            <p:strVal val="#ppt_y"/>
                                          </p:val>
                                        </p:tav>
                                      </p:tavLst>
                                    </p:anim>
                                  </p:childTnLst>
                                </p:cTn>
                              </p:par>
                            </p:childTnLst>
                          </p:cTn>
                        </p:par>
                        <p:par>
                          <p:cTn id="23" fill="hold">
                            <p:stCondLst>
                              <p:cond delay="800"/>
                            </p:stCondLst>
                            <p:childTnLst>
                              <p:par>
                                <p:cTn id="24" presetID="2" presetClass="entr" presetSubtype="8"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100" fill="hold"/>
                                        <p:tgtEl>
                                          <p:spTgt spid="10"/>
                                        </p:tgtEl>
                                        <p:attrNameLst>
                                          <p:attrName>ppt_x</p:attrName>
                                        </p:attrNameLst>
                                      </p:cBhvr>
                                      <p:tavLst>
                                        <p:tav tm="0">
                                          <p:val>
                                            <p:strVal val="0-#ppt_w/2"/>
                                          </p:val>
                                        </p:tav>
                                        <p:tav tm="100000">
                                          <p:val>
                                            <p:strVal val="#ppt_x"/>
                                          </p:val>
                                        </p:tav>
                                      </p:tavLst>
                                    </p:anim>
                                    <p:anim calcmode="lin" valueType="num">
                                      <p:cBhvr additive="base">
                                        <p:cTn id="27" dur="100" fill="hold"/>
                                        <p:tgtEl>
                                          <p:spTgt spid="10"/>
                                        </p:tgtEl>
                                        <p:attrNameLst>
                                          <p:attrName>ppt_y</p:attrName>
                                        </p:attrNameLst>
                                      </p:cBhvr>
                                      <p:tavLst>
                                        <p:tav tm="0">
                                          <p:val>
                                            <p:strVal val="#ppt_y"/>
                                          </p:val>
                                        </p:tav>
                                        <p:tav tm="100000">
                                          <p:val>
                                            <p:strVal val="#ppt_y"/>
                                          </p:val>
                                        </p:tav>
                                      </p:tavLst>
                                    </p:anim>
                                  </p:childTnLst>
                                </p:cTn>
                              </p:par>
                            </p:childTnLst>
                          </p:cTn>
                        </p:par>
                        <p:par>
                          <p:cTn id="28" fill="hold">
                            <p:stCondLst>
                              <p:cond delay="900"/>
                            </p:stCondLst>
                            <p:childTnLst>
                              <p:par>
                                <p:cTn id="29" presetID="2" presetClass="entr" presetSubtype="8"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 fill="hold"/>
                                        <p:tgtEl>
                                          <p:spTgt spid="11"/>
                                        </p:tgtEl>
                                        <p:attrNameLst>
                                          <p:attrName>ppt_x</p:attrName>
                                        </p:attrNameLst>
                                      </p:cBhvr>
                                      <p:tavLst>
                                        <p:tav tm="0">
                                          <p:val>
                                            <p:strVal val="0-#ppt_w/2"/>
                                          </p:val>
                                        </p:tav>
                                        <p:tav tm="100000">
                                          <p:val>
                                            <p:strVal val="#ppt_x"/>
                                          </p:val>
                                        </p:tav>
                                      </p:tavLst>
                                    </p:anim>
                                    <p:anim calcmode="lin" valueType="num">
                                      <p:cBhvr additive="base">
                                        <p:cTn id="32" dur="100" fill="hold"/>
                                        <p:tgtEl>
                                          <p:spTgt spid="11"/>
                                        </p:tgtEl>
                                        <p:attrNameLst>
                                          <p:attrName>ppt_y</p:attrName>
                                        </p:attrNameLst>
                                      </p:cBhvr>
                                      <p:tavLst>
                                        <p:tav tm="0">
                                          <p:val>
                                            <p:strVal val="#ppt_y"/>
                                          </p:val>
                                        </p:tav>
                                        <p:tav tm="100000">
                                          <p:val>
                                            <p:strVal val="#ppt_y"/>
                                          </p:val>
                                        </p:tav>
                                      </p:tavLst>
                                    </p:anim>
                                  </p:childTnLst>
                                </p:cTn>
                              </p:par>
                            </p:childTnLst>
                          </p:cTn>
                        </p:par>
                        <p:par>
                          <p:cTn id="33" fill="hold">
                            <p:stCondLst>
                              <p:cond delay="1000"/>
                            </p:stCondLst>
                            <p:childTnLst>
                              <p:par>
                                <p:cTn id="34" presetID="2" presetClass="entr" presetSubtype="8"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100" fill="hold"/>
                                        <p:tgtEl>
                                          <p:spTgt spid="12"/>
                                        </p:tgtEl>
                                        <p:attrNameLst>
                                          <p:attrName>ppt_x</p:attrName>
                                        </p:attrNameLst>
                                      </p:cBhvr>
                                      <p:tavLst>
                                        <p:tav tm="0">
                                          <p:val>
                                            <p:strVal val="0-#ppt_w/2"/>
                                          </p:val>
                                        </p:tav>
                                        <p:tav tm="100000">
                                          <p:val>
                                            <p:strVal val="#ppt_x"/>
                                          </p:val>
                                        </p:tav>
                                      </p:tavLst>
                                    </p:anim>
                                    <p:anim calcmode="lin" valueType="num">
                                      <p:cBhvr additive="base">
                                        <p:cTn id="37" dur="100" fill="hold"/>
                                        <p:tgtEl>
                                          <p:spTgt spid="12"/>
                                        </p:tgtEl>
                                        <p:attrNameLst>
                                          <p:attrName>ppt_y</p:attrName>
                                        </p:attrNameLst>
                                      </p:cBhvr>
                                      <p:tavLst>
                                        <p:tav tm="0">
                                          <p:val>
                                            <p:strVal val="#ppt_y"/>
                                          </p:val>
                                        </p:tav>
                                        <p:tav tm="100000">
                                          <p:val>
                                            <p:strVal val="#ppt_y"/>
                                          </p:val>
                                        </p:tav>
                                      </p:tavLst>
                                    </p:anim>
                                  </p:childTnLst>
                                </p:cTn>
                              </p:par>
                            </p:childTnLst>
                          </p:cTn>
                        </p:par>
                        <p:par>
                          <p:cTn id="38" fill="hold">
                            <p:stCondLst>
                              <p:cond delay="1100"/>
                            </p:stCondLst>
                            <p:childTnLst>
                              <p:par>
                                <p:cTn id="39" presetID="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100" fill="hold"/>
                                        <p:tgtEl>
                                          <p:spTgt spid="13"/>
                                        </p:tgtEl>
                                        <p:attrNameLst>
                                          <p:attrName>ppt_x</p:attrName>
                                        </p:attrNameLst>
                                      </p:cBhvr>
                                      <p:tavLst>
                                        <p:tav tm="0">
                                          <p:val>
                                            <p:strVal val="0-#ppt_w/2"/>
                                          </p:val>
                                        </p:tav>
                                        <p:tav tm="100000">
                                          <p:val>
                                            <p:strVal val="#ppt_x"/>
                                          </p:val>
                                        </p:tav>
                                      </p:tavLst>
                                    </p:anim>
                                    <p:anim calcmode="lin" valueType="num">
                                      <p:cBhvr additive="base">
                                        <p:cTn id="42" dur="100" fill="hold"/>
                                        <p:tgtEl>
                                          <p:spTgt spid="13"/>
                                        </p:tgtEl>
                                        <p:attrNameLst>
                                          <p:attrName>ppt_y</p:attrName>
                                        </p:attrNameLst>
                                      </p:cBhvr>
                                      <p:tavLst>
                                        <p:tav tm="0">
                                          <p:val>
                                            <p:strVal val="#ppt_y"/>
                                          </p:val>
                                        </p:tav>
                                        <p:tav tm="100000">
                                          <p:val>
                                            <p:strVal val="#ppt_y"/>
                                          </p:val>
                                        </p:tav>
                                      </p:tavLst>
                                    </p:anim>
                                  </p:childTnLst>
                                </p:cTn>
                              </p:par>
                            </p:childTnLst>
                          </p:cTn>
                        </p:par>
                        <p:par>
                          <p:cTn id="43" fill="hold">
                            <p:stCondLst>
                              <p:cond delay="1200"/>
                            </p:stCondLst>
                            <p:childTnLst>
                              <p:par>
                                <p:cTn id="44" presetID="2" presetClass="entr" presetSubtype="8"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100" fill="hold"/>
                                        <p:tgtEl>
                                          <p:spTgt spid="14"/>
                                        </p:tgtEl>
                                        <p:attrNameLst>
                                          <p:attrName>ppt_x</p:attrName>
                                        </p:attrNameLst>
                                      </p:cBhvr>
                                      <p:tavLst>
                                        <p:tav tm="0">
                                          <p:val>
                                            <p:strVal val="0-#ppt_w/2"/>
                                          </p:val>
                                        </p:tav>
                                        <p:tav tm="100000">
                                          <p:val>
                                            <p:strVal val="#ppt_x"/>
                                          </p:val>
                                        </p:tav>
                                      </p:tavLst>
                                    </p:anim>
                                    <p:anim calcmode="lin" valueType="num">
                                      <p:cBhvr additive="base">
                                        <p:cTn id="47" dur="100" fill="hold"/>
                                        <p:tgtEl>
                                          <p:spTgt spid="14"/>
                                        </p:tgtEl>
                                        <p:attrNameLst>
                                          <p:attrName>ppt_y</p:attrName>
                                        </p:attrNameLst>
                                      </p:cBhvr>
                                      <p:tavLst>
                                        <p:tav tm="0">
                                          <p:val>
                                            <p:strVal val="#ppt_y"/>
                                          </p:val>
                                        </p:tav>
                                        <p:tav tm="100000">
                                          <p:val>
                                            <p:strVal val="#ppt_y"/>
                                          </p:val>
                                        </p:tav>
                                      </p:tavLst>
                                    </p:anim>
                                  </p:childTnLst>
                                </p:cTn>
                              </p:par>
                            </p:childTnLst>
                          </p:cTn>
                        </p:par>
                        <p:par>
                          <p:cTn id="48" fill="hold">
                            <p:stCondLst>
                              <p:cond delay="1300"/>
                            </p:stCondLst>
                            <p:childTnLst>
                              <p:par>
                                <p:cTn id="49" presetID="2" presetClass="entr" presetSubtype="8"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100" fill="hold"/>
                                        <p:tgtEl>
                                          <p:spTgt spid="25"/>
                                        </p:tgtEl>
                                        <p:attrNameLst>
                                          <p:attrName>ppt_x</p:attrName>
                                        </p:attrNameLst>
                                      </p:cBhvr>
                                      <p:tavLst>
                                        <p:tav tm="0">
                                          <p:val>
                                            <p:strVal val="0-#ppt_w/2"/>
                                          </p:val>
                                        </p:tav>
                                        <p:tav tm="100000">
                                          <p:val>
                                            <p:strVal val="#ppt_x"/>
                                          </p:val>
                                        </p:tav>
                                      </p:tavLst>
                                    </p:anim>
                                    <p:anim calcmode="lin" valueType="num">
                                      <p:cBhvr additive="base">
                                        <p:cTn id="52" dur="100" fill="hold"/>
                                        <p:tgtEl>
                                          <p:spTgt spid="25"/>
                                        </p:tgtEl>
                                        <p:attrNameLst>
                                          <p:attrName>ppt_y</p:attrName>
                                        </p:attrNameLst>
                                      </p:cBhvr>
                                      <p:tavLst>
                                        <p:tav tm="0">
                                          <p:val>
                                            <p:strVal val="#ppt_y"/>
                                          </p:val>
                                        </p:tav>
                                        <p:tav tm="100000">
                                          <p:val>
                                            <p:strVal val="#ppt_y"/>
                                          </p:val>
                                        </p:tav>
                                      </p:tavLst>
                                    </p:anim>
                                  </p:childTnLst>
                                </p:cTn>
                              </p:par>
                            </p:childTnLst>
                          </p:cTn>
                        </p:par>
                        <p:par>
                          <p:cTn id="53" fill="hold">
                            <p:stCondLst>
                              <p:cond delay="1400"/>
                            </p:stCondLst>
                            <p:childTnLst>
                              <p:par>
                                <p:cTn id="54" presetID="2" presetClass="entr" presetSubtype="8"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 calcmode="lin" valueType="num">
                                      <p:cBhvr additive="base">
                                        <p:cTn id="56" dur="200" fill="hold"/>
                                        <p:tgtEl>
                                          <p:spTgt spid="44"/>
                                        </p:tgtEl>
                                        <p:attrNameLst>
                                          <p:attrName>ppt_x</p:attrName>
                                        </p:attrNameLst>
                                      </p:cBhvr>
                                      <p:tavLst>
                                        <p:tav tm="0">
                                          <p:val>
                                            <p:strVal val="0-#ppt_w/2"/>
                                          </p:val>
                                        </p:tav>
                                        <p:tav tm="100000">
                                          <p:val>
                                            <p:strVal val="#ppt_x"/>
                                          </p:val>
                                        </p:tav>
                                      </p:tavLst>
                                    </p:anim>
                                    <p:anim calcmode="lin" valueType="num">
                                      <p:cBhvr additive="base">
                                        <p:cTn id="57" dur="200" fill="hold"/>
                                        <p:tgtEl>
                                          <p:spTgt spid="44"/>
                                        </p:tgtEl>
                                        <p:attrNameLst>
                                          <p:attrName>ppt_y</p:attrName>
                                        </p:attrNameLst>
                                      </p:cBhvr>
                                      <p:tavLst>
                                        <p:tav tm="0">
                                          <p:val>
                                            <p:strVal val="#ppt_y"/>
                                          </p:val>
                                        </p:tav>
                                        <p:tav tm="100000">
                                          <p:val>
                                            <p:strVal val="#ppt_y"/>
                                          </p:val>
                                        </p:tav>
                                      </p:tavLst>
                                    </p:anim>
                                  </p:childTnLst>
                                </p:cTn>
                              </p:par>
                            </p:childTnLst>
                          </p:cTn>
                        </p:par>
                        <p:par>
                          <p:cTn id="58" fill="hold">
                            <p:stCondLst>
                              <p:cond delay="1600"/>
                            </p:stCondLst>
                            <p:childTnLst>
                              <p:par>
                                <p:cTn id="59" presetID="2" presetClass="entr" presetSubtype="8" fill="hold" grpId="0" nodeType="after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additive="base">
                                        <p:cTn id="61" dur="200" fill="hold"/>
                                        <p:tgtEl>
                                          <p:spTgt spid="4"/>
                                        </p:tgtEl>
                                        <p:attrNameLst>
                                          <p:attrName>ppt_x</p:attrName>
                                        </p:attrNameLst>
                                      </p:cBhvr>
                                      <p:tavLst>
                                        <p:tav tm="0">
                                          <p:val>
                                            <p:strVal val="0-#ppt_w/2"/>
                                          </p:val>
                                        </p:tav>
                                        <p:tav tm="100000">
                                          <p:val>
                                            <p:strVal val="#ppt_x"/>
                                          </p:val>
                                        </p:tav>
                                      </p:tavLst>
                                    </p:anim>
                                    <p:anim calcmode="lin" valueType="num">
                                      <p:cBhvr additive="base">
                                        <p:cTn id="62" dur="200" fill="hold"/>
                                        <p:tgtEl>
                                          <p:spTgt spid="4"/>
                                        </p:tgtEl>
                                        <p:attrNameLst>
                                          <p:attrName>ppt_y</p:attrName>
                                        </p:attrNameLst>
                                      </p:cBhvr>
                                      <p:tavLst>
                                        <p:tav tm="0">
                                          <p:val>
                                            <p:strVal val="#ppt_y"/>
                                          </p:val>
                                        </p:tav>
                                        <p:tav tm="100000">
                                          <p:val>
                                            <p:strVal val="#ppt_y"/>
                                          </p:val>
                                        </p:tav>
                                      </p:tavLst>
                                    </p:anim>
                                  </p:childTnLst>
                                </p:cTn>
                              </p:par>
                            </p:childTnLst>
                          </p:cTn>
                        </p:par>
                        <p:par>
                          <p:cTn id="63" fill="hold">
                            <p:stCondLst>
                              <p:cond delay="1800"/>
                            </p:stCondLst>
                            <p:childTnLst>
                              <p:par>
                                <p:cTn id="64" presetID="22" presetClass="entr" presetSubtype="4"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down)">
                                      <p:cBhvr>
                                        <p:cTn id="66" dur="300"/>
                                        <p:tgtEl>
                                          <p:spTgt spid="27"/>
                                        </p:tgtEl>
                                      </p:cBhvr>
                                    </p:animEffect>
                                  </p:childTnLst>
                                </p:cTn>
                              </p:par>
                            </p:childTnLst>
                          </p:cTn>
                        </p:par>
                        <p:par>
                          <p:cTn id="67" fill="hold">
                            <p:stCondLst>
                              <p:cond delay="2100"/>
                            </p:stCondLst>
                            <p:childTnLst>
                              <p:par>
                                <p:cTn id="68" presetID="53" presetClass="entr" presetSubtype="16" fill="hold" grpId="0" nodeType="afterEffect">
                                  <p:stCondLst>
                                    <p:cond delay="0"/>
                                  </p:stCondLst>
                                  <p:childTnLst>
                                    <p:set>
                                      <p:cBhvr>
                                        <p:cTn id="69" dur="1" fill="hold">
                                          <p:stCondLst>
                                            <p:cond delay="0"/>
                                          </p:stCondLst>
                                        </p:cTn>
                                        <p:tgtEl>
                                          <p:spTgt spid="51"/>
                                        </p:tgtEl>
                                        <p:attrNameLst>
                                          <p:attrName>style.visibility</p:attrName>
                                        </p:attrNameLst>
                                      </p:cBhvr>
                                      <p:to>
                                        <p:strVal val="visible"/>
                                      </p:to>
                                    </p:set>
                                    <p:anim calcmode="lin" valueType="num">
                                      <p:cBhvr>
                                        <p:cTn id="70" dur="300" fill="hold"/>
                                        <p:tgtEl>
                                          <p:spTgt spid="51"/>
                                        </p:tgtEl>
                                        <p:attrNameLst>
                                          <p:attrName>ppt_w</p:attrName>
                                        </p:attrNameLst>
                                      </p:cBhvr>
                                      <p:tavLst>
                                        <p:tav tm="0">
                                          <p:val>
                                            <p:fltVal val="0"/>
                                          </p:val>
                                        </p:tav>
                                        <p:tav tm="100000">
                                          <p:val>
                                            <p:strVal val="#ppt_w"/>
                                          </p:val>
                                        </p:tav>
                                      </p:tavLst>
                                    </p:anim>
                                    <p:anim calcmode="lin" valueType="num">
                                      <p:cBhvr>
                                        <p:cTn id="71" dur="300" fill="hold"/>
                                        <p:tgtEl>
                                          <p:spTgt spid="51"/>
                                        </p:tgtEl>
                                        <p:attrNameLst>
                                          <p:attrName>ppt_h</p:attrName>
                                        </p:attrNameLst>
                                      </p:cBhvr>
                                      <p:tavLst>
                                        <p:tav tm="0">
                                          <p:val>
                                            <p:fltVal val="0"/>
                                          </p:val>
                                        </p:tav>
                                        <p:tav tm="100000">
                                          <p:val>
                                            <p:strVal val="#ppt_h"/>
                                          </p:val>
                                        </p:tav>
                                      </p:tavLst>
                                    </p:anim>
                                    <p:animEffect transition="in" filter="fade">
                                      <p:cBhvr>
                                        <p:cTn id="72" dur="300"/>
                                        <p:tgtEl>
                                          <p:spTgt spid="51"/>
                                        </p:tgtEl>
                                      </p:cBhvr>
                                    </p:animEffect>
                                  </p:childTnLst>
                                </p:cTn>
                              </p:par>
                            </p:childTnLst>
                          </p:cTn>
                        </p:par>
                        <p:par>
                          <p:cTn id="73" fill="hold">
                            <p:stCondLst>
                              <p:cond delay="2400"/>
                            </p:stCondLst>
                            <p:childTnLst>
                              <p:par>
                                <p:cTn id="74" presetID="22" presetClass="entr" presetSubtype="4"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wipe(down)">
                                      <p:cBhvr>
                                        <p:cTn id="76" dur="500"/>
                                        <p:tgtEl>
                                          <p:spTgt spid="28"/>
                                        </p:tgtEl>
                                      </p:cBhvr>
                                    </p:animEffect>
                                  </p:childTnLst>
                                </p:cTn>
                              </p:par>
                            </p:childTnLst>
                          </p:cTn>
                        </p:par>
                        <p:par>
                          <p:cTn id="77" fill="hold">
                            <p:stCondLst>
                              <p:cond delay="2900"/>
                            </p:stCondLst>
                            <p:childTnLst>
                              <p:par>
                                <p:cTn id="78" presetID="53" presetClass="entr" presetSubtype="16" fill="hold" grpId="0" nodeType="afterEffect">
                                  <p:stCondLst>
                                    <p:cond delay="0"/>
                                  </p:stCondLst>
                                  <p:childTnLst>
                                    <p:set>
                                      <p:cBhvr>
                                        <p:cTn id="79" dur="1" fill="hold">
                                          <p:stCondLst>
                                            <p:cond delay="0"/>
                                          </p:stCondLst>
                                        </p:cTn>
                                        <p:tgtEl>
                                          <p:spTgt spid="45"/>
                                        </p:tgtEl>
                                        <p:attrNameLst>
                                          <p:attrName>style.visibility</p:attrName>
                                        </p:attrNameLst>
                                      </p:cBhvr>
                                      <p:to>
                                        <p:strVal val="visible"/>
                                      </p:to>
                                    </p:set>
                                    <p:anim calcmode="lin" valueType="num">
                                      <p:cBhvr>
                                        <p:cTn id="80" dur="300" fill="hold"/>
                                        <p:tgtEl>
                                          <p:spTgt spid="45"/>
                                        </p:tgtEl>
                                        <p:attrNameLst>
                                          <p:attrName>ppt_w</p:attrName>
                                        </p:attrNameLst>
                                      </p:cBhvr>
                                      <p:tavLst>
                                        <p:tav tm="0">
                                          <p:val>
                                            <p:fltVal val="0"/>
                                          </p:val>
                                        </p:tav>
                                        <p:tav tm="100000">
                                          <p:val>
                                            <p:strVal val="#ppt_w"/>
                                          </p:val>
                                        </p:tav>
                                      </p:tavLst>
                                    </p:anim>
                                    <p:anim calcmode="lin" valueType="num">
                                      <p:cBhvr>
                                        <p:cTn id="81" dur="300" fill="hold"/>
                                        <p:tgtEl>
                                          <p:spTgt spid="45"/>
                                        </p:tgtEl>
                                        <p:attrNameLst>
                                          <p:attrName>ppt_h</p:attrName>
                                        </p:attrNameLst>
                                      </p:cBhvr>
                                      <p:tavLst>
                                        <p:tav tm="0">
                                          <p:val>
                                            <p:fltVal val="0"/>
                                          </p:val>
                                        </p:tav>
                                        <p:tav tm="100000">
                                          <p:val>
                                            <p:strVal val="#ppt_h"/>
                                          </p:val>
                                        </p:tav>
                                      </p:tavLst>
                                    </p:anim>
                                    <p:animEffect transition="in" filter="fade">
                                      <p:cBhvr>
                                        <p:cTn id="82" dur="300"/>
                                        <p:tgtEl>
                                          <p:spTgt spid="45"/>
                                        </p:tgtEl>
                                      </p:cBhvr>
                                    </p:animEffect>
                                  </p:childTnLst>
                                </p:cTn>
                              </p:par>
                            </p:childTnLst>
                          </p:cTn>
                        </p:par>
                        <p:par>
                          <p:cTn id="83" fill="hold">
                            <p:stCondLst>
                              <p:cond delay="3200"/>
                            </p:stCondLst>
                            <p:childTnLst>
                              <p:par>
                                <p:cTn id="84" presetID="2" presetClass="entr" presetSubtype="8" fill="hold" grpId="0" nodeType="afterEffect">
                                  <p:stCondLst>
                                    <p:cond delay="0"/>
                                  </p:stCondLst>
                                  <p:childTnLst>
                                    <p:set>
                                      <p:cBhvr>
                                        <p:cTn id="85" dur="1" fill="hold">
                                          <p:stCondLst>
                                            <p:cond delay="0"/>
                                          </p:stCondLst>
                                        </p:cTn>
                                        <p:tgtEl>
                                          <p:spTgt spid="6"/>
                                        </p:tgtEl>
                                        <p:attrNameLst>
                                          <p:attrName>style.visibility</p:attrName>
                                        </p:attrNameLst>
                                      </p:cBhvr>
                                      <p:to>
                                        <p:strVal val="visible"/>
                                      </p:to>
                                    </p:set>
                                    <p:anim calcmode="lin" valueType="num">
                                      <p:cBhvr additive="base">
                                        <p:cTn id="86" dur="200" fill="hold"/>
                                        <p:tgtEl>
                                          <p:spTgt spid="6"/>
                                        </p:tgtEl>
                                        <p:attrNameLst>
                                          <p:attrName>ppt_x</p:attrName>
                                        </p:attrNameLst>
                                      </p:cBhvr>
                                      <p:tavLst>
                                        <p:tav tm="0">
                                          <p:val>
                                            <p:strVal val="0-#ppt_w/2"/>
                                          </p:val>
                                        </p:tav>
                                        <p:tav tm="100000">
                                          <p:val>
                                            <p:strVal val="#ppt_x"/>
                                          </p:val>
                                        </p:tav>
                                      </p:tavLst>
                                    </p:anim>
                                    <p:anim calcmode="lin" valueType="num">
                                      <p:cBhvr additive="base">
                                        <p:cTn id="87" dur="200" fill="hold"/>
                                        <p:tgtEl>
                                          <p:spTgt spid="6"/>
                                        </p:tgtEl>
                                        <p:attrNameLst>
                                          <p:attrName>ppt_y</p:attrName>
                                        </p:attrNameLst>
                                      </p:cBhvr>
                                      <p:tavLst>
                                        <p:tav tm="0">
                                          <p:val>
                                            <p:strVal val="#ppt_y"/>
                                          </p:val>
                                        </p:tav>
                                        <p:tav tm="100000">
                                          <p:val>
                                            <p:strVal val="#ppt_y"/>
                                          </p:val>
                                        </p:tav>
                                      </p:tavLst>
                                    </p:anim>
                                  </p:childTnLst>
                                </p:cTn>
                              </p:par>
                            </p:childTnLst>
                          </p:cTn>
                        </p:par>
                        <p:par>
                          <p:cTn id="88" fill="hold">
                            <p:stCondLst>
                              <p:cond delay="3400"/>
                            </p:stCondLst>
                            <p:childTnLst>
                              <p:par>
                                <p:cTn id="89" presetID="22" presetClass="entr" presetSubtype="4" fill="hold" grpId="0" nodeType="afterEffect">
                                  <p:stCondLst>
                                    <p:cond delay="0"/>
                                  </p:stCondLst>
                                  <p:childTnLst>
                                    <p:set>
                                      <p:cBhvr>
                                        <p:cTn id="90" dur="1" fill="hold">
                                          <p:stCondLst>
                                            <p:cond delay="0"/>
                                          </p:stCondLst>
                                        </p:cTn>
                                        <p:tgtEl>
                                          <p:spTgt spid="29"/>
                                        </p:tgtEl>
                                        <p:attrNameLst>
                                          <p:attrName>style.visibility</p:attrName>
                                        </p:attrNameLst>
                                      </p:cBhvr>
                                      <p:to>
                                        <p:strVal val="visible"/>
                                      </p:to>
                                    </p:set>
                                    <p:animEffect transition="in" filter="wipe(down)">
                                      <p:cBhvr>
                                        <p:cTn id="91" dur="300"/>
                                        <p:tgtEl>
                                          <p:spTgt spid="29"/>
                                        </p:tgtEl>
                                      </p:cBhvr>
                                    </p:animEffect>
                                  </p:childTnLst>
                                </p:cTn>
                              </p:par>
                            </p:childTnLst>
                          </p:cTn>
                        </p:par>
                        <p:par>
                          <p:cTn id="92" fill="hold">
                            <p:stCondLst>
                              <p:cond delay="3700"/>
                            </p:stCondLst>
                            <p:childTnLst>
                              <p:par>
                                <p:cTn id="93" presetID="53" presetClass="entr" presetSubtype="16" fill="hold" grpId="0" nodeType="afterEffect">
                                  <p:stCondLst>
                                    <p:cond delay="0"/>
                                  </p:stCondLst>
                                  <p:childTnLst>
                                    <p:set>
                                      <p:cBhvr>
                                        <p:cTn id="94" dur="1" fill="hold">
                                          <p:stCondLst>
                                            <p:cond delay="0"/>
                                          </p:stCondLst>
                                        </p:cTn>
                                        <p:tgtEl>
                                          <p:spTgt spid="42"/>
                                        </p:tgtEl>
                                        <p:attrNameLst>
                                          <p:attrName>style.visibility</p:attrName>
                                        </p:attrNameLst>
                                      </p:cBhvr>
                                      <p:to>
                                        <p:strVal val="visible"/>
                                      </p:to>
                                    </p:set>
                                    <p:anim calcmode="lin" valueType="num">
                                      <p:cBhvr>
                                        <p:cTn id="95" dur="300" fill="hold"/>
                                        <p:tgtEl>
                                          <p:spTgt spid="42"/>
                                        </p:tgtEl>
                                        <p:attrNameLst>
                                          <p:attrName>ppt_w</p:attrName>
                                        </p:attrNameLst>
                                      </p:cBhvr>
                                      <p:tavLst>
                                        <p:tav tm="0">
                                          <p:val>
                                            <p:fltVal val="0"/>
                                          </p:val>
                                        </p:tav>
                                        <p:tav tm="100000">
                                          <p:val>
                                            <p:strVal val="#ppt_w"/>
                                          </p:val>
                                        </p:tav>
                                      </p:tavLst>
                                    </p:anim>
                                    <p:anim calcmode="lin" valueType="num">
                                      <p:cBhvr>
                                        <p:cTn id="96" dur="300" fill="hold"/>
                                        <p:tgtEl>
                                          <p:spTgt spid="42"/>
                                        </p:tgtEl>
                                        <p:attrNameLst>
                                          <p:attrName>ppt_h</p:attrName>
                                        </p:attrNameLst>
                                      </p:cBhvr>
                                      <p:tavLst>
                                        <p:tav tm="0">
                                          <p:val>
                                            <p:fltVal val="0"/>
                                          </p:val>
                                        </p:tav>
                                        <p:tav tm="100000">
                                          <p:val>
                                            <p:strVal val="#ppt_h"/>
                                          </p:val>
                                        </p:tav>
                                      </p:tavLst>
                                    </p:anim>
                                    <p:animEffect transition="in" filter="fade">
                                      <p:cBhvr>
                                        <p:cTn id="97" dur="300"/>
                                        <p:tgtEl>
                                          <p:spTgt spid="42"/>
                                        </p:tgtEl>
                                      </p:cBhvr>
                                    </p:animEffect>
                                  </p:childTnLst>
                                </p:cTn>
                              </p:par>
                            </p:childTnLst>
                          </p:cTn>
                        </p:par>
                        <p:par>
                          <p:cTn id="98" fill="hold">
                            <p:stCondLst>
                              <p:cond delay="4000"/>
                            </p:stCondLst>
                            <p:childTnLst>
                              <p:par>
                                <p:cTn id="99" presetID="22" presetClass="entr" presetSubtype="4" fill="hold" grpId="0" nodeType="afterEffect">
                                  <p:stCondLst>
                                    <p:cond delay="0"/>
                                  </p:stCondLst>
                                  <p:childTnLst>
                                    <p:set>
                                      <p:cBhvr>
                                        <p:cTn id="100" dur="1" fill="hold">
                                          <p:stCondLst>
                                            <p:cond delay="0"/>
                                          </p:stCondLst>
                                        </p:cTn>
                                        <p:tgtEl>
                                          <p:spTgt spid="30"/>
                                        </p:tgtEl>
                                        <p:attrNameLst>
                                          <p:attrName>style.visibility</p:attrName>
                                        </p:attrNameLst>
                                      </p:cBhvr>
                                      <p:to>
                                        <p:strVal val="visible"/>
                                      </p:to>
                                    </p:set>
                                    <p:animEffect transition="in" filter="wipe(down)">
                                      <p:cBhvr>
                                        <p:cTn id="101" dur="500"/>
                                        <p:tgtEl>
                                          <p:spTgt spid="30"/>
                                        </p:tgtEl>
                                      </p:cBhvr>
                                    </p:animEffect>
                                  </p:childTnLst>
                                </p:cTn>
                              </p:par>
                            </p:childTnLst>
                          </p:cTn>
                        </p:par>
                        <p:par>
                          <p:cTn id="102" fill="hold">
                            <p:stCondLst>
                              <p:cond delay="4500"/>
                            </p:stCondLst>
                            <p:childTnLst>
                              <p:par>
                                <p:cTn id="103" presetID="53" presetClass="entr" presetSubtype="16" fill="hold" grpId="0" nodeType="afterEffect">
                                  <p:stCondLst>
                                    <p:cond delay="0"/>
                                  </p:stCondLst>
                                  <p:childTnLst>
                                    <p:set>
                                      <p:cBhvr>
                                        <p:cTn id="104" dur="1" fill="hold">
                                          <p:stCondLst>
                                            <p:cond delay="0"/>
                                          </p:stCondLst>
                                        </p:cTn>
                                        <p:tgtEl>
                                          <p:spTgt spid="46"/>
                                        </p:tgtEl>
                                        <p:attrNameLst>
                                          <p:attrName>style.visibility</p:attrName>
                                        </p:attrNameLst>
                                      </p:cBhvr>
                                      <p:to>
                                        <p:strVal val="visible"/>
                                      </p:to>
                                    </p:set>
                                    <p:anim calcmode="lin" valueType="num">
                                      <p:cBhvr>
                                        <p:cTn id="105" dur="300" fill="hold"/>
                                        <p:tgtEl>
                                          <p:spTgt spid="46"/>
                                        </p:tgtEl>
                                        <p:attrNameLst>
                                          <p:attrName>ppt_w</p:attrName>
                                        </p:attrNameLst>
                                      </p:cBhvr>
                                      <p:tavLst>
                                        <p:tav tm="0">
                                          <p:val>
                                            <p:fltVal val="0"/>
                                          </p:val>
                                        </p:tav>
                                        <p:tav tm="100000">
                                          <p:val>
                                            <p:strVal val="#ppt_w"/>
                                          </p:val>
                                        </p:tav>
                                      </p:tavLst>
                                    </p:anim>
                                    <p:anim calcmode="lin" valueType="num">
                                      <p:cBhvr>
                                        <p:cTn id="106" dur="300" fill="hold"/>
                                        <p:tgtEl>
                                          <p:spTgt spid="46"/>
                                        </p:tgtEl>
                                        <p:attrNameLst>
                                          <p:attrName>ppt_h</p:attrName>
                                        </p:attrNameLst>
                                      </p:cBhvr>
                                      <p:tavLst>
                                        <p:tav tm="0">
                                          <p:val>
                                            <p:fltVal val="0"/>
                                          </p:val>
                                        </p:tav>
                                        <p:tav tm="100000">
                                          <p:val>
                                            <p:strVal val="#ppt_h"/>
                                          </p:val>
                                        </p:tav>
                                      </p:tavLst>
                                    </p:anim>
                                    <p:animEffect transition="in" filter="fade">
                                      <p:cBhvr>
                                        <p:cTn id="107" dur="300"/>
                                        <p:tgtEl>
                                          <p:spTgt spid="46"/>
                                        </p:tgtEl>
                                      </p:cBhvr>
                                    </p:animEffect>
                                  </p:childTnLst>
                                </p:cTn>
                              </p:par>
                            </p:childTnLst>
                          </p:cTn>
                        </p:par>
                        <p:par>
                          <p:cTn id="108" fill="hold">
                            <p:stCondLst>
                              <p:cond delay="4800"/>
                            </p:stCondLst>
                            <p:childTnLst>
                              <p:par>
                                <p:cTn id="109" presetID="2" presetClass="entr" presetSubtype="8" fill="hold" grpId="0" nodeType="afterEffect">
                                  <p:stCondLst>
                                    <p:cond delay="0"/>
                                  </p:stCondLst>
                                  <p:childTnLst>
                                    <p:set>
                                      <p:cBhvr>
                                        <p:cTn id="110" dur="1" fill="hold">
                                          <p:stCondLst>
                                            <p:cond delay="0"/>
                                          </p:stCondLst>
                                        </p:cTn>
                                        <p:tgtEl>
                                          <p:spTgt spid="7"/>
                                        </p:tgtEl>
                                        <p:attrNameLst>
                                          <p:attrName>style.visibility</p:attrName>
                                        </p:attrNameLst>
                                      </p:cBhvr>
                                      <p:to>
                                        <p:strVal val="visible"/>
                                      </p:to>
                                    </p:set>
                                    <p:anim calcmode="lin" valueType="num">
                                      <p:cBhvr additive="base">
                                        <p:cTn id="111" dur="200" fill="hold"/>
                                        <p:tgtEl>
                                          <p:spTgt spid="7"/>
                                        </p:tgtEl>
                                        <p:attrNameLst>
                                          <p:attrName>ppt_x</p:attrName>
                                        </p:attrNameLst>
                                      </p:cBhvr>
                                      <p:tavLst>
                                        <p:tav tm="0">
                                          <p:val>
                                            <p:strVal val="0-#ppt_w/2"/>
                                          </p:val>
                                        </p:tav>
                                        <p:tav tm="100000">
                                          <p:val>
                                            <p:strVal val="#ppt_x"/>
                                          </p:val>
                                        </p:tav>
                                      </p:tavLst>
                                    </p:anim>
                                    <p:anim calcmode="lin" valueType="num">
                                      <p:cBhvr additive="base">
                                        <p:cTn id="112" dur="200" fill="hold"/>
                                        <p:tgtEl>
                                          <p:spTgt spid="7"/>
                                        </p:tgtEl>
                                        <p:attrNameLst>
                                          <p:attrName>ppt_y</p:attrName>
                                        </p:attrNameLst>
                                      </p:cBhvr>
                                      <p:tavLst>
                                        <p:tav tm="0">
                                          <p:val>
                                            <p:strVal val="#ppt_y"/>
                                          </p:val>
                                        </p:tav>
                                        <p:tav tm="100000">
                                          <p:val>
                                            <p:strVal val="#ppt_y"/>
                                          </p:val>
                                        </p:tav>
                                      </p:tavLst>
                                    </p:anim>
                                  </p:childTnLst>
                                </p:cTn>
                              </p:par>
                            </p:childTnLst>
                          </p:cTn>
                        </p:par>
                        <p:par>
                          <p:cTn id="113" fill="hold">
                            <p:stCondLst>
                              <p:cond delay="5000"/>
                            </p:stCondLst>
                            <p:childTnLst>
                              <p:par>
                                <p:cTn id="114" presetID="22" presetClass="entr" presetSubtype="4" fill="hold" grpId="0" nodeType="afterEffect">
                                  <p:stCondLst>
                                    <p:cond delay="0"/>
                                  </p:stCondLst>
                                  <p:childTnLst>
                                    <p:set>
                                      <p:cBhvr>
                                        <p:cTn id="115" dur="1" fill="hold">
                                          <p:stCondLst>
                                            <p:cond delay="0"/>
                                          </p:stCondLst>
                                        </p:cTn>
                                        <p:tgtEl>
                                          <p:spTgt spid="31"/>
                                        </p:tgtEl>
                                        <p:attrNameLst>
                                          <p:attrName>style.visibility</p:attrName>
                                        </p:attrNameLst>
                                      </p:cBhvr>
                                      <p:to>
                                        <p:strVal val="visible"/>
                                      </p:to>
                                    </p:set>
                                    <p:animEffect transition="in" filter="wipe(down)">
                                      <p:cBhvr>
                                        <p:cTn id="116" dur="300"/>
                                        <p:tgtEl>
                                          <p:spTgt spid="31"/>
                                        </p:tgtEl>
                                      </p:cBhvr>
                                    </p:animEffect>
                                  </p:childTnLst>
                                </p:cTn>
                              </p:par>
                            </p:childTnLst>
                          </p:cTn>
                        </p:par>
                        <p:par>
                          <p:cTn id="117" fill="hold">
                            <p:stCondLst>
                              <p:cond delay="5300"/>
                            </p:stCondLst>
                            <p:childTnLst>
                              <p:par>
                                <p:cTn id="118" presetID="53" presetClass="entr" presetSubtype="16" fill="hold" grpId="0" nodeType="afterEffect">
                                  <p:stCondLst>
                                    <p:cond delay="0"/>
                                  </p:stCondLst>
                                  <p:childTnLst>
                                    <p:set>
                                      <p:cBhvr>
                                        <p:cTn id="119" dur="1" fill="hold">
                                          <p:stCondLst>
                                            <p:cond delay="0"/>
                                          </p:stCondLst>
                                        </p:cTn>
                                        <p:tgtEl>
                                          <p:spTgt spid="41"/>
                                        </p:tgtEl>
                                        <p:attrNameLst>
                                          <p:attrName>style.visibility</p:attrName>
                                        </p:attrNameLst>
                                      </p:cBhvr>
                                      <p:to>
                                        <p:strVal val="visible"/>
                                      </p:to>
                                    </p:set>
                                    <p:anim calcmode="lin" valueType="num">
                                      <p:cBhvr>
                                        <p:cTn id="120" dur="300" fill="hold"/>
                                        <p:tgtEl>
                                          <p:spTgt spid="41"/>
                                        </p:tgtEl>
                                        <p:attrNameLst>
                                          <p:attrName>ppt_w</p:attrName>
                                        </p:attrNameLst>
                                      </p:cBhvr>
                                      <p:tavLst>
                                        <p:tav tm="0">
                                          <p:val>
                                            <p:fltVal val="0"/>
                                          </p:val>
                                        </p:tav>
                                        <p:tav tm="100000">
                                          <p:val>
                                            <p:strVal val="#ppt_w"/>
                                          </p:val>
                                        </p:tav>
                                      </p:tavLst>
                                    </p:anim>
                                    <p:anim calcmode="lin" valueType="num">
                                      <p:cBhvr>
                                        <p:cTn id="121" dur="300" fill="hold"/>
                                        <p:tgtEl>
                                          <p:spTgt spid="41"/>
                                        </p:tgtEl>
                                        <p:attrNameLst>
                                          <p:attrName>ppt_h</p:attrName>
                                        </p:attrNameLst>
                                      </p:cBhvr>
                                      <p:tavLst>
                                        <p:tav tm="0">
                                          <p:val>
                                            <p:fltVal val="0"/>
                                          </p:val>
                                        </p:tav>
                                        <p:tav tm="100000">
                                          <p:val>
                                            <p:strVal val="#ppt_h"/>
                                          </p:val>
                                        </p:tav>
                                      </p:tavLst>
                                    </p:anim>
                                    <p:animEffect transition="in" filter="fade">
                                      <p:cBhvr>
                                        <p:cTn id="122" dur="300"/>
                                        <p:tgtEl>
                                          <p:spTgt spid="41"/>
                                        </p:tgtEl>
                                      </p:cBhvr>
                                    </p:animEffect>
                                  </p:childTnLst>
                                </p:cTn>
                              </p:par>
                            </p:childTnLst>
                          </p:cTn>
                        </p:par>
                        <p:par>
                          <p:cTn id="123" fill="hold">
                            <p:stCondLst>
                              <p:cond delay="5600"/>
                            </p:stCondLst>
                            <p:childTnLst>
                              <p:par>
                                <p:cTn id="124" presetID="22" presetClass="entr" presetSubtype="4" fill="hold" grpId="0" nodeType="afterEffect">
                                  <p:stCondLst>
                                    <p:cond delay="0"/>
                                  </p:stCondLst>
                                  <p:childTnLst>
                                    <p:set>
                                      <p:cBhvr>
                                        <p:cTn id="125" dur="1" fill="hold">
                                          <p:stCondLst>
                                            <p:cond delay="0"/>
                                          </p:stCondLst>
                                        </p:cTn>
                                        <p:tgtEl>
                                          <p:spTgt spid="32"/>
                                        </p:tgtEl>
                                        <p:attrNameLst>
                                          <p:attrName>style.visibility</p:attrName>
                                        </p:attrNameLst>
                                      </p:cBhvr>
                                      <p:to>
                                        <p:strVal val="visible"/>
                                      </p:to>
                                    </p:set>
                                    <p:animEffect transition="in" filter="wipe(down)">
                                      <p:cBhvr>
                                        <p:cTn id="126" dur="500"/>
                                        <p:tgtEl>
                                          <p:spTgt spid="32"/>
                                        </p:tgtEl>
                                      </p:cBhvr>
                                    </p:animEffect>
                                  </p:childTnLst>
                                </p:cTn>
                              </p:par>
                            </p:childTnLst>
                          </p:cTn>
                        </p:par>
                        <p:par>
                          <p:cTn id="127" fill="hold">
                            <p:stCondLst>
                              <p:cond delay="6100"/>
                            </p:stCondLst>
                            <p:childTnLst>
                              <p:par>
                                <p:cTn id="128" presetID="53" presetClass="entr" presetSubtype="16" fill="hold" grpId="0" nodeType="afterEffect">
                                  <p:stCondLst>
                                    <p:cond delay="0"/>
                                  </p:stCondLst>
                                  <p:childTnLst>
                                    <p:set>
                                      <p:cBhvr>
                                        <p:cTn id="129" dur="1" fill="hold">
                                          <p:stCondLst>
                                            <p:cond delay="0"/>
                                          </p:stCondLst>
                                        </p:cTn>
                                        <p:tgtEl>
                                          <p:spTgt spid="47"/>
                                        </p:tgtEl>
                                        <p:attrNameLst>
                                          <p:attrName>style.visibility</p:attrName>
                                        </p:attrNameLst>
                                      </p:cBhvr>
                                      <p:to>
                                        <p:strVal val="visible"/>
                                      </p:to>
                                    </p:set>
                                    <p:anim calcmode="lin" valueType="num">
                                      <p:cBhvr>
                                        <p:cTn id="130" dur="300" fill="hold"/>
                                        <p:tgtEl>
                                          <p:spTgt spid="47"/>
                                        </p:tgtEl>
                                        <p:attrNameLst>
                                          <p:attrName>ppt_w</p:attrName>
                                        </p:attrNameLst>
                                      </p:cBhvr>
                                      <p:tavLst>
                                        <p:tav tm="0">
                                          <p:val>
                                            <p:fltVal val="0"/>
                                          </p:val>
                                        </p:tav>
                                        <p:tav tm="100000">
                                          <p:val>
                                            <p:strVal val="#ppt_w"/>
                                          </p:val>
                                        </p:tav>
                                      </p:tavLst>
                                    </p:anim>
                                    <p:anim calcmode="lin" valueType="num">
                                      <p:cBhvr>
                                        <p:cTn id="131" dur="300" fill="hold"/>
                                        <p:tgtEl>
                                          <p:spTgt spid="47"/>
                                        </p:tgtEl>
                                        <p:attrNameLst>
                                          <p:attrName>ppt_h</p:attrName>
                                        </p:attrNameLst>
                                      </p:cBhvr>
                                      <p:tavLst>
                                        <p:tav tm="0">
                                          <p:val>
                                            <p:fltVal val="0"/>
                                          </p:val>
                                        </p:tav>
                                        <p:tav tm="100000">
                                          <p:val>
                                            <p:strVal val="#ppt_h"/>
                                          </p:val>
                                        </p:tav>
                                      </p:tavLst>
                                    </p:anim>
                                    <p:animEffect transition="in" filter="fade">
                                      <p:cBhvr>
                                        <p:cTn id="132" dur="300"/>
                                        <p:tgtEl>
                                          <p:spTgt spid="47"/>
                                        </p:tgtEl>
                                      </p:cBhvr>
                                    </p:animEffect>
                                  </p:childTnLst>
                                </p:cTn>
                              </p:par>
                            </p:childTnLst>
                          </p:cTn>
                        </p:par>
                        <p:par>
                          <p:cTn id="133" fill="hold">
                            <p:stCondLst>
                              <p:cond delay="6400"/>
                            </p:stCondLst>
                            <p:childTnLst>
                              <p:par>
                                <p:cTn id="134" presetID="2" presetClass="entr" presetSubtype="8" fill="hold" grpId="0" nodeType="afterEffect">
                                  <p:stCondLst>
                                    <p:cond delay="0"/>
                                  </p:stCondLst>
                                  <p:childTnLst>
                                    <p:set>
                                      <p:cBhvr>
                                        <p:cTn id="135" dur="1" fill="hold">
                                          <p:stCondLst>
                                            <p:cond delay="0"/>
                                          </p:stCondLst>
                                        </p:cTn>
                                        <p:tgtEl>
                                          <p:spTgt spid="8"/>
                                        </p:tgtEl>
                                        <p:attrNameLst>
                                          <p:attrName>style.visibility</p:attrName>
                                        </p:attrNameLst>
                                      </p:cBhvr>
                                      <p:to>
                                        <p:strVal val="visible"/>
                                      </p:to>
                                    </p:set>
                                    <p:anim calcmode="lin" valueType="num">
                                      <p:cBhvr additive="base">
                                        <p:cTn id="136" dur="200" fill="hold"/>
                                        <p:tgtEl>
                                          <p:spTgt spid="8"/>
                                        </p:tgtEl>
                                        <p:attrNameLst>
                                          <p:attrName>ppt_x</p:attrName>
                                        </p:attrNameLst>
                                      </p:cBhvr>
                                      <p:tavLst>
                                        <p:tav tm="0">
                                          <p:val>
                                            <p:strVal val="0-#ppt_w/2"/>
                                          </p:val>
                                        </p:tav>
                                        <p:tav tm="100000">
                                          <p:val>
                                            <p:strVal val="#ppt_x"/>
                                          </p:val>
                                        </p:tav>
                                      </p:tavLst>
                                    </p:anim>
                                    <p:anim calcmode="lin" valueType="num">
                                      <p:cBhvr additive="base">
                                        <p:cTn id="137" dur="200" fill="hold"/>
                                        <p:tgtEl>
                                          <p:spTgt spid="8"/>
                                        </p:tgtEl>
                                        <p:attrNameLst>
                                          <p:attrName>ppt_y</p:attrName>
                                        </p:attrNameLst>
                                      </p:cBhvr>
                                      <p:tavLst>
                                        <p:tav tm="0">
                                          <p:val>
                                            <p:strVal val="#ppt_y"/>
                                          </p:val>
                                        </p:tav>
                                        <p:tav tm="100000">
                                          <p:val>
                                            <p:strVal val="#ppt_y"/>
                                          </p:val>
                                        </p:tav>
                                      </p:tavLst>
                                    </p:anim>
                                  </p:childTnLst>
                                </p:cTn>
                              </p:par>
                            </p:childTnLst>
                          </p:cTn>
                        </p:par>
                        <p:par>
                          <p:cTn id="138" fill="hold">
                            <p:stCondLst>
                              <p:cond delay="6600"/>
                            </p:stCondLst>
                            <p:childTnLst>
                              <p:par>
                                <p:cTn id="139" presetID="22" presetClass="entr" presetSubtype="4" fill="hold" grpId="0" nodeType="afterEffect">
                                  <p:stCondLst>
                                    <p:cond delay="0"/>
                                  </p:stCondLst>
                                  <p:childTnLst>
                                    <p:set>
                                      <p:cBhvr>
                                        <p:cTn id="140" dur="1" fill="hold">
                                          <p:stCondLst>
                                            <p:cond delay="0"/>
                                          </p:stCondLst>
                                        </p:cTn>
                                        <p:tgtEl>
                                          <p:spTgt spid="33"/>
                                        </p:tgtEl>
                                        <p:attrNameLst>
                                          <p:attrName>style.visibility</p:attrName>
                                        </p:attrNameLst>
                                      </p:cBhvr>
                                      <p:to>
                                        <p:strVal val="visible"/>
                                      </p:to>
                                    </p:set>
                                    <p:animEffect transition="in" filter="wipe(down)">
                                      <p:cBhvr>
                                        <p:cTn id="141" dur="300"/>
                                        <p:tgtEl>
                                          <p:spTgt spid="33"/>
                                        </p:tgtEl>
                                      </p:cBhvr>
                                    </p:animEffect>
                                  </p:childTnLst>
                                </p:cTn>
                              </p:par>
                            </p:childTnLst>
                          </p:cTn>
                        </p:par>
                        <p:par>
                          <p:cTn id="142" fill="hold">
                            <p:stCondLst>
                              <p:cond delay="6900"/>
                            </p:stCondLst>
                            <p:childTnLst>
                              <p:par>
                                <p:cTn id="143" presetID="53" presetClass="entr" presetSubtype="16" fill="hold" grpId="0" nodeType="afterEffect">
                                  <p:stCondLst>
                                    <p:cond delay="0"/>
                                  </p:stCondLst>
                                  <p:childTnLst>
                                    <p:set>
                                      <p:cBhvr>
                                        <p:cTn id="144" dur="1" fill="hold">
                                          <p:stCondLst>
                                            <p:cond delay="0"/>
                                          </p:stCondLst>
                                        </p:cTn>
                                        <p:tgtEl>
                                          <p:spTgt spid="43"/>
                                        </p:tgtEl>
                                        <p:attrNameLst>
                                          <p:attrName>style.visibility</p:attrName>
                                        </p:attrNameLst>
                                      </p:cBhvr>
                                      <p:to>
                                        <p:strVal val="visible"/>
                                      </p:to>
                                    </p:set>
                                    <p:anim calcmode="lin" valueType="num">
                                      <p:cBhvr>
                                        <p:cTn id="145" dur="300" fill="hold"/>
                                        <p:tgtEl>
                                          <p:spTgt spid="43"/>
                                        </p:tgtEl>
                                        <p:attrNameLst>
                                          <p:attrName>ppt_w</p:attrName>
                                        </p:attrNameLst>
                                      </p:cBhvr>
                                      <p:tavLst>
                                        <p:tav tm="0">
                                          <p:val>
                                            <p:fltVal val="0"/>
                                          </p:val>
                                        </p:tav>
                                        <p:tav tm="100000">
                                          <p:val>
                                            <p:strVal val="#ppt_w"/>
                                          </p:val>
                                        </p:tav>
                                      </p:tavLst>
                                    </p:anim>
                                    <p:anim calcmode="lin" valueType="num">
                                      <p:cBhvr>
                                        <p:cTn id="146" dur="300" fill="hold"/>
                                        <p:tgtEl>
                                          <p:spTgt spid="43"/>
                                        </p:tgtEl>
                                        <p:attrNameLst>
                                          <p:attrName>ppt_h</p:attrName>
                                        </p:attrNameLst>
                                      </p:cBhvr>
                                      <p:tavLst>
                                        <p:tav tm="0">
                                          <p:val>
                                            <p:fltVal val="0"/>
                                          </p:val>
                                        </p:tav>
                                        <p:tav tm="100000">
                                          <p:val>
                                            <p:strVal val="#ppt_h"/>
                                          </p:val>
                                        </p:tav>
                                      </p:tavLst>
                                    </p:anim>
                                    <p:animEffect transition="in" filter="fade">
                                      <p:cBhvr>
                                        <p:cTn id="147" dur="300"/>
                                        <p:tgtEl>
                                          <p:spTgt spid="43"/>
                                        </p:tgtEl>
                                      </p:cBhvr>
                                    </p:animEffect>
                                  </p:childTnLst>
                                </p:cTn>
                              </p:par>
                            </p:childTnLst>
                          </p:cTn>
                        </p:par>
                        <p:par>
                          <p:cTn id="148" fill="hold">
                            <p:stCondLst>
                              <p:cond delay="7200"/>
                            </p:stCondLst>
                            <p:childTnLst>
                              <p:par>
                                <p:cTn id="149" presetID="22" presetClass="entr" presetSubtype="4" fill="hold" grpId="0" nodeType="afterEffect">
                                  <p:stCondLst>
                                    <p:cond delay="0"/>
                                  </p:stCondLst>
                                  <p:childTnLst>
                                    <p:set>
                                      <p:cBhvr>
                                        <p:cTn id="150" dur="1" fill="hold">
                                          <p:stCondLst>
                                            <p:cond delay="0"/>
                                          </p:stCondLst>
                                        </p:cTn>
                                        <p:tgtEl>
                                          <p:spTgt spid="34"/>
                                        </p:tgtEl>
                                        <p:attrNameLst>
                                          <p:attrName>style.visibility</p:attrName>
                                        </p:attrNameLst>
                                      </p:cBhvr>
                                      <p:to>
                                        <p:strVal val="visible"/>
                                      </p:to>
                                    </p:set>
                                    <p:animEffect transition="in" filter="wipe(down)">
                                      <p:cBhvr>
                                        <p:cTn id="151" dur="500"/>
                                        <p:tgtEl>
                                          <p:spTgt spid="34"/>
                                        </p:tgtEl>
                                      </p:cBhvr>
                                    </p:animEffect>
                                  </p:childTnLst>
                                </p:cTn>
                              </p:par>
                            </p:childTnLst>
                          </p:cTn>
                        </p:par>
                        <p:par>
                          <p:cTn id="152" fill="hold">
                            <p:stCondLst>
                              <p:cond delay="7700"/>
                            </p:stCondLst>
                            <p:childTnLst>
                              <p:par>
                                <p:cTn id="153" presetID="53" presetClass="entr" presetSubtype="16" fill="hold" grpId="0" nodeType="afterEffect">
                                  <p:stCondLst>
                                    <p:cond delay="0"/>
                                  </p:stCondLst>
                                  <p:childTnLst>
                                    <p:set>
                                      <p:cBhvr>
                                        <p:cTn id="154" dur="1" fill="hold">
                                          <p:stCondLst>
                                            <p:cond delay="0"/>
                                          </p:stCondLst>
                                        </p:cTn>
                                        <p:tgtEl>
                                          <p:spTgt spid="48"/>
                                        </p:tgtEl>
                                        <p:attrNameLst>
                                          <p:attrName>style.visibility</p:attrName>
                                        </p:attrNameLst>
                                      </p:cBhvr>
                                      <p:to>
                                        <p:strVal val="visible"/>
                                      </p:to>
                                    </p:set>
                                    <p:anim calcmode="lin" valueType="num">
                                      <p:cBhvr>
                                        <p:cTn id="155" dur="300" fill="hold"/>
                                        <p:tgtEl>
                                          <p:spTgt spid="48"/>
                                        </p:tgtEl>
                                        <p:attrNameLst>
                                          <p:attrName>ppt_w</p:attrName>
                                        </p:attrNameLst>
                                      </p:cBhvr>
                                      <p:tavLst>
                                        <p:tav tm="0">
                                          <p:val>
                                            <p:fltVal val="0"/>
                                          </p:val>
                                        </p:tav>
                                        <p:tav tm="100000">
                                          <p:val>
                                            <p:strVal val="#ppt_w"/>
                                          </p:val>
                                        </p:tav>
                                      </p:tavLst>
                                    </p:anim>
                                    <p:anim calcmode="lin" valueType="num">
                                      <p:cBhvr>
                                        <p:cTn id="156" dur="300" fill="hold"/>
                                        <p:tgtEl>
                                          <p:spTgt spid="48"/>
                                        </p:tgtEl>
                                        <p:attrNameLst>
                                          <p:attrName>ppt_h</p:attrName>
                                        </p:attrNameLst>
                                      </p:cBhvr>
                                      <p:tavLst>
                                        <p:tav tm="0">
                                          <p:val>
                                            <p:fltVal val="0"/>
                                          </p:val>
                                        </p:tav>
                                        <p:tav tm="100000">
                                          <p:val>
                                            <p:strVal val="#ppt_h"/>
                                          </p:val>
                                        </p:tav>
                                      </p:tavLst>
                                    </p:anim>
                                    <p:animEffect transition="in" filter="fade">
                                      <p:cBhvr>
                                        <p:cTn id="157" dur="300"/>
                                        <p:tgtEl>
                                          <p:spTgt spid="48"/>
                                        </p:tgtEl>
                                      </p:cBhvr>
                                    </p:animEffect>
                                  </p:childTnLst>
                                </p:cTn>
                              </p:par>
                            </p:childTnLst>
                          </p:cTn>
                        </p:par>
                        <p:par>
                          <p:cTn id="158" fill="hold">
                            <p:stCondLst>
                              <p:cond delay="8000"/>
                            </p:stCondLst>
                            <p:childTnLst>
                              <p:par>
                                <p:cTn id="159" presetID="2" presetClass="entr" presetSubtype="2" fill="hold" grpId="0" nodeType="afterEffect">
                                  <p:stCondLst>
                                    <p:cond delay="0"/>
                                  </p:stCondLst>
                                  <p:childTnLst>
                                    <p:set>
                                      <p:cBhvr>
                                        <p:cTn id="160" dur="1" fill="hold">
                                          <p:stCondLst>
                                            <p:cond delay="0"/>
                                          </p:stCondLst>
                                        </p:cTn>
                                        <p:tgtEl>
                                          <p:spTgt spid="36"/>
                                        </p:tgtEl>
                                        <p:attrNameLst>
                                          <p:attrName>style.visibility</p:attrName>
                                        </p:attrNameLst>
                                      </p:cBhvr>
                                      <p:to>
                                        <p:strVal val="visible"/>
                                      </p:to>
                                    </p:set>
                                    <p:anim calcmode="lin" valueType="num">
                                      <p:cBhvr additive="base">
                                        <p:cTn id="161" dur="300" fill="hold"/>
                                        <p:tgtEl>
                                          <p:spTgt spid="36"/>
                                        </p:tgtEl>
                                        <p:attrNameLst>
                                          <p:attrName>ppt_x</p:attrName>
                                        </p:attrNameLst>
                                      </p:cBhvr>
                                      <p:tavLst>
                                        <p:tav tm="0">
                                          <p:val>
                                            <p:strVal val="1+#ppt_w/2"/>
                                          </p:val>
                                        </p:tav>
                                        <p:tav tm="100000">
                                          <p:val>
                                            <p:strVal val="#ppt_x"/>
                                          </p:val>
                                        </p:tav>
                                      </p:tavLst>
                                    </p:anim>
                                    <p:anim calcmode="lin" valueType="num">
                                      <p:cBhvr additive="base">
                                        <p:cTn id="162" dur="300" fill="hold"/>
                                        <p:tgtEl>
                                          <p:spTgt spid="36"/>
                                        </p:tgtEl>
                                        <p:attrNameLst>
                                          <p:attrName>ppt_y</p:attrName>
                                        </p:attrNameLst>
                                      </p:cBhvr>
                                      <p:tavLst>
                                        <p:tav tm="0">
                                          <p:val>
                                            <p:strVal val="#ppt_y"/>
                                          </p:val>
                                        </p:tav>
                                        <p:tav tm="100000">
                                          <p:val>
                                            <p:strVal val="#ppt_y"/>
                                          </p:val>
                                        </p:tav>
                                      </p:tavLst>
                                    </p:anim>
                                  </p:childTnLst>
                                </p:cTn>
                              </p:par>
                            </p:childTnLst>
                          </p:cTn>
                        </p:par>
                        <p:par>
                          <p:cTn id="163" fill="hold">
                            <p:stCondLst>
                              <p:cond delay="8300"/>
                            </p:stCondLst>
                            <p:childTnLst>
                              <p:par>
                                <p:cTn id="164" presetID="2" presetClass="entr" presetSubtype="2" fill="hold" grpId="0" nodeType="afterEffect">
                                  <p:stCondLst>
                                    <p:cond delay="0"/>
                                  </p:stCondLst>
                                  <p:childTnLst>
                                    <p:set>
                                      <p:cBhvr>
                                        <p:cTn id="165" dur="1" fill="hold">
                                          <p:stCondLst>
                                            <p:cond delay="0"/>
                                          </p:stCondLst>
                                        </p:cTn>
                                        <p:tgtEl>
                                          <p:spTgt spid="35"/>
                                        </p:tgtEl>
                                        <p:attrNameLst>
                                          <p:attrName>style.visibility</p:attrName>
                                        </p:attrNameLst>
                                      </p:cBhvr>
                                      <p:to>
                                        <p:strVal val="visible"/>
                                      </p:to>
                                    </p:set>
                                    <p:anim calcmode="lin" valueType="num">
                                      <p:cBhvr additive="base">
                                        <p:cTn id="166" dur="300" fill="hold"/>
                                        <p:tgtEl>
                                          <p:spTgt spid="35"/>
                                        </p:tgtEl>
                                        <p:attrNameLst>
                                          <p:attrName>ppt_x</p:attrName>
                                        </p:attrNameLst>
                                      </p:cBhvr>
                                      <p:tavLst>
                                        <p:tav tm="0">
                                          <p:val>
                                            <p:strVal val="1+#ppt_w/2"/>
                                          </p:val>
                                        </p:tav>
                                        <p:tav tm="100000">
                                          <p:val>
                                            <p:strVal val="#ppt_x"/>
                                          </p:val>
                                        </p:tav>
                                      </p:tavLst>
                                    </p:anim>
                                    <p:anim calcmode="lin" valueType="num">
                                      <p:cBhvr additive="base">
                                        <p:cTn id="167" dur="300" fill="hold"/>
                                        <p:tgtEl>
                                          <p:spTgt spid="35"/>
                                        </p:tgtEl>
                                        <p:attrNameLst>
                                          <p:attrName>ppt_y</p:attrName>
                                        </p:attrNameLst>
                                      </p:cBhvr>
                                      <p:tavLst>
                                        <p:tav tm="0">
                                          <p:val>
                                            <p:strVal val="#ppt_y"/>
                                          </p:val>
                                        </p:tav>
                                        <p:tav tm="100000">
                                          <p:val>
                                            <p:strVal val="#ppt_y"/>
                                          </p:val>
                                        </p:tav>
                                      </p:tavLst>
                                    </p:anim>
                                  </p:childTnLst>
                                </p:cTn>
                              </p:par>
                            </p:childTnLst>
                          </p:cTn>
                        </p:par>
                        <p:par>
                          <p:cTn id="168" fill="hold">
                            <p:stCondLst>
                              <p:cond delay="8600"/>
                            </p:stCondLst>
                            <p:childTnLst>
                              <p:par>
                                <p:cTn id="169" presetID="22" presetClass="entr" presetSubtype="8" fill="hold" grpId="0" nodeType="afterEffect">
                                  <p:stCondLst>
                                    <p:cond delay="0"/>
                                  </p:stCondLst>
                                  <p:childTnLst>
                                    <p:set>
                                      <p:cBhvr>
                                        <p:cTn id="170" dur="1" fill="hold">
                                          <p:stCondLst>
                                            <p:cond delay="0"/>
                                          </p:stCondLst>
                                        </p:cTn>
                                        <p:tgtEl>
                                          <p:spTgt spid="38"/>
                                        </p:tgtEl>
                                        <p:attrNameLst>
                                          <p:attrName>style.visibility</p:attrName>
                                        </p:attrNameLst>
                                      </p:cBhvr>
                                      <p:to>
                                        <p:strVal val="visible"/>
                                      </p:to>
                                    </p:set>
                                    <p:animEffect transition="in" filter="wipe(left)">
                                      <p:cBhvr>
                                        <p:cTn id="171" dur="500"/>
                                        <p:tgtEl>
                                          <p:spTgt spid="38"/>
                                        </p:tgtEl>
                                      </p:cBhvr>
                                    </p:animEffect>
                                  </p:childTnLst>
                                </p:cTn>
                              </p:par>
                            </p:childTnLst>
                          </p:cTn>
                        </p:par>
                        <p:par>
                          <p:cTn id="172" fill="hold">
                            <p:stCondLst>
                              <p:cond delay="9100"/>
                            </p:stCondLst>
                            <p:childTnLst>
                              <p:par>
                                <p:cTn id="173" presetID="22" presetClass="entr" presetSubtype="8" fill="hold" grpId="0" nodeType="afterEffect">
                                  <p:stCondLst>
                                    <p:cond delay="0"/>
                                  </p:stCondLst>
                                  <p:childTnLst>
                                    <p:set>
                                      <p:cBhvr>
                                        <p:cTn id="174" dur="1" fill="hold">
                                          <p:stCondLst>
                                            <p:cond delay="0"/>
                                          </p:stCondLst>
                                        </p:cTn>
                                        <p:tgtEl>
                                          <p:spTgt spid="37"/>
                                        </p:tgtEl>
                                        <p:attrNameLst>
                                          <p:attrName>style.visibility</p:attrName>
                                        </p:attrNameLst>
                                      </p:cBhvr>
                                      <p:to>
                                        <p:strVal val="visible"/>
                                      </p:to>
                                    </p:set>
                                    <p:animEffect transition="in" filter="wipe(left)">
                                      <p:cBhvr>
                                        <p:cTn id="175" dur="500"/>
                                        <p:tgtEl>
                                          <p:spTgt spid="37"/>
                                        </p:tgtEl>
                                      </p:cBhvr>
                                    </p:animEffect>
                                  </p:childTnLst>
                                </p:cTn>
                              </p:par>
                            </p:childTnLst>
                          </p:cTn>
                        </p:par>
                        <p:par>
                          <p:cTn id="176" fill="hold">
                            <p:stCondLst>
                              <p:cond delay="9600"/>
                            </p:stCondLst>
                            <p:childTnLst>
                              <p:par>
                                <p:cTn id="177" presetID="22" presetClass="entr" presetSubtype="8" fill="hold" grpId="0" nodeType="afterEffect">
                                  <p:stCondLst>
                                    <p:cond delay="0"/>
                                  </p:stCondLst>
                                  <p:childTnLst>
                                    <p:set>
                                      <p:cBhvr>
                                        <p:cTn id="178" dur="1" fill="hold">
                                          <p:stCondLst>
                                            <p:cond delay="0"/>
                                          </p:stCondLst>
                                        </p:cTn>
                                        <p:tgtEl>
                                          <p:spTgt spid="39"/>
                                        </p:tgtEl>
                                        <p:attrNameLst>
                                          <p:attrName>style.visibility</p:attrName>
                                        </p:attrNameLst>
                                      </p:cBhvr>
                                      <p:to>
                                        <p:strVal val="visible"/>
                                      </p:to>
                                    </p:set>
                                    <p:animEffect transition="in" filter="wipe(left)">
                                      <p:cBhvr>
                                        <p:cTn id="179" dur="500"/>
                                        <p:tgtEl>
                                          <p:spTgt spid="39"/>
                                        </p:tgtEl>
                                      </p:cBhvr>
                                    </p:animEffect>
                                  </p:childTnLst>
                                </p:cTn>
                              </p:par>
                            </p:childTnLst>
                          </p:cTn>
                        </p:par>
                        <p:par>
                          <p:cTn id="180" fill="hold">
                            <p:stCondLst>
                              <p:cond delay="10100"/>
                            </p:stCondLst>
                            <p:childTnLst>
                              <p:par>
                                <p:cTn id="181" presetID="22" presetClass="entr" presetSubtype="4" fill="hold" grpId="0" nodeType="afterEffect">
                                  <p:stCondLst>
                                    <p:cond delay="0"/>
                                  </p:stCondLst>
                                  <p:childTnLst>
                                    <p:set>
                                      <p:cBhvr>
                                        <p:cTn id="182" dur="1" fill="hold">
                                          <p:stCondLst>
                                            <p:cond delay="0"/>
                                          </p:stCondLst>
                                        </p:cTn>
                                        <p:tgtEl>
                                          <p:spTgt spid="49"/>
                                        </p:tgtEl>
                                        <p:attrNameLst>
                                          <p:attrName>style.visibility</p:attrName>
                                        </p:attrNameLst>
                                      </p:cBhvr>
                                      <p:to>
                                        <p:strVal val="visible"/>
                                      </p:to>
                                    </p:set>
                                    <p:animEffect transition="in" filter="wipe(down)">
                                      <p:cBhvr>
                                        <p:cTn id="183" dur="500"/>
                                        <p:tgtEl>
                                          <p:spTgt spid="49"/>
                                        </p:tgtEl>
                                      </p:cBhvr>
                                    </p:animEffect>
                                  </p:childTnLst>
                                </p:cTn>
                              </p:par>
                            </p:childTnLst>
                          </p:cTn>
                        </p:par>
                        <p:par>
                          <p:cTn id="184" fill="hold">
                            <p:stCondLst>
                              <p:cond delay="10600"/>
                            </p:stCondLst>
                            <p:childTnLst>
                              <p:par>
                                <p:cTn id="185" presetID="22" presetClass="entr" presetSubtype="8" fill="hold" grpId="0" nodeType="afterEffect">
                                  <p:stCondLst>
                                    <p:cond delay="0"/>
                                  </p:stCondLst>
                                  <p:childTnLst>
                                    <p:set>
                                      <p:cBhvr>
                                        <p:cTn id="186" dur="1" fill="hold">
                                          <p:stCondLst>
                                            <p:cond delay="0"/>
                                          </p:stCondLst>
                                        </p:cTn>
                                        <p:tgtEl>
                                          <p:spTgt spid="40"/>
                                        </p:tgtEl>
                                        <p:attrNameLst>
                                          <p:attrName>style.visibility</p:attrName>
                                        </p:attrNameLst>
                                      </p:cBhvr>
                                      <p:to>
                                        <p:strVal val="visible"/>
                                      </p:to>
                                    </p:set>
                                    <p:animEffect transition="in" filter="wipe(left)">
                                      <p:cBhvr>
                                        <p:cTn id="187" dur="500"/>
                                        <p:tgtEl>
                                          <p:spTgt spid="40"/>
                                        </p:tgtEl>
                                      </p:cBhvr>
                                    </p:animEffect>
                                  </p:childTnLst>
                                </p:cTn>
                              </p:par>
                            </p:childTnLst>
                          </p:cTn>
                        </p:par>
                        <p:par>
                          <p:cTn id="188" fill="hold">
                            <p:stCondLst>
                              <p:cond delay="11100"/>
                            </p:stCondLst>
                            <p:childTnLst>
                              <p:par>
                                <p:cTn id="189" presetID="22" presetClass="entr" presetSubtype="4" fill="hold" grpId="0" nodeType="afterEffect">
                                  <p:stCondLst>
                                    <p:cond delay="0"/>
                                  </p:stCondLst>
                                  <p:childTnLst>
                                    <p:set>
                                      <p:cBhvr>
                                        <p:cTn id="190" dur="1" fill="hold">
                                          <p:stCondLst>
                                            <p:cond delay="0"/>
                                          </p:stCondLst>
                                        </p:cTn>
                                        <p:tgtEl>
                                          <p:spTgt spid="50"/>
                                        </p:tgtEl>
                                        <p:attrNameLst>
                                          <p:attrName>style.visibility</p:attrName>
                                        </p:attrNameLst>
                                      </p:cBhvr>
                                      <p:to>
                                        <p:strVal val="visible"/>
                                      </p:to>
                                    </p:set>
                                    <p:animEffect transition="in" filter="wipe(down)">
                                      <p:cBhvr>
                                        <p:cTn id="191"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P spid="14" grpId="0"/>
      <p:bldP spid="25" grpId="0"/>
      <p:bldP spid="26" grpId="0"/>
      <p:bldP spid="27" grpId="0" animBg="1"/>
      <p:bldP spid="28" grpId="0" animBg="1"/>
      <p:bldP spid="29" grpId="0" animBg="1"/>
      <p:bldP spid="30" grpId="0" animBg="1"/>
      <p:bldP spid="31" grpId="0" animBg="1"/>
      <p:bldP spid="32" grpId="0" animBg="1"/>
      <p:bldP spid="33" grpId="0" animBg="1"/>
      <p:bldP spid="34" grpId="0" animBg="1"/>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animBg="1"/>
      <p:bldP spid="50" grpId="0" animBg="1"/>
      <p:bldP spid="5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628568" y="2284289"/>
            <a:ext cx="2448272" cy="2375693"/>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5" name="组合 4"/>
          <p:cNvGrpSpPr/>
          <p:nvPr/>
        </p:nvGrpSpPr>
        <p:grpSpPr>
          <a:xfrm>
            <a:off x="1108334" y="1152407"/>
            <a:ext cx="1447442" cy="1447442"/>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8" name="椭圆 7"/>
          <p:cNvSpPr/>
          <p:nvPr/>
        </p:nvSpPr>
        <p:spPr>
          <a:xfrm>
            <a:off x="2212421" y="2097634"/>
            <a:ext cx="373310" cy="373310"/>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1</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9" name="矩形 8"/>
          <p:cNvSpPr/>
          <p:nvPr/>
        </p:nvSpPr>
        <p:spPr>
          <a:xfrm>
            <a:off x="1291080" y="1722821"/>
            <a:ext cx="1107996"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微软雅黑"/>
                <a:ea typeface="微软雅黑"/>
                <a:cs typeface="+mn-cs"/>
              </a:rPr>
              <a:t>标题内容</a:t>
            </a:r>
            <a:endPar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0" name="圆角矩形 9"/>
          <p:cNvSpPr/>
          <p:nvPr/>
        </p:nvSpPr>
        <p:spPr>
          <a:xfrm>
            <a:off x="3346388" y="2284288"/>
            <a:ext cx="2448272" cy="2375693"/>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1" name="圆角矩形 10"/>
          <p:cNvSpPr/>
          <p:nvPr/>
        </p:nvSpPr>
        <p:spPr>
          <a:xfrm>
            <a:off x="6080527" y="2284287"/>
            <a:ext cx="2448272" cy="2375693"/>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12" name="组合 11"/>
          <p:cNvGrpSpPr/>
          <p:nvPr/>
        </p:nvGrpSpPr>
        <p:grpSpPr>
          <a:xfrm>
            <a:off x="3846803" y="1196316"/>
            <a:ext cx="1447442" cy="1447442"/>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4" name="椭圆 1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5" name="组合 14"/>
          <p:cNvGrpSpPr/>
          <p:nvPr/>
        </p:nvGrpSpPr>
        <p:grpSpPr>
          <a:xfrm>
            <a:off x="6580942" y="1152407"/>
            <a:ext cx="1447442" cy="1447442"/>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8" name="椭圆 17"/>
          <p:cNvSpPr/>
          <p:nvPr/>
        </p:nvSpPr>
        <p:spPr>
          <a:xfrm>
            <a:off x="5004048" y="2097634"/>
            <a:ext cx="373310" cy="373310"/>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2</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9" name="椭圆 18"/>
          <p:cNvSpPr/>
          <p:nvPr/>
        </p:nvSpPr>
        <p:spPr>
          <a:xfrm>
            <a:off x="7740352" y="2097634"/>
            <a:ext cx="373310" cy="373310"/>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3</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20" name="矩形 19"/>
          <p:cNvSpPr/>
          <p:nvPr/>
        </p:nvSpPr>
        <p:spPr>
          <a:xfrm>
            <a:off x="4016526" y="1722821"/>
            <a:ext cx="1107996"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微软雅黑"/>
                <a:ea typeface="微软雅黑"/>
                <a:cs typeface="+mn-cs"/>
              </a:rPr>
              <a:t>标题内容</a:t>
            </a:r>
            <a:endPar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1" name="矩形 20"/>
          <p:cNvSpPr/>
          <p:nvPr/>
        </p:nvSpPr>
        <p:spPr>
          <a:xfrm>
            <a:off x="6750665" y="1722821"/>
            <a:ext cx="1107996"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微软雅黑"/>
                <a:ea typeface="微软雅黑"/>
                <a:cs typeface="+mn-cs"/>
              </a:rPr>
              <a:t>标题内容</a:t>
            </a:r>
            <a:endPar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2" name="TextBox 20"/>
          <p:cNvSpPr txBox="1"/>
          <p:nvPr/>
        </p:nvSpPr>
        <p:spPr>
          <a:xfrm>
            <a:off x="892717" y="2829770"/>
            <a:ext cx="1944216" cy="1600438"/>
          </a:xfrm>
          <a:prstGeom prst="rect">
            <a:avLst/>
          </a:prstGeom>
          <a:noFill/>
        </p:spPr>
        <p:txBody>
          <a:bodyPr wrap="square" lIns="0" tIns="0" rIns="0" bIns="0"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       点击</a:t>
            </a:r>
            <a:r>
              <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rPr>
              <a:t>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a:t>
            </a:r>
            <a:endParaRPr kumimoji="0" lang="en-US" altLang="zh-CN" sz="1000" b="0" i="0" u="none" strike="noStrike" kern="1200" cap="none" spc="0" normalizeH="0" baseline="0" noProof="0" dirty="0">
              <a:ln>
                <a:noFill/>
              </a:ln>
              <a:solidFill>
                <a:prstClr val="black"/>
              </a:solidFill>
              <a:effectLst/>
              <a:uLnTx/>
              <a:uFillTx/>
              <a:latin typeface="微软雅黑"/>
              <a:ea typeface="微软雅黑"/>
              <a:cs typeface="+mn-cs"/>
            </a:endParaRPr>
          </a:p>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       点击</a:t>
            </a:r>
            <a:r>
              <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rPr>
              <a:t>输入简要文字内容，文字内容需概括精炼，不用多余的文字</a:t>
            </a: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修饰。</a:t>
            </a:r>
            <a:endParaRPr kumimoji="0" lang="zh-CN" altLang="en-US" sz="1600" b="1" i="0" u="none" strike="noStrike" kern="1200" cap="none" spc="0" normalizeH="0" baseline="0" noProof="0" dirty="0" smtClean="0">
              <a:ln>
                <a:noFill/>
              </a:ln>
              <a:solidFill>
                <a:srgbClr val="F87A08"/>
              </a:solidFill>
              <a:effectLst/>
              <a:uLnTx/>
              <a:uFillTx/>
              <a:latin typeface="微软雅黑"/>
              <a:ea typeface="微软雅黑"/>
              <a:cs typeface="+mn-cs"/>
            </a:endParaRPr>
          </a:p>
        </p:txBody>
      </p:sp>
      <p:sp>
        <p:nvSpPr>
          <p:cNvPr id="23" name="TextBox 21"/>
          <p:cNvSpPr txBox="1"/>
          <p:nvPr/>
        </p:nvSpPr>
        <p:spPr>
          <a:xfrm>
            <a:off x="3598416" y="2824126"/>
            <a:ext cx="1944216" cy="1600438"/>
          </a:xfrm>
          <a:prstGeom prst="rect">
            <a:avLst/>
          </a:prstGeom>
          <a:noFill/>
        </p:spPr>
        <p:txBody>
          <a:bodyPr wrap="square" lIns="0" tIns="0" rIns="0" bIns="0"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       点击</a:t>
            </a:r>
            <a:r>
              <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rPr>
              <a:t>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a:t>
            </a:r>
            <a:endParaRPr kumimoji="0" lang="en-US" altLang="zh-CN" sz="1000" b="0" i="0" u="none" strike="noStrike" kern="1200" cap="none" spc="0" normalizeH="0" baseline="0" noProof="0" dirty="0">
              <a:ln>
                <a:noFill/>
              </a:ln>
              <a:solidFill>
                <a:prstClr val="black"/>
              </a:solidFill>
              <a:effectLst/>
              <a:uLnTx/>
              <a:uFillTx/>
              <a:latin typeface="微软雅黑"/>
              <a:ea typeface="微软雅黑"/>
              <a:cs typeface="+mn-cs"/>
            </a:endParaRPr>
          </a:p>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       点击</a:t>
            </a:r>
            <a:r>
              <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rPr>
              <a:t>输入简要文字内容，文字内容需概括精炼，不用多余的文字</a:t>
            </a: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修饰。</a:t>
            </a:r>
            <a:endParaRPr kumimoji="0" lang="zh-CN" altLang="en-US" sz="1600" b="1" i="0" u="none" strike="noStrike" kern="1200" cap="none" spc="0" normalizeH="0" baseline="0" noProof="0" dirty="0" smtClean="0">
              <a:ln>
                <a:noFill/>
              </a:ln>
              <a:solidFill>
                <a:srgbClr val="F87A08"/>
              </a:solidFill>
              <a:effectLst/>
              <a:uLnTx/>
              <a:uFillTx/>
              <a:latin typeface="微软雅黑"/>
              <a:ea typeface="微软雅黑"/>
              <a:cs typeface="+mn-cs"/>
            </a:endParaRPr>
          </a:p>
        </p:txBody>
      </p:sp>
      <p:sp>
        <p:nvSpPr>
          <p:cNvPr id="24" name="TextBox 22"/>
          <p:cNvSpPr txBox="1"/>
          <p:nvPr/>
        </p:nvSpPr>
        <p:spPr>
          <a:xfrm>
            <a:off x="6332555" y="2831002"/>
            <a:ext cx="1944216" cy="1600438"/>
          </a:xfrm>
          <a:prstGeom prst="rect">
            <a:avLst/>
          </a:prstGeom>
          <a:noFill/>
        </p:spPr>
        <p:txBody>
          <a:bodyPr wrap="square" lIns="0" tIns="0" rIns="0" bIns="0"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       点击</a:t>
            </a:r>
            <a:r>
              <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rPr>
              <a:t>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a:t>
            </a:r>
            <a:endParaRPr kumimoji="0" lang="en-US" altLang="zh-CN" sz="1000" b="0" i="0" u="none" strike="noStrike" kern="1200" cap="none" spc="0" normalizeH="0" baseline="0" noProof="0" dirty="0">
              <a:ln>
                <a:noFill/>
              </a:ln>
              <a:solidFill>
                <a:prstClr val="black"/>
              </a:solidFill>
              <a:effectLst/>
              <a:uLnTx/>
              <a:uFillTx/>
              <a:latin typeface="微软雅黑"/>
              <a:ea typeface="微软雅黑"/>
              <a:cs typeface="+mn-cs"/>
            </a:endParaRPr>
          </a:p>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       点击</a:t>
            </a:r>
            <a:r>
              <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rPr>
              <a:t>输入简要文字内容，文字内容需概括精炼，不用多余的文字</a:t>
            </a: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修饰。</a:t>
            </a:r>
            <a:endParaRPr kumimoji="0" lang="zh-CN" altLang="en-US" sz="1600" b="1" i="0" u="none" strike="noStrike" kern="1200" cap="none" spc="0" normalizeH="0" baseline="0" noProof="0" dirty="0" smtClean="0">
              <a:ln>
                <a:noFill/>
              </a:ln>
              <a:solidFill>
                <a:srgbClr val="F87A08"/>
              </a:solidFill>
              <a:effectLst/>
              <a:uLnTx/>
              <a:uFillTx/>
              <a:latin typeface="微软雅黑"/>
              <a:ea typeface="微软雅黑"/>
              <a:cs typeface="+mn-cs"/>
            </a:endParaRPr>
          </a:p>
        </p:txBody>
      </p:sp>
    </p:spTree>
    <p:extLst>
      <p:ext uri="{BB962C8B-B14F-4D97-AF65-F5344CB8AC3E}">
        <p14:creationId xmlns:p14="http://schemas.microsoft.com/office/powerpoint/2010/main" val="54335566"/>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40000">
                                          <p:cBhvr additive="base">
                                            <p:cTn id="7" dur="5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0000">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14:bounceEnd="40000">
                                          <p:cBhvr additive="base">
                                            <p:cTn id="12" dur="500" fill="hold"/>
                                            <p:tgtEl>
                                              <p:spTgt spid="12"/>
                                            </p:tgtEl>
                                            <p:attrNameLst>
                                              <p:attrName>ppt_x</p:attrName>
                                            </p:attrNameLst>
                                          </p:cBhvr>
                                          <p:tavLst>
                                            <p:tav tm="0">
                                              <p:val>
                                                <p:strVal val="1+#ppt_w/2"/>
                                              </p:val>
                                            </p:tav>
                                            <p:tav tm="100000">
                                              <p:val>
                                                <p:strVal val="#ppt_x"/>
                                              </p:val>
                                            </p:tav>
                                          </p:tavLst>
                                        </p:anim>
                                        <p:anim calcmode="lin" valueType="num" p14:bounceEnd="40000">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14:presetBounceEnd="40000">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14:bounceEnd="40000">
                                          <p:cBhvr additive="base">
                                            <p:cTn id="17" dur="500" fill="hold"/>
                                            <p:tgtEl>
                                              <p:spTgt spid="15"/>
                                            </p:tgtEl>
                                            <p:attrNameLst>
                                              <p:attrName>ppt_x</p:attrName>
                                            </p:attrNameLst>
                                          </p:cBhvr>
                                          <p:tavLst>
                                            <p:tav tm="0">
                                              <p:val>
                                                <p:strVal val="1+#ppt_w/2"/>
                                              </p:val>
                                            </p:tav>
                                            <p:tav tm="100000">
                                              <p:val>
                                                <p:strVal val="#ppt_x"/>
                                              </p:val>
                                            </p:tav>
                                          </p:tavLst>
                                        </p:anim>
                                        <p:anim calcmode="lin" valueType="num" p14:bounceEnd="40000">
                                          <p:cBhvr additive="base">
                                            <p:cTn id="18" dur="500" fill="hold"/>
                                            <p:tgtEl>
                                              <p:spTgt spid="15"/>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20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18"/>
                                            </p:tgtEl>
                                            <p:attrNameLst>
                                              <p:attrName>style.visibility</p:attrName>
                                            </p:attrNameLst>
                                          </p:cBhvr>
                                          <p:to>
                                            <p:strVal val="visible"/>
                                          </p:to>
                                        </p:set>
                                        <p:anim calcmode="lin" valueType="num">
                                          <p:cBhvr>
                                            <p:cTn id="26" dur="500" fill="hold"/>
                                            <p:tgtEl>
                                              <p:spTgt spid="18"/>
                                            </p:tgtEl>
                                            <p:attrNameLst>
                                              <p:attrName>ppt_w</p:attrName>
                                            </p:attrNameLst>
                                          </p:cBhvr>
                                          <p:tavLst>
                                            <p:tav tm="0">
                                              <p:val>
                                                <p:fltVal val="0"/>
                                              </p:val>
                                            </p:tav>
                                            <p:tav tm="100000">
                                              <p:val>
                                                <p:strVal val="#ppt_w"/>
                                              </p:val>
                                            </p:tav>
                                          </p:tavLst>
                                        </p:anim>
                                        <p:anim calcmode="lin" valueType="num">
                                          <p:cBhvr>
                                            <p:cTn id="27" dur="500" fill="hold"/>
                                            <p:tgtEl>
                                              <p:spTgt spid="18"/>
                                            </p:tgtEl>
                                            <p:attrNameLst>
                                              <p:attrName>ppt_h</p:attrName>
                                            </p:attrNameLst>
                                          </p:cBhvr>
                                          <p:tavLst>
                                            <p:tav tm="0">
                                              <p:val>
                                                <p:fltVal val="0"/>
                                              </p:val>
                                            </p:tav>
                                            <p:tav tm="100000">
                                              <p:val>
                                                <p:strVal val="#ppt_h"/>
                                              </p:val>
                                            </p:tav>
                                          </p:tavLst>
                                        </p:anim>
                                        <p:animEffect transition="in" filter="fade">
                                          <p:cBhvr>
                                            <p:cTn id="28" dur="500"/>
                                            <p:tgtEl>
                                              <p:spTgt spid="18"/>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par>
                              <p:cTn id="34" fill="hold">
                                <p:stCondLst>
                                  <p:cond delay="1700"/>
                                </p:stCondLst>
                                <p:childTnLst>
                                  <p:par>
                                    <p:cTn id="35" presetID="16" presetClass="entr" presetSubtype="37"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barn(outVertical)">
                                          <p:cBhvr>
                                            <p:cTn id="37" dur="500"/>
                                            <p:tgtEl>
                                              <p:spTgt spid="20"/>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barn(outVertical)">
                                          <p:cBhvr>
                                            <p:cTn id="40" dur="500"/>
                                            <p:tgtEl>
                                              <p:spTgt spid="9"/>
                                            </p:tgtEl>
                                          </p:cBhvr>
                                        </p:animEffect>
                                      </p:childTnLst>
                                    </p:cTn>
                                  </p:par>
                                  <p:par>
                                    <p:cTn id="41" presetID="16" presetClass="entr" presetSubtype="37"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barn(outVertical)">
                                          <p:cBhvr>
                                            <p:cTn id="43" dur="500"/>
                                            <p:tgtEl>
                                              <p:spTgt spid="21"/>
                                            </p:tgtEl>
                                          </p:cBhvr>
                                        </p:animEffect>
                                      </p:childTnLst>
                                    </p:cTn>
                                  </p:par>
                                </p:childTnLst>
                              </p:cTn>
                            </p:par>
                            <p:par>
                              <p:cTn id="44" fill="hold">
                                <p:stCondLst>
                                  <p:cond delay="2200"/>
                                </p:stCondLst>
                                <p:childTnLst>
                                  <p:par>
                                    <p:cTn id="45" presetID="21" presetClass="entr" presetSubtype="1" fill="hold" grpId="0" nodeType="after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wheel(1)">
                                          <p:cBhvr>
                                            <p:cTn id="47" dur="800"/>
                                            <p:tgtEl>
                                              <p:spTgt spid="4"/>
                                            </p:tgtEl>
                                          </p:cBhvr>
                                        </p:animEffect>
                                      </p:childTnLst>
                                    </p:cTn>
                                  </p:par>
                                  <p:par>
                                    <p:cTn id="48" presetID="21" presetClass="entr" presetSubtype="1" fill="hold" grpId="0" nodeType="withEffect">
                                      <p:stCondLst>
                                        <p:cond delay="200"/>
                                      </p:stCondLst>
                                      <p:childTnLst>
                                        <p:set>
                                          <p:cBhvr>
                                            <p:cTn id="49" dur="1" fill="hold">
                                              <p:stCondLst>
                                                <p:cond delay="0"/>
                                              </p:stCondLst>
                                            </p:cTn>
                                            <p:tgtEl>
                                              <p:spTgt spid="10"/>
                                            </p:tgtEl>
                                            <p:attrNameLst>
                                              <p:attrName>style.visibility</p:attrName>
                                            </p:attrNameLst>
                                          </p:cBhvr>
                                          <p:to>
                                            <p:strVal val="visible"/>
                                          </p:to>
                                        </p:set>
                                        <p:animEffect transition="in" filter="wheel(1)">
                                          <p:cBhvr>
                                            <p:cTn id="50" dur="800"/>
                                            <p:tgtEl>
                                              <p:spTgt spid="10"/>
                                            </p:tgtEl>
                                          </p:cBhvr>
                                        </p:animEffect>
                                      </p:childTnLst>
                                    </p:cTn>
                                  </p:par>
                                  <p:par>
                                    <p:cTn id="51" presetID="21" presetClass="entr" presetSubtype="1" fill="hold" grpId="0" nodeType="withEffect">
                                      <p:stCondLst>
                                        <p:cond delay="400"/>
                                      </p:stCondLst>
                                      <p:childTnLst>
                                        <p:set>
                                          <p:cBhvr>
                                            <p:cTn id="52" dur="1" fill="hold">
                                              <p:stCondLst>
                                                <p:cond delay="0"/>
                                              </p:stCondLst>
                                            </p:cTn>
                                            <p:tgtEl>
                                              <p:spTgt spid="11"/>
                                            </p:tgtEl>
                                            <p:attrNameLst>
                                              <p:attrName>style.visibility</p:attrName>
                                            </p:attrNameLst>
                                          </p:cBhvr>
                                          <p:to>
                                            <p:strVal val="visible"/>
                                          </p:to>
                                        </p:set>
                                        <p:animEffect transition="in" filter="wheel(1)">
                                          <p:cBhvr>
                                            <p:cTn id="53" dur="800"/>
                                            <p:tgtEl>
                                              <p:spTgt spid="11"/>
                                            </p:tgtEl>
                                          </p:cBhvr>
                                        </p:animEffect>
                                      </p:childTnLst>
                                    </p:cTn>
                                  </p:par>
                                </p:childTnLst>
                              </p:cTn>
                            </p:par>
                            <p:par>
                              <p:cTn id="54" fill="hold">
                                <p:stCondLst>
                                  <p:cond delay="34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2"/>
                                            </p:tgtEl>
                                            <p:attrNameLst>
                                              <p:attrName>style.visibility</p:attrName>
                                            </p:attrNameLst>
                                          </p:cBhvr>
                                          <p:to>
                                            <p:strVal val="visible"/>
                                          </p:to>
                                        </p:set>
                                        <p:animEffect transition="in" filter="wipe(left)">
                                          <p:cBhvr>
                                            <p:cTn id="57" dur="50"/>
                                            <p:tgtEl>
                                              <p:spTgt spid="22"/>
                                            </p:tgtEl>
                                          </p:cBhvr>
                                        </p:animEffect>
                                      </p:childTnLst>
                                    </p:cTn>
                                  </p:par>
                                  <p:par>
                                    <p:cTn id="58" presetID="36" presetClass="emph" presetSubtype="0" fill="hold" grpId="1" nodeType="withEffect">
                                      <p:stCondLst>
                                        <p:cond delay="0"/>
                                      </p:stCondLst>
                                      <p:iterate type="lt">
                                        <p:tmPct val="30000"/>
                                      </p:iterate>
                                      <p:childTnLst>
                                        <p:animScale>
                                          <p:cBhvr>
                                            <p:cTn id="59" dur="25" autoRev="1" fill="hold">
                                              <p:stCondLst>
                                                <p:cond delay="0"/>
                                              </p:stCondLst>
                                            </p:cTn>
                                            <p:tgtEl>
                                              <p:spTgt spid="22"/>
                                            </p:tgtEl>
                                          </p:cBhvr>
                                          <p:to x="80000" y="100000"/>
                                        </p:animScale>
                                        <p:anim by="(#ppt_w*0.10)" calcmode="lin" valueType="num">
                                          <p:cBhvr>
                                            <p:cTn id="60" dur="25" autoRev="1" fill="hold">
                                              <p:stCondLst>
                                                <p:cond delay="0"/>
                                              </p:stCondLst>
                                            </p:cTn>
                                            <p:tgtEl>
                                              <p:spTgt spid="22"/>
                                            </p:tgtEl>
                                            <p:attrNameLst>
                                              <p:attrName>ppt_x</p:attrName>
                                            </p:attrNameLst>
                                          </p:cBhvr>
                                        </p:anim>
                                        <p:anim by="(-#ppt_w*0.10)" calcmode="lin" valueType="num">
                                          <p:cBhvr>
                                            <p:cTn id="61" dur="25" autoRev="1" fill="hold">
                                              <p:stCondLst>
                                                <p:cond delay="0"/>
                                              </p:stCondLst>
                                            </p:cTn>
                                            <p:tgtEl>
                                              <p:spTgt spid="22"/>
                                            </p:tgtEl>
                                            <p:attrNameLst>
                                              <p:attrName>ppt_y</p:attrName>
                                            </p:attrNameLst>
                                          </p:cBhvr>
                                        </p:anim>
                                        <p:animRot by="-480000">
                                          <p:cBhvr>
                                            <p:cTn id="62" dur="25" autoRev="1" fill="hold">
                                              <p:stCondLst>
                                                <p:cond delay="0"/>
                                              </p:stCondLst>
                                            </p:cTn>
                                            <p:tgtEl>
                                              <p:spTgt spid="22"/>
                                            </p:tgtEl>
                                            <p:attrNameLst>
                                              <p:attrName>r</p:attrName>
                                            </p:attrNameLst>
                                          </p:cBhvr>
                                        </p:animRot>
                                      </p:childTnLst>
                                    </p:cTn>
                                  </p:par>
                                  <p:par>
                                    <p:cTn id="63" presetID="22" presetClass="entr" presetSubtype="8" fill="hold" grpId="0" nodeType="withEffect">
                                      <p:stCondLst>
                                        <p:cond delay="500"/>
                                      </p:stCondLst>
                                      <p:iterate type="lt">
                                        <p:tmPct val="30000"/>
                                      </p:iterate>
                                      <p:childTnLst>
                                        <p:set>
                                          <p:cBhvr>
                                            <p:cTn id="64" dur="1" fill="hold">
                                              <p:stCondLst>
                                                <p:cond delay="0"/>
                                              </p:stCondLst>
                                            </p:cTn>
                                            <p:tgtEl>
                                              <p:spTgt spid="23"/>
                                            </p:tgtEl>
                                            <p:attrNameLst>
                                              <p:attrName>style.visibility</p:attrName>
                                            </p:attrNameLst>
                                          </p:cBhvr>
                                          <p:to>
                                            <p:strVal val="visible"/>
                                          </p:to>
                                        </p:set>
                                        <p:animEffect transition="in" filter="wipe(left)">
                                          <p:cBhvr>
                                            <p:cTn id="65" dur="50"/>
                                            <p:tgtEl>
                                              <p:spTgt spid="23"/>
                                            </p:tgtEl>
                                          </p:cBhvr>
                                        </p:animEffect>
                                      </p:childTnLst>
                                    </p:cTn>
                                  </p:par>
                                  <p:par>
                                    <p:cTn id="66" presetID="36" presetClass="emph" presetSubtype="0" fill="hold" grpId="1" nodeType="withEffect">
                                      <p:stCondLst>
                                        <p:cond delay="500"/>
                                      </p:stCondLst>
                                      <p:iterate type="lt">
                                        <p:tmPct val="30000"/>
                                      </p:iterate>
                                      <p:childTnLst>
                                        <p:animScale>
                                          <p:cBhvr>
                                            <p:cTn id="67" dur="25" autoRev="1" fill="hold">
                                              <p:stCondLst>
                                                <p:cond delay="0"/>
                                              </p:stCondLst>
                                            </p:cTn>
                                            <p:tgtEl>
                                              <p:spTgt spid="23"/>
                                            </p:tgtEl>
                                          </p:cBhvr>
                                          <p:to x="80000" y="100000"/>
                                        </p:animScale>
                                        <p:anim by="(#ppt_w*0.10)" calcmode="lin" valueType="num">
                                          <p:cBhvr>
                                            <p:cTn id="68" dur="25" autoRev="1" fill="hold">
                                              <p:stCondLst>
                                                <p:cond delay="0"/>
                                              </p:stCondLst>
                                            </p:cTn>
                                            <p:tgtEl>
                                              <p:spTgt spid="23"/>
                                            </p:tgtEl>
                                            <p:attrNameLst>
                                              <p:attrName>ppt_x</p:attrName>
                                            </p:attrNameLst>
                                          </p:cBhvr>
                                        </p:anim>
                                        <p:anim by="(-#ppt_w*0.10)" calcmode="lin" valueType="num">
                                          <p:cBhvr>
                                            <p:cTn id="69" dur="25" autoRev="1" fill="hold">
                                              <p:stCondLst>
                                                <p:cond delay="0"/>
                                              </p:stCondLst>
                                            </p:cTn>
                                            <p:tgtEl>
                                              <p:spTgt spid="23"/>
                                            </p:tgtEl>
                                            <p:attrNameLst>
                                              <p:attrName>ppt_y</p:attrName>
                                            </p:attrNameLst>
                                          </p:cBhvr>
                                        </p:anim>
                                        <p:animRot by="-480000">
                                          <p:cBhvr>
                                            <p:cTn id="70" dur="25" autoRev="1" fill="hold">
                                              <p:stCondLst>
                                                <p:cond delay="0"/>
                                              </p:stCondLst>
                                            </p:cTn>
                                            <p:tgtEl>
                                              <p:spTgt spid="23"/>
                                            </p:tgtEl>
                                            <p:attrNameLst>
                                              <p:attrName>r</p:attrName>
                                            </p:attrNameLst>
                                          </p:cBhvr>
                                        </p:animRot>
                                      </p:childTnLst>
                                    </p:cTn>
                                  </p:par>
                                  <p:par>
                                    <p:cTn id="71" presetID="22" presetClass="entr" presetSubtype="8" fill="hold" grpId="0" nodeType="withEffect">
                                      <p:stCondLst>
                                        <p:cond delay="1000"/>
                                      </p:stCondLst>
                                      <p:iterate type="lt">
                                        <p:tmPct val="30000"/>
                                      </p:iterate>
                                      <p:childTnLst>
                                        <p:set>
                                          <p:cBhvr>
                                            <p:cTn id="72" dur="1" fill="hold">
                                              <p:stCondLst>
                                                <p:cond delay="0"/>
                                              </p:stCondLst>
                                            </p:cTn>
                                            <p:tgtEl>
                                              <p:spTgt spid="24"/>
                                            </p:tgtEl>
                                            <p:attrNameLst>
                                              <p:attrName>style.visibility</p:attrName>
                                            </p:attrNameLst>
                                          </p:cBhvr>
                                          <p:to>
                                            <p:strVal val="visible"/>
                                          </p:to>
                                        </p:set>
                                        <p:animEffect transition="in" filter="wipe(left)">
                                          <p:cBhvr>
                                            <p:cTn id="73" dur="50"/>
                                            <p:tgtEl>
                                              <p:spTgt spid="24"/>
                                            </p:tgtEl>
                                          </p:cBhvr>
                                        </p:animEffect>
                                      </p:childTnLst>
                                    </p:cTn>
                                  </p:par>
                                  <p:par>
                                    <p:cTn id="74" presetID="36" presetClass="emph" presetSubtype="0" fill="hold" grpId="1" nodeType="withEffect">
                                      <p:stCondLst>
                                        <p:cond delay="1000"/>
                                      </p:stCondLst>
                                      <p:iterate type="lt">
                                        <p:tmPct val="30000"/>
                                      </p:iterate>
                                      <p:childTnLst>
                                        <p:animScale>
                                          <p:cBhvr>
                                            <p:cTn id="75" dur="25" autoRev="1" fill="hold">
                                              <p:stCondLst>
                                                <p:cond delay="0"/>
                                              </p:stCondLst>
                                            </p:cTn>
                                            <p:tgtEl>
                                              <p:spTgt spid="24"/>
                                            </p:tgtEl>
                                          </p:cBhvr>
                                          <p:to x="80000" y="100000"/>
                                        </p:animScale>
                                        <p:anim by="(#ppt_w*0.10)" calcmode="lin" valueType="num">
                                          <p:cBhvr>
                                            <p:cTn id="76" dur="25" autoRev="1" fill="hold">
                                              <p:stCondLst>
                                                <p:cond delay="0"/>
                                              </p:stCondLst>
                                            </p:cTn>
                                            <p:tgtEl>
                                              <p:spTgt spid="24"/>
                                            </p:tgtEl>
                                            <p:attrNameLst>
                                              <p:attrName>ppt_x</p:attrName>
                                            </p:attrNameLst>
                                          </p:cBhvr>
                                        </p:anim>
                                        <p:anim by="(-#ppt_w*0.10)" calcmode="lin" valueType="num">
                                          <p:cBhvr>
                                            <p:cTn id="77" dur="25" autoRev="1" fill="hold">
                                              <p:stCondLst>
                                                <p:cond delay="0"/>
                                              </p:stCondLst>
                                            </p:cTn>
                                            <p:tgtEl>
                                              <p:spTgt spid="24"/>
                                            </p:tgtEl>
                                            <p:attrNameLst>
                                              <p:attrName>ppt_y</p:attrName>
                                            </p:attrNameLst>
                                          </p:cBhvr>
                                        </p:anim>
                                        <p:animRot by="-480000">
                                          <p:cBhvr>
                                            <p:cTn id="78" dur="25" autoRev="1" fill="hold">
                                              <p:stCondLst>
                                                <p:cond delay="0"/>
                                              </p:stCondLst>
                                            </p:cTn>
                                            <p:tgtEl>
                                              <p:spTgt spid="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p:bldP spid="10" grpId="0" animBg="1"/>
          <p:bldP spid="11" grpId="0" animBg="1"/>
          <p:bldP spid="18" grpId="0" animBg="1"/>
          <p:bldP spid="19" grpId="0" animBg="1"/>
          <p:bldP spid="20" grpId="0"/>
          <p:bldP spid="21" grpId="0"/>
          <p:bldP spid="22" grpId="0"/>
          <p:bldP spid="22" grpId="1"/>
          <p:bldP spid="23" grpId="0"/>
          <p:bldP spid="23" grpId="1"/>
          <p:bldP spid="24" grpId="0"/>
          <p:bldP spid="2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1+#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1+#ppt_w/2"/>
                                              </p:val>
                                            </p:tav>
                                            <p:tav tm="100000">
                                              <p:val>
                                                <p:strVal val="#ppt_x"/>
                                              </p:val>
                                            </p:tav>
                                          </p:tavLst>
                                        </p:anim>
                                        <p:anim calcmode="lin" valueType="num">
                                          <p:cBhvr additive="base">
                                            <p:cTn id="18" dur="500" fill="hold"/>
                                            <p:tgtEl>
                                              <p:spTgt spid="15"/>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20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18"/>
                                            </p:tgtEl>
                                            <p:attrNameLst>
                                              <p:attrName>style.visibility</p:attrName>
                                            </p:attrNameLst>
                                          </p:cBhvr>
                                          <p:to>
                                            <p:strVal val="visible"/>
                                          </p:to>
                                        </p:set>
                                        <p:anim calcmode="lin" valueType="num">
                                          <p:cBhvr>
                                            <p:cTn id="26" dur="500" fill="hold"/>
                                            <p:tgtEl>
                                              <p:spTgt spid="18"/>
                                            </p:tgtEl>
                                            <p:attrNameLst>
                                              <p:attrName>ppt_w</p:attrName>
                                            </p:attrNameLst>
                                          </p:cBhvr>
                                          <p:tavLst>
                                            <p:tav tm="0">
                                              <p:val>
                                                <p:fltVal val="0"/>
                                              </p:val>
                                            </p:tav>
                                            <p:tav tm="100000">
                                              <p:val>
                                                <p:strVal val="#ppt_w"/>
                                              </p:val>
                                            </p:tav>
                                          </p:tavLst>
                                        </p:anim>
                                        <p:anim calcmode="lin" valueType="num">
                                          <p:cBhvr>
                                            <p:cTn id="27" dur="500" fill="hold"/>
                                            <p:tgtEl>
                                              <p:spTgt spid="18"/>
                                            </p:tgtEl>
                                            <p:attrNameLst>
                                              <p:attrName>ppt_h</p:attrName>
                                            </p:attrNameLst>
                                          </p:cBhvr>
                                          <p:tavLst>
                                            <p:tav tm="0">
                                              <p:val>
                                                <p:fltVal val="0"/>
                                              </p:val>
                                            </p:tav>
                                            <p:tav tm="100000">
                                              <p:val>
                                                <p:strVal val="#ppt_h"/>
                                              </p:val>
                                            </p:tav>
                                          </p:tavLst>
                                        </p:anim>
                                        <p:animEffect transition="in" filter="fade">
                                          <p:cBhvr>
                                            <p:cTn id="28" dur="500"/>
                                            <p:tgtEl>
                                              <p:spTgt spid="18"/>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par>
                              <p:cTn id="34" fill="hold">
                                <p:stCondLst>
                                  <p:cond delay="1700"/>
                                </p:stCondLst>
                                <p:childTnLst>
                                  <p:par>
                                    <p:cTn id="35" presetID="16" presetClass="entr" presetSubtype="37"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barn(outVertical)">
                                          <p:cBhvr>
                                            <p:cTn id="37" dur="500"/>
                                            <p:tgtEl>
                                              <p:spTgt spid="20"/>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barn(outVertical)">
                                          <p:cBhvr>
                                            <p:cTn id="40" dur="500"/>
                                            <p:tgtEl>
                                              <p:spTgt spid="9"/>
                                            </p:tgtEl>
                                          </p:cBhvr>
                                        </p:animEffect>
                                      </p:childTnLst>
                                    </p:cTn>
                                  </p:par>
                                  <p:par>
                                    <p:cTn id="41" presetID="16" presetClass="entr" presetSubtype="37"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barn(outVertical)">
                                          <p:cBhvr>
                                            <p:cTn id="43" dur="500"/>
                                            <p:tgtEl>
                                              <p:spTgt spid="21"/>
                                            </p:tgtEl>
                                          </p:cBhvr>
                                        </p:animEffect>
                                      </p:childTnLst>
                                    </p:cTn>
                                  </p:par>
                                </p:childTnLst>
                              </p:cTn>
                            </p:par>
                            <p:par>
                              <p:cTn id="44" fill="hold">
                                <p:stCondLst>
                                  <p:cond delay="2200"/>
                                </p:stCondLst>
                                <p:childTnLst>
                                  <p:par>
                                    <p:cTn id="45" presetID="21" presetClass="entr" presetSubtype="1" fill="hold" grpId="0" nodeType="after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wheel(1)">
                                          <p:cBhvr>
                                            <p:cTn id="47" dur="800"/>
                                            <p:tgtEl>
                                              <p:spTgt spid="4"/>
                                            </p:tgtEl>
                                          </p:cBhvr>
                                        </p:animEffect>
                                      </p:childTnLst>
                                    </p:cTn>
                                  </p:par>
                                  <p:par>
                                    <p:cTn id="48" presetID="21" presetClass="entr" presetSubtype="1" fill="hold" grpId="0" nodeType="withEffect">
                                      <p:stCondLst>
                                        <p:cond delay="200"/>
                                      </p:stCondLst>
                                      <p:childTnLst>
                                        <p:set>
                                          <p:cBhvr>
                                            <p:cTn id="49" dur="1" fill="hold">
                                              <p:stCondLst>
                                                <p:cond delay="0"/>
                                              </p:stCondLst>
                                            </p:cTn>
                                            <p:tgtEl>
                                              <p:spTgt spid="10"/>
                                            </p:tgtEl>
                                            <p:attrNameLst>
                                              <p:attrName>style.visibility</p:attrName>
                                            </p:attrNameLst>
                                          </p:cBhvr>
                                          <p:to>
                                            <p:strVal val="visible"/>
                                          </p:to>
                                        </p:set>
                                        <p:animEffect transition="in" filter="wheel(1)">
                                          <p:cBhvr>
                                            <p:cTn id="50" dur="800"/>
                                            <p:tgtEl>
                                              <p:spTgt spid="10"/>
                                            </p:tgtEl>
                                          </p:cBhvr>
                                        </p:animEffect>
                                      </p:childTnLst>
                                    </p:cTn>
                                  </p:par>
                                  <p:par>
                                    <p:cTn id="51" presetID="21" presetClass="entr" presetSubtype="1" fill="hold" grpId="0" nodeType="withEffect">
                                      <p:stCondLst>
                                        <p:cond delay="400"/>
                                      </p:stCondLst>
                                      <p:childTnLst>
                                        <p:set>
                                          <p:cBhvr>
                                            <p:cTn id="52" dur="1" fill="hold">
                                              <p:stCondLst>
                                                <p:cond delay="0"/>
                                              </p:stCondLst>
                                            </p:cTn>
                                            <p:tgtEl>
                                              <p:spTgt spid="11"/>
                                            </p:tgtEl>
                                            <p:attrNameLst>
                                              <p:attrName>style.visibility</p:attrName>
                                            </p:attrNameLst>
                                          </p:cBhvr>
                                          <p:to>
                                            <p:strVal val="visible"/>
                                          </p:to>
                                        </p:set>
                                        <p:animEffect transition="in" filter="wheel(1)">
                                          <p:cBhvr>
                                            <p:cTn id="53" dur="800"/>
                                            <p:tgtEl>
                                              <p:spTgt spid="11"/>
                                            </p:tgtEl>
                                          </p:cBhvr>
                                        </p:animEffect>
                                      </p:childTnLst>
                                    </p:cTn>
                                  </p:par>
                                </p:childTnLst>
                              </p:cTn>
                            </p:par>
                            <p:par>
                              <p:cTn id="54" fill="hold">
                                <p:stCondLst>
                                  <p:cond delay="34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2"/>
                                            </p:tgtEl>
                                            <p:attrNameLst>
                                              <p:attrName>style.visibility</p:attrName>
                                            </p:attrNameLst>
                                          </p:cBhvr>
                                          <p:to>
                                            <p:strVal val="visible"/>
                                          </p:to>
                                        </p:set>
                                        <p:animEffect transition="in" filter="wipe(left)">
                                          <p:cBhvr>
                                            <p:cTn id="57" dur="50"/>
                                            <p:tgtEl>
                                              <p:spTgt spid="22"/>
                                            </p:tgtEl>
                                          </p:cBhvr>
                                        </p:animEffect>
                                      </p:childTnLst>
                                    </p:cTn>
                                  </p:par>
                                  <p:par>
                                    <p:cTn id="58" presetID="36" presetClass="emph" presetSubtype="0" fill="hold" grpId="1" nodeType="withEffect">
                                      <p:stCondLst>
                                        <p:cond delay="0"/>
                                      </p:stCondLst>
                                      <p:iterate type="lt">
                                        <p:tmPct val="30000"/>
                                      </p:iterate>
                                      <p:childTnLst>
                                        <p:animScale>
                                          <p:cBhvr>
                                            <p:cTn id="59" dur="25" autoRev="1" fill="hold">
                                              <p:stCondLst>
                                                <p:cond delay="0"/>
                                              </p:stCondLst>
                                            </p:cTn>
                                            <p:tgtEl>
                                              <p:spTgt spid="22"/>
                                            </p:tgtEl>
                                          </p:cBhvr>
                                          <p:to x="80000" y="100000"/>
                                        </p:animScale>
                                        <p:anim by="(#ppt_w*0.10)" calcmode="lin" valueType="num">
                                          <p:cBhvr>
                                            <p:cTn id="60" dur="25" autoRev="1" fill="hold">
                                              <p:stCondLst>
                                                <p:cond delay="0"/>
                                              </p:stCondLst>
                                            </p:cTn>
                                            <p:tgtEl>
                                              <p:spTgt spid="22"/>
                                            </p:tgtEl>
                                            <p:attrNameLst>
                                              <p:attrName>ppt_x</p:attrName>
                                            </p:attrNameLst>
                                          </p:cBhvr>
                                        </p:anim>
                                        <p:anim by="(-#ppt_w*0.10)" calcmode="lin" valueType="num">
                                          <p:cBhvr>
                                            <p:cTn id="61" dur="25" autoRev="1" fill="hold">
                                              <p:stCondLst>
                                                <p:cond delay="0"/>
                                              </p:stCondLst>
                                            </p:cTn>
                                            <p:tgtEl>
                                              <p:spTgt spid="22"/>
                                            </p:tgtEl>
                                            <p:attrNameLst>
                                              <p:attrName>ppt_y</p:attrName>
                                            </p:attrNameLst>
                                          </p:cBhvr>
                                        </p:anim>
                                        <p:animRot by="-480000">
                                          <p:cBhvr>
                                            <p:cTn id="62" dur="25" autoRev="1" fill="hold">
                                              <p:stCondLst>
                                                <p:cond delay="0"/>
                                              </p:stCondLst>
                                            </p:cTn>
                                            <p:tgtEl>
                                              <p:spTgt spid="22"/>
                                            </p:tgtEl>
                                            <p:attrNameLst>
                                              <p:attrName>r</p:attrName>
                                            </p:attrNameLst>
                                          </p:cBhvr>
                                        </p:animRot>
                                      </p:childTnLst>
                                    </p:cTn>
                                  </p:par>
                                  <p:par>
                                    <p:cTn id="63" presetID="22" presetClass="entr" presetSubtype="8" fill="hold" grpId="0" nodeType="withEffect">
                                      <p:stCondLst>
                                        <p:cond delay="500"/>
                                      </p:stCondLst>
                                      <p:iterate type="lt">
                                        <p:tmPct val="30000"/>
                                      </p:iterate>
                                      <p:childTnLst>
                                        <p:set>
                                          <p:cBhvr>
                                            <p:cTn id="64" dur="1" fill="hold">
                                              <p:stCondLst>
                                                <p:cond delay="0"/>
                                              </p:stCondLst>
                                            </p:cTn>
                                            <p:tgtEl>
                                              <p:spTgt spid="23"/>
                                            </p:tgtEl>
                                            <p:attrNameLst>
                                              <p:attrName>style.visibility</p:attrName>
                                            </p:attrNameLst>
                                          </p:cBhvr>
                                          <p:to>
                                            <p:strVal val="visible"/>
                                          </p:to>
                                        </p:set>
                                        <p:animEffect transition="in" filter="wipe(left)">
                                          <p:cBhvr>
                                            <p:cTn id="65" dur="50"/>
                                            <p:tgtEl>
                                              <p:spTgt spid="23"/>
                                            </p:tgtEl>
                                          </p:cBhvr>
                                        </p:animEffect>
                                      </p:childTnLst>
                                    </p:cTn>
                                  </p:par>
                                  <p:par>
                                    <p:cTn id="66" presetID="36" presetClass="emph" presetSubtype="0" fill="hold" grpId="1" nodeType="withEffect">
                                      <p:stCondLst>
                                        <p:cond delay="500"/>
                                      </p:stCondLst>
                                      <p:iterate type="lt">
                                        <p:tmPct val="30000"/>
                                      </p:iterate>
                                      <p:childTnLst>
                                        <p:animScale>
                                          <p:cBhvr>
                                            <p:cTn id="67" dur="25" autoRev="1" fill="hold">
                                              <p:stCondLst>
                                                <p:cond delay="0"/>
                                              </p:stCondLst>
                                            </p:cTn>
                                            <p:tgtEl>
                                              <p:spTgt spid="23"/>
                                            </p:tgtEl>
                                          </p:cBhvr>
                                          <p:to x="80000" y="100000"/>
                                        </p:animScale>
                                        <p:anim by="(#ppt_w*0.10)" calcmode="lin" valueType="num">
                                          <p:cBhvr>
                                            <p:cTn id="68" dur="25" autoRev="1" fill="hold">
                                              <p:stCondLst>
                                                <p:cond delay="0"/>
                                              </p:stCondLst>
                                            </p:cTn>
                                            <p:tgtEl>
                                              <p:spTgt spid="23"/>
                                            </p:tgtEl>
                                            <p:attrNameLst>
                                              <p:attrName>ppt_x</p:attrName>
                                            </p:attrNameLst>
                                          </p:cBhvr>
                                        </p:anim>
                                        <p:anim by="(-#ppt_w*0.10)" calcmode="lin" valueType="num">
                                          <p:cBhvr>
                                            <p:cTn id="69" dur="25" autoRev="1" fill="hold">
                                              <p:stCondLst>
                                                <p:cond delay="0"/>
                                              </p:stCondLst>
                                            </p:cTn>
                                            <p:tgtEl>
                                              <p:spTgt spid="23"/>
                                            </p:tgtEl>
                                            <p:attrNameLst>
                                              <p:attrName>ppt_y</p:attrName>
                                            </p:attrNameLst>
                                          </p:cBhvr>
                                        </p:anim>
                                        <p:animRot by="-480000">
                                          <p:cBhvr>
                                            <p:cTn id="70" dur="25" autoRev="1" fill="hold">
                                              <p:stCondLst>
                                                <p:cond delay="0"/>
                                              </p:stCondLst>
                                            </p:cTn>
                                            <p:tgtEl>
                                              <p:spTgt spid="23"/>
                                            </p:tgtEl>
                                            <p:attrNameLst>
                                              <p:attrName>r</p:attrName>
                                            </p:attrNameLst>
                                          </p:cBhvr>
                                        </p:animRot>
                                      </p:childTnLst>
                                    </p:cTn>
                                  </p:par>
                                  <p:par>
                                    <p:cTn id="71" presetID="22" presetClass="entr" presetSubtype="8" fill="hold" grpId="0" nodeType="withEffect">
                                      <p:stCondLst>
                                        <p:cond delay="1000"/>
                                      </p:stCondLst>
                                      <p:iterate type="lt">
                                        <p:tmPct val="30000"/>
                                      </p:iterate>
                                      <p:childTnLst>
                                        <p:set>
                                          <p:cBhvr>
                                            <p:cTn id="72" dur="1" fill="hold">
                                              <p:stCondLst>
                                                <p:cond delay="0"/>
                                              </p:stCondLst>
                                            </p:cTn>
                                            <p:tgtEl>
                                              <p:spTgt spid="24"/>
                                            </p:tgtEl>
                                            <p:attrNameLst>
                                              <p:attrName>style.visibility</p:attrName>
                                            </p:attrNameLst>
                                          </p:cBhvr>
                                          <p:to>
                                            <p:strVal val="visible"/>
                                          </p:to>
                                        </p:set>
                                        <p:animEffect transition="in" filter="wipe(left)">
                                          <p:cBhvr>
                                            <p:cTn id="73" dur="50"/>
                                            <p:tgtEl>
                                              <p:spTgt spid="24"/>
                                            </p:tgtEl>
                                          </p:cBhvr>
                                        </p:animEffect>
                                      </p:childTnLst>
                                    </p:cTn>
                                  </p:par>
                                  <p:par>
                                    <p:cTn id="74" presetID="36" presetClass="emph" presetSubtype="0" fill="hold" grpId="1" nodeType="withEffect">
                                      <p:stCondLst>
                                        <p:cond delay="1000"/>
                                      </p:stCondLst>
                                      <p:iterate type="lt">
                                        <p:tmPct val="30000"/>
                                      </p:iterate>
                                      <p:childTnLst>
                                        <p:animScale>
                                          <p:cBhvr>
                                            <p:cTn id="75" dur="25" autoRev="1" fill="hold">
                                              <p:stCondLst>
                                                <p:cond delay="0"/>
                                              </p:stCondLst>
                                            </p:cTn>
                                            <p:tgtEl>
                                              <p:spTgt spid="24"/>
                                            </p:tgtEl>
                                          </p:cBhvr>
                                          <p:to x="80000" y="100000"/>
                                        </p:animScale>
                                        <p:anim by="(#ppt_w*0.10)" calcmode="lin" valueType="num">
                                          <p:cBhvr>
                                            <p:cTn id="76" dur="25" autoRev="1" fill="hold">
                                              <p:stCondLst>
                                                <p:cond delay="0"/>
                                              </p:stCondLst>
                                            </p:cTn>
                                            <p:tgtEl>
                                              <p:spTgt spid="24"/>
                                            </p:tgtEl>
                                            <p:attrNameLst>
                                              <p:attrName>ppt_x</p:attrName>
                                            </p:attrNameLst>
                                          </p:cBhvr>
                                        </p:anim>
                                        <p:anim by="(-#ppt_w*0.10)" calcmode="lin" valueType="num">
                                          <p:cBhvr>
                                            <p:cTn id="77" dur="25" autoRev="1" fill="hold">
                                              <p:stCondLst>
                                                <p:cond delay="0"/>
                                              </p:stCondLst>
                                            </p:cTn>
                                            <p:tgtEl>
                                              <p:spTgt spid="24"/>
                                            </p:tgtEl>
                                            <p:attrNameLst>
                                              <p:attrName>ppt_y</p:attrName>
                                            </p:attrNameLst>
                                          </p:cBhvr>
                                        </p:anim>
                                        <p:animRot by="-480000">
                                          <p:cBhvr>
                                            <p:cTn id="78" dur="25" autoRev="1" fill="hold">
                                              <p:stCondLst>
                                                <p:cond delay="0"/>
                                              </p:stCondLst>
                                            </p:cTn>
                                            <p:tgtEl>
                                              <p:spTgt spid="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p:bldP spid="10" grpId="0" animBg="1"/>
          <p:bldP spid="11" grpId="0" animBg="1"/>
          <p:bldP spid="18" grpId="0" animBg="1"/>
          <p:bldP spid="19" grpId="0" animBg="1"/>
          <p:bldP spid="20" grpId="0"/>
          <p:bldP spid="21" grpId="0"/>
          <p:bldP spid="22" grpId="0"/>
          <p:bldP spid="22" grpId="1"/>
          <p:bldP spid="23" grpId="0"/>
          <p:bldP spid="23" grpId="1"/>
          <p:bldP spid="24" grpId="0"/>
          <p:bldP spid="24" grpId="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Arrow Connector 25"/>
          <p:cNvCxnSpPr/>
          <p:nvPr/>
        </p:nvCxnSpPr>
        <p:spPr bwMode="auto">
          <a:xfrm>
            <a:off x="4912672" y="1344088"/>
            <a:ext cx="1766888"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nvGrpSpPr>
          <p:cNvPr id="5" name="组合 4"/>
          <p:cNvGrpSpPr>
            <a:grpSpLocks/>
          </p:cNvGrpSpPr>
          <p:nvPr/>
        </p:nvGrpSpPr>
        <p:grpSpPr bwMode="auto">
          <a:xfrm>
            <a:off x="5461335" y="3319194"/>
            <a:ext cx="1127107" cy="607317"/>
            <a:chOff x="7906533" y="4840050"/>
            <a:chExt cx="1125966" cy="606826"/>
          </a:xfrm>
        </p:grpSpPr>
        <p:cxnSp>
          <p:nvCxnSpPr>
            <p:cNvPr id="6" name="Straight Arrow Connector 42"/>
            <p:cNvCxnSpPr/>
            <p:nvPr/>
          </p:nvCxnSpPr>
          <p:spPr>
            <a:xfrm>
              <a:off x="8636025" y="5446875"/>
              <a:ext cx="396474"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7" name="Straight Connector 45"/>
            <p:cNvCxnSpPr/>
            <p:nvPr/>
          </p:nvCxnSpPr>
          <p:spPr>
            <a:xfrm flipH="1" flipV="1">
              <a:off x="7906533" y="4840050"/>
              <a:ext cx="729493" cy="60682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8" name="组合 7"/>
          <p:cNvGrpSpPr>
            <a:grpSpLocks/>
          </p:cNvGrpSpPr>
          <p:nvPr/>
        </p:nvGrpSpPr>
        <p:grpSpPr bwMode="auto">
          <a:xfrm>
            <a:off x="5548468" y="2179850"/>
            <a:ext cx="1129509" cy="558411"/>
            <a:chOff x="7902901" y="3124000"/>
            <a:chExt cx="1129418" cy="558855"/>
          </a:xfrm>
        </p:grpSpPr>
        <p:cxnSp>
          <p:nvCxnSpPr>
            <p:cNvPr id="9" name="Straight Arrow Connector 38"/>
            <p:cNvCxnSpPr/>
            <p:nvPr/>
          </p:nvCxnSpPr>
          <p:spPr>
            <a:xfrm>
              <a:off x="8460865" y="3124000"/>
              <a:ext cx="571454" cy="558855"/>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41"/>
            <p:cNvCxnSpPr/>
            <p:nvPr/>
          </p:nvCxnSpPr>
          <p:spPr>
            <a:xfrm flipH="1" flipV="1">
              <a:off x="7902901" y="3124000"/>
              <a:ext cx="557964" cy="2"/>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11" name="组合 10"/>
          <p:cNvGrpSpPr>
            <a:grpSpLocks/>
          </p:cNvGrpSpPr>
          <p:nvPr/>
        </p:nvGrpSpPr>
        <p:grpSpPr bwMode="auto">
          <a:xfrm>
            <a:off x="2448036" y="1389859"/>
            <a:ext cx="1300163" cy="271463"/>
            <a:chOff x="3181205" y="2010025"/>
            <a:chExt cx="1299921" cy="271166"/>
          </a:xfrm>
        </p:grpSpPr>
        <p:cxnSp>
          <p:nvCxnSpPr>
            <p:cNvPr id="12" name="Straight Arrow Connector 70"/>
            <p:cNvCxnSpPr/>
            <p:nvPr/>
          </p:nvCxnSpPr>
          <p:spPr>
            <a:xfrm flipH="1">
              <a:off x="3181205" y="2010025"/>
              <a:ext cx="780905"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72"/>
            <p:cNvCxnSpPr/>
            <p:nvPr/>
          </p:nvCxnSpPr>
          <p:spPr>
            <a:xfrm>
              <a:off x="3962110" y="2010025"/>
              <a:ext cx="519016" cy="27116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14" name="组合 13"/>
          <p:cNvGrpSpPr>
            <a:grpSpLocks/>
          </p:cNvGrpSpPr>
          <p:nvPr/>
        </p:nvGrpSpPr>
        <p:grpSpPr bwMode="auto">
          <a:xfrm>
            <a:off x="2528500" y="3219820"/>
            <a:ext cx="960141" cy="833683"/>
            <a:chOff x="3243437" y="4210024"/>
            <a:chExt cx="960324" cy="834506"/>
          </a:xfrm>
        </p:grpSpPr>
        <p:cxnSp>
          <p:nvCxnSpPr>
            <p:cNvPr id="15" name="Straight Arrow Connector 57"/>
            <p:cNvCxnSpPr/>
            <p:nvPr/>
          </p:nvCxnSpPr>
          <p:spPr>
            <a:xfrm flipH="1">
              <a:off x="3243437" y="5044530"/>
              <a:ext cx="564561"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60"/>
            <p:cNvCxnSpPr/>
            <p:nvPr/>
          </p:nvCxnSpPr>
          <p:spPr>
            <a:xfrm flipH="1">
              <a:off x="3816345" y="4210024"/>
              <a:ext cx="387416" cy="83450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17" name="组合 16"/>
          <p:cNvGrpSpPr>
            <a:grpSpLocks/>
          </p:cNvGrpSpPr>
          <p:nvPr/>
        </p:nvGrpSpPr>
        <p:grpSpPr bwMode="auto">
          <a:xfrm>
            <a:off x="2564739" y="2721895"/>
            <a:ext cx="1871862" cy="325928"/>
            <a:chOff x="3279710" y="3713495"/>
            <a:chExt cx="1872464" cy="325928"/>
          </a:xfrm>
        </p:grpSpPr>
        <p:cxnSp>
          <p:nvCxnSpPr>
            <p:cNvPr id="18" name="Straight Arrow Connector 62"/>
            <p:cNvCxnSpPr/>
            <p:nvPr/>
          </p:nvCxnSpPr>
          <p:spPr>
            <a:xfrm flipH="1">
              <a:off x="3279710" y="3713495"/>
              <a:ext cx="1412285" cy="4452"/>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64"/>
            <p:cNvCxnSpPr/>
            <p:nvPr/>
          </p:nvCxnSpPr>
          <p:spPr>
            <a:xfrm flipH="1" flipV="1">
              <a:off x="4690107" y="3717947"/>
              <a:ext cx="462067" cy="32147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sp>
        <p:nvSpPr>
          <p:cNvPr id="20" name="TextBox 59"/>
          <p:cNvSpPr txBox="1">
            <a:spLocks noChangeArrowheads="1"/>
          </p:cNvSpPr>
          <p:nvPr/>
        </p:nvSpPr>
        <p:spPr bwMode="auto">
          <a:xfrm flipH="1">
            <a:off x="497936" y="1233519"/>
            <a:ext cx="1786358"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914332" rtl="0" eaLnBrk="0" fontAlgn="auto" latinLnBrk="0" hangingPunct="0">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核心产品一</a:t>
            </a:r>
            <a:endParaRPr kumimoji="0" lang="en-US" altLang="ko-KR"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1" name="矩形 17"/>
          <p:cNvSpPr>
            <a:spLocks noChangeArrowheads="1"/>
          </p:cNvSpPr>
          <p:nvPr/>
        </p:nvSpPr>
        <p:spPr bwMode="auto">
          <a:xfrm>
            <a:off x="467544" y="1583067"/>
            <a:ext cx="1822450" cy="650939"/>
          </a:xfrm>
          <a:prstGeom prst="rect">
            <a:avLst/>
          </a:prstGeom>
          <a:noFill/>
          <a:ln>
            <a:noFill/>
          </a:ln>
          <a:extLst/>
        </p:spPr>
        <p:txBody>
          <a:bodyPr lIns="91431" tIns="45716" rIns="91431" bIns="45716">
            <a:spAutoFit/>
          </a:bodyPr>
          <a:lstStyle/>
          <a:p>
            <a:pPr marL="0" marR="0" lvl="0" indent="0" algn="r" defTabSz="914332"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在此录入上述图表的综合描述说明，在此录入上述图表的综合描述说明。</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2" name="TextBox 59"/>
          <p:cNvSpPr txBox="1">
            <a:spLocks noChangeArrowheads="1"/>
          </p:cNvSpPr>
          <p:nvPr/>
        </p:nvSpPr>
        <p:spPr bwMode="auto">
          <a:xfrm flipH="1">
            <a:off x="497936" y="2558000"/>
            <a:ext cx="1822450"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914332" rtl="0" eaLnBrk="0" fontAlgn="auto" latinLnBrk="0" hangingPunct="0">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rPr>
              <a:t>核心</a:t>
            </a: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产品二</a:t>
            </a:r>
            <a:endParaRPr kumimoji="0" lang="en-US" altLang="ko-KR"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3" name="矩形 17"/>
          <p:cNvSpPr>
            <a:spLocks noChangeArrowheads="1"/>
          </p:cNvSpPr>
          <p:nvPr/>
        </p:nvSpPr>
        <p:spPr bwMode="auto">
          <a:xfrm>
            <a:off x="474419" y="2868479"/>
            <a:ext cx="1822450" cy="650939"/>
          </a:xfrm>
          <a:prstGeom prst="rect">
            <a:avLst/>
          </a:prstGeom>
          <a:noFill/>
          <a:ln>
            <a:noFill/>
          </a:ln>
          <a:extLst/>
        </p:spPr>
        <p:txBody>
          <a:bodyPr lIns="91431" tIns="45716" rIns="91431" bIns="45716">
            <a:spAutoFit/>
          </a:bodyPr>
          <a:lstStyle/>
          <a:p>
            <a:pPr marL="0" marR="0" lvl="0" indent="0" algn="r" defTabSz="914332"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在此录入上述图表的综合描述说明，在此录入上述图表的综合描述说明。</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4" name="TextBox 59"/>
          <p:cNvSpPr txBox="1">
            <a:spLocks noChangeArrowheads="1"/>
          </p:cNvSpPr>
          <p:nvPr/>
        </p:nvSpPr>
        <p:spPr bwMode="auto">
          <a:xfrm flipH="1">
            <a:off x="497936" y="3914072"/>
            <a:ext cx="1792058"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914332" rtl="0" eaLnBrk="0" fontAlgn="auto" latinLnBrk="0" hangingPunct="0">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rPr>
              <a:t>核心</a:t>
            </a: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产品三</a:t>
            </a:r>
            <a:endParaRPr kumimoji="0" lang="en-US" altLang="ko-KR"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5" name="矩形 17"/>
          <p:cNvSpPr>
            <a:spLocks noChangeArrowheads="1"/>
          </p:cNvSpPr>
          <p:nvPr/>
        </p:nvSpPr>
        <p:spPr bwMode="auto">
          <a:xfrm>
            <a:off x="497936" y="4240967"/>
            <a:ext cx="1822450" cy="650939"/>
          </a:xfrm>
          <a:prstGeom prst="rect">
            <a:avLst/>
          </a:prstGeom>
          <a:noFill/>
          <a:ln>
            <a:noFill/>
          </a:ln>
          <a:extLst/>
        </p:spPr>
        <p:txBody>
          <a:bodyPr lIns="91431" tIns="45716" rIns="91431" bIns="45716">
            <a:spAutoFit/>
          </a:bodyPr>
          <a:lstStyle/>
          <a:p>
            <a:pPr marL="0" marR="0" lvl="0" indent="0" algn="r" defTabSz="914332"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在此录入上述图表的描述说明，在此录入图表的描述说明。</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6" name="TextBox 59"/>
          <p:cNvSpPr txBox="1">
            <a:spLocks noChangeArrowheads="1"/>
          </p:cNvSpPr>
          <p:nvPr/>
        </p:nvSpPr>
        <p:spPr bwMode="auto">
          <a:xfrm flipH="1">
            <a:off x="6913327" y="1151935"/>
            <a:ext cx="1599745"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332" rtl="0" eaLnBrk="0" fontAlgn="auto" latinLnBrk="0" hangingPunct="0">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rPr>
              <a:t>附属</a:t>
            </a: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产品</a:t>
            </a:r>
            <a:r>
              <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rPr>
              <a:t>一</a:t>
            </a:r>
            <a:endParaRPr kumimoji="0" lang="en-US" altLang="ko-KR"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7" name="矩形 17"/>
          <p:cNvSpPr>
            <a:spLocks noChangeArrowheads="1"/>
          </p:cNvSpPr>
          <p:nvPr/>
        </p:nvSpPr>
        <p:spPr bwMode="auto">
          <a:xfrm>
            <a:off x="6913328" y="1501237"/>
            <a:ext cx="1822450" cy="650939"/>
          </a:xfrm>
          <a:prstGeom prst="rect">
            <a:avLst/>
          </a:prstGeom>
          <a:noFill/>
          <a:ln>
            <a:noFill/>
          </a:ln>
          <a:extLst/>
        </p:spPr>
        <p:txBody>
          <a:bodyPr lIns="91431" tIns="45716" rIns="91431" bIns="45716">
            <a:spAutoFit/>
          </a:bodyPr>
          <a:lstStyle/>
          <a:p>
            <a:pPr marL="0" marR="0" lvl="0" indent="0" algn="l" defTabSz="914332"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在此录入上述图表的综合描述说明，在此录入上述图表的综合描述说明。</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8" name="TextBox 59"/>
          <p:cNvSpPr txBox="1">
            <a:spLocks noChangeArrowheads="1"/>
          </p:cNvSpPr>
          <p:nvPr/>
        </p:nvSpPr>
        <p:spPr bwMode="auto">
          <a:xfrm flipH="1">
            <a:off x="6913326" y="2571403"/>
            <a:ext cx="1599747"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332" rtl="0" eaLnBrk="0" fontAlgn="auto" latinLnBrk="0" hangingPunct="0">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rPr>
              <a:t>附属</a:t>
            </a: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产品二</a:t>
            </a:r>
            <a:endParaRPr kumimoji="0" lang="en-US" altLang="ko-KR"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9" name="矩形 17"/>
          <p:cNvSpPr>
            <a:spLocks noChangeArrowheads="1"/>
          </p:cNvSpPr>
          <p:nvPr/>
        </p:nvSpPr>
        <p:spPr bwMode="auto">
          <a:xfrm>
            <a:off x="6913328" y="2893317"/>
            <a:ext cx="1822450" cy="650939"/>
          </a:xfrm>
          <a:prstGeom prst="rect">
            <a:avLst/>
          </a:prstGeom>
          <a:noFill/>
          <a:ln>
            <a:noFill/>
          </a:ln>
          <a:extLst/>
        </p:spPr>
        <p:txBody>
          <a:bodyPr lIns="91431" tIns="45716" rIns="91431" bIns="45716">
            <a:spAutoFit/>
          </a:bodyPr>
          <a:lstStyle/>
          <a:p>
            <a:pPr marL="0" marR="0" lvl="0" indent="0" algn="l" defTabSz="914332"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在此录入上述图表的综合描述说明，在此录入上述图表的综合描述说明。</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30" name="TextBox 59"/>
          <p:cNvSpPr txBox="1">
            <a:spLocks noChangeArrowheads="1"/>
          </p:cNvSpPr>
          <p:nvPr/>
        </p:nvSpPr>
        <p:spPr bwMode="auto">
          <a:xfrm flipH="1">
            <a:off x="6913327" y="3768210"/>
            <a:ext cx="1599745"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332" rtl="0" eaLnBrk="0" fontAlgn="auto" latinLnBrk="0" hangingPunct="0">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rPr>
              <a:t>附属</a:t>
            </a: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产品三</a:t>
            </a:r>
            <a:endParaRPr kumimoji="0" lang="en-US" altLang="ko-KR"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31" name="矩形 17"/>
          <p:cNvSpPr>
            <a:spLocks noChangeArrowheads="1"/>
          </p:cNvSpPr>
          <p:nvPr/>
        </p:nvSpPr>
        <p:spPr bwMode="auto">
          <a:xfrm>
            <a:off x="6913328" y="4106258"/>
            <a:ext cx="1822450" cy="464735"/>
          </a:xfrm>
          <a:prstGeom prst="rect">
            <a:avLst/>
          </a:prstGeom>
          <a:noFill/>
          <a:ln>
            <a:noFill/>
          </a:ln>
          <a:extLst/>
        </p:spPr>
        <p:txBody>
          <a:bodyPr lIns="91431" tIns="45716" rIns="91431" bIns="45716">
            <a:spAutoFit/>
          </a:bodyPr>
          <a:lstStyle/>
          <a:p>
            <a:pPr marL="0" marR="0" lvl="0" indent="0" algn="l" defTabSz="914332"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在此录入上述图表的综合描述说明，在此录入。</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32" name="Freeform 6"/>
          <p:cNvSpPr>
            <a:spLocks noEditPoints="1"/>
          </p:cNvSpPr>
          <p:nvPr/>
        </p:nvSpPr>
        <p:spPr bwMode="auto">
          <a:xfrm>
            <a:off x="3821328" y="3557729"/>
            <a:ext cx="1487760" cy="1585771"/>
          </a:xfrm>
          <a:custGeom>
            <a:avLst/>
            <a:gdLst>
              <a:gd name="T0" fmla="*/ 1459818 w 957"/>
              <a:gd name="T1" fmla="*/ 614910 h 1020"/>
              <a:gd name="T2" fmla="*/ 1485360 w 957"/>
              <a:gd name="T3" fmla="*/ 840835 h 1020"/>
              <a:gd name="T4" fmla="*/ 1383192 w 957"/>
              <a:gd name="T5" fmla="*/ 1007823 h 1020"/>
              <a:gd name="T6" fmla="*/ 1422488 w 957"/>
              <a:gd name="T7" fmla="*/ 669918 h 1020"/>
              <a:gd name="T8" fmla="*/ 1383192 w 957"/>
              <a:gd name="T9" fmla="*/ 298614 h 1020"/>
              <a:gd name="T10" fmla="*/ 1872418 w 957"/>
              <a:gd name="T11" fmla="*/ 1817225 h 1020"/>
              <a:gd name="T12" fmla="*/ 1383192 w 957"/>
              <a:gd name="T13" fmla="*/ 2003859 h 1020"/>
              <a:gd name="T14" fmla="*/ 939156 w 957"/>
              <a:gd name="T15" fmla="*/ 31433 h 1020"/>
              <a:gd name="T16" fmla="*/ 1383192 w 957"/>
              <a:gd name="T17" fmla="*/ 605087 h 1020"/>
              <a:gd name="T18" fmla="*/ 1334073 w 957"/>
              <a:gd name="T19" fmla="*/ 970496 h 1020"/>
              <a:gd name="T20" fmla="*/ 1383192 w 957"/>
              <a:gd name="T21" fmla="*/ 1007823 h 1020"/>
              <a:gd name="T22" fmla="*/ 1306567 w 957"/>
              <a:gd name="T23" fmla="*/ 1111946 h 1020"/>
              <a:gd name="T24" fmla="*/ 1343897 w 957"/>
              <a:gd name="T25" fmla="*/ 1420383 h 1020"/>
              <a:gd name="T26" fmla="*/ 1383192 w 957"/>
              <a:gd name="T27" fmla="*/ 2003859 h 1020"/>
              <a:gd name="T28" fmla="*/ 939156 w 957"/>
              <a:gd name="T29" fmla="*/ 1933135 h 1020"/>
              <a:gd name="T30" fmla="*/ 968628 w 957"/>
              <a:gd name="T31" fmla="*/ 1903666 h 1020"/>
              <a:gd name="T32" fmla="*/ 939156 w 957"/>
              <a:gd name="T33" fmla="*/ 1876162 h 1020"/>
              <a:gd name="T34" fmla="*/ 943086 w 957"/>
              <a:gd name="T35" fmla="*/ 1856516 h 1020"/>
              <a:gd name="T36" fmla="*/ 943086 w 957"/>
              <a:gd name="T37" fmla="*/ 1799544 h 1020"/>
              <a:gd name="T38" fmla="*/ 939156 w 957"/>
              <a:gd name="T39" fmla="*/ 1770076 h 1020"/>
              <a:gd name="T40" fmla="*/ 1157245 w 957"/>
              <a:gd name="T41" fmla="*/ 1302509 h 1020"/>
              <a:gd name="T42" fmla="*/ 941121 w 957"/>
              <a:gd name="T43" fmla="*/ 1392879 h 1020"/>
              <a:gd name="T44" fmla="*/ 939156 w 957"/>
              <a:gd name="T45" fmla="*/ 1204280 h 1020"/>
              <a:gd name="T46" fmla="*/ 1019712 w 957"/>
              <a:gd name="T47" fmla="*/ 1233749 h 1020"/>
              <a:gd name="T48" fmla="*/ 939156 w 957"/>
              <a:gd name="T49" fmla="*/ 1005859 h 1020"/>
              <a:gd name="T50" fmla="*/ 1153315 w 957"/>
              <a:gd name="T51" fmla="*/ 986213 h 1020"/>
              <a:gd name="T52" fmla="*/ 1304602 w 957"/>
              <a:gd name="T53" fmla="*/ 626697 h 1020"/>
              <a:gd name="T54" fmla="*/ 939156 w 957"/>
              <a:gd name="T55" fmla="*/ 31433 h 1020"/>
              <a:gd name="T56" fmla="*/ 776081 w 957"/>
              <a:gd name="T57" fmla="*/ 68760 h 1020"/>
              <a:gd name="T58" fmla="*/ 939156 w 957"/>
              <a:gd name="T59" fmla="*/ 31433 h 1020"/>
              <a:gd name="T60" fmla="*/ 835024 w 957"/>
              <a:gd name="T61" fmla="*/ 400772 h 1020"/>
              <a:gd name="T62" fmla="*/ 577640 w 957"/>
              <a:gd name="T63" fmla="*/ 557937 h 1020"/>
              <a:gd name="T64" fmla="*/ 711244 w 957"/>
              <a:gd name="T65" fmla="*/ 994071 h 1020"/>
              <a:gd name="T66" fmla="*/ 937191 w 957"/>
              <a:gd name="T67" fmla="*/ 939063 h 1020"/>
              <a:gd name="T68" fmla="*/ 939156 w 957"/>
              <a:gd name="T69" fmla="*/ 1005859 h 1020"/>
              <a:gd name="T70" fmla="*/ 860566 w 957"/>
              <a:gd name="T71" fmla="*/ 1233749 h 1020"/>
              <a:gd name="T72" fmla="*/ 939156 w 957"/>
              <a:gd name="T73" fmla="*/ 1392879 h 1020"/>
              <a:gd name="T74" fmla="*/ 726962 w 957"/>
              <a:gd name="T75" fmla="*/ 1306438 h 1020"/>
              <a:gd name="T76" fmla="*/ 939156 w 957"/>
              <a:gd name="T77" fmla="*/ 1770076 h 1020"/>
              <a:gd name="T78" fmla="*/ 939156 w 957"/>
              <a:gd name="T79" fmla="*/ 1799544 h 1020"/>
              <a:gd name="T80" fmla="*/ 939156 w 957"/>
              <a:gd name="T81" fmla="*/ 1856516 h 1020"/>
              <a:gd name="T82" fmla="*/ 915579 w 957"/>
              <a:gd name="T83" fmla="*/ 1903666 h 1020"/>
              <a:gd name="T84" fmla="*/ 939156 w 957"/>
              <a:gd name="T85" fmla="*/ 2003859 h 1020"/>
              <a:gd name="T86" fmla="*/ 497085 w 957"/>
              <a:gd name="T87" fmla="*/ 1434135 h 1020"/>
              <a:gd name="T88" fmla="*/ 671949 w 957"/>
              <a:gd name="T89" fmla="*/ 1257323 h 1020"/>
              <a:gd name="T90" fmla="*/ 520662 w 957"/>
              <a:gd name="T91" fmla="*/ 1019611 h 1020"/>
              <a:gd name="T92" fmla="*/ 497085 w 957"/>
              <a:gd name="T93" fmla="*/ 937099 h 1020"/>
              <a:gd name="T94" fmla="*/ 542274 w 957"/>
              <a:gd name="T95" fmla="*/ 669918 h 1020"/>
              <a:gd name="T96" fmla="*/ 497085 w 957"/>
              <a:gd name="T97" fmla="*/ 280933 h 1020"/>
              <a:gd name="T98" fmla="*/ 420459 w 957"/>
              <a:gd name="T99" fmla="*/ 614910 h 1020"/>
              <a:gd name="T100" fmla="*/ 497085 w 957"/>
              <a:gd name="T101" fmla="*/ 609016 h 1020"/>
              <a:gd name="T102" fmla="*/ 497085 w 957"/>
              <a:gd name="T103" fmla="*/ 937099 h 1020"/>
              <a:gd name="T104" fmla="*/ 446001 w 957"/>
              <a:gd name="T105" fmla="*/ 962638 h 1020"/>
              <a:gd name="T106" fmla="*/ 390988 w 957"/>
              <a:gd name="T107" fmla="*/ 705280 h 1020"/>
              <a:gd name="T108" fmla="*/ 497085 w 957"/>
              <a:gd name="T109" fmla="*/ 2003859 h 1020"/>
              <a:gd name="T110" fmla="*/ 5894 w 957"/>
              <a:gd name="T111" fmla="*/ 1817225 h 1020"/>
              <a:gd name="T112" fmla="*/ 497085 w 957"/>
              <a:gd name="T113" fmla="*/ 2003859 h 102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57"/>
              <a:gd name="T172" fmla="*/ 0 h 1020"/>
              <a:gd name="T173" fmla="*/ 957 w 957"/>
              <a:gd name="T174" fmla="*/ 1020 h 102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57" h="1020">
                <a:moveTo>
                  <a:pt x="704" y="152"/>
                </a:moveTo>
                <a:cubicBezTo>
                  <a:pt x="723" y="197"/>
                  <a:pt x="736" y="251"/>
                  <a:pt x="743" y="313"/>
                </a:cubicBezTo>
                <a:cubicBezTo>
                  <a:pt x="750" y="327"/>
                  <a:pt x="755" y="342"/>
                  <a:pt x="757" y="359"/>
                </a:cubicBezTo>
                <a:cubicBezTo>
                  <a:pt x="761" y="381"/>
                  <a:pt x="760" y="406"/>
                  <a:pt x="756" y="428"/>
                </a:cubicBezTo>
                <a:cubicBezTo>
                  <a:pt x="751" y="452"/>
                  <a:pt x="742" y="473"/>
                  <a:pt x="729" y="490"/>
                </a:cubicBezTo>
                <a:cubicBezTo>
                  <a:pt x="722" y="500"/>
                  <a:pt x="713" y="508"/>
                  <a:pt x="704" y="513"/>
                </a:cubicBezTo>
                <a:cubicBezTo>
                  <a:pt x="704" y="476"/>
                  <a:pt x="704" y="476"/>
                  <a:pt x="704" y="476"/>
                </a:cubicBezTo>
                <a:cubicBezTo>
                  <a:pt x="730" y="445"/>
                  <a:pt x="739" y="384"/>
                  <a:pt x="724" y="341"/>
                </a:cubicBezTo>
                <a:cubicBezTo>
                  <a:pt x="718" y="320"/>
                  <a:pt x="710" y="310"/>
                  <a:pt x="704" y="308"/>
                </a:cubicBezTo>
                <a:lnTo>
                  <a:pt x="704" y="152"/>
                </a:lnTo>
                <a:close/>
                <a:moveTo>
                  <a:pt x="704" y="731"/>
                </a:moveTo>
                <a:cubicBezTo>
                  <a:pt x="815" y="772"/>
                  <a:pt x="957" y="791"/>
                  <a:pt x="953" y="925"/>
                </a:cubicBezTo>
                <a:cubicBezTo>
                  <a:pt x="952" y="956"/>
                  <a:pt x="940" y="988"/>
                  <a:pt x="921" y="1020"/>
                </a:cubicBezTo>
                <a:cubicBezTo>
                  <a:pt x="704" y="1020"/>
                  <a:pt x="704" y="1020"/>
                  <a:pt x="704" y="1020"/>
                </a:cubicBezTo>
                <a:lnTo>
                  <a:pt x="704" y="731"/>
                </a:lnTo>
                <a:close/>
                <a:moveTo>
                  <a:pt x="478" y="16"/>
                </a:moveTo>
                <a:cubicBezTo>
                  <a:pt x="588" y="0"/>
                  <a:pt x="661" y="52"/>
                  <a:pt x="704" y="152"/>
                </a:cubicBezTo>
                <a:cubicBezTo>
                  <a:pt x="704" y="308"/>
                  <a:pt x="704" y="308"/>
                  <a:pt x="704" y="308"/>
                </a:cubicBezTo>
                <a:cubicBezTo>
                  <a:pt x="693" y="305"/>
                  <a:pt x="684" y="321"/>
                  <a:pt x="680" y="350"/>
                </a:cubicBezTo>
                <a:cubicBezTo>
                  <a:pt x="675" y="381"/>
                  <a:pt x="674" y="429"/>
                  <a:pt x="679" y="494"/>
                </a:cubicBezTo>
                <a:cubicBezTo>
                  <a:pt x="688" y="491"/>
                  <a:pt x="697" y="484"/>
                  <a:pt x="704" y="476"/>
                </a:cubicBezTo>
                <a:cubicBezTo>
                  <a:pt x="704" y="513"/>
                  <a:pt x="704" y="513"/>
                  <a:pt x="704" y="513"/>
                </a:cubicBezTo>
                <a:cubicBezTo>
                  <a:pt x="700" y="515"/>
                  <a:pt x="696" y="517"/>
                  <a:pt x="692" y="519"/>
                </a:cubicBezTo>
                <a:cubicBezTo>
                  <a:pt x="684" y="535"/>
                  <a:pt x="675" y="552"/>
                  <a:pt x="665" y="566"/>
                </a:cubicBezTo>
                <a:cubicBezTo>
                  <a:pt x="654" y="594"/>
                  <a:pt x="635" y="619"/>
                  <a:pt x="614" y="640"/>
                </a:cubicBezTo>
                <a:cubicBezTo>
                  <a:pt x="621" y="675"/>
                  <a:pt x="640" y="705"/>
                  <a:pt x="684" y="723"/>
                </a:cubicBezTo>
                <a:cubicBezTo>
                  <a:pt x="690" y="726"/>
                  <a:pt x="697" y="728"/>
                  <a:pt x="704" y="731"/>
                </a:cubicBezTo>
                <a:cubicBezTo>
                  <a:pt x="704" y="1020"/>
                  <a:pt x="704" y="1020"/>
                  <a:pt x="704" y="1020"/>
                </a:cubicBezTo>
                <a:cubicBezTo>
                  <a:pt x="478" y="1020"/>
                  <a:pt x="478" y="1020"/>
                  <a:pt x="478" y="1020"/>
                </a:cubicBezTo>
                <a:cubicBezTo>
                  <a:pt x="478" y="984"/>
                  <a:pt x="478" y="984"/>
                  <a:pt x="478" y="984"/>
                </a:cubicBezTo>
                <a:cubicBezTo>
                  <a:pt x="479" y="984"/>
                  <a:pt x="479" y="984"/>
                  <a:pt x="480" y="984"/>
                </a:cubicBezTo>
                <a:cubicBezTo>
                  <a:pt x="487" y="984"/>
                  <a:pt x="493" y="977"/>
                  <a:pt x="493" y="969"/>
                </a:cubicBezTo>
                <a:cubicBezTo>
                  <a:pt x="493" y="961"/>
                  <a:pt x="487" y="955"/>
                  <a:pt x="480" y="955"/>
                </a:cubicBezTo>
                <a:cubicBezTo>
                  <a:pt x="479" y="955"/>
                  <a:pt x="479" y="955"/>
                  <a:pt x="478" y="955"/>
                </a:cubicBezTo>
                <a:cubicBezTo>
                  <a:pt x="478" y="945"/>
                  <a:pt x="478" y="945"/>
                  <a:pt x="478" y="945"/>
                </a:cubicBezTo>
                <a:cubicBezTo>
                  <a:pt x="479" y="945"/>
                  <a:pt x="479" y="945"/>
                  <a:pt x="480" y="945"/>
                </a:cubicBezTo>
                <a:cubicBezTo>
                  <a:pt x="487" y="945"/>
                  <a:pt x="493" y="938"/>
                  <a:pt x="493" y="930"/>
                </a:cubicBezTo>
                <a:cubicBezTo>
                  <a:pt x="493" y="922"/>
                  <a:pt x="487" y="916"/>
                  <a:pt x="480" y="916"/>
                </a:cubicBezTo>
                <a:cubicBezTo>
                  <a:pt x="479" y="916"/>
                  <a:pt x="479" y="916"/>
                  <a:pt x="478" y="916"/>
                </a:cubicBezTo>
                <a:cubicBezTo>
                  <a:pt x="478" y="901"/>
                  <a:pt x="478" y="901"/>
                  <a:pt x="478" y="901"/>
                </a:cubicBezTo>
                <a:cubicBezTo>
                  <a:pt x="556" y="871"/>
                  <a:pt x="598" y="831"/>
                  <a:pt x="661" y="751"/>
                </a:cubicBezTo>
                <a:cubicBezTo>
                  <a:pt x="625" y="737"/>
                  <a:pt x="602" y="703"/>
                  <a:pt x="589" y="663"/>
                </a:cubicBezTo>
                <a:cubicBezTo>
                  <a:pt x="553" y="691"/>
                  <a:pt x="514" y="709"/>
                  <a:pt x="485" y="709"/>
                </a:cubicBezTo>
                <a:cubicBezTo>
                  <a:pt x="483" y="709"/>
                  <a:pt x="481" y="709"/>
                  <a:pt x="479" y="709"/>
                </a:cubicBezTo>
                <a:cubicBezTo>
                  <a:pt x="478" y="709"/>
                  <a:pt x="478" y="709"/>
                  <a:pt x="478" y="709"/>
                </a:cubicBezTo>
                <a:cubicBezTo>
                  <a:pt x="478" y="613"/>
                  <a:pt x="478" y="613"/>
                  <a:pt x="478" y="613"/>
                </a:cubicBezTo>
                <a:cubicBezTo>
                  <a:pt x="479" y="613"/>
                  <a:pt x="479" y="613"/>
                  <a:pt x="479" y="613"/>
                </a:cubicBezTo>
                <a:cubicBezTo>
                  <a:pt x="493" y="613"/>
                  <a:pt x="503" y="634"/>
                  <a:pt x="519" y="628"/>
                </a:cubicBezTo>
                <a:cubicBezTo>
                  <a:pt x="555" y="615"/>
                  <a:pt x="571" y="591"/>
                  <a:pt x="571" y="565"/>
                </a:cubicBezTo>
                <a:cubicBezTo>
                  <a:pt x="571" y="529"/>
                  <a:pt x="525" y="512"/>
                  <a:pt x="478" y="512"/>
                </a:cubicBezTo>
                <a:cubicBezTo>
                  <a:pt x="478" y="478"/>
                  <a:pt x="478" y="478"/>
                  <a:pt x="478" y="478"/>
                </a:cubicBezTo>
                <a:cubicBezTo>
                  <a:pt x="531" y="470"/>
                  <a:pt x="566" y="485"/>
                  <a:pt x="587" y="502"/>
                </a:cubicBezTo>
                <a:cubicBezTo>
                  <a:pt x="588" y="503"/>
                  <a:pt x="590" y="504"/>
                  <a:pt x="591" y="506"/>
                </a:cubicBezTo>
                <a:cubicBezTo>
                  <a:pt x="644" y="538"/>
                  <a:pt x="663" y="405"/>
                  <a:pt x="664" y="319"/>
                </a:cubicBezTo>
                <a:cubicBezTo>
                  <a:pt x="580" y="314"/>
                  <a:pt x="531" y="271"/>
                  <a:pt x="478" y="235"/>
                </a:cubicBezTo>
                <a:lnTo>
                  <a:pt x="478" y="16"/>
                </a:lnTo>
                <a:close/>
                <a:moveTo>
                  <a:pt x="253" y="143"/>
                </a:moveTo>
                <a:cubicBezTo>
                  <a:pt x="281" y="83"/>
                  <a:pt x="325" y="38"/>
                  <a:pt x="395" y="35"/>
                </a:cubicBezTo>
                <a:cubicBezTo>
                  <a:pt x="408" y="31"/>
                  <a:pt x="422" y="27"/>
                  <a:pt x="437" y="25"/>
                </a:cubicBezTo>
                <a:cubicBezTo>
                  <a:pt x="451" y="21"/>
                  <a:pt x="465" y="18"/>
                  <a:pt x="478" y="16"/>
                </a:cubicBezTo>
                <a:cubicBezTo>
                  <a:pt x="478" y="235"/>
                  <a:pt x="478" y="235"/>
                  <a:pt x="478" y="235"/>
                </a:cubicBezTo>
                <a:cubicBezTo>
                  <a:pt x="461" y="223"/>
                  <a:pt x="444" y="212"/>
                  <a:pt x="425" y="204"/>
                </a:cubicBezTo>
                <a:cubicBezTo>
                  <a:pt x="378" y="183"/>
                  <a:pt x="333" y="179"/>
                  <a:pt x="316" y="207"/>
                </a:cubicBezTo>
                <a:cubicBezTo>
                  <a:pt x="303" y="228"/>
                  <a:pt x="296" y="254"/>
                  <a:pt x="294" y="284"/>
                </a:cubicBezTo>
                <a:cubicBezTo>
                  <a:pt x="294" y="285"/>
                  <a:pt x="294" y="287"/>
                  <a:pt x="294" y="289"/>
                </a:cubicBezTo>
                <a:cubicBezTo>
                  <a:pt x="290" y="370"/>
                  <a:pt x="303" y="542"/>
                  <a:pt x="362" y="506"/>
                </a:cubicBezTo>
                <a:cubicBezTo>
                  <a:pt x="364" y="504"/>
                  <a:pt x="365" y="503"/>
                  <a:pt x="367" y="502"/>
                </a:cubicBezTo>
                <a:cubicBezTo>
                  <a:pt x="388" y="485"/>
                  <a:pt x="423" y="469"/>
                  <a:pt x="477" y="478"/>
                </a:cubicBezTo>
                <a:cubicBezTo>
                  <a:pt x="478" y="478"/>
                  <a:pt x="478" y="478"/>
                  <a:pt x="478" y="478"/>
                </a:cubicBezTo>
                <a:cubicBezTo>
                  <a:pt x="478" y="512"/>
                  <a:pt x="478" y="512"/>
                  <a:pt x="478" y="512"/>
                </a:cubicBezTo>
                <a:cubicBezTo>
                  <a:pt x="432" y="512"/>
                  <a:pt x="384" y="529"/>
                  <a:pt x="382" y="561"/>
                </a:cubicBezTo>
                <a:cubicBezTo>
                  <a:pt x="380" y="588"/>
                  <a:pt x="400" y="615"/>
                  <a:pt x="438" y="628"/>
                </a:cubicBezTo>
                <a:cubicBezTo>
                  <a:pt x="454" y="634"/>
                  <a:pt x="464" y="613"/>
                  <a:pt x="478" y="613"/>
                </a:cubicBezTo>
                <a:cubicBezTo>
                  <a:pt x="478" y="709"/>
                  <a:pt x="478" y="709"/>
                  <a:pt x="478" y="709"/>
                </a:cubicBezTo>
                <a:cubicBezTo>
                  <a:pt x="477" y="709"/>
                  <a:pt x="475" y="709"/>
                  <a:pt x="472" y="709"/>
                </a:cubicBezTo>
                <a:cubicBezTo>
                  <a:pt x="444" y="709"/>
                  <a:pt x="405" y="692"/>
                  <a:pt x="370" y="665"/>
                </a:cubicBezTo>
                <a:cubicBezTo>
                  <a:pt x="357" y="704"/>
                  <a:pt x="334" y="737"/>
                  <a:pt x="298" y="751"/>
                </a:cubicBezTo>
                <a:cubicBezTo>
                  <a:pt x="358" y="841"/>
                  <a:pt x="407" y="878"/>
                  <a:pt x="478" y="901"/>
                </a:cubicBezTo>
                <a:cubicBezTo>
                  <a:pt x="478" y="901"/>
                  <a:pt x="478" y="901"/>
                  <a:pt x="478" y="901"/>
                </a:cubicBezTo>
                <a:cubicBezTo>
                  <a:pt x="478" y="916"/>
                  <a:pt x="478" y="916"/>
                  <a:pt x="478" y="916"/>
                </a:cubicBezTo>
                <a:cubicBezTo>
                  <a:pt x="471" y="916"/>
                  <a:pt x="466" y="923"/>
                  <a:pt x="466" y="930"/>
                </a:cubicBezTo>
                <a:cubicBezTo>
                  <a:pt x="466" y="938"/>
                  <a:pt x="471" y="944"/>
                  <a:pt x="478" y="945"/>
                </a:cubicBezTo>
                <a:cubicBezTo>
                  <a:pt x="478" y="955"/>
                  <a:pt x="478" y="955"/>
                  <a:pt x="478" y="955"/>
                </a:cubicBezTo>
                <a:cubicBezTo>
                  <a:pt x="471" y="956"/>
                  <a:pt x="466" y="962"/>
                  <a:pt x="466" y="969"/>
                </a:cubicBezTo>
                <a:cubicBezTo>
                  <a:pt x="466" y="977"/>
                  <a:pt x="471" y="983"/>
                  <a:pt x="478" y="984"/>
                </a:cubicBezTo>
                <a:cubicBezTo>
                  <a:pt x="478" y="1020"/>
                  <a:pt x="478" y="1020"/>
                  <a:pt x="478" y="1020"/>
                </a:cubicBezTo>
                <a:cubicBezTo>
                  <a:pt x="253" y="1020"/>
                  <a:pt x="253" y="1020"/>
                  <a:pt x="253" y="1020"/>
                </a:cubicBezTo>
                <a:cubicBezTo>
                  <a:pt x="253" y="730"/>
                  <a:pt x="253" y="730"/>
                  <a:pt x="253" y="730"/>
                </a:cubicBezTo>
                <a:cubicBezTo>
                  <a:pt x="260" y="728"/>
                  <a:pt x="266" y="726"/>
                  <a:pt x="272" y="723"/>
                </a:cubicBezTo>
                <a:cubicBezTo>
                  <a:pt x="317" y="704"/>
                  <a:pt x="336" y="675"/>
                  <a:pt x="342" y="640"/>
                </a:cubicBezTo>
                <a:cubicBezTo>
                  <a:pt x="322" y="619"/>
                  <a:pt x="304" y="595"/>
                  <a:pt x="293" y="569"/>
                </a:cubicBezTo>
                <a:cubicBezTo>
                  <a:pt x="282" y="554"/>
                  <a:pt x="273" y="537"/>
                  <a:pt x="265" y="519"/>
                </a:cubicBezTo>
                <a:cubicBezTo>
                  <a:pt x="261" y="517"/>
                  <a:pt x="257" y="516"/>
                  <a:pt x="253" y="513"/>
                </a:cubicBezTo>
                <a:cubicBezTo>
                  <a:pt x="253" y="477"/>
                  <a:pt x="253" y="477"/>
                  <a:pt x="253" y="477"/>
                </a:cubicBezTo>
                <a:cubicBezTo>
                  <a:pt x="260" y="485"/>
                  <a:pt x="269" y="491"/>
                  <a:pt x="278" y="494"/>
                </a:cubicBezTo>
                <a:cubicBezTo>
                  <a:pt x="283" y="431"/>
                  <a:pt x="283" y="374"/>
                  <a:pt x="276" y="341"/>
                </a:cubicBezTo>
                <a:cubicBezTo>
                  <a:pt x="271" y="317"/>
                  <a:pt x="262" y="308"/>
                  <a:pt x="253" y="310"/>
                </a:cubicBezTo>
                <a:lnTo>
                  <a:pt x="253" y="143"/>
                </a:lnTo>
                <a:close/>
                <a:moveTo>
                  <a:pt x="214" y="313"/>
                </a:moveTo>
                <a:cubicBezTo>
                  <a:pt x="214" y="313"/>
                  <a:pt x="214" y="313"/>
                  <a:pt x="214" y="313"/>
                </a:cubicBezTo>
                <a:cubicBezTo>
                  <a:pt x="218" y="258"/>
                  <a:pt x="229" y="195"/>
                  <a:pt x="253" y="143"/>
                </a:cubicBezTo>
                <a:cubicBezTo>
                  <a:pt x="253" y="310"/>
                  <a:pt x="253" y="310"/>
                  <a:pt x="253" y="310"/>
                </a:cubicBezTo>
                <a:cubicBezTo>
                  <a:pt x="246" y="312"/>
                  <a:pt x="238" y="323"/>
                  <a:pt x="233" y="339"/>
                </a:cubicBezTo>
                <a:cubicBezTo>
                  <a:pt x="217" y="383"/>
                  <a:pt x="226" y="445"/>
                  <a:pt x="253" y="477"/>
                </a:cubicBezTo>
                <a:cubicBezTo>
                  <a:pt x="253" y="513"/>
                  <a:pt x="253" y="513"/>
                  <a:pt x="253" y="513"/>
                </a:cubicBezTo>
                <a:cubicBezTo>
                  <a:pt x="243" y="508"/>
                  <a:pt x="235" y="500"/>
                  <a:pt x="227" y="490"/>
                </a:cubicBezTo>
                <a:cubicBezTo>
                  <a:pt x="214" y="473"/>
                  <a:pt x="206" y="452"/>
                  <a:pt x="201" y="428"/>
                </a:cubicBezTo>
                <a:cubicBezTo>
                  <a:pt x="196" y="406"/>
                  <a:pt x="195" y="381"/>
                  <a:pt x="199" y="359"/>
                </a:cubicBezTo>
                <a:cubicBezTo>
                  <a:pt x="202" y="342"/>
                  <a:pt x="206" y="326"/>
                  <a:pt x="214" y="313"/>
                </a:cubicBezTo>
                <a:moveTo>
                  <a:pt x="253" y="1020"/>
                </a:moveTo>
                <a:cubicBezTo>
                  <a:pt x="35" y="1020"/>
                  <a:pt x="35" y="1020"/>
                  <a:pt x="35" y="1020"/>
                </a:cubicBezTo>
                <a:cubicBezTo>
                  <a:pt x="16" y="988"/>
                  <a:pt x="4" y="956"/>
                  <a:pt x="3" y="925"/>
                </a:cubicBezTo>
                <a:cubicBezTo>
                  <a:pt x="0" y="791"/>
                  <a:pt x="142" y="772"/>
                  <a:pt x="253" y="730"/>
                </a:cubicBezTo>
                <a:lnTo>
                  <a:pt x="253" y="1020"/>
                </a:lnTo>
                <a:close/>
              </a:path>
            </a:pathLst>
          </a:custGeom>
          <a:solidFill>
            <a:schemeClr val="accent1"/>
          </a:solidFill>
          <a:ln w="9525">
            <a:noFill/>
            <a:round/>
            <a:headEnd/>
            <a:tailEnd/>
          </a:ln>
        </p:spPr>
        <p:txBody>
          <a:bodyPr lIns="121920" tIns="60960" rIns="121920" bIns="60960"/>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nvGrpSpPr>
          <p:cNvPr id="33" name="组合 32"/>
          <p:cNvGrpSpPr/>
          <p:nvPr/>
        </p:nvGrpSpPr>
        <p:grpSpPr>
          <a:xfrm>
            <a:off x="4048578" y="2659800"/>
            <a:ext cx="776045" cy="776045"/>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5" name="椭圆 34"/>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6" name="组合 35"/>
          <p:cNvGrpSpPr/>
          <p:nvPr/>
        </p:nvGrpSpPr>
        <p:grpSpPr>
          <a:xfrm>
            <a:off x="5009057" y="1707654"/>
            <a:ext cx="904550" cy="904550"/>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8" name="椭圆 37"/>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9" name="组合 38"/>
          <p:cNvGrpSpPr/>
          <p:nvPr/>
        </p:nvGrpSpPr>
        <p:grpSpPr>
          <a:xfrm>
            <a:off x="3622770" y="1450531"/>
            <a:ext cx="1121219" cy="1121219"/>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1" name="椭圆 40"/>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42" name="组合 41"/>
          <p:cNvGrpSpPr/>
          <p:nvPr/>
        </p:nvGrpSpPr>
        <p:grpSpPr>
          <a:xfrm>
            <a:off x="4732484" y="1021290"/>
            <a:ext cx="654934" cy="654934"/>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4" name="椭圆 43"/>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45" name="组合 44"/>
          <p:cNvGrpSpPr/>
          <p:nvPr/>
        </p:nvGrpSpPr>
        <p:grpSpPr>
          <a:xfrm>
            <a:off x="5022393" y="2900981"/>
            <a:ext cx="836431" cy="836431"/>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7" name="椭圆 46"/>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48" name="组合 47"/>
          <p:cNvGrpSpPr/>
          <p:nvPr/>
        </p:nvGrpSpPr>
        <p:grpSpPr>
          <a:xfrm>
            <a:off x="3075116" y="2771234"/>
            <a:ext cx="817141" cy="817141"/>
            <a:chOff x="304800" y="673100"/>
            <a:chExt cx="4000500" cy="4000500"/>
          </a:xfrm>
          <a:effectLst>
            <a:outerShdw blurRad="444500" dist="254000" dir="8100000" algn="tr" rotWithShape="0">
              <a:prstClr val="black">
                <a:alpha val="50000"/>
              </a:prstClr>
            </a:outerShdw>
          </a:effectLst>
        </p:grpSpPr>
        <p:sp>
          <p:nvSpPr>
            <p:cNvPr id="49" name="同心圆 4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0" name="椭圆 49"/>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51" name="椭圆 50"/>
          <p:cNvSpPr/>
          <p:nvPr/>
        </p:nvSpPr>
        <p:spPr>
          <a:xfrm>
            <a:off x="3527201" y="2211710"/>
            <a:ext cx="449369" cy="449369"/>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2" name="椭圆 51"/>
          <p:cNvSpPr/>
          <p:nvPr/>
        </p:nvSpPr>
        <p:spPr>
          <a:xfrm>
            <a:off x="3310827" y="1756709"/>
            <a:ext cx="137599" cy="137599"/>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3" name="椭圆 52"/>
          <p:cNvSpPr/>
          <p:nvPr/>
        </p:nvSpPr>
        <p:spPr>
          <a:xfrm>
            <a:off x="5737761" y="2677796"/>
            <a:ext cx="307718" cy="307718"/>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4" name="椭圆 53"/>
          <p:cNvSpPr/>
          <p:nvPr/>
        </p:nvSpPr>
        <p:spPr>
          <a:xfrm>
            <a:off x="4768423" y="2086525"/>
            <a:ext cx="269201" cy="269201"/>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5" name="椭圆 54"/>
          <p:cNvSpPr/>
          <p:nvPr/>
        </p:nvSpPr>
        <p:spPr>
          <a:xfrm>
            <a:off x="3629344" y="3651869"/>
            <a:ext cx="345339" cy="345339"/>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6" name="椭圆 55"/>
          <p:cNvSpPr/>
          <p:nvPr/>
        </p:nvSpPr>
        <p:spPr>
          <a:xfrm>
            <a:off x="4696650" y="3097627"/>
            <a:ext cx="211067" cy="21106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7" name="椭圆 56"/>
          <p:cNvSpPr/>
          <p:nvPr/>
        </p:nvSpPr>
        <p:spPr>
          <a:xfrm>
            <a:off x="5560746" y="1602968"/>
            <a:ext cx="245925" cy="245925"/>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8" name="椭圆 57"/>
          <p:cNvSpPr/>
          <p:nvPr/>
        </p:nvSpPr>
        <p:spPr>
          <a:xfrm>
            <a:off x="2375825" y="1271362"/>
            <a:ext cx="258866" cy="258866"/>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9" name="椭圆 58"/>
          <p:cNvSpPr/>
          <p:nvPr/>
        </p:nvSpPr>
        <p:spPr>
          <a:xfrm>
            <a:off x="2368844" y="2587889"/>
            <a:ext cx="258866" cy="258866"/>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60" name="椭圆 59"/>
          <p:cNvSpPr/>
          <p:nvPr/>
        </p:nvSpPr>
        <p:spPr>
          <a:xfrm>
            <a:off x="2367876" y="3924073"/>
            <a:ext cx="258866" cy="258866"/>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61" name="椭圆 60"/>
          <p:cNvSpPr/>
          <p:nvPr/>
        </p:nvSpPr>
        <p:spPr>
          <a:xfrm>
            <a:off x="6551558" y="1232764"/>
            <a:ext cx="258866" cy="258866"/>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62" name="椭圆 61"/>
          <p:cNvSpPr/>
          <p:nvPr/>
        </p:nvSpPr>
        <p:spPr>
          <a:xfrm>
            <a:off x="6561198" y="2592462"/>
            <a:ext cx="258866" cy="258866"/>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63" name="椭圆 62"/>
          <p:cNvSpPr/>
          <p:nvPr/>
        </p:nvSpPr>
        <p:spPr>
          <a:xfrm>
            <a:off x="6551558" y="3794637"/>
            <a:ext cx="258866" cy="258866"/>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64" name="椭圆 63"/>
          <p:cNvSpPr/>
          <p:nvPr/>
        </p:nvSpPr>
        <p:spPr>
          <a:xfrm>
            <a:off x="5009057" y="2473329"/>
            <a:ext cx="98421" cy="98421"/>
          </a:xfrm>
          <a:prstGeom prst="ellipse">
            <a:avLst/>
          </a:prstGeom>
          <a:solidFill>
            <a:schemeClr val="accent4"/>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Tree>
    <p:extLst>
      <p:ext uri="{BB962C8B-B14F-4D97-AF65-F5344CB8AC3E}">
        <p14:creationId xmlns:p14="http://schemas.microsoft.com/office/powerpoint/2010/main" val="157777473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750"/>
                                        <p:tgtEl>
                                          <p:spTgt spid="32"/>
                                        </p:tgtEl>
                                      </p:cBhvr>
                                    </p:animEffect>
                                    <p:anim calcmode="lin" valueType="num">
                                      <p:cBhvr>
                                        <p:cTn id="8" dur="750" fill="hold"/>
                                        <p:tgtEl>
                                          <p:spTgt spid="32"/>
                                        </p:tgtEl>
                                        <p:attrNameLst>
                                          <p:attrName>ppt_x</p:attrName>
                                        </p:attrNameLst>
                                      </p:cBhvr>
                                      <p:tavLst>
                                        <p:tav tm="0">
                                          <p:val>
                                            <p:strVal val="#ppt_x"/>
                                          </p:val>
                                        </p:tav>
                                        <p:tav tm="100000">
                                          <p:val>
                                            <p:strVal val="#ppt_x"/>
                                          </p:val>
                                        </p:tav>
                                      </p:tavLst>
                                    </p:anim>
                                    <p:anim calcmode="lin" valueType="num">
                                      <p:cBhvr>
                                        <p:cTn id="9" dur="750" fill="hold"/>
                                        <p:tgtEl>
                                          <p:spTgt spid="32"/>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70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Effect transition="in" filter="fade">
                                      <p:cBhvr>
                                        <p:cTn id="14" dur="500"/>
                                        <p:tgtEl>
                                          <p:spTgt spid="39"/>
                                        </p:tgtEl>
                                      </p:cBhvr>
                                    </p:animEffect>
                                  </p:childTnLst>
                                </p:cTn>
                              </p:par>
                              <p:par>
                                <p:cTn id="15" presetID="53" presetClass="entr" presetSubtype="16" fill="hold" nodeType="withEffect">
                                  <p:stCondLst>
                                    <p:cond delay="200"/>
                                  </p:stCondLst>
                                  <p:childTnLst>
                                    <p:set>
                                      <p:cBhvr>
                                        <p:cTn id="16" dur="1" fill="hold">
                                          <p:stCondLst>
                                            <p:cond delay="0"/>
                                          </p:stCondLst>
                                        </p:cTn>
                                        <p:tgtEl>
                                          <p:spTgt spid="48"/>
                                        </p:tgtEl>
                                        <p:attrNameLst>
                                          <p:attrName>style.visibility</p:attrName>
                                        </p:attrNameLst>
                                      </p:cBhvr>
                                      <p:to>
                                        <p:strVal val="visible"/>
                                      </p:to>
                                    </p:set>
                                    <p:anim calcmode="lin" valueType="num">
                                      <p:cBhvr>
                                        <p:cTn id="17" dur="500" fill="hold"/>
                                        <p:tgtEl>
                                          <p:spTgt spid="48"/>
                                        </p:tgtEl>
                                        <p:attrNameLst>
                                          <p:attrName>ppt_w</p:attrName>
                                        </p:attrNameLst>
                                      </p:cBhvr>
                                      <p:tavLst>
                                        <p:tav tm="0">
                                          <p:val>
                                            <p:fltVal val="0"/>
                                          </p:val>
                                        </p:tav>
                                        <p:tav tm="100000">
                                          <p:val>
                                            <p:strVal val="#ppt_w"/>
                                          </p:val>
                                        </p:tav>
                                      </p:tavLst>
                                    </p:anim>
                                    <p:anim calcmode="lin" valueType="num">
                                      <p:cBhvr>
                                        <p:cTn id="18" dur="500" fill="hold"/>
                                        <p:tgtEl>
                                          <p:spTgt spid="48"/>
                                        </p:tgtEl>
                                        <p:attrNameLst>
                                          <p:attrName>ppt_h</p:attrName>
                                        </p:attrNameLst>
                                      </p:cBhvr>
                                      <p:tavLst>
                                        <p:tav tm="0">
                                          <p:val>
                                            <p:fltVal val="0"/>
                                          </p:val>
                                        </p:tav>
                                        <p:tav tm="100000">
                                          <p:val>
                                            <p:strVal val="#ppt_h"/>
                                          </p:val>
                                        </p:tav>
                                      </p:tavLst>
                                    </p:anim>
                                    <p:animEffect transition="in" filter="fade">
                                      <p:cBhvr>
                                        <p:cTn id="19" dur="500"/>
                                        <p:tgtEl>
                                          <p:spTgt spid="48"/>
                                        </p:tgtEl>
                                      </p:cBhvr>
                                    </p:animEffect>
                                  </p:childTnLst>
                                </p:cTn>
                              </p:par>
                              <p:par>
                                <p:cTn id="20" presetID="53" presetClass="entr" presetSubtype="16" fill="hold" nodeType="withEffect">
                                  <p:stCondLst>
                                    <p:cond delay="500"/>
                                  </p:stCondLst>
                                  <p:childTnLst>
                                    <p:set>
                                      <p:cBhvr>
                                        <p:cTn id="21" dur="1" fill="hold">
                                          <p:stCondLst>
                                            <p:cond delay="0"/>
                                          </p:stCondLst>
                                        </p:cTn>
                                        <p:tgtEl>
                                          <p:spTgt spid="42"/>
                                        </p:tgtEl>
                                        <p:attrNameLst>
                                          <p:attrName>style.visibility</p:attrName>
                                        </p:attrNameLst>
                                      </p:cBhvr>
                                      <p:to>
                                        <p:strVal val="visible"/>
                                      </p:to>
                                    </p:set>
                                    <p:anim calcmode="lin" valueType="num">
                                      <p:cBhvr>
                                        <p:cTn id="22" dur="300" fill="hold"/>
                                        <p:tgtEl>
                                          <p:spTgt spid="42"/>
                                        </p:tgtEl>
                                        <p:attrNameLst>
                                          <p:attrName>ppt_w</p:attrName>
                                        </p:attrNameLst>
                                      </p:cBhvr>
                                      <p:tavLst>
                                        <p:tav tm="0">
                                          <p:val>
                                            <p:fltVal val="0"/>
                                          </p:val>
                                        </p:tav>
                                        <p:tav tm="100000">
                                          <p:val>
                                            <p:strVal val="#ppt_w"/>
                                          </p:val>
                                        </p:tav>
                                      </p:tavLst>
                                    </p:anim>
                                    <p:anim calcmode="lin" valueType="num">
                                      <p:cBhvr>
                                        <p:cTn id="23" dur="300" fill="hold"/>
                                        <p:tgtEl>
                                          <p:spTgt spid="42"/>
                                        </p:tgtEl>
                                        <p:attrNameLst>
                                          <p:attrName>ppt_h</p:attrName>
                                        </p:attrNameLst>
                                      </p:cBhvr>
                                      <p:tavLst>
                                        <p:tav tm="0">
                                          <p:val>
                                            <p:fltVal val="0"/>
                                          </p:val>
                                        </p:tav>
                                        <p:tav tm="100000">
                                          <p:val>
                                            <p:strVal val="#ppt_h"/>
                                          </p:val>
                                        </p:tav>
                                      </p:tavLst>
                                    </p:anim>
                                    <p:animEffect transition="in" filter="fade">
                                      <p:cBhvr>
                                        <p:cTn id="24" dur="300"/>
                                        <p:tgtEl>
                                          <p:spTgt spid="42"/>
                                        </p:tgtEl>
                                      </p:cBhvr>
                                    </p:animEffect>
                                  </p:childTnLst>
                                </p:cTn>
                              </p:par>
                              <p:par>
                                <p:cTn id="25" presetID="53" presetClass="entr" presetSubtype="16" fill="hold" nodeType="withEffect">
                                  <p:stCondLst>
                                    <p:cond delay="70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par>
                                <p:cTn id="30" presetID="53" presetClass="entr" presetSubtype="16" fill="hold" nodeType="withEffect">
                                  <p:stCondLst>
                                    <p:cond delay="600"/>
                                  </p:stCondLst>
                                  <p:childTnLst>
                                    <p:set>
                                      <p:cBhvr>
                                        <p:cTn id="31" dur="1" fill="hold">
                                          <p:stCondLst>
                                            <p:cond delay="0"/>
                                          </p:stCondLst>
                                        </p:cTn>
                                        <p:tgtEl>
                                          <p:spTgt spid="33"/>
                                        </p:tgtEl>
                                        <p:attrNameLst>
                                          <p:attrName>style.visibility</p:attrName>
                                        </p:attrNameLst>
                                      </p:cBhvr>
                                      <p:to>
                                        <p:strVal val="visible"/>
                                      </p:to>
                                    </p:set>
                                    <p:anim calcmode="lin" valueType="num">
                                      <p:cBhvr>
                                        <p:cTn id="32" dur="500" fill="hold"/>
                                        <p:tgtEl>
                                          <p:spTgt spid="33"/>
                                        </p:tgtEl>
                                        <p:attrNameLst>
                                          <p:attrName>ppt_w</p:attrName>
                                        </p:attrNameLst>
                                      </p:cBhvr>
                                      <p:tavLst>
                                        <p:tav tm="0">
                                          <p:val>
                                            <p:fltVal val="0"/>
                                          </p:val>
                                        </p:tav>
                                        <p:tav tm="100000">
                                          <p:val>
                                            <p:strVal val="#ppt_w"/>
                                          </p:val>
                                        </p:tav>
                                      </p:tavLst>
                                    </p:anim>
                                    <p:anim calcmode="lin" valueType="num">
                                      <p:cBhvr>
                                        <p:cTn id="33" dur="500" fill="hold"/>
                                        <p:tgtEl>
                                          <p:spTgt spid="33"/>
                                        </p:tgtEl>
                                        <p:attrNameLst>
                                          <p:attrName>ppt_h</p:attrName>
                                        </p:attrNameLst>
                                      </p:cBhvr>
                                      <p:tavLst>
                                        <p:tav tm="0">
                                          <p:val>
                                            <p:fltVal val="0"/>
                                          </p:val>
                                        </p:tav>
                                        <p:tav tm="100000">
                                          <p:val>
                                            <p:strVal val="#ppt_h"/>
                                          </p:val>
                                        </p:tav>
                                      </p:tavLst>
                                    </p:anim>
                                    <p:animEffect transition="in" filter="fade">
                                      <p:cBhvr>
                                        <p:cTn id="34" dur="500"/>
                                        <p:tgtEl>
                                          <p:spTgt spid="33"/>
                                        </p:tgtEl>
                                      </p:cBhvr>
                                    </p:animEffect>
                                  </p:childTnLst>
                                </p:cTn>
                              </p:par>
                              <p:par>
                                <p:cTn id="35" presetID="53" presetClass="entr" presetSubtype="16" fill="hold" nodeType="withEffect">
                                  <p:stCondLst>
                                    <p:cond delay="200"/>
                                  </p:stCondLst>
                                  <p:childTnLst>
                                    <p:set>
                                      <p:cBhvr>
                                        <p:cTn id="36" dur="1" fill="hold">
                                          <p:stCondLst>
                                            <p:cond delay="0"/>
                                          </p:stCondLst>
                                        </p:cTn>
                                        <p:tgtEl>
                                          <p:spTgt spid="45"/>
                                        </p:tgtEl>
                                        <p:attrNameLst>
                                          <p:attrName>style.visibility</p:attrName>
                                        </p:attrNameLst>
                                      </p:cBhvr>
                                      <p:to>
                                        <p:strVal val="visible"/>
                                      </p:to>
                                    </p:set>
                                    <p:anim calcmode="lin" valueType="num">
                                      <p:cBhvr>
                                        <p:cTn id="37" dur="800" fill="hold"/>
                                        <p:tgtEl>
                                          <p:spTgt spid="45"/>
                                        </p:tgtEl>
                                        <p:attrNameLst>
                                          <p:attrName>ppt_w</p:attrName>
                                        </p:attrNameLst>
                                      </p:cBhvr>
                                      <p:tavLst>
                                        <p:tav tm="0">
                                          <p:val>
                                            <p:fltVal val="0"/>
                                          </p:val>
                                        </p:tav>
                                        <p:tav tm="100000">
                                          <p:val>
                                            <p:strVal val="#ppt_w"/>
                                          </p:val>
                                        </p:tav>
                                      </p:tavLst>
                                    </p:anim>
                                    <p:anim calcmode="lin" valueType="num">
                                      <p:cBhvr>
                                        <p:cTn id="38" dur="800" fill="hold"/>
                                        <p:tgtEl>
                                          <p:spTgt spid="45"/>
                                        </p:tgtEl>
                                        <p:attrNameLst>
                                          <p:attrName>ppt_h</p:attrName>
                                        </p:attrNameLst>
                                      </p:cBhvr>
                                      <p:tavLst>
                                        <p:tav tm="0">
                                          <p:val>
                                            <p:fltVal val="0"/>
                                          </p:val>
                                        </p:tav>
                                        <p:tav tm="100000">
                                          <p:val>
                                            <p:strVal val="#ppt_h"/>
                                          </p:val>
                                        </p:tav>
                                      </p:tavLst>
                                    </p:anim>
                                    <p:animEffect transition="in" filter="fade">
                                      <p:cBhvr>
                                        <p:cTn id="39" dur="800"/>
                                        <p:tgtEl>
                                          <p:spTgt spid="45"/>
                                        </p:tgtEl>
                                      </p:cBhvr>
                                    </p:animEffect>
                                  </p:childTnLst>
                                </p:cTn>
                              </p:par>
                              <p:par>
                                <p:cTn id="40" presetID="53" presetClass="entr" presetSubtype="16" fill="hold" grpId="0" nodeType="withEffect">
                                  <p:stCondLst>
                                    <p:cond delay="800"/>
                                  </p:stCondLst>
                                  <p:childTnLst>
                                    <p:set>
                                      <p:cBhvr>
                                        <p:cTn id="41" dur="1" fill="hold">
                                          <p:stCondLst>
                                            <p:cond delay="0"/>
                                          </p:stCondLst>
                                        </p:cTn>
                                        <p:tgtEl>
                                          <p:spTgt spid="51"/>
                                        </p:tgtEl>
                                        <p:attrNameLst>
                                          <p:attrName>style.visibility</p:attrName>
                                        </p:attrNameLst>
                                      </p:cBhvr>
                                      <p:to>
                                        <p:strVal val="visible"/>
                                      </p:to>
                                    </p:set>
                                    <p:anim calcmode="lin" valueType="num">
                                      <p:cBhvr>
                                        <p:cTn id="42" dur="500" fill="hold"/>
                                        <p:tgtEl>
                                          <p:spTgt spid="51"/>
                                        </p:tgtEl>
                                        <p:attrNameLst>
                                          <p:attrName>ppt_w</p:attrName>
                                        </p:attrNameLst>
                                      </p:cBhvr>
                                      <p:tavLst>
                                        <p:tav tm="0">
                                          <p:val>
                                            <p:fltVal val="0"/>
                                          </p:val>
                                        </p:tav>
                                        <p:tav tm="100000">
                                          <p:val>
                                            <p:strVal val="#ppt_w"/>
                                          </p:val>
                                        </p:tav>
                                      </p:tavLst>
                                    </p:anim>
                                    <p:anim calcmode="lin" valueType="num">
                                      <p:cBhvr>
                                        <p:cTn id="43" dur="500" fill="hold"/>
                                        <p:tgtEl>
                                          <p:spTgt spid="51"/>
                                        </p:tgtEl>
                                        <p:attrNameLst>
                                          <p:attrName>ppt_h</p:attrName>
                                        </p:attrNameLst>
                                      </p:cBhvr>
                                      <p:tavLst>
                                        <p:tav tm="0">
                                          <p:val>
                                            <p:fltVal val="0"/>
                                          </p:val>
                                        </p:tav>
                                        <p:tav tm="100000">
                                          <p:val>
                                            <p:strVal val="#ppt_h"/>
                                          </p:val>
                                        </p:tav>
                                      </p:tavLst>
                                    </p:anim>
                                    <p:animEffect transition="in" filter="fade">
                                      <p:cBhvr>
                                        <p:cTn id="44" dur="500"/>
                                        <p:tgtEl>
                                          <p:spTgt spid="51"/>
                                        </p:tgtEl>
                                      </p:cBhvr>
                                    </p:animEffect>
                                  </p:childTnLst>
                                </p:cTn>
                              </p:par>
                              <p:par>
                                <p:cTn id="45" presetID="53" presetClass="entr" presetSubtype="16" fill="hold" grpId="0" nodeType="withEffect">
                                  <p:stCondLst>
                                    <p:cond delay="600"/>
                                  </p:stCondLst>
                                  <p:childTnLst>
                                    <p:set>
                                      <p:cBhvr>
                                        <p:cTn id="46" dur="1" fill="hold">
                                          <p:stCondLst>
                                            <p:cond delay="0"/>
                                          </p:stCondLst>
                                        </p:cTn>
                                        <p:tgtEl>
                                          <p:spTgt spid="52"/>
                                        </p:tgtEl>
                                        <p:attrNameLst>
                                          <p:attrName>style.visibility</p:attrName>
                                        </p:attrNameLst>
                                      </p:cBhvr>
                                      <p:to>
                                        <p:strVal val="visible"/>
                                      </p:to>
                                    </p:set>
                                    <p:anim calcmode="lin" valueType="num">
                                      <p:cBhvr>
                                        <p:cTn id="47" dur="300" fill="hold"/>
                                        <p:tgtEl>
                                          <p:spTgt spid="52"/>
                                        </p:tgtEl>
                                        <p:attrNameLst>
                                          <p:attrName>ppt_w</p:attrName>
                                        </p:attrNameLst>
                                      </p:cBhvr>
                                      <p:tavLst>
                                        <p:tav tm="0">
                                          <p:val>
                                            <p:fltVal val="0"/>
                                          </p:val>
                                        </p:tav>
                                        <p:tav tm="100000">
                                          <p:val>
                                            <p:strVal val="#ppt_w"/>
                                          </p:val>
                                        </p:tav>
                                      </p:tavLst>
                                    </p:anim>
                                    <p:anim calcmode="lin" valueType="num">
                                      <p:cBhvr>
                                        <p:cTn id="48" dur="300" fill="hold"/>
                                        <p:tgtEl>
                                          <p:spTgt spid="52"/>
                                        </p:tgtEl>
                                        <p:attrNameLst>
                                          <p:attrName>ppt_h</p:attrName>
                                        </p:attrNameLst>
                                      </p:cBhvr>
                                      <p:tavLst>
                                        <p:tav tm="0">
                                          <p:val>
                                            <p:fltVal val="0"/>
                                          </p:val>
                                        </p:tav>
                                        <p:tav tm="100000">
                                          <p:val>
                                            <p:strVal val="#ppt_h"/>
                                          </p:val>
                                        </p:tav>
                                      </p:tavLst>
                                    </p:anim>
                                    <p:animEffect transition="in" filter="fade">
                                      <p:cBhvr>
                                        <p:cTn id="49" dur="300"/>
                                        <p:tgtEl>
                                          <p:spTgt spid="52"/>
                                        </p:tgtEl>
                                      </p:cBhvr>
                                    </p:animEffect>
                                  </p:childTnLst>
                                </p:cTn>
                              </p:par>
                              <p:par>
                                <p:cTn id="50" presetID="53" presetClass="entr" presetSubtype="16" fill="hold" grpId="0" nodeType="withEffect">
                                  <p:stCondLst>
                                    <p:cond delay="400"/>
                                  </p:stCondLst>
                                  <p:childTnLst>
                                    <p:set>
                                      <p:cBhvr>
                                        <p:cTn id="51" dur="1" fill="hold">
                                          <p:stCondLst>
                                            <p:cond delay="0"/>
                                          </p:stCondLst>
                                        </p:cTn>
                                        <p:tgtEl>
                                          <p:spTgt spid="53"/>
                                        </p:tgtEl>
                                        <p:attrNameLst>
                                          <p:attrName>style.visibility</p:attrName>
                                        </p:attrNameLst>
                                      </p:cBhvr>
                                      <p:to>
                                        <p:strVal val="visible"/>
                                      </p:to>
                                    </p:set>
                                    <p:anim calcmode="lin" valueType="num">
                                      <p:cBhvr>
                                        <p:cTn id="52" dur="600" fill="hold"/>
                                        <p:tgtEl>
                                          <p:spTgt spid="53"/>
                                        </p:tgtEl>
                                        <p:attrNameLst>
                                          <p:attrName>ppt_w</p:attrName>
                                        </p:attrNameLst>
                                      </p:cBhvr>
                                      <p:tavLst>
                                        <p:tav tm="0">
                                          <p:val>
                                            <p:fltVal val="0"/>
                                          </p:val>
                                        </p:tav>
                                        <p:tav tm="100000">
                                          <p:val>
                                            <p:strVal val="#ppt_w"/>
                                          </p:val>
                                        </p:tav>
                                      </p:tavLst>
                                    </p:anim>
                                    <p:anim calcmode="lin" valueType="num">
                                      <p:cBhvr>
                                        <p:cTn id="53" dur="600" fill="hold"/>
                                        <p:tgtEl>
                                          <p:spTgt spid="53"/>
                                        </p:tgtEl>
                                        <p:attrNameLst>
                                          <p:attrName>ppt_h</p:attrName>
                                        </p:attrNameLst>
                                      </p:cBhvr>
                                      <p:tavLst>
                                        <p:tav tm="0">
                                          <p:val>
                                            <p:fltVal val="0"/>
                                          </p:val>
                                        </p:tav>
                                        <p:tav tm="100000">
                                          <p:val>
                                            <p:strVal val="#ppt_h"/>
                                          </p:val>
                                        </p:tav>
                                      </p:tavLst>
                                    </p:anim>
                                    <p:animEffect transition="in" filter="fade">
                                      <p:cBhvr>
                                        <p:cTn id="54" dur="600"/>
                                        <p:tgtEl>
                                          <p:spTgt spid="53"/>
                                        </p:tgtEl>
                                      </p:cBhvr>
                                    </p:animEffect>
                                  </p:childTnLst>
                                </p:cTn>
                              </p:par>
                              <p:par>
                                <p:cTn id="55" presetID="53" presetClass="entr" presetSubtype="16" fill="hold" grpId="0" nodeType="withEffect">
                                  <p:stCondLst>
                                    <p:cond delay="200"/>
                                  </p:stCondLst>
                                  <p:childTnLst>
                                    <p:set>
                                      <p:cBhvr>
                                        <p:cTn id="56" dur="1" fill="hold">
                                          <p:stCondLst>
                                            <p:cond delay="0"/>
                                          </p:stCondLst>
                                        </p:cTn>
                                        <p:tgtEl>
                                          <p:spTgt spid="54"/>
                                        </p:tgtEl>
                                        <p:attrNameLst>
                                          <p:attrName>style.visibility</p:attrName>
                                        </p:attrNameLst>
                                      </p:cBhvr>
                                      <p:to>
                                        <p:strVal val="visible"/>
                                      </p:to>
                                    </p:set>
                                    <p:anim calcmode="lin" valueType="num">
                                      <p:cBhvr>
                                        <p:cTn id="57" dur="500" fill="hold"/>
                                        <p:tgtEl>
                                          <p:spTgt spid="54"/>
                                        </p:tgtEl>
                                        <p:attrNameLst>
                                          <p:attrName>ppt_w</p:attrName>
                                        </p:attrNameLst>
                                      </p:cBhvr>
                                      <p:tavLst>
                                        <p:tav tm="0">
                                          <p:val>
                                            <p:fltVal val="0"/>
                                          </p:val>
                                        </p:tav>
                                        <p:tav tm="100000">
                                          <p:val>
                                            <p:strVal val="#ppt_w"/>
                                          </p:val>
                                        </p:tav>
                                      </p:tavLst>
                                    </p:anim>
                                    <p:anim calcmode="lin" valueType="num">
                                      <p:cBhvr>
                                        <p:cTn id="58" dur="500" fill="hold"/>
                                        <p:tgtEl>
                                          <p:spTgt spid="54"/>
                                        </p:tgtEl>
                                        <p:attrNameLst>
                                          <p:attrName>ppt_h</p:attrName>
                                        </p:attrNameLst>
                                      </p:cBhvr>
                                      <p:tavLst>
                                        <p:tav tm="0">
                                          <p:val>
                                            <p:fltVal val="0"/>
                                          </p:val>
                                        </p:tav>
                                        <p:tav tm="100000">
                                          <p:val>
                                            <p:strVal val="#ppt_h"/>
                                          </p:val>
                                        </p:tav>
                                      </p:tavLst>
                                    </p:anim>
                                    <p:animEffect transition="in" filter="fade">
                                      <p:cBhvr>
                                        <p:cTn id="59" dur="500"/>
                                        <p:tgtEl>
                                          <p:spTgt spid="54"/>
                                        </p:tgtEl>
                                      </p:cBhvr>
                                    </p:animEffect>
                                  </p:childTnLst>
                                </p:cTn>
                              </p:par>
                              <p:par>
                                <p:cTn id="60" presetID="53" presetClass="entr" presetSubtype="16" fill="hold" grpId="0" nodeType="withEffect">
                                  <p:stCondLst>
                                    <p:cond delay="900"/>
                                  </p:stCondLst>
                                  <p:childTnLst>
                                    <p:set>
                                      <p:cBhvr>
                                        <p:cTn id="61" dur="1" fill="hold">
                                          <p:stCondLst>
                                            <p:cond delay="0"/>
                                          </p:stCondLst>
                                        </p:cTn>
                                        <p:tgtEl>
                                          <p:spTgt spid="55"/>
                                        </p:tgtEl>
                                        <p:attrNameLst>
                                          <p:attrName>style.visibility</p:attrName>
                                        </p:attrNameLst>
                                      </p:cBhvr>
                                      <p:to>
                                        <p:strVal val="visible"/>
                                      </p:to>
                                    </p:set>
                                    <p:anim calcmode="lin" valueType="num">
                                      <p:cBhvr>
                                        <p:cTn id="62" dur="800" fill="hold"/>
                                        <p:tgtEl>
                                          <p:spTgt spid="55"/>
                                        </p:tgtEl>
                                        <p:attrNameLst>
                                          <p:attrName>ppt_w</p:attrName>
                                        </p:attrNameLst>
                                      </p:cBhvr>
                                      <p:tavLst>
                                        <p:tav tm="0">
                                          <p:val>
                                            <p:fltVal val="0"/>
                                          </p:val>
                                        </p:tav>
                                        <p:tav tm="100000">
                                          <p:val>
                                            <p:strVal val="#ppt_w"/>
                                          </p:val>
                                        </p:tav>
                                      </p:tavLst>
                                    </p:anim>
                                    <p:anim calcmode="lin" valueType="num">
                                      <p:cBhvr>
                                        <p:cTn id="63" dur="800" fill="hold"/>
                                        <p:tgtEl>
                                          <p:spTgt spid="55"/>
                                        </p:tgtEl>
                                        <p:attrNameLst>
                                          <p:attrName>ppt_h</p:attrName>
                                        </p:attrNameLst>
                                      </p:cBhvr>
                                      <p:tavLst>
                                        <p:tav tm="0">
                                          <p:val>
                                            <p:fltVal val="0"/>
                                          </p:val>
                                        </p:tav>
                                        <p:tav tm="100000">
                                          <p:val>
                                            <p:strVal val="#ppt_h"/>
                                          </p:val>
                                        </p:tav>
                                      </p:tavLst>
                                    </p:anim>
                                    <p:animEffect transition="in" filter="fade">
                                      <p:cBhvr>
                                        <p:cTn id="64" dur="800"/>
                                        <p:tgtEl>
                                          <p:spTgt spid="55"/>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56"/>
                                        </p:tgtEl>
                                        <p:attrNameLst>
                                          <p:attrName>style.visibility</p:attrName>
                                        </p:attrNameLst>
                                      </p:cBhvr>
                                      <p:to>
                                        <p:strVal val="visible"/>
                                      </p:to>
                                    </p:set>
                                    <p:anim calcmode="lin" valueType="num">
                                      <p:cBhvr>
                                        <p:cTn id="67" dur="500" fill="hold"/>
                                        <p:tgtEl>
                                          <p:spTgt spid="56"/>
                                        </p:tgtEl>
                                        <p:attrNameLst>
                                          <p:attrName>ppt_w</p:attrName>
                                        </p:attrNameLst>
                                      </p:cBhvr>
                                      <p:tavLst>
                                        <p:tav tm="0">
                                          <p:val>
                                            <p:fltVal val="0"/>
                                          </p:val>
                                        </p:tav>
                                        <p:tav tm="100000">
                                          <p:val>
                                            <p:strVal val="#ppt_w"/>
                                          </p:val>
                                        </p:tav>
                                      </p:tavLst>
                                    </p:anim>
                                    <p:anim calcmode="lin" valueType="num">
                                      <p:cBhvr>
                                        <p:cTn id="68" dur="500" fill="hold"/>
                                        <p:tgtEl>
                                          <p:spTgt spid="56"/>
                                        </p:tgtEl>
                                        <p:attrNameLst>
                                          <p:attrName>ppt_h</p:attrName>
                                        </p:attrNameLst>
                                      </p:cBhvr>
                                      <p:tavLst>
                                        <p:tav tm="0">
                                          <p:val>
                                            <p:fltVal val="0"/>
                                          </p:val>
                                        </p:tav>
                                        <p:tav tm="100000">
                                          <p:val>
                                            <p:strVal val="#ppt_h"/>
                                          </p:val>
                                        </p:tav>
                                      </p:tavLst>
                                    </p:anim>
                                    <p:animEffect transition="in" filter="fade">
                                      <p:cBhvr>
                                        <p:cTn id="69" dur="500"/>
                                        <p:tgtEl>
                                          <p:spTgt spid="56"/>
                                        </p:tgtEl>
                                      </p:cBhvr>
                                    </p:animEffect>
                                  </p:childTnLst>
                                </p:cTn>
                              </p:par>
                              <p:par>
                                <p:cTn id="70" presetID="53" presetClass="entr" presetSubtype="16" fill="hold" grpId="0" nodeType="withEffect">
                                  <p:stCondLst>
                                    <p:cond delay="600"/>
                                  </p:stCondLst>
                                  <p:childTnLst>
                                    <p:set>
                                      <p:cBhvr>
                                        <p:cTn id="71" dur="1" fill="hold">
                                          <p:stCondLst>
                                            <p:cond delay="0"/>
                                          </p:stCondLst>
                                        </p:cTn>
                                        <p:tgtEl>
                                          <p:spTgt spid="57"/>
                                        </p:tgtEl>
                                        <p:attrNameLst>
                                          <p:attrName>style.visibility</p:attrName>
                                        </p:attrNameLst>
                                      </p:cBhvr>
                                      <p:to>
                                        <p:strVal val="visible"/>
                                      </p:to>
                                    </p:set>
                                    <p:anim calcmode="lin" valueType="num">
                                      <p:cBhvr>
                                        <p:cTn id="72" dur="500" fill="hold"/>
                                        <p:tgtEl>
                                          <p:spTgt spid="57"/>
                                        </p:tgtEl>
                                        <p:attrNameLst>
                                          <p:attrName>ppt_w</p:attrName>
                                        </p:attrNameLst>
                                      </p:cBhvr>
                                      <p:tavLst>
                                        <p:tav tm="0">
                                          <p:val>
                                            <p:fltVal val="0"/>
                                          </p:val>
                                        </p:tav>
                                        <p:tav tm="100000">
                                          <p:val>
                                            <p:strVal val="#ppt_w"/>
                                          </p:val>
                                        </p:tav>
                                      </p:tavLst>
                                    </p:anim>
                                    <p:anim calcmode="lin" valueType="num">
                                      <p:cBhvr>
                                        <p:cTn id="73" dur="500" fill="hold"/>
                                        <p:tgtEl>
                                          <p:spTgt spid="57"/>
                                        </p:tgtEl>
                                        <p:attrNameLst>
                                          <p:attrName>ppt_h</p:attrName>
                                        </p:attrNameLst>
                                      </p:cBhvr>
                                      <p:tavLst>
                                        <p:tav tm="0">
                                          <p:val>
                                            <p:fltVal val="0"/>
                                          </p:val>
                                        </p:tav>
                                        <p:tav tm="100000">
                                          <p:val>
                                            <p:strVal val="#ppt_h"/>
                                          </p:val>
                                        </p:tav>
                                      </p:tavLst>
                                    </p:anim>
                                    <p:animEffect transition="in" filter="fade">
                                      <p:cBhvr>
                                        <p:cTn id="74" dur="500"/>
                                        <p:tgtEl>
                                          <p:spTgt spid="57"/>
                                        </p:tgtEl>
                                      </p:cBhvr>
                                    </p:animEffect>
                                  </p:childTnLst>
                                </p:cTn>
                              </p:par>
                              <p:par>
                                <p:cTn id="75" presetID="53" presetClass="entr" presetSubtype="16" fill="hold" grpId="0" nodeType="withEffect">
                                  <p:stCondLst>
                                    <p:cond delay="200"/>
                                  </p:stCondLst>
                                  <p:childTnLst>
                                    <p:set>
                                      <p:cBhvr>
                                        <p:cTn id="76" dur="1" fill="hold">
                                          <p:stCondLst>
                                            <p:cond delay="0"/>
                                          </p:stCondLst>
                                        </p:cTn>
                                        <p:tgtEl>
                                          <p:spTgt spid="58"/>
                                        </p:tgtEl>
                                        <p:attrNameLst>
                                          <p:attrName>style.visibility</p:attrName>
                                        </p:attrNameLst>
                                      </p:cBhvr>
                                      <p:to>
                                        <p:strVal val="visible"/>
                                      </p:to>
                                    </p:set>
                                    <p:anim calcmode="lin" valueType="num">
                                      <p:cBhvr>
                                        <p:cTn id="77" dur="300" fill="hold"/>
                                        <p:tgtEl>
                                          <p:spTgt spid="58"/>
                                        </p:tgtEl>
                                        <p:attrNameLst>
                                          <p:attrName>ppt_w</p:attrName>
                                        </p:attrNameLst>
                                      </p:cBhvr>
                                      <p:tavLst>
                                        <p:tav tm="0">
                                          <p:val>
                                            <p:fltVal val="0"/>
                                          </p:val>
                                        </p:tav>
                                        <p:tav tm="100000">
                                          <p:val>
                                            <p:strVal val="#ppt_w"/>
                                          </p:val>
                                        </p:tav>
                                      </p:tavLst>
                                    </p:anim>
                                    <p:anim calcmode="lin" valueType="num">
                                      <p:cBhvr>
                                        <p:cTn id="78" dur="300" fill="hold"/>
                                        <p:tgtEl>
                                          <p:spTgt spid="58"/>
                                        </p:tgtEl>
                                        <p:attrNameLst>
                                          <p:attrName>ppt_h</p:attrName>
                                        </p:attrNameLst>
                                      </p:cBhvr>
                                      <p:tavLst>
                                        <p:tav tm="0">
                                          <p:val>
                                            <p:fltVal val="0"/>
                                          </p:val>
                                        </p:tav>
                                        <p:tav tm="100000">
                                          <p:val>
                                            <p:strVal val="#ppt_h"/>
                                          </p:val>
                                        </p:tav>
                                      </p:tavLst>
                                    </p:anim>
                                    <p:animEffect transition="in" filter="fade">
                                      <p:cBhvr>
                                        <p:cTn id="79" dur="300"/>
                                        <p:tgtEl>
                                          <p:spTgt spid="58"/>
                                        </p:tgtEl>
                                      </p:cBhvr>
                                    </p:animEffect>
                                  </p:childTnLst>
                                </p:cTn>
                              </p:par>
                              <p:par>
                                <p:cTn id="80" presetID="53" presetClass="entr" presetSubtype="16" fill="hold" grpId="0" nodeType="withEffect">
                                  <p:stCondLst>
                                    <p:cond delay="900"/>
                                  </p:stCondLst>
                                  <p:childTnLst>
                                    <p:set>
                                      <p:cBhvr>
                                        <p:cTn id="81" dur="1" fill="hold">
                                          <p:stCondLst>
                                            <p:cond delay="0"/>
                                          </p:stCondLst>
                                        </p:cTn>
                                        <p:tgtEl>
                                          <p:spTgt spid="59"/>
                                        </p:tgtEl>
                                        <p:attrNameLst>
                                          <p:attrName>style.visibility</p:attrName>
                                        </p:attrNameLst>
                                      </p:cBhvr>
                                      <p:to>
                                        <p:strVal val="visible"/>
                                      </p:to>
                                    </p:set>
                                    <p:anim calcmode="lin" valueType="num">
                                      <p:cBhvr>
                                        <p:cTn id="82" dur="500" fill="hold"/>
                                        <p:tgtEl>
                                          <p:spTgt spid="59"/>
                                        </p:tgtEl>
                                        <p:attrNameLst>
                                          <p:attrName>ppt_w</p:attrName>
                                        </p:attrNameLst>
                                      </p:cBhvr>
                                      <p:tavLst>
                                        <p:tav tm="0">
                                          <p:val>
                                            <p:fltVal val="0"/>
                                          </p:val>
                                        </p:tav>
                                        <p:tav tm="100000">
                                          <p:val>
                                            <p:strVal val="#ppt_w"/>
                                          </p:val>
                                        </p:tav>
                                      </p:tavLst>
                                    </p:anim>
                                    <p:anim calcmode="lin" valueType="num">
                                      <p:cBhvr>
                                        <p:cTn id="83" dur="500" fill="hold"/>
                                        <p:tgtEl>
                                          <p:spTgt spid="59"/>
                                        </p:tgtEl>
                                        <p:attrNameLst>
                                          <p:attrName>ppt_h</p:attrName>
                                        </p:attrNameLst>
                                      </p:cBhvr>
                                      <p:tavLst>
                                        <p:tav tm="0">
                                          <p:val>
                                            <p:fltVal val="0"/>
                                          </p:val>
                                        </p:tav>
                                        <p:tav tm="100000">
                                          <p:val>
                                            <p:strVal val="#ppt_h"/>
                                          </p:val>
                                        </p:tav>
                                      </p:tavLst>
                                    </p:anim>
                                    <p:animEffect transition="in" filter="fade">
                                      <p:cBhvr>
                                        <p:cTn id="84" dur="500"/>
                                        <p:tgtEl>
                                          <p:spTgt spid="59"/>
                                        </p:tgtEl>
                                      </p:cBhvr>
                                    </p:animEffect>
                                  </p:childTnLst>
                                </p:cTn>
                              </p:par>
                              <p:par>
                                <p:cTn id="85" presetID="53" presetClass="entr" presetSubtype="16" fill="hold" grpId="0" nodeType="withEffect">
                                  <p:stCondLst>
                                    <p:cond delay="200"/>
                                  </p:stCondLst>
                                  <p:childTnLst>
                                    <p:set>
                                      <p:cBhvr>
                                        <p:cTn id="86" dur="1" fill="hold">
                                          <p:stCondLst>
                                            <p:cond delay="0"/>
                                          </p:stCondLst>
                                        </p:cTn>
                                        <p:tgtEl>
                                          <p:spTgt spid="60"/>
                                        </p:tgtEl>
                                        <p:attrNameLst>
                                          <p:attrName>style.visibility</p:attrName>
                                        </p:attrNameLst>
                                      </p:cBhvr>
                                      <p:to>
                                        <p:strVal val="visible"/>
                                      </p:to>
                                    </p:set>
                                    <p:anim calcmode="lin" valueType="num">
                                      <p:cBhvr>
                                        <p:cTn id="87" dur="500" fill="hold"/>
                                        <p:tgtEl>
                                          <p:spTgt spid="60"/>
                                        </p:tgtEl>
                                        <p:attrNameLst>
                                          <p:attrName>ppt_w</p:attrName>
                                        </p:attrNameLst>
                                      </p:cBhvr>
                                      <p:tavLst>
                                        <p:tav tm="0">
                                          <p:val>
                                            <p:fltVal val="0"/>
                                          </p:val>
                                        </p:tav>
                                        <p:tav tm="100000">
                                          <p:val>
                                            <p:strVal val="#ppt_w"/>
                                          </p:val>
                                        </p:tav>
                                      </p:tavLst>
                                    </p:anim>
                                    <p:anim calcmode="lin" valueType="num">
                                      <p:cBhvr>
                                        <p:cTn id="88" dur="500" fill="hold"/>
                                        <p:tgtEl>
                                          <p:spTgt spid="60"/>
                                        </p:tgtEl>
                                        <p:attrNameLst>
                                          <p:attrName>ppt_h</p:attrName>
                                        </p:attrNameLst>
                                      </p:cBhvr>
                                      <p:tavLst>
                                        <p:tav tm="0">
                                          <p:val>
                                            <p:fltVal val="0"/>
                                          </p:val>
                                        </p:tav>
                                        <p:tav tm="100000">
                                          <p:val>
                                            <p:strVal val="#ppt_h"/>
                                          </p:val>
                                        </p:tav>
                                      </p:tavLst>
                                    </p:anim>
                                    <p:animEffect transition="in" filter="fade">
                                      <p:cBhvr>
                                        <p:cTn id="89" dur="500"/>
                                        <p:tgtEl>
                                          <p:spTgt spid="60"/>
                                        </p:tgtEl>
                                      </p:cBhvr>
                                    </p:animEffect>
                                  </p:childTnLst>
                                </p:cTn>
                              </p:par>
                              <p:par>
                                <p:cTn id="90" presetID="53" presetClass="entr" presetSubtype="16" fill="hold" grpId="0" nodeType="withEffect">
                                  <p:stCondLst>
                                    <p:cond delay="600"/>
                                  </p:stCondLst>
                                  <p:childTnLst>
                                    <p:set>
                                      <p:cBhvr>
                                        <p:cTn id="91" dur="1" fill="hold">
                                          <p:stCondLst>
                                            <p:cond delay="0"/>
                                          </p:stCondLst>
                                        </p:cTn>
                                        <p:tgtEl>
                                          <p:spTgt spid="61"/>
                                        </p:tgtEl>
                                        <p:attrNameLst>
                                          <p:attrName>style.visibility</p:attrName>
                                        </p:attrNameLst>
                                      </p:cBhvr>
                                      <p:to>
                                        <p:strVal val="visible"/>
                                      </p:to>
                                    </p:set>
                                    <p:anim calcmode="lin" valueType="num">
                                      <p:cBhvr>
                                        <p:cTn id="92" dur="800" fill="hold"/>
                                        <p:tgtEl>
                                          <p:spTgt spid="61"/>
                                        </p:tgtEl>
                                        <p:attrNameLst>
                                          <p:attrName>ppt_w</p:attrName>
                                        </p:attrNameLst>
                                      </p:cBhvr>
                                      <p:tavLst>
                                        <p:tav tm="0">
                                          <p:val>
                                            <p:fltVal val="0"/>
                                          </p:val>
                                        </p:tav>
                                        <p:tav tm="100000">
                                          <p:val>
                                            <p:strVal val="#ppt_w"/>
                                          </p:val>
                                        </p:tav>
                                      </p:tavLst>
                                    </p:anim>
                                    <p:anim calcmode="lin" valueType="num">
                                      <p:cBhvr>
                                        <p:cTn id="93" dur="800" fill="hold"/>
                                        <p:tgtEl>
                                          <p:spTgt spid="61"/>
                                        </p:tgtEl>
                                        <p:attrNameLst>
                                          <p:attrName>ppt_h</p:attrName>
                                        </p:attrNameLst>
                                      </p:cBhvr>
                                      <p:tavLst>
                                        <p:tav tm="0">
                                          <p:val>
                                            <p:fltVal val="0"/>
                                          </p:val>
                                        </p:tav>
                                        <p:tav tm="100000">
                                          <p:val>
                                            <p:strVal val="#ppt_h"/>
                                          </p:val>
                                        </p:tav>
                                      </p:tavLst>
                                    </p:anim>
                                    <p:animEffect transition="in" filter="fade">
                                      <p:cBhvr>
                                        <p:cTn id="94" dur="800"/>
                                        <p:tgtEl>
                                          <p:spTgt spid="61"/>
                                        </p:tgtEl>
                                      </p:cBhvr>
                                    </p:animEffect>
                                  </p:childTnLst>
                                </p:cTn>
                              </p:par>
                              <p:par>
                                <p:cTn id="95" presetID="53" presetClass="entr" presetSubtype="16" fill="hold" grpId="0" nodeType="withEffect">
                                  <p:stCondLst>
                                    <p:cond delay="400"/>
                                  </p:stCondLst>
                                  <p:childTnLst>
                                    <p:set>
                                      <p:cBhvr>
                                        <p:cTn id="96" dur="1" fill="hold">
                                          <p:stCondLst>
                                            <p:cond delay="0"/>
                                          </p:stCondLst>
                                        </p:cTn>
                                        <p:tgtEl>
                                          <p:spTgt spid="62"/>
                                        </p:tgtEl>
                                        <p:attrNameLst>
                                          <p:attrName>style.visibility</p:attrName>
                                        </p:attrNameLst>
                                      </p:cBhvr>
                                      <p:to>
                                        <p:strVal val="visible"/>
                                      </p:to>
                                    </p:set>
                                    <p:anim calcmode="lin" valueType="num">
                                      <p:cBhvr>
                                        <p:cTn id="97" dur="500" fill="hold"/>
                                        <p:tgtEl>
                                          <p:spTgt spid="62"/>
                                        </p:tgtEl>
                                        <p:attrNameLst>
                                          <p:attrName>ppt_w</p:attrName>
                                        </p:attrNameLst>
                                      </p:cBhvr>
                                      <p:tavLst>
                                        <p:tav tm="0">
                                          <p:val>
                                            <p:fltVal val="0"/>
                                          </p:val>
                                        </p:tav>
                                        <p:tav tm="100000">
                                          <p:val>
                                            <p:strVal val="#ppt_w"/>
                                          </p:val>
                                        </p:tav>
                                      </p:tavLst>
                                    </p:anim>
                                    <p:anim calcmode="lin" valueType="num">
                                      <p:cBhvr>
                                        <p:cTn id="98" dur="500" fill="hold"/>
                                        <p:tgtEl>
                                          <p:spTgt spid="62"/>
                                        </p:tgtEl>
                                        <p:attrNameLst>
                                          <p:attrName>ppt_h</p:attrName>
                                        </p:attrNameLst>
                                      </p:cBhvr>
                                      <p:tavLst>
                                        <p:tav tm="0">
                                          <p:val>
                                            <p:fltVal val="0"/>
                                          </p:val>
                                        </p:tav>
                                        <p:tav tm="100000">
                                          <p:val>
                                            <p:strVal val="#ppt_h"/>
                                          </p:val>
                                        </p:tav>
                                      </p:tavLst>
                                    </p:anim>
                                    <p:animEffect transition="in" filter="fade">
                                      <p:cBhvr>
                                        <p:cTn id="99" dur="500"/>
                                        <p:tgtEl>
                                          <p:spTgt spid="62"/>
                                        </p:tgtEl>
                                      </p:cBhvr>
                                    </p:animEffect>
                                  </p:childTnLst>
                                </p:cTn>
                              </p:par>
                              <p:par>
                                <p:cTn id="100" presetID="53" presetClass="entr" presetSubtype="16" fill="hold" grpId="0" nodeType="withEffect">
                                  <p:stCondLst>
                                    <p:cond delay="700"/>
                                  </p:stCondLst>
                                  <p:childTnLst>
                                    <p:set>
                                      <p:cBhvr>
                                        <p:cTn id="101" dur="1" fill="hold">
                                          <p:stCondLst>
                                            <p:cond delay="0"/>
                                          </p:stCondLst>
                                        </p:cTn>
                                        <p:tgtEl>
                                          <p:spTgt spid="63"/>
                                        </p:tgtEl>
                                        <p:attrNameLst>
                                          <p:attrName>style.visibility</p:attrName>
                                        </p:attrNameLst>
                                      </p:cBhvr>
                                      <p:to>
                                        <p:strVal val="visible"/>
                                      </p:to>
                                    </p:set>
                                    <p:anim calcmode="lin" valueType="num">
                                      <p:cBhvr>
                                        <p:cTn id="102" dur="500" fill="hold"/>
                                        <p:tgtEl>
                                          <p:spTgt spid="63"/>
                                        </p:tgtEl>
                                        <p:attrNameLst>
                                          <p:attrName>ppt_w</p:attrName>
                                        </p:attrNameLst>
                                      </p:cBhvr>
                                      <p:tavLst>
                                        <p:tav tm="0">
                                          <p:val>
                                            <p:fltVal val="0"/>
                                          </p:val>
                                        </p:tav>
                                        <p:tav tm="100000">
                                          <p:val>
                                            <p:strVal val="#ppt_w"/>
                                          </p:val>
                                        </p:tav>
                                      </p:tavLst>
                                    </p:anim>
                                    <p:anim calcmode="lin" valueType="num">
                                      <p:cBhvr>
                                        <p:cTn id="103" dur="500" fill="hold"/>
                                        <p:tgtEl>
                                          <p:spTgt spid="63"/>
                                        </p:tgtEl>
                                        <p:attrNameLst>
                                          <p:attrName>ppt_h</p:attrName>
                                        </p:attrNameLst>
                                      </p:cBhvr>
                                      <p:tavLst>
                                        <p:tav tm="0">
                                          <p:val>
                                            <p:fltVal val="0"/>
                                          </p:val>
                                        </p:tav>
                                        <p:tav tm="100000">
                                          <p:val>
                                            <p:strVal val="#ppt_h"/>
                                          </p:val>
                                        </p:tav>
                                      </p:tavLst>
                                    </p:anim>
                                    <p:animEffect transition="in" filter="fade">
                                      <p:cBhvr>
                                        <p:cTn id="104" dur="500"/>
                                        <p:tgtEl>
                                          <p:spTgt spid="63"/>
                                        </p:tgtEl>
                                      </p:cBhvr>
                                    </p:animEffect>
                                  </p:childTnLst>
                                </p:cTn>
                              </p:par>
                              <p:par>
                                <p:cTn id="105" presetID="53" presetClass="entr" presetSubtype="16" fill="hold" grpId="0" nodeType="withEffect">
                                  <p:stCondLst>
                                    <p:cond delay="200"/>
                                  </p:stCondLst>
                                  <p:childTnLst>
                                    <p:set>
                                      <p:cBhvr>
                                        <p:cTn id="106" dur="1" fill="hold">
                                          <p:stCondLst>
                                            <p:cond delay="0"/>
                                          </p:stCondLst>
                                        </p:cTn>
                                        <p:tgtEl>
                                          <p:spTgt spid="64"/>
                                        </p:tgtEl>
                                        <p:attrNameLst>
                                          <p:attrName>style.visibility</p:attrName>
                                        </p:attrNameLst>
                                      </p:cBhvr>
                                      <p:to>
                                        <p:strVal val="visible"/>
                                      </p:to>
                                    </p:set>
                                    <p:anim calcmode="lin" valueType="num">
                                      <p:cBhvr>
                                        <p:cTn id="107" dur="500" fill="hold"/>
                                        <p:tgtEl>
                                          <p:spTgt spid="64"/>
                                        </p:tgtEl>
                                        <p:attrNameLst>
                                          <p:attrName>ppt_w</p:attrName>
                                        </p:attrNameLst>
                                      </p:cBhvr>
                                      <p:tavLst>
                                        <p:tav tm="0">
                                          <p:val>
                                            <p:fltVal val="0"/>
                                          </p:val>
                                        </p:tav>
                                        <p:tav tm="100000">
                                          <p:val>
                                            <p:strVal val="#ppt_w"/>
                                          </p:val>
                                        </p:tav>
                                      </p:tavLst>
                                    </p:anim>
                                    <p:anim calcmode="lin" valueType="num">
                                      <p:cBhvr>
                                        <p:cTn id="108" dur="500" fill="hold"/>
                                        <p:tgtEl>
                                          <p:spTgt spid="64"/>
                                        </p:tgtEl>
                                        <p:attrNameLst>
                                          <p:attrName>ppt_h</p:attrName>
                                        </p:attrNameLst>
                                      </p:cBhvr>
                                      <p:tavLst>
                                        <p:tav tm="0">
                                          <p:val>
                                            <p:fltVal val="0"/>
                                          </p:val>
                                        </p:tav>
                                        <p:tav tm="100000">
                                          <p:val>
                                            <p:strVal val="#ppt_h"/>
                                          </p:val>
                                        </p:tav>
                                      </p:tavLst>
                                    </p:anim>
                                    <p:animEffect transition="in" filter="fade">
                                      <p:cBhvr>
                                        <p:cTn id="109" dur="500"/>
                                        <p:tgtEl>
                                          <p:spTgt spid="64"/>
                                        </p:tgtEl>
                                      </p:cBhvr>
                                    </p:animEffect>
                                  </p:childTnLst>
                                </p:cTn>
                              </p:par>
                            </p:childTnLst>
                          </p:cTn>
                        </p:par>
                        <p:par>
                          <p:cTn id="110" fill="hold">
                            <p:stCondLst>
                              <p:cond delay="1700"/>
                            </p:stCondLst>
                            <p:childTnLst>
                              <p:par>
                                <p:cTn id="111" presetID="22" presetClass="entr" presetSubtype="2" fill="hold" nodeType="afterEffect">
                                  <p:stCondLst>
                                    <p:cond delay="0"/>
                                  </p:stCondLst>
                                  <p:childTnLst>
                                    <p:set>
                                      <p:cBhvr>
                                        <p:cTn id="112" dur="1" fill="hold">
                                          <p:stCondLst>
                                            <p:cond delay="0"/>
                                          </p:stCondLst>
                                        </p:cTn>
                                        <p:tgtEl>
                                          <p:spTgt spid="11"/>
                                        </p:tgtEl>
                                        <p:attrNameLst>
                                          <p:attrName>style.visibility</p:attrName>
                                        </p:attrNameLst>
                                      </p:cBhvr>
                                      <p:to>
                                        <p:strVal val="visible"/>
                                      </p:to>
                                    </p:set>
                                    <p:animEffect transition="in" filter="wipe(right)">
                                      <p:cBhvr>
                                        <p:cTn id="113" dur="500"/>
                                        <p:tgtEl>
                                          <p:spTgt spid="11"/>
                                        </p:tgtEl>
                                      </p:cBhvr>
                                    </p:animEffect>
                                  </p:childTnLst>
                                </p:cTn>
                              </p:par>
                            </p:childTnLst>
                          </p:cTn>
                        </p:par>
                        <p:par>
                          <p:cTn id="114" fill="hold">
                            <p:stCondLst>
                              <p:cond delay="2200"/>
                            </p:stCondLst>
                            <p:childTnLst>
                              <p:par>
                                <p:cTn id="115" presetID="22" presetClass="entr" presetSubtype="2" fill="hold" grpId="0" nodeType="afterEffect">
                                  <p:stCondLst>
                                    <p:cond delay="0"/>
                                  </p:stCondLst>
                                  <p:childTnLst>
                                    <p:set>
                                      <p:cBhvr>
                                        <p:cTn id="116" dur="1" fill="hold">
                                          <p:stCondLst>
                                            <p:cond delay="0"/>
                                          </p:stCondLst>
                                        </p:cTn>
                                        <p:tgtEl>
                                          <p:spTgt spid="20"/>
                                        </p:tgtEl>
                                        <p:attrNameLst>
                                          <p:attrName>style.visibility</p:attrName>
                                        </p:attrNameLst>
                                      </p:cBhvr>
                                      <p:to>
                                        <p:strVal val="visible"/>
                                      </p:to>
                                    </p:set>
                                    <p:animEffect transition="in" filter="wipe(right)">
                                      <p:cBhvr>
                                        <p:cTn id="117" dur="500"/>
                                        <p:tgtEl>
                                          <p:spTgt spid="20"/>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21"/>
                                        </p:tgtEl>
                                        <p:attrNameLst>
                                          <p:attrName>style.visibility</p:attrName>
                                        </p:attrNameLst>
                                      </p:cBhvr>
                                      <p:to>
                                        <p:strVal val="visible"/>
                                      </p:to>
                                    </p:set>
                                    <p:animEffect transition="in" filter="wipe(right)">
                                      <p:cBhvr>
                                        <p:cTn id="120" dur="500"/>
                                        <p:tgtEl>
                                          <p:spTgt spid="21"/>
                                        </p:tgtEl>
                                      </p:cBhvr>
                                    </p:animEffect>
                                  </p:childTnLst>
                                </p:cTn>
                              </p:par>
                            </p:childTnLst>
                          </p:cTn>
                        </p:par>
                        <p:par>
                          <p:cTn id="121" fill="hold">
                            <p:stCondLst>
                              <p:cond delay="2700"/>
                            </p:stCondLst>
                            <p:childTnLst>
                              <p:par>
                                <p:cTn id="122" presetID="22" presetClass="entr" presetSubtype="2" fill="hold" nodeType="afterEffect">
                                  <p:stCondLst>
                                    <p:cond delay="0"/>
                                  </p:stCondLst>
                                  <p:childTnLst>
                                    <p:set>
                                      <p:cBhvr>
                                        <p:cTn id="123" dur="1" fill="hold">
                                          <p:stCondLst>
                                            <p:cond delay="0"/>
                                          </p:stCondLst>
                                        </p:cTn>
                                        <p:tgtEl>
                                          <p:spTgt spid="17"/>
                                        </p:tgtEl>
                                        <p:attrNameLst>
                                          <p:attrName>style.visibility</p:attrName>
                                        </p:attrNameLst>
                                      </p:cBhvr>
                                      <p:to>
                                        <p:strVal val="visible"/>
                                      </p:to>
                                    </p:set>
                                    <p:animEffect transition="in" filter="wipe(right)">
                                      <p:cBhvr>
                                        <p:cTn id="124" dur="500"/>
                                        <p:tgtEl>
                                          <p:spTgt spid="17"/>
                                        </p:tgtEl>
                                      </p:cBhvr>
                                    </p:animEffect>
                                  </p:childTnLst>
                                </p:cTn>
                              </p:par>
                            </p:childTnLst>
                          </p:cTn>
                        </p:par>
                        <p:par>
                          <p:cTn id="125" fill="hold">
                            <p:stCondLst>
                              <p:cond delay="3200"/>
                            </p:stCondLst>
                            <p:childTnLst>
                              <p:par>
                                <p:cTn id="126" presetID="22" presetClass="entr" presetSubtype="2" fill="hold" grpId="0" nodeType="afterEffect">
                                  <p:stCondLst>
                                    <p:cond delay="0"/>
                                  </p:stCondLst>
                                  <p:childTnLst>
                                    <p:set>
                                      <p:cBhvr>
                                        <p:cTn id="127" dur="1" fill="hold">
                                          <p:stCondLst>
                                            <p:cond delay="0"/>
                                          </p:stCondLst>
                                        </p:cTn>
                                        <p:tgtEl>
                                          <p:spTgt spid="22"/>
                                        </p:tgtEl>
                                        <p:attrNameLst>
                                          <p:attrName>style.visibility</p:attrName>
                                        </p:attrNameLst>
                                      </p:cBhvr>
                                      <p:to>
                                        <p:strVal val="visible"/>
                                      </p:to>
                                    </p:set>
                                    <p:animEffect transition="in" filter="wipe(right)">
                                      <p:cBhvr>
                                        <p:cTn id="128" dur="500"/>
                                        <p:tgtEl>
                                          <p:spTgt spid="22"/>
                                        </p:tgtEl>
                                      </p:cBhvr>
                                    </p:animEffect>
                                  </p:childTnLst>
                                </p:cTn>
                              </p:par>
                              <p:par>
                                <p:cTn id="129" presetID="22" presetClass="entr" presetSubtype="2" fill="hold" grpId="0" nodeType="withEffect">
                                  <p:stCondLst>
                                    <p:cond delay="0"/>
                                  </p:stCondLst>
                                  <p:childTnLst>
                                    <p:set>
                                      <p:cBhvr>
                                        <p:cTn id="130" dur="1" fill="hold">
                                          <p:stCondLst>
                                            <p:cond delay="0"/>
                                          </p:stCondLst>
                                        </p:cTn>
                                        <p:tgtEl>
                                          <p:spTgt spid="23"/>
                                        </p:tgtEl>
                                        <p:attrNameLst>
                                          <p:attrName>style.visibility</p:attrName>
                                        </p:attrNameLst>
                                      </p:cBhvr>
                                      <p:to>
                                        <p:strVal val="visible"/>
                                      </p:to>
                                    </p:set>
                                    <p:animEffect transition="in" filter="wipe(right)">
                                      <p:cBhvr>
                                        <p:cTn id="131" dur="500"/>
                                        <p:tgtEl>
                                          <p:spTgt spid="23"/>
                                        </p:tgtEl>
                                      </p:cBhvr>
                                    </p:animEffect>
                                  </p:childTnLst>
                                </p:cTn>
                              </p:par>
                            </p:childTnLst>
                          </p:cTn>
                        </p:par>
                        <p:par>
                          <p:cTn id="132" fill="hold">
                            <p:stCondLst>
                              <p:cond delay="3700"/>
                            </p:stCondLst>
                            <p:childTnLst>
                              <p:par>
                                <p:cTn id="133" presetID="22" presetClass="entr" presetSubtype="2" fill="hold" nodeType="afterEffect">
                                  <p:stCondLst>
                                    <p:cond delay="0"/>
                                  </p:stCondLst>
                                  <p:childTnLst>
                                    <p:set>
                                      <p:cBhvr>
                                        <p:cTn id="134" dur="1" fill="hold">
                                          <p:stCondLst>
                                            <p:cond delay="0"/>
                                          </p:stCondLst>
                                        </p:cTn>
                                        <p:tgtEl>
                                          <p:spTgt spid="14"/>
                                        </p:tgtEl>
                                        <p:attrNameLst>
                                          <p:attrName>style.visibility</p:attrName>
                                        </p:attrNameLst>
                                      </p:cBhvr>
                                      <p:to>
                                        <p:strVal val="visible"/>
                                      </p:to>
                                    </p:set>
                                    <p:animEffect transition="in" filter="wipe(right)">
                                      <p:cBhvr>
                                        <p:cTn id="135" dur="500"/>
                                        <p:tgtEl>
                                          <p:spTgt spid="14"/>
                                        </p:tgtEl>
                                      </p:cBhvr>
                                    </p:animEffect>
                                  </p:childTnLst>
                                </p:cTn>
                              </p:par>
                            </p:childTnLst>
                          </p:cTn>
                        </p:par>
                        <p:par>
                          <p:cTn id="136" fill="hold">
                            <p:stCondLst>
                              <p:cond delay="4200"/>
                            </p:stCondLst>
                            <p:childTnLst>
                              <p:par>
                                <p:cTn id="137" presetID="22" presetClass="entr" presetSubtype="2" fill="hold" grpId="0" nodeType="afterEffect">
                                  <p:stCondLst>
                                    <p:cond delay="0"/>
                                  </p:stCondLst>
                                  <p:childTnLst>
                                    <p:set>
                                      <p:cBhvr>
                                        <p:cTn id="138" dur="1" fill="hold">
                                          <p:stCondLst>
                                            <p:cond delay="0"/>
                                          </p:stCondLst>
                                        </p:cTn>
                                        <p:tgtEl>
                                          <p:spTgt spid="24"/>
                                        </p:tgtEl>
                                        <p:attrNameLst>
                                          <p:attrName>style.visibility</p:attrName>
                                        </p:attrNameLst>
                                      </p:cBhvr>
                                      <p:to>
                                        <p:strVal val="visible"/>
                                      </p:to>
                                    </p:set>
                                    <p:animEffect transition="in" filter="wipe(right)">
                                      <p:cBhvr>
                                        <p:cTn id="139" dur="500"/>
                                        <p:tgtEl>
                                          <p:spTgt spid="24"/>
                                        </p:tgtEl>
                                      </p:cBhvr>
                                    </p:animEffect>
                                  </p:childTnLst>
                                </p:cTn>
                              </p:par>
                              <p:par>
                                <p:cTn id="140" presetID="22" presetClass="entr" presetSubtype="2" fill="hold" grpId="0" nodeType="withEffect">
                                  <p:stCondLst>
                                    <p:cond delay="0"/>
                                  </p:stCondLst>
                                  <p:childTnLst>
                                    <p:set>
                                      <p:cBhvr>
                                        <p:cTn id="141" dur="1" fill="hold">
                                          <p:stCondLst>
                                            <p:cond delay="0"/>
                                          </p:stCondLst>
                                        </p:cTn>
                                        <p:tgtEl>
                                          <p:spTgt spid="25"/>
                                        </p:tgtEl>
                                        <p:attrNameLst>
                                          <p:attrName>style.visibility</p:attrName>
                                        </p:attrNameLst>
                                      </p:cBhvr>
                                      <p:to>
                                        <p:strVal val="visible"/>
                                      </p:to>
                                    </p:set>
                                    <p:animEffect transition="in" filter="wipe(right)">
                                      <p:cBhvr>
                                        <p:cTn id="142" dur="500"/>
                                        <p:tgtEl>
                                          <p:spTgt spid="25"/>
                                        </p:tgtEl>
                                      </p:cBhvr>
                                    </p:animEffect>
                                  </p:childTnLst>
                                </p:cTn>
                              </p:par>
                            </p:childTnLst>
                          </p:cTn>
                        </p:par>
                        <p:par>
                          <p:cTn id="143" fill="hold">
                            <p:stCondLst>
                              <p:cond delay="4700"/>
                            </p:stCondLst>
                            <p:childTnLst>
                              <p:par>
                                <p:cTn id="144" presetID="22" presetClass="entr" presetSubtype="8" fill="hold" nodeType="afterEffect">
                                  <p:stCondLst>
                                    <p:cond delay="0"/>
                                  </p:stCondLst>
                                  <p:childTnLst>
                                    <p:set>
                                      <p:cBhvr>
                                        <p:cTn id="145" dur="1" fill="hold">
                                          <p:stCondLst>
                                            <p:cond delay="0"/>
                                          </p:stCondLst>
                                        </p:cTn>
                                        <p:tgtEl>
                                          <p:spTgt spid="4"/>
                                        </p:tgtEl>
                                        <p:attrNameLst>
                                          <p:attrName>style.visibility</p:attrName>
                                        </p:attrNameLst>
                                      </p:cBhvr>
                                      <p:to>
                                        <p:strVal val="visible"/>
                                      </p:to>
                                    </p:set>
                                    <p:animEffect transition="in" filter="wipe(left)">
                                      <p:cBhvr>
                                        <p:cTn id="146" dur="500"/>
                                        <p:tgtEl>
                                          <p:spTgt spid="4"/>
                                        </p:tgtEl>
                                      </p:cBhvr>
                                    </p:animEffect>
                                  </p:childTnLst>
                                </p:cTn>
                              </p:par>
                            </p:childTnLst>
                          </p:cTn>
                        </p:par>
                        <p:par>
                          <p:cTn id="147" fill="hold">
                            <p:stCondLst>
                              <p:cond delay="5200"/>
                            </p:stCondLst>
                            <p:childTnLst>
                              <p:par>
                                <p:cTn id="148" presetID="22" presetClass="entr" presetSubtype="8" fill="hold" grpId="0" nodeType="afterEffect">
                                  <p:stCondLst>
                                    <p:cond delay="0"/>
                                  </p:stCondLst>
                                  <p:childTnLst>
                                    <p:set>
                                      <p:cBhvr>
                                        <p:cTn id="149" dur="1" fill="hold">
                                          <p:stCondLst>
                                            <p:cond delay="0"/>
                                          </p:stCondLst>
                                        </p:cTn>
                                        <p:tgtEl>
                                          <p:spTgt spid="26"/>
                                        </p:tgtEl>
                                        <p:attrNameLst>
                                          <p:attrName>style.visibility</p:attrName>
                                        </p:attrNameLst>
                                      </p:cBhvr>
                                      <p:to>
                                        <p:strVal val="visible"/>
                                      </p:to>
                                    </p:set>
                                    <p:animEffect transition="in" filter="wipe(left)">
                                      <p:cBhvr>
                                        <p:cTn id="150" dur="500"/>
                                        <p:tgtEl>
                                          <p:spTgt spid="26"/>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27"/>
                                        </p:tgtEl>
                                        <p:attrNameLst>
                                          <p:attrName>style.visibility</p:attrName>
                                        </p:attrNameLst>
                                      </p:cBhvr>
                                      <p:to>
                                        <p:strVal val="visible"/>
                                      </p:to>
                                    </p:set>
                                    <p:animEffect transition="in" filter="wipe(left)">
                                      <p:cBhvr>
                                        <p:cTn id="153" dur="500"/>
                                        <p:tgtEl>
                                          <p:spTgt spid="27"/>
                                        </p:tgtEl>
                                      </p:cBhvr>
                                    </p:animEffect>
                                  </p:childTnLst>
                                </p:cTn>
                              </p:par>
                            </p:childTnLst>
                          </p:cTn>
                        </p:par>
                        <p:par>
                          <p:cTn id="154" fill="hold">
                            <p:stCondLst>
                              <p:cond delay="5700"/>
                            </p:stCondLst>
                            <p:childTnLst>
                              <p:par>
                                <p:cTn id="155" presetID="22" presetClass="entr" presetSubtype="8" fill="hold" nodeType="afterEffect">
                                  <p:stCondLst>
                                    <p:cond delay="0"/>
                                  </p:stCondLst>
                                  <p:childTnLst>
                                    <p:set>
                                      <p:cBhvr>
                                        <p:cTn id="156" dur="1" fill="hold">
                                          <p:stCondLst>
                                            <p:cond delay="0"/>
                                          </p:stCondLst>
                                        </p:cTn>
                                        <p:tgtEl>
                                          <p:spTgt spid="8"/>
                                        </p:tgtEl>
                                        <p:attrNameLst>
                                          <p:attrName>style.visibility</p:attrName>
                                        </p:attrNameLst>
                                      </p:cBhvr>
                                      <p:to>
                                        <p:strVal val="visible"/>
                                      </p:to>
                                    </p:set>
                                    <p:animEffect transition="in" filter="wipe(left)">
                                      <p:cBhvr>
                                        <p:cTn id="157" dur="500"/>
                                        <p:tgtEl>
                                          <p:spTgt spid="8"/>
                                        </p:tgtEl>
                                      </p:cBhvr>
                                    </p:animEffect>
                                  </p:childTnLst>
                                </p:cTn>
                              </p:par>
                              <p:par>
                                <p:cTn id="158" presetID="22" presetClass="entr" presetSubtype="8" fill="hold" grpId="0" nodeType="withEffect">
                                  <p:stCondLst>
                                    <p:cond delay="500"/>
                                  </p:stCondLst>
                                  <p:childTnLst>
                                    <p:set>
                                      <p:cBhvr>
                                        <p:cTn id="159" dur="1" fill="hold">
                                          <p:stCondLst>
                                            <p:cond delay="0"/>
                                          </p:stCondLst>
                                        </p:cTn>
                                        <p:tgtEl>
                                          <p:spTgt spid="28"/>
                                        </p:tgtEl>
                                        <p:attrNameLst>
                                          <p:attrName>style.visibility</p:attrName>
                                        </p:attrNameLst>
                                      </p:cBhvr>
                                      <p:to>
                                        <p:strVal val="visible"/>
                                      </p:to>
                                    </p:set>
                                    <p:animEffect transition="in" filter="wipe(left)">
                                      <p:cBhvr>
                                        <p:cTn id="160" dur="500"/>
                                        <p:tgtEl>
                                          <p:spTgt spid="28"/>
                                        </p:tgtEl>
                                      </p:cBhvr>
                                    </p:animEffect>
                                  </p:childTnLst>
                                </p:cTn>
                              </p:par>
                              <p:par>
                                <p:cTn id="161" presetID="22" presetClass="entr" presetSubtype="8" fill="hold" grpId="0" nodeType="withEffect">
                                  <p:stCondLst>
                                    <p:cond delay="500"/>
                                  </p:stCondLst>
                                  <p:childTnLst>
                                    <p:set>
                                      <p:cBhvr>
                                        <p:cTn id="162" dur="1" fill="hold">
                                          <p:stCondLst>
                                            <p:cond delay="0"/>
                                          </p:stCondLst>
                                        </p:cTn>
                                        <p:tgtEl>
                                          <p:spTgt spid="29"/>
                                        </p:tgtEl>
                                        <p:attrNameLst>
                                          <p:attrName>style.visibility</p:attrName>
                                        </p:attrNameLst>
                                      </p:cBhvr>
                                      <p:to>
                                        <p:strVal val="visible"/>
                                      </p:to>
                                    </p:set>
                                    <p:animEffect transition="in" filter="wipe(left)">
                                      <p:cBhvr>
                                        <p:cTn id="163" dur="500"/>
                                        <p:tgtEl>
                                          <p:spTgt spid="29"/>
                                        </p:tgtEl>
                                      </p:cBhvr>
                                    </p:animEffect>
                                  </p:childTnLst>
                                </p:cTn>
                              </p:par>
                            </p:childTnLst>
                          </p:cTn>
                        </p:par>
                        <p:par>
                          <p:cTn id="164" fill="hold">
                            <p:stCondLst>
                              <p:cond delay="6700"/>
                            </p:stCondLst>
                            <p:childTnLst>
                              <p:par>
                                <p:cTn id="165" presetID="22" presetClass="entr" presetSubtype="8" fill="hold" nodeType="afterEffect">
                                  <p:stCondLst>
                                    <p:cond delay="0"/>
                                  </p:stCondLst>
                                  <p:childTnLst>
                                    <p:set>
                                      <p:cBhvr>
                                        <p:cTn id="166" dur="1" fill="hold">
                                          <p:stCondLst>
                                            <p:cond delay="0"/>
                                          </p:stCondLst>
                                        </p:cTn>
                                        <p:tgtEl>
                                          <p:spTgt spid="5"/>
                                        </p:tgtEl>
                                        <p:attrNameLst>
                                          <p:attrName>style.visibility</p:attrName>
                                        </p:attrNameLst>
                                      </p:cBhvr>
                                      <p:to>
                                        <p:strVal val="visible"/>
                                      </p:to>
                                    </p:set>
                                    <p:animEffect transition="in" filter="wipe(left)">
                                      <p:cBhvr>
                                        <p:cTn id="167" dur="500"/>
                                        <p:tgtEl>
                                          <p:spTgt spid="5"/>
                                        </p:tgtEl>
                                      </p:cBhvr>
                                    </p:animEffect>
                                  </p:childTnLst>
                                </p:cTn>
                              </p:par>
                            </p:childTnLst>
                          </p:cTn>
                        </p:par>
                        <p:par>
                          <p:cTn id="168" fill="hold">
                            <p:stCondLst>
                              <p:cond delay="7200"/>
                            </p:stCondLst>
                            <p:childTnLst>
                              <p:par>
                                <p:cTn id="169" presetID="22" presetClass="entr" presetSubtype="8" fill="hold" grpId="0" nodeType="afterEffect">
                                  <p:stCondLst>
                                    <p:cond delay="0"/>
                                  </p:stCondLst>
                                  <p:childTnLst>
                                    <p:set>
                                      <p:cBhvr>
                                        <p:cTn id="170" dur="1" fill="hold">
                                          <p:stCondLst>
                                            <p:cond delay="0"/>
                                          </p:stCondLst>
                                        </p:cTn>
                                        <p:tgtEl>
                                          <p:spTgt spid="30"/>
                                        </p:tgtEl>
                                        <p:attrNameLst>
                                          <p:attrName>style.visibility</p:attrName>
                                        </p:attrNameLst>
                                      </p:cBhvr>
                                      <p:to>
                                        <p:strVal val="visible"/>
                                      </p:to>
                                    </p:set>
                                    <p:animEffect transition="in" filter="wipe(left)">
                                      <p:cBhvr>
                                        <p:cTn id="171" dur="500"/>
                                        <p:tgtEl>
                                          <p:spTgt spid="30"/>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31"/>
                                        </p:tgtEl>
                                        <p:attrNameLst>
                                          <p:attrName>style.visibility</p:attrName>
                                        </p:attrNameLst>
                                      </p:cBhvr>
                                      <p:to>
                                        <p:strVal val="visible"/>
                                      </p:to>
                                    </p:set>
                                    <p:animEffect transition="in" filter="wipe(left)">
                                      <p:cBhvr>
                                        <p:cTn id="17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P spid="28" grpId="0"/>
      <p:bldP spid="29" grpId="0"/>
      <p:bldP spid="30" grpId="0"/>
      <p:bldP spid="31" grpId="0"/>
      <p:bldP spid="32"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9144000" cy="5203600"/>
            <a:chOff x="0" y="0"/>
            <a:chExt cx="9144000" cy="5203600"/>
          </a:xfrm>
        </p:grpSpPr>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4" name="图片 13"/>
            <p:cNvPicPr>
              <a:picLocks noChangeAspect="1"/>
            </p:cNvPicPr>
            <p:nvPr/>
          </p:nvPicPr>
          <p:blipFill>
            <a:blip r:embed="rId4" cstate="screen">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a:ext>
              </a:extLst>
            </a:blip>
            <a:stretch>
              <a:fillRect/>
            </a:stretch>
          </p:blipFill>
          <p:spPr>
            <a:xfrm>
              <a:off x="0" y="4468983"/>
              <a:ext cx="9144000" cy="734617"/>
            </a:xfrm>
            <a:prstGeom prst="rect">
              <a:avLst/>
            </a:prstGeom>
          </p:spPr>
        </p:pic>
      </p:grpSp>
      <p:sp>
        <p:nvSpPr>
          <p:cNvPr id="17" name="Freeform 5"/>
          <p:cNvSpPr>
            <a:spLocks/>
          </p:cNvSpPr>
          <p:nvPr/>
        </p:nvSpPr>
        <p:spPr bwMode="auto">
          <a:xfrm>
            <a:off x="3643415" y="837012"/>
            <a:ext cx="1679368" cy="15141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FC00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Arial"/>
              <a:ea typeface="微软雅黑"/>
              <a:cs typeface="+mn-cs"/>
            </a:endParaRPr>
          </a:p>
        </p:txBody>
      </p:sp>
      <p:sp>
        <p:nvSpPr>
          <p:cNvPr id="18" name="TextBox 21"/>
          <p:cNvSpPr txBox="1"/>
          <p:nvPr/>
        </p:nvSpPr>
        <p:spPr>
          <a:xfrm>
            <a:off x="3946179" y="1138888"/>
            <a:ext cx="1073839" cy="923330"/>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342900" rtl="0" eaLnBrk="1" fontAlgn="auto" latinLnBrk="0" hangingPunct="1">
              <a:lnSpc>
                <a:spcPct val="100000"/>
              </a:lnSpc>
              <a:spcBef>
                <a:spcPts val="0"/>
              </a:spcBef>
              <a:spcAft>
                <a:spcPts val="0"/>
              </a:spcAft>
              <a:buClrTx/>
              <a:buSzTx/>
              <a:buFontTx/>
              <a:buNone/>
              <a:tabLst/>
              <a:defRPr/>
            </a:pPr>
            <a:r>
              <a:rPr kumimoji="0" lang="en-US" altLang="zh-CN" sz="6000" b="1" i="0" u="none" strike="noStrike" kern="0" cap="none" spc="0" normalizeH="0" baseline="0" noProof="0" dirty="0" smtClean="0">
                <a:ln>
                  <a:noFill/>
                </a:ln>
                <a:solidFill>
                  <a:srgbClr val="FF0000"/>
                </a:solidFill>
                <a:effectLst/>
                <a:uLnTx/>
                <a:uFillTx/>
                <a:latin typeface="微软雅黑" pitchFamily="34" charset="-122"/>
                <a:ea typeface="微软雅黑" pitchFamily="34" charset="-122"/>
                <a:cs typeface="+mn-cs"/>
              </a:rPr>
              <a:t>03</a:t>
            </a:r>
            <a:endParaRPr kumimoji="0" lang="zh-CN" altLang="en-US" sz="4400" b="1" i="0" u="none" strike="noStrike" kern="0" cap="none" spc="0" normalizeH="0" baseline="0" noProof="0" dirty="0">
              <a:ln>
                <a:noFill/>
              </a:ln>
              <a:solidFill>
                <a:srgbClr val="FF0000"/>
              </a:solidFill>
              <a:effectLst/>
              <a:uLnTx/>
              <a:uFillTx/>
              <a:latin typeface="微软雅黑" pitchFamily="34" charset="-122"/>
              <a:ea typeface="微软雅黑" pitchFamily="34" charset="-122"/>
              <a:cs typeface="+mn-cs"/>
            </a:endParaRPr>
          </a:p>
        </p:txBody>
      </p:sp>
      <p:sp>
        <p:nvSpPr>
          <p:cNvPr id="19" name="TextBox 27"/>
          <p:cNvSpPr txBox="1"/>
          <p:nvPr/>
        </p:nvSpPr>
        <p:spPr>
          <a:xfrm>
            <a:off x="1841500" y="2926543"/>
            <a:ext cx="5588000" cy="1667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342900" rtl="0" eaLnBrk="1" fontAlgn="auto" latinLnBrk="0" hangingPunct="1">
              <a:lnSpc>
                <a:spcPts val="13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mn-cs"/>
              </a:rPr>
              <a:t>单击此处添加第三部分文字</a:t>
            </a:r>
            <a:endParaRPr kumimoji="0" lang="en-US" altLang="zh-CN" sz="3600" b="1"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20" name="文本框 19"/>
          <p:cNvSpPr txBox="1"/>
          <p:nvPr/>
        </p:nvSpPr>
        <p:spPr>
          <a:xfrm>
            <a:off x="2289735" y="3158295"/>
            <a:ext cx="2031325" cy="461665"/>
          </a:xfrm>
          <a:prstGeom prst="rect">
            <a:avLst/>
          </a:prstGeom>
          <a:noFill/>
        </p:spPr>
        <p:txBody>
          <a:bodyPr vert="horz"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单击添加内容</a:t>
            </a:r>
            <a:endParaRPr kumimoji="0" lang="zh-CN" altLang="en-US" sz="2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21" name="文本框 20"/>
          <p:cNvSpPr txBox="1"/>
          <p:nvPr/>
        </p:nvSpPr>
        <p:spPr>
          <a:xfrm>
            <a:off x="4508500" y="3158295"/>
            <a:ext cx="2031325" cy="461665"/>
          </a:xfrm>
          <a:prstGeom prst="rect">
            <a:avLst/>
          </a:prstGeom>
          <a:noFill/>
        </p:spPr>
        <p:txBody>
          <a:bodyPr vert="horz"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单击添加内容</a:t>
            </a:r>
            <a:endParaRPr kumimoji="0" lang="zh-CN" altLang="en-US" sz="2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98702762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2000"/>
                                        <p:tgtEl>
                                          <p:spTgt spid="18"/>
                                        </p:tgtEl>
                                      </p:cBhvr>
                                    </p:animEffect>
                                    <p:anim calcmode="lin" valueType="num">
                                      <p:cBhvr>
                                        <p:cTn id="8" dur="2000" fill="hold"/>
                                        <p:tgtEl>
                                          <p:spTgt spid="18"/>
                                        </p:tgtEl>
                                        <p:attrNameLst>
                                          <p:attrName>ppt_w</p:attrName>
                                        </p:attrNameLst>
                                      </p:cBhvr>
                                      <p:tavLst>
                                        <p:tav tm="0" fmla="#ppt_w*sin(2.5*pi*$)">
                                          <p:val>
                                            <p:fltVal val="0"/>
                                          </p:val>
                                        </p:tav>
                                        <p:tav tm="100000">
                                          <p:val>
                                            <p:fltVal val="1"/>
                                          </p:val>
                                        </p:tav>
                                      </p:tavLst>
                                    </p:anim>
                                    <p:anim calcmode="lin" valueType="num">
                                      <p:cBhvr>
                                        <p:cTn id="9" dur="2000" fill="hold"/>
                                        <p:tgtEl>
                                          <p:spTgt spid="18"/>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2000"/>
                                        <p:tgtEl>
                                          <p:spTgt spid="17"/>
                                        </p:tgtEl>
                                      </p:cBhvr>
                                    </p:animEffect>
                                    <p:anim calcmode="lin" valueType="num">
                                      <p:cBhvr>
                                        <p:cTn id="13" dur="2000" fill="hold"/>
                                        <p:tgtEl>
                                          <p:spTgt spid="17"/>
                                        </p:tgtEl>
                                        <p:attrNameLst>
                                          <p:attrName>ppt_w</p:attrName>
                                        </p:attrNameLst>
                                      </p:cBhvr>
                                      <p:tavLst>
                                        <p:tav tm="0" fmla="#ppt_w*sin(2.5*pi*$)">
                                          <p:val>
                                            <p:fltVal val="0"/>
                                          </p:val>
                                        </p:tav>
                                        <p:tav tm="100000">
                                          <p:val>
                                            <p:fltVal val="1"/>
                                          </p:val>
                                        </p:tav>
                                      </p:tavLst>
                                    </p:anim>
                                    <p:anim calcmode="lin" valueType="num">
                                      <p:cBhvr>
                                        <p:cTn id="14" dur="2000" fill="hold"/>
                                        <p:tgtEl>
                                          <p:spTgt spid="17"/>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22" presetClass="entr" presetSubtype="8"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left)">
                                      <p:cBhvr>
                                        <p:cTn id="18" dur="500"/>
                                        <p:tgtEl>
                                          <p:spTgt spid="19"/>
                                        </p:tgtEl>
                                      </p:cBhvr>
                                    </p:animEffect>
                                  </p:childTnLst>
                                </p:cTn>
                              </p:par>
                            </p:childTnLst>
                          </p:cTn>
                        </p:par>
                        <p:par>
                          <p:cTn id="19" fill="hold">
                            <p:stCondLst>
                              <p:cond delay="2500"/>
                            </p:stCondLst>
                            <p:childTnLst>
                              <p:par>
                                <p:cTn id="20" presetID="42" presetClass="entr" presetSubtype="0"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1000"/>
                                        <p:tgtEl>
                                          <p:spTgt spid="20"/>
                                        </p:tgtEl>
                                      </p:cBhvr>
                                    </p:animEffect>
                                    <p:anim calcmode="lin" valueType="num">
                                      <p:cBhvr>
                                        <p:cTn id="23" dur="1000" fill="hold"/>
                                        <p:tgtEl>
                                          <p:spTgt spid="20"/>
                                        </p:tgtEl>
                                        <p:attrNameLst>
                                          <p:attrName>ppt_x</p:attrName>
                                        </p:attrNameLst>
                                      </p:cBhvr>
                                      <p:tavLst>
                                        <p:tav tm="0">
                                          <p:val>
                                            <p:strVal val="#ppt_x"/>
                                          </p:val>
                                        </p:tav>
                                        <p:tav tm="100000">
                                          <p:val>
                                            <p:strVal val="#ppt_x"/>
                                          </p:val>
                                        </p:tav>
                                      </p:tavLst>
                                    </p:anim>
                                    <p:anim calcmode="lin" valueType="num">
                                      <p:cBhvr>
                                        <p:cTn id="24" dur="1000" fill="hold"/>
                                        <p:tgtEl>
                                          <p:spTgt spid="2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P spid="19" grpId="0"/>
      <p:bldP spid="20"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Administrator\Desktop\787637.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884488" y="896144"/>
            <a:ext cx="2907506" cy="4093079"/>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5" name="组合 4"/>
          <p:cNvGrpSpPr/>
          <p:nvPr/>
        </p:nvGrpSpPr>
        <p:grpSpPr>
          <a:xfrm>
            <a:off x="3955844" y="4115594"/>
            <a:ext cx="764793" cy="764793"/>
            <a:chOff x="3832873" y="2297208"/>
            <a:chExt cx="1516550" cy="1516550"/>
          </a:xfrm>
        </p:grpSpPr>
        <p:grpSp>
          <p:nvGrpSpPr>
            <p:cNvPr id="6" name="组合 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9" name="椭圆 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7" name="椭圆 6"/>
            <p:cNvSpPr/>
            <p:nvPr/>
          </p:nvSpPr>
          <p:spPr>
            <a:xfrm>
              <a:off x="3983164" y="2466913"/>
              <a:ext cx="1185736" cy="1185736"/>
            </a:xfrm>
            <a:prstGeom prst="ellipse">
              <a:avLst/>
            </a:prstGeom>
            <a:solidFill>
              <a:schemeClr val="accent2"/>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0" name="组合 9"/>
          <p:cNvGrpSpPr/>
          <p:nvPr/>
        </p:nvGrpSpPr>
        <p:grpSpPr>
          <a:xfrm>
            <a:off x="3198401" y="3299758"/>
            <a:ext cx="764793" cy="764793"/>
            <a:chOff x="3832873" y="2297208"/>
            <a:chExt cx="1516550" cy="1516550"/>
          </a:xfrm>
        </p:grpSpPr>
        <p:grpSp>
          <p:nvGrpSpPr>
            <p:cNvPr id="11" name="组合 1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14" name="椭圆 1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12" name="椭圆 11"/>
            <p:cNvSpPr/>
            <p:nvPr/>
          </p:nvSpPr>
          <p:spPr>
            <a:xfrm>
              <a:off x="3983164" y="2466913"/>
              <a:ext cx="1185736" cy="1185736"/>
            </a:xfrm>
            <a:prstGeom prst="ellipse">
              <a:avLst/>
            </a:prstGeom>
            <a:solidFill>
              <a:schemeClr val="accent1"/>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5" name="组合 14"/>
          <p:cNvGrpSpPr/>
          <p:nvPr/>
        </p:nvGrpSpPr>
        <p:grpSpPr>
          <a:xfrm>
            <a:off x="4725194" y="2801144"/>
            <a:ext cx="764793" cy="764793"/>
            <a:chOff x="3832873" y="2297208"/>
            <a:chExt cx="1516550" cy="1516550"/>
          </a:xfrm>
        </p:grpSpPr>
        <p:grpSp>
          <p:nvGrpSpPr>
            <p:cNvPr id="16" name="组合 1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19" name="椭圆 1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17" name="椭圆 16"/>
            <p:cNvSpPr/>
            <p:nvPr/>
          </p:nvSpPr>
          <p:spPr>
            <a:xfrm>
              <a:off x="3983164" y="2466913"/>
              <a:ext cx="1185736" cy="1185736"/>
            </a:xfrm>
            <a:prstGeom prst="ellipse">
              <a:avLst/>
            </a:prstGeom>
            <a:solidFill>
              <a:schemeClr val="accent4"/>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20" name="组合 19"/>
          <p:cNvGrpSpPr/>
          <p:nvPr/>
        </p:nvGrpSpPr>
        <p:grpSpPr>
          <a:xfrm>
            <a:off x="3198401" y="2328208"/>
            <a:ext cx="764793" cy="764793"/>
            <a:chOff x="3832873" y="2297208"/>
            <a:chExt cx="1516550" cy="1516550"/>
          </a:xfrm>
        </p:grpSpPr>
        <p:grpSp>
          <p:nvGrpSpPr>
            <p:cNvPr id="21" name="组合 2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24" name="椭圆 2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22" name="椭圆 21"/>
            <p:cNvSpPr/>
            <p:nvPr/>
          </p:nvSpPr>
          <p:spPr>
            <a:xfrm>
              <a:off x="3983164" y="2466913"/>
              <a:ext cx="1185736" cy="1185736"/>
            </a:xfrm>
            <a:prstGeom prst="ellipse">
              <a:avLst/>
            </a:prstGeom>
            <a:solidFill>
              <a:schemeClr val="accent3"/>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25" name="组合 24"/>
          <p:cNvGrpSpPr/>
          <p:nvPr/>
        </p:nvGrpSpPr>
        <p:grpSpPr>
          <a:xfrm>
            <a:off x="4725194" y="1818164"/>
            <a:ext cx="764793" cy="764793"/>
            <a:chOff x="3832873" y="2297208"/>
            <a:chExt cx="1516550" cy="1516550"/>
          </a:xfrm>
        </p:grpSpPr>
        <p:grpSp>
          <p:nvGrpSpPr>
            <p:cNvPr id="26" name="组合 2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29" name="椭圆 2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27" name="椭圆 26"/>
            <p:cNvSpPr/>
            <p:nvPr/>
          </p:nvSpPr>
          <p:spPr>
            <a:xfrm>
              <a:off x="3983164" y="2466913"/>
              <a:ext cx="1185736" cy="1185736"/>
            </a:xfrm>
            <a:prstGeom prst="ellipse">
              <a:avLst/>
            </a:prstGeom>
            <a:solidFill>
              <a:schemeClr val="accent2"/>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0" name="组合 29"/>
          <p:cNvGrpSpPr/>
          <p:nvPr/>
        </p:nvGrpSpPr>
        <p:grpSpPr>
          <a:xfrm>
            <a:off x="3955844" y="972344"/>
            <a:ext cx="764793" cy="764793"/>
            <a:chOff x="3832873" y="2297208"/>
            <a:chExt cx="1516550" cy="1516550"/>
          </a:xfrm>
        </p:grpSpPr>
        <p:grpSp>
          <p:nvGrpSpPr>
            <p:cNvPr id="31" name="组合 3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34" name="椭圆 3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32" name="椭圆 31"/>
            <p:cNvSpPr/>
            <p:nvPr/>
          </p:nvSpPr>
          <p:spPr>
            <a:xfrm>
              <a:off x="3983164" y="2466913"/>
              <a:ext cx="1185736" cy="1185736"/>
            </a:xfrm>
            <a:prstGeom prst="ellipse">
              <a:avLst/>
            </a:prstGeom>
            <a:solidFill>
              <a:schemeClr val="accent1"/>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5" name="Group 34"/>
          <p:cNvGrpSpPr/>
          <p:nvPr/>
        </p:nvGrpSpPr>
        <p:grpSpPr>
          <a:xfrm>
            <a:off x="4197100" y="1185095"/>
            <a:ext cx="299494" cy="243706"/>
            <a:chOff x="1550139" y="1314466"/>
            <a:chExt cx="509139" cy="414300"/>
          </a:xfrm>
          <a:solidFill>
            <a:schemeClr val="bg1"/>
          </a:solidFill>
        </p:grpSpPr>
        <p:sp>
          <p:nvSpPr>
            <p:cNvPr id="36"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7"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8"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39" name="矩形 3"/>
          <p:cNvSpPr>
            <a:spLocks noChangeArrowheads="1"/>
          </p:cNvSpPr>
          <p:nvPr/>
        </p:nvSpPr>
        <p:spPr bwMode="auto">
          <a:xfrm>
            <a:off x="4864801" y="1205658"/>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sym typeface="Arial" pitchFamily="34" charset="0"/>
              </a:rPr>
              <a:t>阶段一</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sym typeface="Arial" pitchFamily="34" charset="0"/>
            </a:endParaRPr>
          </a:p>
        </p:txBody>
      </p:sp>
      <p:sp>
        <p:nvSpPr>
          <p:cNvPr id="40" name="文本框 13"/>
          <p:cNvSpPr txBox="1"/>
          <p:nvPr/>
        </p:nvSpPr>
        <p:spPr>
          <a:xfrm>
            <a:off x="5715795" y="1057926"/>
            <a:ext cx="2438400" cy="565063"/>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sp>
        <p:nvSpPr>
          <p:cNvPr id="41" name="矩形 3"/>
          <p:cNvSpPr>
            <a:spLocks noChangeArrowheads="1"/>
          </p:cNvSpPr>
          <p:nvPr/>
        </p:nvSpPr>
        <p:spPr bwMode="auto">
          <a:xfrm>
            <a:off x="5722249" y="1810544"/>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sym typeface="Arial" pitchFamily="34" charset="0"/>
              </a:rPr>
              <a:t>阶段二</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sym typeface="Arial" pitchFamily="34" charset="0"/>
            </a:endParaRPr>
          </a:p>
        </p:txBody>
      </p:sp>
      <p:sp>
        <p:nvSpPr>
          <p:cNvPr id="42" name="文本框 13"/>
          <p:cNvSpPr txBox="1"/>
          <p:nvPr/>
        </p:nvSpPr>
        <p:spPr>
          <a:xfrm>
            <a:off x="5715795" y="2115344"/>
            <a:ext cx="2438400" cy="565063"/>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sp>
        <p:nvSpPr>
          <p:cNvPr id="43" name="Freeform 20"/>
          <p:cNvSpPr>
            <a:spLocks noEditPoints="1"/>
          </p:cNvSpPr>
          <p:nvPr/>
        </p:nvSpPr>
        <p:spPr bwMode="auto">
          <a:xfrm>
            <a:off x="4950770" y="2090159"/>
            <a:ext cx="298394" cy="202770"/>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4" name="矩形 3"/>
          <p:cNvSpPr>
            <a:spLocks noChangeArrowheads="1"/>
          </p:cNvSpPr>
          <p:nvPr/>
        </p:nvSpPr>
        <p:spPr bwMode="auto">
          <a:xfrm>
            <a:off x="2200231" y="2191544"/>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sym typeface="Arial" pitchFamily="34" charset="0"/>
              </a:rPr>
              <a:t>阶段三</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sym typeface="Arial" pitchFamily="34" charset="0"/>
            </a:endParaRPr>
          </a:p>
        </p:txBody>
      </p:sp>
      <p:sp>
        <p:nvSpPr>
          <p:cNvPr id="45" name="文本框 13"/>
          <p:cNvSpPr txBox="1"/>
          <p:nvPr/>
        </p:nvSpPr>
        <p:spPr>
          <a:xfrm>
            <a:off x="686593" y="2485481"/>
            <a:ext cx="2333658" cy="565063"/>
          </a:xfrm>
          <a:prstGeom prst="rect">
            <a:avLst/>
          </a:prstGeom>
          <a:noFill/>
        </p:spPr>
        <p:txBody>
          <a:bodyPr wrap="square" lIns="65824" tIns="32911" rIns="65824" bIns="32911" rtlCol="0">
            <a:spAutoFit/>
          </a:bodyPr>
          <a:lstStyle/>
          <a:p>
            <a:pPr marL="0" marR="0" lvl="0" indent="0" algn="r"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grpSp>
        <p:nvGrpSpPr>
          <p:cNvPr id="46" name="Group 20"/>
          <p:cNvGrpSpPr/>
          <p:nvPr/>
        </p:nvGrpSpPr>
        <p:grpSpPr>
          <a:xfrm>
            <a:off x="3418467" y="2587291"/>
            <a:ext cx="309413" cy="214312"/>
            <a:chOff x="7416800" y="1122363"/>
            <a:chExt cx="366713" cy="254000"/>
          </a:xfrm>
          <a:solidFill>
            <a:schemeClr val="bg1"/>
          </a:solidFill>
        </p:grpSpPr>
        <p:sp>
          <p:nvSpPr>
            <p:cNvPr id="47"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8"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49" name="矩形 3"/>
          <p:cNvSpPr>
            <a:spLocks noChangeArrowheads="1"/>
          </p:cNvSpPr>
          <p:nvPr/>
        </p:nvSpPr>
        <p:spPr bwMode="auto">
          <a:xfrm>
            <a:off x="5715794" y="2801144"/>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sym typeface="Arial" pitchFamily="34" charset="0"/>
              </a:rPr>
              <a:t>阶段四</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sym typeface="Arial" pitchFamily="34" charset="0"/>
            </a:endParaRPr>
          </a:p>
        </p:txBody>
      </p:sp>
      <p:sp>
        <p:nvSpPr>
          <p:cNvPr id="50" name="文本框 13"/>
          <p:cNvSpPr txBox="1"/>
          <p:nvPr/>
        </p:nvSpPr>
        <p:spPr>
          <a:xfrm>
            <a:off x="5715795" y="3093244"/>
            <a:ext cx="2438400" cy="565063"/>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grpSp>
        <p:nvGrpSpPr>
          <p:cNvPr id="51" name="组合 50"/>
          <p:cNvGrpSpPr/>
          <p:nvPr/>
        </p:nvGrpSpPr>
        <p:grpSpPr>
          <a:xfrm>
            <a:off x="4952251" y="2999765"/>
            <a:ext cx="316718" cy="302754"/>
            <a:chOff x="3294063" y="754063"/>
            <a:chExt cx="5600701" cy="5353051"/>
          </a:xfrm>
          <a:solidFill>
            <a:schemeClr val="bg1"/>
          </a:solidFill>
        </p:grpSpPr>
        <p:sp>
          <p:nvSpPr>
            <p:cNvPr id="52"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3"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4"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5"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6"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7"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8"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9"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0"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1"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2"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63" name="矩形 3"/>
          <p:cNvSpPr>
            <a:spLocks noChangeArrowheads="1"/>
          </p:cNvSpPr>
          <p:nvPr/>
        </p:nvSpPr>
        <p:spPr bwMode="auto">
          <a:xfrm>
            <a:off x="2200231" y="3353594"/>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sym typeface="Arial" pitchFamily="34" charset="0"/>
              </a:rPr>
              <a:t>阶段五</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sym typeface="Arial" pitchFamily="34" charset="0"/>
            </a:endParaRPr>
          </a:p>
        </p:txBody>
      </p:sp>
      <p:sp>
        <p:nvSpPr>
          <p:cNvPr id="64" name="文本框 13"/>
          <p:cNvSpPr txBox="1"/>
          <p:nvPr/>
        </p:nvSpPr>
        <p:spPr>
          <a:xfrm>
            <a:off x="686593" y="3618956"/>
            <a:ext cx="2333658" cy="565063"/>
          </a:xfrm>
          <a:prstGeom prst="rect">
            <a:avLst/>
          </a:prstGeom>
          <a:noFill/>
        </p:spPr>
        <p:txBody>
          <a:bodyPr wrap="square" lIns="65824" tIns="32911" rIns="65824" bIns="32911" rtlCol="0">
            <a:spAutoFit/>
          </a:bodyPr>
          <a:lstStyle/>
          <a:p>
            <a:pPr marL="0" marR="0" lvl="0" indent="0" algn="r"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grpSp>
        <p:nvGrpSpPr>
          <p:cNvPr id="65" name="Group 23"/>
          <p:cNvGrpSpPr/>
          <p:nvPr/>
        </p:nvGrpSpPr>
        <p:grpSpPr>
          <a:xfrm>
            <a:off x="3477649" y="3563144"/>
            <a:ext cx="256945" cy="224003"/>
            <a:chOff x="7540014" y="4306907"/>
            <a:chExt cx="389342" cy="339426"/>
          </a:xfrm>
          <a:solidFill>
            <a:schemeClr val="bg1"/>
          </a:solidFill>
        </p:grpSpPr>
        <p:sp>
          <p:nvSpPr>
            <p:cNvPr id="66"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7"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8"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9"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0"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1"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2"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3"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4"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5"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6"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77" name="矩形 3"/>
          <p:cNvSpPr>
            <a:spLocks noChangeArrowheads="1"/>
          </p:cNvSpPr>
          <p:nvPr/>
        </p:nvSpPr>
        <p:spPr bwMode="auto">
          <a:xfrm>
            <a:off x="4864801" y="4322345"/>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sym typeface="Arial" pitchFamily="34" charset="0"/>
              </a:rPr>
              <a:t>阶段六</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sym typeface="Arial" pitchFamily="34" charset="0"/>
            </a:endParaRPr>
          </a:p>
        </p:txBody>
      </p:sp>
      <p:sp>
        <p:nvSpPr>
          <p:cNvPr id="78" name="文本框 13"/>
          <p:cNvSpPr txBox="1"/>
          <p:nvPr/>
        </p:nvSpPr>
        <p:spPr>
          <a:xfrm>
            <a:off x="5715795" y="4174613"/>
            <a:ext cx="2438400" cy="565063"/>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grpSp>
        <p:nvGrpSpPr>
          <p:cNvPr id="79" name="Group 9"/>
          <p:cNvGrpSpPr/>
          <p:nvPr/>
        </p:nvGrpSpPr>
        <p:grpSpPr>
          <a:xfrm>
            <a:off x="4193937" y="4408421"/>
            <a:ext cx="288608" cy="214010"/>
            <a:chOff x="4572000" y="3414713"/>
            <a:chExt cx="374651" cy="277813"/>
          </a:xfrm>
          <a:solidFill>
            <a:schemeClr val="bg1"/>
          </a:solidFill>
        </p:grpSpPr>
        <p:sp>
          <p:nvSpPr>
            <p:cNvPr id="80"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81"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spTree>
    <p:extLst>
      <p:ext uri="{BB962C8B-B14F-4D97-AF65-F5344CB8AC3E}">
        <p14:creationId xmlns:p14="http://schemas.microsoft.com/office/powerpoint/2010/main" val="148433823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 presetClass="entr" presetSubtype="12" accel="61000" fill="hold" nodeType="afterEffect" p14:presetBounceEnd="58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8000">
                                          <p:cBhvr additive="base">
                                            <p:cTn id="11" dur="1400" fill="hold"/>
                                            <p:tgtEl>
                                              <p:spTgt spid="5"/>
                                            </p:tgtEl>
                                            <p:attrNameLst>
                                              <p:attrName>ppt_x</p:attrName>
                                            </p:attrNameLst>
                                          </p:cBhvr>
                                          <p:tavLst>
                                            <p:tav tm="0">
                                              <p:val>
                                                <p:strVal val="0-#ppt_w/2"/>
                                              </p:val>
                                            </p:tav>
                                            <p:tav tm="100000">
                                              <p:val>
                                                <p:strVal val="#ppt_x"/>
                                              </p:val>
                                            </p:tav>
                                          </p:tavLst>
                                        </p:anim>
                                        <p:anim calcmode="lin" valueType="num" p14:bounceEnd="58000">
                                          <p:cBhvr additive="base">
                                            <p:cTn id="12" dur="14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14:presetBounceEnd="58000">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14:bounceEnd="58000">
                                          <p:cBhvr additive="base">
                                            <p:cTn id="15" dur="1400" fill="hold"/>
                                            <p:tgtEl>
                                              <p:spTgt spid="10"/>
                                            </p:tgtEl>
                                            <p:attrNameLst>
                                              <p:attrName>ppt_x</p:attrName>
                                            </p:attrNameLst>
                                          </p:cBhvr>
                                          <p:tavLst>
                                            <p:tav tm="0">
                                              <p:val>
                                                <p:strVal val="1+#ppt_w/2"/>
                                              </p:val>
                                            </p:tav>
                                            <p:tav tm="100000">
                                              <p:val>
                                                <p:strVal val="#ppt_x"/>
                                              </p:val>
                                            </p:tav>
                                          </p:tavLst>
                                        </p:anim>
                                        <p:anim calcmode="lin" valueType="num" p14:bounceEnd="58000">
                                          <p:cBhvr additive="base">
                                            <p:cTn id="16" dur="14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14:presetBounceEnd="58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8000">
                                          <p:cBhvr additive="base">
                                            <p:cTn id="19" dur="1400" fill="hold"/>
                                            <p:tgtEl>
                                              <p:spTgt spid="20"/>
                                            </p:tgtEl>
                                            <p:attrNameLst>
                                              <p:attrName>ppt_x</p:attrName>
                                            </p:attrNameLst>
                                          </p:cBhvr>
                                          <p:tavLst>
                                            <p:tav tm="0">
                                              <p:val>
                                                <p:strVal val="1+#ppt_w/2"/>
                                              </p:val>
                                            </p:tav>
                                            <p:tav tm="100000">
                                              <p:val>
                                                <p:strVal val="#ppt_x"/>
                                              </p:val>
                                            </p:tav>
                                          </p:tavLst>
                                        </p:anim>
                                        <p:anim calcmode="lin" valueType="num" p14:bounceEnd="58000">
                                          <p:cBhvr additive="base">
                                            <p:cTn id="20" dur="1400" fill="hold"/>
                                            <p:tgtEl>
                                              <p:spTgt spid="20"/>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14:presetBounceEnd="58000">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14:bounceEnd="58000">
                                          <p:cBhvr additive="base">
                                            <p:cTn id="23" dur="1400" fill="hold"/>
                                            <p:tgtEl>
                                              <p:spTgt spid="25"/>
                                            </p:tgtEl>
                                            <p:attrNameLst>
                                              <p:attrName>ppt_x</p:attrName>
                                            </p:attrNameLst>
                                          </p:cBhvr>
                                          <p:tavLst>
                                            <p:tav tm="0">
                                              <p:val>
                                                <p:strVal val="0-#ppt_w/2"/>
                                              </p:val>
                                            </p:tav>
                                            <p:tav tm="100000">
                                              <p:val>
                                                <p:strVal val="#ppt_x"/>
                                              </p:val>
                                            </p:tav>
                                          </p:tavLst>
                                        </p:anim>
                                        <p:anim calcmode="lin" valueType="num" p14:bounceEnd="58000">
                                          <p:cBhvr additive="base">
                                            <p:cTn id="24" dur="14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14:presetBounceEnd="58000">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14:bounceEnd="58000">
                                          <p:cBhvr additive="base">
                                            <p:cTn id="27" dur="1400" fill="hold"/>
                                            <p:tgtEl>
                                              <p:spTgt spid="30"/>
                                            </p:tgtEl>
                                            <p:attrNameLst>
                                              <p:attrName>ppt_x</p:attrName>
                                            </p:attrNameLst>
                                          </p:cBhvr>
                                          <p:tavLst>
                                            <p:tav tm="0">
                                              <p:val>
                                                <p:strVal val="1+#ppt_w/2"/>
                                              </p:val>
                                            </p:tav>
                                            <p:tav tm="100000">
                                              <p:val>
                                                <p:strVal val="#ppt_x"/>
                                              </p:val>
                                            </p:tav>
                                          </p:tavLst>
                                        </p:anim>
                                        <p:anim calcmode="lin" valueType="num" p14:bounceEnd="58000">
                                          <p:cBhvr additive="base">
                                            <p:cTn id="28" dur="1400" fill="hold"/>
                                            <p:tgtEl>
                                              <p:spTgt spid="30"/>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14:presetBounceEnd="58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58000">
                                          <p:cBhvr additive="base">
                                            <p:cTn id="31" dur="1400" fill="hold"/>
                                            <p:tgtEl>
                                              <p:spTgt spid="15"/>
                                            </p:tgtEl>
                                            <p:attrNameLst>
                                              <p:attrName>ppt_x</p:attrName>
                                            </p:attrNameLst>
                                          </p:cBhvr>
                                          <p:tavLst>
                                            <p:tav tm="0">
                                              <p:val>
                                                <p:strVal val="0-#ppt_w/2"/>
                                              </p:val>
                                            </p:tav>
                                            <p:tav tm="100000">
                                              <p:val>
                                                <p:strVal val="#ppt_x"/>
                                              </p:val>
                                            </p:tav>
                                          </p:tavLst>
                                        </p:anim>
                                        <p:anim calcmode="lin" valueType="num" p14:bounceEnd="58000">
                                          <p:cBhvr additive="base">
                                            <p:cTn id="32" dur="1400" fill="hold"/>
                                            <p:tgtEl>
                                              <p:spTgt spid="15"/>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p:cTn id="36" dur="500" fill="hold"/>
                                            <p:tgtEl>
                                              <p:spTgt spid="35"/>
                                            </p:tgtEl>
                                            <p:attrNameLst>
                                              <p:attrName>ppt_w</p:attrName>
                                            </p:attrNameLst>
                                          </p:cBhvr>
                                          <p:tavLst>
                                            <p:tav tm="0">
                                              <p:val>
                                                <p:fltVal val="0"/>
                                              </p:val>
                                            </p:tav>
                                            <p:tav tm="100000">
                                              <p:val>
                                                <p:strVal val="#ppt_w"/>
                                              </p:val>
                                            </p:tav>
                                          </p:tavLst>
                                        </p:anim>
                                        <p:anim calcmode="lin" valueType="num">
                                          <p:cBhvr>
                                            <p:cTn id="37" dur="500" fill="hold"/>
                                            <p:tgtEl>
                                              <p:spTgt spid="35"/>
                                            </p:tgtEl>
                                            <p:attrNameLst>
                                              <p:attrName>ppt_h</p:attrName>
                                            </p:attrNameLst>
                                          </p:cBhvr>
                                          <p:tavLst>
                                            <p:tav tm="0">
                                              <p:val>
                                                <p:fltVal val="0"/>
                                              </p:val>
                                            </p:tav>
                                            <p:tav tm="100000">
                                              <p:val>
                                                <p:strVal val="#ppt_h"/>
                                              </p:val>
                                            </p:tav>
                                          </p:tavLst>
                                        </p:anim>
                                        <p:anim calcmode="lin" valueType="num">
                                          <p:cBhvr>
                                            <p:cTn id="38" dur="500" fill="hold"/>
                                            <p:tgtEl>
                                              <p:spTgt spid="35"/>
                                            </p:tgtEl>
                                            <p:attrNameLst>
                                              <p:attrName>style.rotation</p:attrName>
                                            </p:attrNameLst>
                                          </p:cBhvr>
                                          <p:tavLst>
                                            <p:tav tm="0">
                                              <p:val>
                                                <p:fltVal val="90"/>
                                              </p:val>
                                            </p:tav>
                                            <p:tav tm="100000">
                                              <p:val>
                                                <p:fltVal val="0"/>
                                              </p:val>
                                            </p:tav>
                                          </p:tavLst>
                                        </p:anim>
                                        <p:animEffect transition="in" filter="fade">
                                          <p:cBhvr>
                                            <p:cTn id="39" dur="500"/>
                                            <p:tgtEl>
                                              <p:spTgt spid="35"/>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left)">
                                          <p:cBhvr>
                                            <p:cTn id="43" dur="500"/>
                                            <p:tgtEl>
                                              <p:spTgt spid="39"/>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wipe(right)">
                                          <p:cBhvr>
                                            <p:cTn id="46" dur="750"/>
                                            <p:tgtEl>
                                              <p:spTgt spid="40"/>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cBhvr>
                                            <p:cTn id="50" dur="500" fill="hold"/>
                                            <p:tgtEl>
                                              <p:spTgt spid="43"/>
                                            </p:tgtEl>
                                            <p:attrNameLst>
                                              <p:attrName>ppt_w</p:attrName>
                                            </p:attrNameLst>
                                          </p:cBhvr>
                                          <p:tavLst>
                                            <p:tav tm="0">
                                              <p:val>
                                                <p:fltVal val="0"/>
                                              </p:val>
                                            </p:tav>
                                            <p:tav tm="100000">
                                              <p:val>
                                                <p:strVal val="#ppt_w"/>
                                              </p:val>
                                            </p:tav>
                                          </p:tavLst>
                                        </p:anim>
                                        <p:anim calcmode="lin" valueType="num">
                                          <p:cBhvr>
                                            <p:cTn id="51" dur="500" fill="hold"/>
                                            <p:tgtEl>
                                              <p:spTgt spid="43"/>
                                            </p:tgtEl>
                                            <p:attrNameLst>
                                              <p:attrName>ppt_h</p:attrName>
                                            </p:attrNameLst>
                                          </p:cBhvr>
                                          <p:tavLst>
                                            <p:tav tm="0">
                                              <p:val>
                                                <p:fltVal val="0"/>
                                              </p:val>
                                            </p:tav>
                                            <p:tav tm="100000">
                                              <p:val>
                                                <p:strVal val="#ppt_h"/>
                                              </p:val>
                                            </p:tav>
                                          </p:tavLst>
                                        </p:anim>
                                        <p:anim calcmode="lin" valueType="num">
                                          <p:cBhvr>
                                            <p:cTn id="52" dur="500" fill="hold"/>
                                            <p:tgtEl>
                                              <p:spTgt spid="43"/>
                                            </p:tgtEl>
                                            <p:attrNameLst>
                                              <p:attrName>style.rotation</p:attrName>
                                            </p:attrNameLst>
                                          </p:cBhvr>
                                          <p:tavLst>
                                            <p:tav tm="0">
                                              <p:val>
                                                <p:fltVal val="90"/>
                                              </p:val>
                                            </p:tav>
                                            <p:tav tm="100000">
                                              <p:val>
                                                <p:fltVal val="0"/>
                                              </p:val>
                                            </p:tav>
                                          </p:tavLst>
                                        </p:anim>
                                        <p:animEffect transition="in" filter="fade">
                                          <p:cBhvr>
                                            <p:cTn id="53" dur="500"/>
                                            <p:tgtEl>
                                              <p:spTgt spid="43"/>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41"/>
                                            </p:tgtEl>
                                            <p:attrNameLst>
                                              <p:attrName>style.visibility</p:attrName>
                                            </p:attrNameLst>
                                          </p:cBhvr>
                                          <p:to>
                                            <p:strVal val="visible"/>
                                          </p:to>
                                        </p:set>
                                        <p:animEffect transition="in" filter="wipe(left)">
                                          <p:cBhvr>
                                            <p:cTn id="57" dur="500"/>
                                            <p:tgtEl>
                                              <p:spTgt spid="41"/>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42"/>
                                            </p:tgtEl>
                                            <p:attrNameLst>
                                              <p:attrName>style.visibility</p:attrName>
                                            </p:attrNameLst>
                                          </p:cBhvr>
                                          <p:to>
                                            <p:strVal val="visible"/>
                                          </p:to>
                                        </p:set>
                                        <p:animEffect transition="in" filter="wipe(right)">
                                          <p:cBhvr>
                                            <p:cTn id="60" dur="750"/>
                                            <p:tgtEl>
                                              <p:spTgt spid="42"/>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 calcmode="lin" valueType="num">
                                          <p:cBhvr>
                                            <p:cTn id="66" dur="500" fill="hold"/>
                                            <p:tgtEl>
                                              <p:spTgt spid="46"/>
                                            </p:tgtEl>
                                            <p:attrNameLst>
                                              <p:attrName>style.rotation</p:attrName>
                                            </p:attrNameLst>
                                          </p:cBhvr>
                                          <p:tavLst>
                                            <p:tav tm="0">
                                              <p:val>
                                                <p:fltVal val="90"/>
                                              </p:val>
                                            </p:tav>
                                            <p:tav tm="100000">
                                              <p:val>
                                                <p:fltVal val="0"/>
                                              </p:val>
                                            </p:tav>
                                          </p:tavLst>
                                        </p:anim>
                                        <p:animEffect transition="in" filter="fade">
                                          <p:cBhvr>
                                            <p:cTn id="67" dur="500"/>
                                            <p:tgtEl>
                                              <p:spTgt spid="46"/>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wipe(left)">
                                          <p:cBhvr>
                                            <p:cTn id="71" dur="500"/>
                                            <p:tgtEl>
                                              <p:spTgt spid="44"/>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right)">
                                          <p:cBhvr>
                                            <p:cTn id="74" dur="750"/>
                                            <p:tgtEl>
                                              <p:spTgt spid="45"/>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51"/>
                                            </p:tgtEl>
                                            <p:attrNameLst>
                                              <p:attrName>style.visibility</p:attrName>
                                            </p:attrNameLst>
                                          </p:cBhvr>
                                          <p:to>
                                            <p:strVal val="visible"/>
                                          </p:to>
                                        </p:set>
                                        <p:anim calcmode="lin" valueType="num">
                                          <p:cBhvr>
                                            <p:cTn id="78" dur="500" fill="hold"/>
                                            <p:tgtEl>
                                              <p:spTgt spid="51"/>
                                            </p:tgtEl>
                                            <p:attrNameLst>
                                              <p:attrName>ppt_w</p:attrName>
                                            </p:attrNameLst>
                                          </p:cBhvr>
                                          <p:tavLst>
                                            <p:tav tm="0">
                                              <p:val>
                                                <p:fltVal val="0"/>
                                              </p:val>
                                            </p:tav>
                                            <p:tav tm="100000">
                                              <p:val>
                                                <p:strVal val="#ppt_w"/>
                                              </p:val>
                                            </p:tav>
                                          </p:tavLst>
                                        </p:anim>
                                        <p:anim calcmode="lin" valueType="num">
                                          <p:cBhvr>
                                            <p:cTn id="79" dur="500" fill="hold"/>
                                            <p:tgtEl>
                                              <p:spTgt spid="51"/>
                                            </p:tgtEl>
                                            <p:attrNameLst>
                                              <p:attrName>ppt_h</p:attrName>
                                            </p:attrNameLst>
                                          </p:cBhvr>
                                          <p:tavLst>
                                            <p:tav tm="0">
                                              <p:val>
                                                <p:fltVal val="0"/>
                                              </p:val>
                                            </p:tav>
                                            <p:tav tm="100000">
                                              <p:val>
                                                <p:strVal val="#ppt_h"/>
                                              </p:val>
                                            </p:tav>
                                          </p:tavLst>
                                        </p:anim>
                                        <p:anim calcmode="lin" valueType="num">
                                          <p:cBhvr>
                                            <p:cTn id="80" dur="500" fill="hold"/>
                                            <p:tgtEl>
                                              <p:spTgt spid="51"/>
                                            </p:tgtEl>
                                            <p:attrNameLst>
                                              <p:attrName>style.rotation</p:attrName>
                                            </p:attrNameLst>
                                          </p:cBhvr>
                                          <p:tavLst>
                                            <p:tav tm="0">
                                              <p:val>
                                                <p:fltVal val="90"/>
                                              </p:val>
                                            </p:tav>
                                            <p:tav tm="100000">
                                              <p:val>
                                                <p:fltVal val="0"/>
                                              </p:val>
                                            </p:tav>
                                          </p:tavLst>
                                        </p:anim>
                                        <p:animEffect transition="in" filter="fade">
                                          <p:cBhvr>
                                            <p:cTn id="81" dur="500"/>
                                            <p:tgtEl>
                                              <p:spTgt spid="51"/>
                                            </p:tgtEl>
                                          </p:cBhvr>
                                        </p:animEffect>
                                      </p:childTnLst>
                                    </p:cTn>
                                  </p:par>
                                </p:childTnLst>
                              </p:cTn>
                            </p:par>
                            <p:par>
                              <p:cTn id="82" fill="hold">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49"/>
                                            </p:tgtEl>
                                            <p:attrNameLst>
                                              <p:attrName>style.visibility</p:attrName>
                                            </p:attrNameLst>
                                          </p:cBhvr>
                                          <p:to>
                                            <p:strVal val="visible"/>
                                          </p:to>
                                        </p:set>
                                        <p:animEffect transition="in" filter="wipe(left)">
                                          <p:cBhvr>
                                            <p:cTn id="85" dur="500"/>
                                            <p:tgtEl>
                                              <p:spTgt spid="49"/>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50"/>
                                            </p:tgtEl>
                                            <p:attrNameLst>
                                              <p:attrName>style.visibility</p:attrName>
                                            </p:attrNameLst>
                                          </p:cBhvr>
                                          <p:to>
                                            <p:strVal val="visible"/>
                                          </p:to>
                                        </p:set>
                                        <p:animEffect transition="in" filter="wipe(right)">
                                          <p:cBhvr>
                                            <p:cTn id="88" dur="750"/>
                                            <p:tgtEl>
                                              <p:spTgt spid="50"/>
                                            </p:tgtEl>
                                          </p:cBhvr>
                                        </p:animEffect>
                                      </p:childTnLst>
                                    </p:cTn>
                                  </p:par>
                                </p:childTnLst>
                              </p:cTn>
                            </p:par>
                            <p:par>
                              <p:cTn id="89" fill="hold">
                                <p:stCondLst>
                                  <p:cond delay="6900"/>
                                </p:stCondLst>
                                <p:childTnLst>
                                  <p:par>
                                    <p:cTn id="90" presetID="31" presetClass="entr" presetSubtype="0" fill="hold" nodeType="afterEffect">
                                      <p:stCondLst>
                                        <p:cond delay="0"/>
                                      </p:stCondLst>
                                      <p:childTnLst>
                                        <p:set>
                                          <p:cBhvr>
                                            <p:cTn id="91" dur="1" fill="hold">
                                              <p:stCondLst>
                                                <p:cond delay="0"/>
                                              </p:stCondLst>
                                            </p:cTn>
                                            <p:tgtEl>
                                              <p:spTgt spid="65"/>
                                            </p:tgtEl>
                                            <p:attrNameLst>
                                              <p:attrName>style.visibility</p:attrName>
                                            </p:attrNameLst>
                                          </p:cBhvr>
                                          <p:to>
                                            <p:strVal val="visible"/>
                                          </p:to>
                                        </p:set>
                                        <p:anim calcmode="lin" valueType="num">
                                          <p:cBhvr>
                                            <p:cTn id="92" dur="500" fill="hold"/>
                                            <p:tgtEl>
                                              <p:spTgt spid="65"/>
                                            </p:tgtEl>
                                            <p:attrNameLst>
                                              <p:attrName>ppt_w</p:attrName>
                                            </p:attrNameLst>
                                          </p:cBhvr>
                                          <p:tavLst>
                                            <p:tav tm="0">
                                              <p:val>
                                                <p:fltVal val="0"/>
                                              </p:val>
                                            </p:tav>
                                            <p:tav tm="100000">
                                              <p:val>
                                                <p:strVal val="#ppt_w"/>
                                              </p:val>
                                            </p:tav>
                                          </p:tavLst>
                                        </p:anim>
                                        <p:anim calcmode="lin" valueType="num">
                                          <p:cBhvr>
                                            <p:cTn id="93" dur="500" fill="hold"/>
                                            <p:tgtEl>
                                              <p:spTgt spid="65"/>
                                            </p:tgtEl>
                                            <p:attrNameLst>
                                              <p:attrName>ppt_h</p:attrName>
                                            </p:attrNameLst>
                                          </p:cBhvr>
                                          <p:tavLst>
                                            <p:tav tm="0">
                                              <p:val>
                                                <p:fltVal val="0"/>
                                              </p:val>
                                            </p:tav>
                                            <p:tav tm="100000">
                                              <p:val>
                                                <p:strVal val="#ppt_h"/>
                                              </p:val>
                                            </p:tav>
                                          </p:tavLst>
                                        </p:anim>
                                        <p:anim calcmode="lin" valueType="num">
                                          <p:cBhvr>
                                            <p:cTn id="94" dur="500" fill="hold"/>
                                            <p:tgtEl>
                                              <p:spTgt spid="65"/>
                                            </p:tgtEl>
                                            <p:attrNameLst>
                                              <p:attrName>style.rotation</p:attrName>
                                            </p:attrNameLst>
                                          </p:cBhvr>
                                          <p:tavLst>
                                            <p:tav tm="0">
                                              <p:val>
                                                <p:fltVal val="90"/>
                                              </p:val>
                                            </p:tav>
                                            <p:tav tm="100000">
                                              <p:val>
                                                <p:fltVal val="0"/>
                                              </p:val>
                                            </p:tav>
                                          </p:tavLst>
                                        </p:anim>
                                        <p:animEffect transition="in" filter="fade">
                                          <p:cBhvr>
                                            <p:cTn id="95" dur="500"/>
                                            <p:tgtEl>
                                              <p:spTgt spid="65"/>
                                            </p:tgtEl>
                                          </p:cBhvr>
                                        </p:animEffect>
                                      </p:childTnLst>
                                    </p:cTn>
                                  </p:par>
                                </p:childTnLst>
                              </p:cTn>
                            </p:par>
                            <p:par>
                              <p:cTn id="96" fill="hold">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63"/>
                                            </p:tgtEl>
                                            <p:attrNameLst>
                                              <p:attrName>style.visibility</p:attrName>
                                            </p:attrNameLst>
                                          </p:cBhvr>
                                          <p:to>
                                            <p:strVal val="visible"/>
                                          </p:to>
                                        </p:set>
                                        <p:animEffect transition="in" filter="wipe(left)">
                                          <p:cBhvr>
                                            <p:cTn id="99" dur="500"/>
                                            <p:tgtEl>
                                              <p:spTgt spid="63"/>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64"/>
                                            </p:tgtEl>
                                            <p:attrNameLst>
                                              <p:attrName>style.visibility</p:attrName>
                                            </p:attrNameLst>
                                          </p:cBhvr>
                                          <p:to>
                                            <p:strVal val="visible"/>
                                          </p:to>
                                        </p:set>
                                        <p:animEffect transition="in" filter="wipe(right)">
                                          <p:cBhvr>
                                            <p:cTn id="102" dur="750"/>
                                            <p:tgtEl>
                                              <p:spTgt spid="64"/>
                                            </p:tgtEl>
                                          </p:cBhvr>
                                        </p:animEffect>
                                      </p:childTnLst>
                                    </p:cTn>
                                  </p:par>
                                </p:childTnLst>
                              </p:cTn>
                            </p:par>
                            <p:par>
                              <p:cTn id="103" fill="hold">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79"/>
                                            </p:tgtEl>
                                            <p:attrNameLst>
                                              <p:attrName>style.visibility</p:attrName>
                                            </p:attrNameLst>
                                          </p:cBhvr>
                                          <p:to>
                                            <p:strVal val="visible"/>
                                          </p:to>
                                        </p:set>
                                        <p:anim calcmode="lin" valueType="num">
                                          <p:cBhvr>
                                            <p:cTn id="106" dur="500" fill="hold"/>
                                            <p:tgtEl>
                                              <p:spTgt spid="79"/>
                                            </p:tgtEl>
                                            <p:attrNameLst>
                                              <p:attrName>ppt_w</p:attrName>
                                            </p:attrNameLst>
                                          </p:cBhvr>
                                          <p:tavLst>
                                            <p:tav tm="0">
                                              <p:val>
                                                <p:fltVal val="0"/>
                                              </p:val>
                                            </p:tav>
                                            <p:tav tm="100000">
                                              <p:val>
                                                <p:strVal val="#ppt_w"/>
                                              </p:val>
                                            </p:tav>
                                          </p:tavLst>
                                        </p:anim>
                                        <p:anim calcmode="lin" valueType="num">
                                          <p:cBhvr>
                                            <p:cTn id="107" dur="500" fill="hold"/>
                                            <p:tgtEl>
                                              <p:spTgt spid="79"/>
                                            </p:tgtEl>
                                            <p:attrNameLst>
                                              <p:attrName>ppt_h</p:attrName>
                                            </p:attrNameLst>
                                          </p:cBhvr>
                                          <p:tavLst>
                                            <p:tav tm="0">
                                              <p:val>
                                                <p:fltVal val="0"/>
                                              </p:val>
                                            </p:tav>
                                            <p:tav tm="100000">
                                              <p:val>
                                                <p:strVal val="#ppt_h"/>
                                              </p:val>
                                            </p:tav>
                                          </p:tavLst>
                                        </p:anim>
                                        <p:anim calcmode="lin" valueType="num">
                                          <p:cBhvr>
                                            <p:cTn id="108" dur="500" fill="hold"/>
                                            <p:tgtEl>
                                              <p:spTgt spid="79"/>
                                            </p:tgtEl>
                                            <p:attrNameLst>
                                              <p:attrName>style.rotation</p:attrName>
                                            </p:attrNameLst>
                                          </p:cBhvr>
                                          <p:tavLst>
                                            <p:tav tm="0">
                                              <p:val>
                                                <p:fltVal val="90"/>
                                              </p:val>
                                            </p:tav>
                                            <p:tav tm="100000">
                                              <p:val>
                                                <p:fltVal val="0"/>
                                              </p:val>
                                            </p:tav>
                                          </p:tavLst>
                                        </p:anim>
                                        <p:animEffect transition="in" filter="fade">
                                          <p:cBhvr>
                                            <p:cTn id="109" dur="500"/>
                                            <p:tgtEl>
                                              <p:spTgt spid="79"/>
                                            </p:tgtEl>
                                          </p:cBhvr>
                                        </p:animEffect>
                                      </p:childTnLst>
                                    </p:cTn>
                                  </p:par>
                                </p:childTnLst>
                              </p:cTn>
                            </p:par>
                            <p:par>
                              <p:cTn id="110" fill="hold">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77"/>
                                            </p:tgtEl>
                                            <p:attrNameLst>
                                              <p:attrName>style.visibility</p:attrName>
                                            </p:attrNameLst>
                                          </p:cBhvr>
                                          <p:to>
                                            <p:strVal val="visible"/>
                                          </p:to>
                                        </p:set>
                                        <p:animEffect transition="in" filter="wipe(left)">
                                          <p:cBhvr>
                                            <p:cTn id="113" dur="500"/>
                                            <p:tgtEl>
                                              <p:spTgt spid="77"/>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78"/>
                                            </p:tgtEl>
                                            <p:attrNameLst>
                                              <p:attrName>style.visibility</p:attrName>
                                            </p:attrNameLst>
                                          </p:cBhvr>
                                          <p:to>
                                            <p:strVal val="visible"/>
                                          </p:to>
                                        </p:set>
                                        <p:animEffect transition="in" filter="wipe(right)">
                                          <p:cBhvr>
                                            <p:cTn id="116" dur="75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animBg="1"/>
          <p:bldP spid="44" grpId="0"/>
          <p:bldP spid="45" grpId="0"/>
          <p:bldP spid="49" grpId="0"/>
          <p:bldP spid="50" grpId="0"/>
          <p:bldP spid="63" grpId="0"/>
          <p:bldP spid="64" grpId="0"/>
          <p:bldP spid="77" grpId="0"/>
          <p:bldP spid="7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 presetClass="entr" presetSubtype="12" accel="6100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400" fill="hold"/>
                                            <p:tgtEl>
                                              <p:spTgt spid="5"/>
                                            </p:tgtEl>
                                            <p:attrNameLst>
                                              <p:attrName>ppt_x</p:attrName>
                                            </p:attrNameLst>
                                          </p:cBhvr>
                                          <p:tavLst>
                                            <p:tav tm="0">
                                              <p:val>
                                                <p:strVal val="0-#ppt_w/2"/>
                                              </p:val>
                                            </p:tav>
                                            <p:tav tm="100000">
                                              <p:val>
                                                <p:strVal val="#ppt_x"/>
                                              </p:val>
                                            </p:tav>
                                          </p:tavLst>
                                        </p:anim>
                                        <p:anim calcmode="lin" valueType="num">
                                          <p:cBhvr additive="base">
                                            <p:cTn id="12" dur="14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400" fill="hold"/>
                                            <p:tgtEl>
                                              <p:spTgt spid="10"/>
                                            </p:tgtEl>
                                            <p:attrNameLst>
                                              <p:attrName>ppt_x</p:attrName>
                                            </p:attrNameLst>
                                          </p:cBhvr>
                                          <p:tavLst>
                                            <p:tav tm="0">
                                              <p:val>
                                                <p:strVal val="1+#ppt_w/2"/>
                                              </p:val>
                                            </p:tav>
                                            <p:tav tm="100000">
                                              <p:val>
                                                <p:strVal val="#ppt_x"/>
                                              </p:val>
                                            </p:tav>
                                          </p:tavLst>
                                        </p:anim>
                                        <p:anim calcmode="lin" valueType="num">
                                          <p:cBhvr additive="base">
                                            <p:cTn id="16" dur="14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400" fill="hold"/>
                                            <p:tgtEl>
                                              <p:spTgt spid="20"/>
                                            </p:tgtEl>
                                            <p:attrNameLst>
                                              <p:attrName>ppt_x</p:attrName>
                                            </p:attrNameLst>
                                          </p:cBhvr>
                                          <p:tavLst>
                                            <p:tav tm="0">
                                              <p:val>
                                                <p:strVal val="1+#ppt_w/2"/>
                                              </p:val>
                                            </p:tav>
                                            <p:tav tm="100000">
                                              <p:val>
                                                <p:strVal val="#ppt_x"/>
                                              </p:val>
                                            </p:tav>
                                          </p:tavLst>
                                        </p:anim>
                                        <p:anim calcmode="lin" valueType="num">
                                          <p:cBhvr additive="base">
                                            <p:cTn id="20" dur="1400" fill="hold"/>
                                            <p:tgtEl>
                                              <p:spTgt spid="20"/>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1400" fill="hold"/>
                                            <p:tgtEl>
                                              <p:spTgt spid="25"/>
                                            </p:tgtEl>
                                            <p:attrNameLst>
                                              <p:attrName>ppt_x</p:attrName>
                                            </p:attrNameLst>
                                          </p:cBhvr>
                                          <p:tavLst>
                                            <p:tav tm="0">
                                              <p:val>
                                                <p:strVal val="0-#ppt_w/2"/>
                                              </p:val>
                                            </p:tav>
                                            <p:tav tm="100000">
                                              <p:val>
                                                <p:strVal val="#ppt_x"/>
                                              </p:val>
                                            </p:tav>
                                          </p:tavLst>
                                        </p:anim>
                                        <p:anim calcmode="lin" valueType="num">
                                          <p:cBhvr additive="base">
                                            <p:cTn id="24" dur="14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400" fill="hold"/>
                                            <p:tgtEl>
                                              <p:spTgt spid="30"/>
                                            </p:tgtEl>
                                            <p:attrNameLst>
                                              <p:attrName>ppt_x</p:attrName>
                                            </p:attrNameLst>
                                          </p:cBhvr>
                                          <p:tavLst>
                                            <p:tav tm="0">
                                              <p:val>
                                                <p:strVal val="1+#ppt_w/2"/>
                                              </p:val>
                                            </p:tav>
                                            <p:tav tm="100000">
                                              <p:val>
                                                <p:strVal val="#ppt_x"/>
                                              </p:val>
                                            </p:tav>
                                          </p:tavLst>
                                        </p:anim>
                                        <p:anim calcmode="lin" valueType="num">
                                          <p:cBhvr additive="base">
                                            <p:cTn id="28" dur="1400" fill="hold"/>
                                            <p:tgtEl>
                                              <p:spTgt spid="30"/>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400" fill="hold"/>
                                            <p:tgtEl>
                                              <p:spTgt spid="15"/>
                                            </p:tgtEl>
                                            <p:attrNameLst>
                                              <p:attrName>ppt_x</p:attrName>
                                            </p:attrNameLst>
                                          </p:cBhvr>
                                          <p:tavLst>
                                            <p:tav tm="0">
                                              <p:val>
                                                <p:strVal val="0-#ppt_w/2"/>
                                              </p:val>
                                            </p:tav>
                                            <p:tav tm="100000">
                                              <p:val>
                                                <p:strVal val="#ppt_x"/>
                                              </p:val>
                                            </p:tav>
                                          </p:tavLst>
                                        </p:anim>
                                        <p:anim calcmode="lin" valueType="num">
                                          <p:cBhvr additive="base">
                                            <p:cTn id="32" dur="1400" fill="hold"/>
                                            <p:tgtEl>
                                              <p:spTgt spid="15"/>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p:cTn id="36" dur="500" fill="hold"/>
                                            <p:tgtEl>
                                              <p:spTgt spid="35"/>
                                            </p:tgtEl>
                                            <p:attrNameLst>
                                              <p:attrName>ppt_w</p:attrName>
                                            </p:attrNameLst>
                                          </p:cBhvr>
                                          <p:tavLst>
                                            <p:tav tm="0">
                                              <p:val>
                                                <p:fltVal val="0"/>
                                              </p:val>
                                            </p:tav>
                                            <p:tav tm="100000">
                                              <p:val>
                                                <p:strVal val="#ppt_w"/>
                                              </p:val>
                                            </p:tav>
                                          </p:tavLst>
                                        </p:anim>
                                        <p:anim calcmode="lin" valueType="num">
                                          <p:cBhvr>
                                            <p:cTn id="37" dur="500" fill="hold"/>
                                            <p:tgtEl>
                                              <p:spTgt spid="35"/>
                                            </p:tgtEl>
                                            <p:attrNameLst>
                                              <p:attrName>ppt_h</p:attrName>
                                            </p:attrNameLst>
                                          </p:cBhvr>
                                          <p:tavLst>
                                            <p:tav tm="0">
                                              <p:val>
                                                <p:fltVal val="0"/>
                                              </p:val>
                                            </p:tav>
                                            <p:tav tm="100000">
                                              <p:val>
                                                <p:strVal val="#ppt_h"/>
                                              </p:val>
                                            </p:tav>
                                          </p:tavLst>
                                        </p:anim>
                                        <p:anim calcmode="lin" valueType="num">
                                          <p:cBhvr>
                                            <p:cTn id="38" dur="500" fill="hold"/>
                                            <p:tgtEl>
                                              <p:spTgt spid="35"/>
                                            </p:tgtEl>
                                            <p:attrNameLst>
                                              <p:attrName>style.rotation</p:attrName>
                                            </p:attrNameLst>
                                          </p:cBhvr>
                                          <p:tavLst>
                                            <p:tav tm="0">
                                              <p:val>
                                                <p:fltVal val="90"/>
                                              </p:val>
                                            </p:tav>
                                            <p:tav tm="100000">
                                              <p:val>
                                                <p:fltVal val="0"/>
                                              </p:val>
                                            </p:tav>
                                          </p:tavLst>
                                        </p:anim>
                                        <p:animEffect transition="in" filter="fade">
                                          <p:cBhvr>
                                            <p:cTn id="39" dur="500"/>
                                            <p:tgtEl>
                                              <p:spTgt spid="35"/>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left)">
                                          <p:cBhvr>
                                            <p:cTn id="43" dur="500"/>
                                            <p:tgtEl>
                                              <p:spTgt spid="39"/>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wipe(right)">
                                          <p:cBhvr>
                                            <p:cTn id="46" dur="750"/>
                                            <p:tgtEl>
                                              <p:spTgt spid="40"/>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cBhvr>
                                            <p:cTn id="50" dur="500" fill="hold"/>
                                            <p:tgtEl>
                                              <p:spTgt spid="43"/>
                                            </p:tgtEl>
                                            <p:attrNameLst>
                                              <p:attrName>ppt_w</p:attrName>
                                            </p:attrNameLst>
                                          </p:cBhvr>
                                          <p:tavLst>
                                            <p:tav tm="0">
                                              <p:val>
                                                <p:fltVal val="0"/>
                                              </p:val>
                                            </p:tav>
                                            <p:tav tm="100000">
                                              <p:val>
                                                <p:strVal val="#ppt_w"/>
                                              </p:val>
                                            </p:tav>
                                          </p:tavLst>
                                        </p:anim>
                                        <p:anim calcmode="lin" valueType="num">
                                          <p:cBhvr>
                                            <p:cTn id="51" dur="500" fill="hold"/>
                                            <p:tgtEl>
                                              <p:spTgt spid="43"/>
                                            </p:tgtEl>
                                            <p:attrNameLst>
                                              <p:attrName>ppt_h</p:attrName>
                                            </p:attrNameLst>
                                          </p:cBhvr>
                                          <p:tavLst>
                                            <p:tav tm="0">
                                              <p:val>
                                                <p:fltVal val="0"/>
                                              </p:val>
                                            </p:tav>
                                            <p:tav tm="100000">
                                              <p:val>
                                                <p:strVal val="#ppt_h"/>
                                              </p:val>
                                            </p:tav>
                                          </p:tavLst>
                                        </p:anim>
                                        <p:anim calcmode="lin" valueType="num">
                                          <p:cBhvr>
                                            <p:cTn id="52" dur="500" fill="hold"/>
                                            <p:tgtEl>
                                              <p:spTgt spid="43"/>
                                            </p:tgtEl>
                                            <p:attrNameLst>
                                              <p:attrName>style.rotation</p:attrName>
                                            </p:attrNameLst>
                                          </p:cBhvr>
                                          <p:tavLst>
                                            <p:tav tm="0">
                                              <p:val>
                                                <p:fltVal val="90"/>
                                              </p:val>
                                            </p:tav>
                                            <p:tav tm="100000">
                                              <p:val>
                                                <p:fltVal val="0"/>
                                              </p:val>
                                            </p:tav>
                                          </p:tavLst>
                                        </p:anim>
                                        <p:animEffect transition="in" filter="fade">
                                          <p:cBhvr>
                                            <p:cTn id="53" dur="500"/>
                                            <p:tgtEl>
                                              <p:spTgt spid="43"/>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41"/>
                                            </p:tgtEl>
                                            <p:attrNameLst>
                                              <p:attrName>style.visibility</p:attrName>
                                            </p:attrNameLst>
                                          </p:cBhvr>
                                          <p:to>
                                            <p:strVal val="visible"/>
                                          </p:to>
                                        </p:set>
                                        <p:animEffect transition="in" filter="wipe(left)">
                                          <p:cBhvr>
                                            <p:cTn id="57" dur="500"/>
                                            <p:tgtEl>
                                              <p:spTgt spid="41"/>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42"/>
                                            </p:tgtEl>
                                            <p:attrNameLst>
                                              <p:attrName>style.visibility</p:attrName>
                                            </p:attrNameLst>
                                          </p:cBhvr>
                                          <p:to>
                                            <p:strVal val="visible"/>
                                          </p:to>
                                        </p:set>
                                        <p:animEffect transition="in" filter="wipe(right)">
                                          <p:cBhvr>
                                            <p:cTn id="60" dur="750"/>
                                            <p:tgtEl>
                                              <p:spTgt spid="42"/>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 calcmode="lin" valueType="num">
                                          <p:cBhvr>
                                            <p:cTn id="66" dur="500" fill="hold"/>
                                            <p:tgtEl>
                                              <p:spTgt spid="46"/>
                                            </p:tgtEl>
                                            <p:attrNameLst>
                                              <p:attrName>style.rotation</p:attrName>
                                            </p:attrNameLst>
                                          </p:cBhvr>
                                          <p:tavLst>
                                            <p:tav tm="0">
                                              <p:val>
                                                <p:fltVal val="90"/>
                                              </p:val>
                                            </p:tav>
                                            <p:tav tm="100000">
                                              <p:val>
                                                <p:fltVal val="0"/>
                                              </p:val>
                                            </p:tav>
                                          </p:tavLst>
                                        </p:anim>
                                        <p:animEffect transition="in" filter="fade">
                                          <p:cBhvr>
                                            <p:cTn id="67" dur="500"/>
                                            <p:tgtEl>
                                              <p:spTgt spid="46"/>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wipe(left)">
                                          <p:cBhvr>
                                            <p:cTn id="71" dur="500"/>
                                            <p:tgtEl>
                                              <p:spTgt spid="44"/>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right)">
                                          <p:cBhvr>
                                            <p:cTn id="74" dur="750"/>
                                            <p:tgtEl>
                                              <p:spTgt spid="45"/>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51"/>
                                            </p:tgtEl>
                                            <p:attrNameLst>
                                              <p:attrName>style.visibility</p:attrName>
                                            </p:attrNameLst>
                                          </p:cBhvr>
                                          <p:to>
                                            <p:strVal val="visible"/>
                                          </p:to>
                                        </p:set>
                                        <p:anim calcmode="lin" valueType="num">
                                          <p:cBhvr>
                                            <p:cTn id="78" dur="500" fill="hold"/>
                                            <p:tgtEl>
                                              <p:spTgt spid="51"/>
                                            </p:tgtEl>
                                            <p:attrNameLst>
                                              <p:attrName>ppt_w</p:attrName>
                                            </p:attrNameLst>
                                          </p:cBhvr>
                                          <p:tavLst>
                                            <p:tav tm="0">
                                              <p:val>
                                                <p:fltVal val="0"/>
                                              </p:val>
                                            </p:tav>
                                            <p:tav tm="100000">
                                              <p:val>
                                                <p:strVal val="#ppt_w"/>
                                              </p:val>
                                            </p:tav>
                                          </p:tavLst>
                                        </p:anim>
                                        <p:anim calcmode="lin" valueType="num">
                                          <p:cBhvr>
                                            <p:cTn id="79" dur="500" fill="hold"/>
                                            <p:tgtEl>
                                              <p:spTgt spid="51"/>
                                            </p:tgtEl>
                                            <p:attrNameLst>
                                              <p:attrName>ppt_h</p:attrName>
                                            </p:attrNameLst>
                                          </p:cBhvr>
                                          <p:tavLst>
                                            <p:tav tm="0">
                                              <p:val>
                                                <p:fltVal val="0"/>
                                              </p:val>
                                            </p:tav>
                                            <p:tav tm="100000">
                                              <p:val>
                                                <p:strVal val="#ppt_h"/>
                                              </p:val>
                                            </p:tav>
                                          </p:tavLst>
                                        </p:anim>
                                        <p:anim calcmode="lin" valueType="num">
                                          <p:cBhvr>
                                            <p:cTn id="80" dur="500" fill="hold"/>
                                            <p:tgtEl>
                                              <p:spTgt spid="51"/>
                                            </p:tgtEl>
                                            <p:attrNameLst>
                                              <p:attrName>style.rotation</p:attrName>
                                            </p:attrNameLst>
                                          </p:cBhvr>
                                          <p:tavLst>
                                            <p:tav tm="0">
                                              <p:val>
                                                <p:fltVal val="90"/>
                                              </p:val>
                                            </p:tav>
                                            <p:tav tm="100000">
                                              <p:val>
                                                <p:fltVal val="0"/>
                                              </p:val>
                                            </p:tav>
                                          </p:tavLst>
                                        </p:anim>
                                        <p:animEffect transition="in" filter="fade">
                                          <p:cBhvr>
                                            <p:cTn id="81" dur="500"/>
                                            <p:tgtEl>
                                              <p:spTgt spid="51"/>
                                            </p:tgtEl>
                                          </p:cBhvr>
                                        </p:animEffect>
                                      </p:childTnLst>
                                    </p:cTn>
                                  </p:par>
                                </p:childTnLst>
                              </p:cTn>
                            </p:par>
                            <p:par>
                              <p:cTn id="82" fill="hold">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49"/>
                                            </p:tgtEl>
                                            <p:attrNameLst>
                                              <p:attrName>style.visibility</p:attrName>
                                            </p:attrNameLst>
                                          </p:cBhvr>
                                          <p:to>
                                            <p:strVal val="visible"/>
                                          </p:to>
                                        </p:set>
                                        <p:animEffect transition="in" filter="wipe(left)">
                                          <p:cBhvr>
                                            <p:cTn id="85" dur="500"/>
                                            <p:tgtEl>
                                              <p:spTgt spid="49"/>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50"/>
                                            </p:tgtEl>
                                            <p:attrNameLst>
                                              <p:attrName>style.visibility</p:attrName>
                                            </p:attrNameLst>
                                          </p:cBhvr>
                                          <p:to>
                                            <p:strVal val="visible"/>
                                          </p:to>
                                        </p:set>
                                        <p:animEffect transition="in" filter="wipe(right)">
                                          <p:cBhvr>
                                            <p:cTn id="88" dur="750"/>
                                            <p:tgtEl>
                                              <p:spTgt spid="50"/>
                                            </p:tgtEl>
                                          </p:cBhvr>
                                        </p:animEffect>
                                      </p:childTnLst>
                                    </p:cTn>
                                  </p:par>
                                </p:childTnLst>
                              </p:cTn>
                            </p:par>
                            <p:par>
                              <p:cTn id="89" fill="hold">
                                <p:stCondLst>
                                  <p:cond delay="6900"/>
                                </p:stCondLst>
                                <p:childTnLst>
                                  <p:par>
                                    <p:cTn id="90" presetID="31" presetClass="entr" presetSubtype="0" fill="hold" nodeType="afterEffect">
                                      <p:stCondLst>
                                        <p:cond delay="0"/>
                                      </p:stCondLst>
                                      <p:childTnLst>
                                        <p:set>
                                          <p:cBhvr>
                                            <p:cTn id="91" dur="1" fill="hold">
                                              <p:stCondLst>
                                                <p:cond delay="0"/>
                                              </p:stCondLst>
                                            </p:cTn>
                                            <p:tgtEl>
                                              <p:spTgt spid="65"/>
                                            </p:tgtEl>
                                            <p:attrNameLst>
                                              <p:attrName>style.visibility</p:attrName>
                                            </p:attrNameLst>
                                          </p:cBhvr>
                                          <p:to>
                                            <p:strVal val="visible"/>
                                          </p:to>
                                        </p:set>
                                        <p:anim calcmode="lin" valueType="num">
                                          <p:cBhvr>
                                            <p:cTn id="92" dur="500" fill="hold"/>
                                            <p:tgtEl>
                                              <p:spTgt spid="65"/>
                                            </p:tgtEl>
                                            <p:attrNameLst>
                                              <p:attrName>ppt_w</p:attrName>
                                            </p:attrNameLst>
                                          </p:cBhvr>
                                          <p:tavLst>
                                            <p:tav tm="0">
                                              <p:val>
                                                <p:fltVal val="0"/>
                                              </p:val>
                                            </p:tav>
                                            <p:tav tm="100000">
                                              <p:val>
                                                <p:strVal val="#ppt_w"/>
                                              </p:val>
                                            </p:tav>
                                          </p:tavLst>
                                        </p:anim>
                                        <p:anim calcmode="lin" valueType="num">
                                          <p:cBhvr>
                                            <p:cTn id="93" dur="500" fill="hold"/>
                                            <p:tgtEl>
                                              <p:spTgt spid="65"/>
                                            </p:tgtEl>
                                            <p:attrNameLst>
                                              <p:attrName>ppt_h</p:attrName>
                                            </p:attrNameLst>
                                          </p:cBhvr>
                                          <p:tavLst>
                                            <p:tav tm="0">
                                              <p:val>
                                                <p:fltVal val="0"/>
                                              </p:val>
                                            </p:tav>
                                            <p:tav tm="100000">
                                              <p:val>
                                                <p:strVal val="#ppt_h"/>
                                              </p:val>
                                            </p:tav>
                                          </p:tavLst>
                                        </p:anim>
                                        <p:anim calcmode="lin" valueType="num">
                                          <p:cBhvr>
                                            <p:cTn id="94" dur="500" fill="hold"/>
                                            <p:tgtEl>
                                              <p:spTgt spid="65"/>
                                            </p:tgtEl>
                                            <p:attrNameLst>
                                              <p:attrName>style.rotation</p:attrName>
                                            </p:attrNameLst>
                                          </p:cBhvr>
                                          <p:tavLst>
                                            <p:tav tm="0">
                                              <p:val>
                                                <p:fltVal val="90"/>
                                              </p:val>
                                            </p:tav>
                                            <p:tav tm="100000">
                                              <p:val>
                                                <p:fltVal val="0"/>
                                              </p:val>
                                            </p:tav>
                                          </p:tavLst>
                                        </p:anim>
                                        <p:animEffect transition="in" filter="fade">
                                          <p:cBhvr>
                                            <p:cTn id="95" dur="500"/>
                                            <p:tgtEl>
                                              <p:spTgt spid="65"/>
                                            </p:tgtEl>
                                          </p:cBhvr>
                                        </p:animEffect>
                                      </p:childTnLst>
                                    </p:cTn>
                                  </p:par>
                                </p:childTnLst>
                              </p:cTn>
                            </p:par>
                            <p:par>
                              <p:cTn id="96" fill="hold">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63"/>
                                            </p:tgtEl>
                                            <p:attrNameLst>
                                              <p:attrName>style.visibility</p:attrName>
                                            </p:attrNameLst>
                                          </p:cBhvr>
                                          <p:to>
                                            <p:strVal val="visible"/>
                                          </p:to>
                                        </p:set>
                                        <p:animEffect transition="in" filter="wipe(left)">
                                          <p:cBhvr>
                                            <p:cTn id="99" dur="500"/>
                                            <p:tgtEl>
                                              <p:spTgt spid="63"/>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64"/>
                                            </p:tgtEl>
                                            <p:attrNameLst>
                                              <p:attrName>style.visibility</p:attrName>
                                            </p:attrNameLst>
                                          </p:cBhvr>
                                          <p:to>
                                            <p:strVal val="visible"/>
                                          </p:to>
                                        </p:set>
                                        <p:animEffect transition="in" filter="wipe(right)">
                                          <p:cBhvr>
                                            <p:cTn id="102" dur="750"/>
                                            <p:tgtEl>
                                              <p:spTgt spid="64"/>
                                            </p:tgtEl>
                                          </p:cBhvr>
                                        </p:animEffect>
                                      </p:childTnLst>
                                    </p:cTn>
                                  </p:par>
                                </p:childTnLst>
                              </p:cTn>
                            </p:par>
                            <p:par>
                              <p:cTn id="103" fill="hold">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79"/>
                                            </p:tgtEl>
                                            <p:attrNameLst>
                                              <p:attrName>style.visibility</p:attrName>
                                            </p:attrNameLst>
                                          </p:cBhvr>
                                          <p:to>
                                            <p:strVal val="visible"/>
                                          </p:to>
                                        </p:set>
                                        <p:anim calcmode="lin" valueType="num">
                                          <p:cBhvr>
                                            <p:cTn id="106" dur="500" fill="hold"/>
                                            <p:tgtEl>
                                              <p:spTgt spid="79"/>
                                            </p:tgtEl>
                                            <p:attrNameLst>
                                              <p:attrName>ppt_w</p:attrName>
                                            </p:attrNameLst>
                                          </p:cBhvr>
                                          <p:tavLst>
                                            <p:tav tm="0">
                                              <p:val>
                                                <p:fltVal val="0"/>
                                              </p:val>
                                            </p:tav>
                                            <p:tav tm="100000">
                                              <p:val>
                                                <p:strVal val="#ppt_w"/>
                                              </p:val>
                                            </p:tav>
                                          </p:tavLst>
                                        </p:anim>
                                        <p:anim calcmode="lin" valueType="num">
                                          <p:cBhvr>
                                            <p:cTn id="107" dur="500" fill="hold"/>
                                            <p:tgtEl>
                                              <p:spTgt spid="79"/>
                                            </p:tgtEl>
                                            <p:attrNameLst>
                                              <p:attrName>ppt_h</p:attrName>
                                            </p:attrNameLst>
                                          </p:cBhvr>
                                          <p:tavLst>
                                            <p:tav tm="0">
                                              <p:val>
                                                <p:fltVal val="0"/>
                                              </p:val>
                                            </p:tav>
                                            <p:tav tm="100000">
                                              <p:val>
                                                <p:strVal val="#ppt_h"/>
                                              </p:val>
                                            </p:tav>
                                          </p:tavLst>
                                        </p:anim>
                                        <p:anim calcmode="lin" valueType="num">
                                          <p:cBhvr>
                                            <p:cTn id="108" dur="500" fill="hold"/>
                                            <p:tgtEl>
                                              <p:spTgt spid="79"/>
                                            </p:tgtEl>
                                            <p:attrNameLst>
                                              <p:attrName>style.rotation</p:attrName>
                                            </p:attrNameLst>
                                          </p:cBhvr>
                                          <p:tavLst>
                                            <p:tav tm="0">
                                              <p:val>
                                                <p:fltVal val="90"/>
                                              </p:val>
                                            </p:tav>
                                            <p:tav tm="100000">
                                              <p:val>
                                                <p:fltVal val="0"/>
                                              </p:val>
                                            </p:tav>
                                          </p:tavLst>
                                        </p:anim>
                                        <p:animEffect transition="in" filter="fade">
                                          <p:cBhvr>
                                            <p:cTn id="109" dur="500"/>
                                            <p:tgtEl>
                                              <p:spTgt spid="79"/>
                                            </p:tgtEl>
                                          </p:cBhvr>
                                        </p:animEffect>
                                      </p:childTnLst>
                                    </p:cTn>
                                  </p:par>
                                </p:childTnLst>
                              </p:cTn>
                            </p:par>
                            <p:par>
                              <p:cTn id="110" fill="hold">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77"/>
                                            </p:tgtEl>
                                            <p:attrNameLst>
                                              <p:attrName>style.visibility</p:attrName>
                                            </p:attrNameLst>
                                          </p:cBhvr>
                                          <p:to>
                                            <p:strVal val="visible"/>
                                          </p:to>
                                        </p:set>
                                        <p:animEffect transition="in" filter="wipe(left)">
                                          <p:cBhvr>
                                            <p:cTn id="113" dur="500"/>
                                            <p:tgtEl>
                                              <p:spTgt spid="77"/>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78"/>
                                            </p:tgtEl>
                                            <p:attrNameLst>
                                              <p:attrName>style.visibility</p:attrName>
                                            </p:attrNameLst>
                                          </p:cBhvr>
                                          <p:to>
                                            <p:strVal val="visible"/>
                                          </p:to>
                                        </p:set>
                                        <p:animEffect transition="in" filter="wipe(right)">
                                          <p:cBhvr>
                                            <p:cTn id="116" dur="75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animBg="1"/>
          <p:bldP spid="44" grpId="0"/>
          <p:bldP spid="45" grpId="0"/>
          <p:bldP spid="49" grpId="0"/>
          <p:bldP spid="50" grpId="0"/>
          <p:bldP spid="63" grpId="0"/>
          <p:bldP spid="64" grpId="0"/>
          <p:bldP spid="77" grpId="0"/>
          <p:bldP spid="7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797960" y="1545103"/>
            <a:ext cx="1860245" cy="339072"/>
          </a:xfrm>
          <a:prstGeom prst="roundRect">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109" tIns="30555" rIns="61109" bIns="30555"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 name="圆角矩形 4"/>
          <p:cNvSpPr/>
          <p:nvPr/>
        </p:nvSpPr>
        <p:spPr>
          <a:xfrm>
            <a:off x="5391110" y="1533052"/>
            <a:ext cx="1860245" cy="339072"/>
          </a:xfrm>
          <a:prstGeom prst="roundRect">
            <a:avLst/>
          </a:prstGeom>
          <a:solidFill>
            <a:schemeClr val="accent2"/>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109" tIns="30555" rIns="61109" bIns="30555"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cxnSp>
        <p:nvCxnSpPr>
          <p:cNvPr id="6" name="直接连接符 5"/>
          <p:cNvCxnSpPr/>
          <p:nvPr/>
        </p:nvCxnSpPr>
        <p:spPr bwMode="auto">
          <a:xfrm>
            <a:off x="4582020" y="1154916"/>
            <a:ext cx="0" cy="1458519"/>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直接连接符 6"/>
          <p:cNvCxnSpPr/>
          <p:nvPr/>
        </p:nvCxnSpPr>
        <p:spPr bwMode="auto">
          <a:xfrm>
            <a:off x="4582020" y="3298566"/>
            <a:ext cx="0" cy="1458519"/>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椭圆 7"/>
          <p:cNvSpPr/>
          <p:nvPr/>
        </p:nvSpPr>
        <p:spPr bwMode="auto">
          <a:xfrm>
            <a:off x="4172463" y="2479215"/>
            <a:ext cx="819114" cy="819351"/>
          </a:xfrm>
          <a:prstGeom prst="ellipse">
            <a:avLst/>
          </a:prstGeom>
          <a:solidFill>
            <a:schemeClr val="accent2"/>
          </a:solidFill>
          <a:ln w="9525" cap="flat" cmpd="sng" algn="ctr">
            <a:solidFill>
              <a:srgbClr val="F8F8F8"/>
            </a:solidFill>
            <a:prstDash val="solid"/>
            <a:round/>
            <a:headEnd type="none" w="med" len="med"/>
            <a:tailEnd type="none" w="med" len="med"/>
          </a:ln>
          <a:effectLst/>
          <a:extLst/>
        </p:spPr>
        <p:txBody>
          <a:bodyPr vert="horz" wrap="square" lIns="91438" tIns="45719" rIns="91438" bIns="45719" numCol="1" rtlCol="0" anchor="t" anchorCtr="0" compatLnSpc="1">
            <a:prstTxWarp prst="textNoShape">
              <a:avLst/>
            </a:prstTxWarp>
          </a:bodyPr>
          <a:lstStyle/>
          <a:p>
            <a:pPr marL="0" marR="0" lvl="0" indent="0" algn="l" defTabSz="914379"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9" name="TextBox 26"/>
          <p:cNvSpPr txBox="1"/>
          <p:nvPr/>
        </p:nvSpPr>
        <p:spPr>
          <a:xfrm>
            <a:off x="1711250" y="1536364"/>
            <a:ext cx="1957583" cy="338552"/>
          </a:xfrm>
          <a:prstGeom prst="rect">
            <a:avLst/>
          </a:prstGeom>
          <a:noFill/>
        </p:spPr>
        <p:txBody>
          <a:bodyPr wrap="none" lIns="91438" tIns="45719" rIns="91438" bIns="45719"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20XX</a:t>
            </a:r>
            <a:r>
              <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rPr>
              <a:t>年</a:t>
            </a:r>
            <a:r>
              <a:rPr kumimoji="0" lang="zh-CN" altLang="en-US" sz="1600" b="1" i="0" u="none" strike="noStrike" kern="1200" cap="none" spc="0" normalizeH="0" baseline="0" noProof="0" dirty="0">
                <a:ln>
                  <a:noFill/>
                </a:ln>
                <a:solidFill>
                  <a:prstClr val="white"/>
                </a:solidFill>
                <a:effectLst/>
                <a:uLnTx/>
                <a:uFillTx/>
                <a:latin typeface="微软雅黑"/>
                <a:ea typeface="微软雅黑"/>
                <a:cs typeface="+mn-cs"/>
              </a:rPr>
              <a:t>上半年情况</a:t>
            </a:r>
          </a:p>
        </p:txBody>
      </p:sp>
      <p:sp>
        <p:nvSpPr>
          <p:cNvPr id="10" name="TextBox 27"/>
          <p:cNvSpPr txBox="1"/>
          <p:nvPr/>
        </p:nvSpPr>
        <p:spPr>
          <a:xfrm>
            <a:off x="5392020" y="1536364"/>
            <a:ext cx="1957583" cy="338552"/>
          </a:xfrm>
          <a:prstGeom prst="rect">
            <a:avLst/>
          </a:prstGeom>
          <a:noFill/>
        </p:spPr>
        <p:txBody>
          <a:bodyPr wrap="none" lIns="91438" tIns="45719" rIns="91438" bIns="45719"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20XX</a:t>
            </a:r>
            <a:r>
              <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rPr>
              <a:t>年</a:t>
            </a:r>
            <a:r>
              <a:rPr kumimoji="0" lang="zh-CN" altLang="en-US" sz="1600" b="1" i="0" u="none" strike="noStrike" kern="1200" cap="none" spc="0" normalizeH="0" baseline="0" noProof="0" dirty="0">
                <a:ln>
                  <a:noFill/>
                </a:ln>
                <a:solidFill>
                  <a:prstClr val="white"/>
                </a:solidFill>
                <a:effectLst/>
                <a:uLnTx/>
                <a:uFillTx/>
                <a:latin typeface="微软雅黑"/>
                <a:ea typeface="微软雅黑"/>
                <a:cs typeface="+mn-cs"/>
              </a:rPr>
              <a:t>上半年情况</a:t>
            </a:r>
          </a:p>
        </p:txBody>
      </p:sp>
      <p:sp>
        <p:nvSpPr>
          <p:cNvPr id="11" name="TextBox 28"/>
          <p:cNvSpPr txBox="1"/>
          <p:nvPr/>
        </p:nvSpPr>
        <p:spPr>
          <a:xfrm>
            <a:off x="1010712" y="1964303"/>
            <a:ext cx="2728459" cy="600162"/>
          </a:xfrm>
          <a:prstGeom prst="rect">
            <a:avLst/>
          </a:prstGeom>
          <a:noFill/>
        </p:spPr>
        <p:txBody>
          <a:bodyPr wrap="square" lIns="91438" tIns="45719" rIns="91438" bIns="45719"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solidFill>
                <a:effectLst/>
                <a:uLnTx/>
                <a:uFillTx/>
                <a:latin typeface="微软雅黑"/>
                <a:ea typeface="微软雅黑"/>
                <a:cs typeface="+mn-cs"/>
              </a:rPr>
              <a:t>这里输入简要文字说明这里输入简要文字说明这里输入简要文字说明</a:t>
            </a:r>
          </a:p>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solidFill>
                <a:effectLst/>
                <a:uLnTx/>
                <a:uFillTx/>
                <a:latin typeface="微软雅黑"/>
                <a:ea typeface="微软雅黑"/>
                <a:cs typeface="+mn-cs"/>
              </a:rPr>
              <a:t>这里输入简要文字说明</a:t>
            </a:r>
          </a:p>
        </p:txBody>
      </p:sp>
      <p:sp>
        <p:nvSpPr>
          <p:cNvPr id="12" name="TextBox 29"/>
          <p:cNvSpPr txBox="1"/>
          <p:nvPr/>
        </p:nvSpPr>
        <p:spPr>
          <a:xfrm>
            <a:off x="5294837" y="1964303"/>
            <a:ext cx="2728459" cy="600162"/>
          </a:xfrm>
          <a:prstGeom prst="rect">
            <a:avLst/>
          </a:prstGeom>
          <a:noFill/>
        </p:spPr>
        <p:txBody>
          <a:bodyPr wrap="square" lIns="91438" tIns="45719" rIns="91438" bIns="45719"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solidFill>
                <a:effectLst/>
                <a:uLnTx/>
                <a:uFillTx/>
                <a:latin typeface="微软雅黑"/>
                <a:ea typeface="微软雅黑"/>
                <a:cs typeface="+mn-cs"/>
              </a:rPr>
              <a:t>这里输入简要文字说明这里输入简要文字说明这里输入简要文字说明</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solidFill>
                <a:effectLst/>
                <a:uLnTx/>
                <a:uFillTx/>
                <a:latin typeface="微软雅黑"/>
                <a:ea typeface="微软雅黑"/>
                <a:cs typeface="+mn-cs"/>
              </a:rPr>
              <a:t>这里输入简要文字说明</a:t>
            </a:r>
          </a:p>
        </p:txBody>
      </p:sp>
      <p:sp>
        <p:nvSpPr>
          <p:cNvPr id="13" name="矩形 12"/>
          <p:cNvSpPr/>
          <p:nvPr/>
        </p:nvSpPr>
        <p:spPr bwMode="auto">
          <a:xfrm>
            <a:off x="2015365" y="2888890"/>
            <a:ext cx="1612294" cy="264737"/>
          </a:xfrm>
          <a:prstGeom prst="rect">
            <a:avLst/>
          </a:prstGeom>
          <a:solidFill>
            <a:schemeClr val="accent1"/>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计划完成：</a:t>
            </a:r>
            <a:r>
              <a:rPr kumimoji="0" lang="en-US" altLang="zh-CN" sz="1300" b="0" i="0" u="none" strike="noStrike" kern="1200" cap="none" spc="0" normalizeH="0" baseline="0" noProof="0" dirty="0">
                <a:ln>
                  <a:noFill/>
                </a:ln>
                <a:solidFill>
                  <a:prstClr val="white"/>
                </a:solidFill>
                <a:effectLst/>
                <a:uLnTx/>
                <a:uFillTx/>
                <a:latin typeface="微软雅黑"/>
                <a:ea typeface="微软雅黑"/>
                <a:cs typeface="+mn-cs"/>
              </a:rPr>
              <a:t>60%</a:t>
            </a:r>
            <a:endPar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4" name="矩形 13"/>
          <p:cNvSpPr/>
          <p:nvPr/>
        </p:nvSpPr>
        <p:spPr bwMode="auto">
          <a:xfrm>
            <a:off x="1363008" y="3222347"/>
            <a:ext cx="2264651"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实际完成数：</a:t>
            </a:r>
            <a:r>
              <a:rPr kumimoji="0" lang="en-US" altLang="zh-CN" sz="1300" b="0" i="0" u="none" strike="noStrike" kern="1200" cap="none" spc="0" normalizeH="0" baseline="0" noProof="0" dirty="0">
                <a:ln>
                  <a:noFill/>
                </a:ln>
                <a:solidFill>
                  <a:prstClr val="white"/>
                </a:solidFill>
                <a:effectLst/>
                <a:uLnTx/>
                <a:uFillTx/>
                <a:latin typeface="微软雅黑"/>
                <a:ea typeface="微软雅黑"/>
                <a:cs typeface="+mn-cs"/>
              </a:rPr>
              <a:t>555</a:t>
            </a: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15" name="矩形 14"/>
          <p:cNvSpPr/>
          <p:nvPr/>
        </p:nvSpPr>
        <p:spPr bwMode="auto">
          <a:xfrm>
            <a:off x="1687032" y="3593912"/>
            <a:ext cx="1940630" cy="264737"/>
          </a:xfrm>
          <a:prstGeom prst="rect">
            <a:avLst/>
          </a:prstGeom>
          <a:solidFill>
            <a:schemeClr val="accent1"/>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回款数：</a:t>
            </a:r>
            <a:r>
              <a:rPr kumimoji="0" lang="en-US" altLang="zh-CN" sz="1300" b="0" i="0" u="none" strike="noStrike" kern="1200" cap="none" spc="0" normalizeH="0" baseline="0" noProof="0" dirty="0">
                <a:ln>
                  <a:noFill/>
                </a:ln>
                <a:solidFill>
                  <a:prstClr val="white"/>
                </a:solidFill>
                <a:effectLst/>
                <a:uLnTx/>
                <a:uFillTx/>
                <a:latin typeface="微软雅黑"/>
                <a:ea typeface="微软雅黑"/>
                <a:cs typeface="+mn-cs"/>
              </a:rPr>
              <a:t>400</a:t>
            </a: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16" name="矩形 15"/>
          <p:cNvSpPr/>
          <p:nvPr/>
        </p:nvSpPr>
        <p:spPr bwMode="auto">
          <a:xfrm>
            <a:off x="2065057" y="3963916"/>
            <a:ext cx="1562604"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您的文字</a:t>
            </a:r>
          </a:p>
        </p:txBody>
      </p:sp>
      <p:sp>
        <p:nvSpPr>
          <p:cNvPr id="17" name="矩形 16"/>
          <p:cNvSpPr/>
          <p:nvPr/>
        </p:nvSpPr>
        <p:spPr bwMode="auto">
          <a:xfrm>
            <a:off x="5497171" y="2888890"/>
            <a:ext cx="1752237" cy="264737"/>
          </a:xfrm>
          <a:prstGeom prst="rect">
            <a:avLst/>
          </a:prstGeom>
          <a:solidFill>
            <a:schemeClr val="accent1"/>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计划完成：</a:t>
            </a:r>
            <a:r>
              <a:rPr kumimoji="0" lang="en-US" altLang="zh-CN" sz="1300" b="0" i="0" u="none" strike="noStrike" kern="1200" cap="none" spc="0" normalizeH="0" baseline="0" noProof="0" dirty="0">
                <a:ln>
                  <a:noFill/>
                </a:ln>
                <a:solidFill>
                  <a:prstClr val="white"/>
                </a:solidFill>
                <a:effectLst/>
                <a:uLnTx/>
                <a:uFillTx/>
                <a:latin typeface="微软雅黑"/>
                <a:ea typeface="微软雅黑"/>
                <a:cs typeface="+mn-cs"/>
              </a:rPr>
              <a:t>80%</a:t>
            </a:r>
            <a:endPar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8" name="矩形 17"/>
          <p:cNvSpPr/>
          <p:nvPr/>
        </p:nvSpPr>
        <p:spPr bwMode="auto">
          <a:xfrm>
            <a:off x="5506204" y="3222347"/>
            <a:ext cx="2614276"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实际完成数：</a:t>
            </a:r>
            <a:r>
              <a:rPr kumimoji="0" lang="en-US" altLang="zh-CN" sz="1300" b="0" i="0" u="none" strike="noStrike" kern="1200" cap="none" spc="0" normalizeH="0" baseline="0" noProof="0" dirty="0">
                <a:ln>
                  <a:noFill/>
                </a:ln>
                <a:solidFill>
                  <a:prstClr val="white"/>
                </a:solidFill>
                <a:effectLst/>
                <a:uLnTx/>
                <a:uFillTx/>
                <a:latin typeface="微软雅黑"/>
                <a:ea typeface="微软雅黑"/>
                <a:cs typeface="+mn-cs"/>
              </a:rPr>
              <a:t>800</a:t>
            </a: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19" name="矩形 18"/>
          <p:cNvSpPr/>
          <p:nvPr/>
        </p:nvSpPr>
        <p:spPr bwMode="auto">
          <a:xfrm>
            <a:off x="5506205" y="3593912"/>
            <a:ext cx="1365178" cy="264737"/>
          </a:xfrm>
          <a:prstGeom prst="rect">
            <a:avLst/>
          </a:prstGeom>
          <a:solidFill>
            <a:schemeClr val="accent1"/>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回款数：</a:t>
            </a:r>
            <a:r>
              <a:rPr kumimoji="0" lang="en-US" altLang="zh-CN" sz="1300" b="0" i="0" u="none" strike="noStrike" kern="1200" cap="none" spc="0" normalizeH="0" baseline="0" noProof="0" dirty="0">
                <a:ln>
                  <a:noFill/>
                </a:ln>
                <a:solidFill>
                  <a:prstClr val="white"/>
                </a:solidFill>
                <a:effectLst/>
                <a:uLnTx/>
                <a:uFillTx/>
                <a:latin typeface="微软雅黑"/>
                <a:ea typeface="微软雅黑"/>
                <a:cs typeface="+mn-cs"/>
              </a:rPr>
              <a:t>500</a:t>
            </a: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20" name="矩形 19"/>
          <p:cNvSpPr/>
          <p:nvPr/>
        </p:nvSpPr>
        <p:spPr bwMode="auto">
          <a:xfrm>
            <a:off x="5497170" y="3963916"/>
            <a:ext cx="1860245"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您的文字</a:t>
            </a:r>
          </a:p>
        </p:txBody>
      </p:sp>
      <p:sp>
        <p:nvSpPr>
          <p:cNvPr id="21" name="TextBox 38"/>
          <p:cNvSpPr txBox="1"/>
          <p:nvPr/>
        </p:nvSpPr>
        <p:spPr>
          <a:xfrm>
            <a:off x="4332113" y="2665019"/>
            <a:ext cx="566626" cy="461663"/>
          </a:xfrm>
          <a:prstGeom prst="rect">
            <a:avLst/>
          </a:prstGeom>
          <a:noFill/>
        </p:spPr>
        <p:txBody>
          <a:bodyPr wrap="none" lIns="91438" tIns="45719" rIns="91438" bIns="45719"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400" b="0" i="0" u="none" strike="noStrike" kern="1200" cap="none" spc="0" normalizeH="0" baseline="0" noProof="0" dirty="0">
                <a:ln>
                  <a:noFill/>
                </a:ln>
                <a:solidFill>
                  <a:srgbClr val="F8F8F8"/>
                </a:solidFill>
                <a:effectLst/>
                <a:uLnTx/>
                <a:uFillTx/>
                <a:latin typeface="微软雅黑"/>
                <a:ea typeface="微软雅黑"/>
                <a:cs typeface="+mn-cs"/>
              </a:rPr>
              <a:t>VS</a:t>
            </a:r>
            <a:endParaRPr kumimoji="0" lang="zh-CN" altLang="en-US" sz="2400" b="0" i="0" u="none" strike="noStrike" kern="1200" cap="none" spc="0" normalizeH="0" baseline="0" noProof="0" dirty="0">
              <a:ln>
                <a:noFill/>
              </a:ln>
              <a:solidFill>
                <a:srgbClr val="F8F8F8"/>
              </a:solidFill>
              <a:effectLst/>
              <a:uLnTx/>
              <a:uFillTx/>
              <a:latin typeface="微软雅黑"/>
              <a:ea typeface="微软雅黑"/>
              <a:cs typeface="+mn-cs"/>
            </a:endParaRPr>
          </a:p>
        </p:txBody>
      </p:sp>
    </p:spTree>
    <p:extLst>
      <p:ext uri="{BB962C8B-B14F-4D97-AF65-F5344CB8AC3E}">
        <p14:creationId xmlns:p14="http://schemas.microsoft.com/office/powerpoint/2010/main" val="227468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 presetClass="entr" presetSubtype="1" accel="68000" fill="hold" grpId="0" nodeType="afterEffect" p14:presetBounceEnd="20000">
                                      <p:stCondLst>
                                        <p:cond delay="0"/>
                                      </p:stCondLst>
                                      <p:iterate type="lt">
                                        <p:tmPct val="10000"/>
                                      </p:iterate>
                                      <p:childTnLst>
                                        <p:set>
                                          <p:cBhvr>
                                            <p:cTn id="36" dur="1" fill="hold">
                                              <p:stCondLst>
                                                <p:cond delay="0"/>
                                              </p:stCondLst>
                                            </p:cTn>
                                            <p:tgtEl>
                                              <p:spTgt spid="9"/>
                                            </p:tgtEl>
                                            <p:attrNameLst>
                                              <p:attrName>style.visibility</p:attrName>
                                            </p:attrNameLst>
                                          </p:cBhvr>
                                          <p:to>
                                            <p:strVal val="visible"/>
                                          </p:to>
                                        </p:set>
                                        <p:anim calcmode="lin" valueType="num" p14:bounceEnd="20000">
                                          <p:cBhvr additive="base">
                                            <p:cTn id="37" dur="500" fill="hold"/>
                                            <p:tgtEl>
                                              <p:spTgt spid="9"/>
                                            </p:tgtEl>
                                            <p:attrNameLst>
                                              <p:attrName>ppt_x</p:attrName>
                                            </p:attrNameLst>
                                          </p:cBhvr>
                                          <p:tavLst>
                                            <p:tav tm="0">
                                              <p:val>
                                                <p:strVal val="#ppt_x"/>
                                              </p:val>
                                            </p:tav>
                                            <p:tav tm="100000">
                                              <p:val>
                                                <p:strVal val="#ppt_x"/>
                                              </p:val>
                                            </p:tav>
                                          </p:tavLst>
                                        </p:anim>
                                        <p:anim calcmode="lin" valueType="num" p14:bounceEnd="20000">
                                          <p:cBhvr additive="base">
                                            <p:cTn id="38" dur="500" fill="hold"/>
                                            <p:tgtEl>
                                              <p:spTgt spid="9"/>
                                            </p:tgtEl>
                                            <p:attrNameLst>
                                              <p:attrName>ppt_y</p:attrName>
                                            </p:attrNameLst>
                                          </p:cBhvr>
                                          <p:tavLst>
                                            <p:tav tm="0">
                                              <p:val>
                                                <p:strVal val="0-#ppt_h/2"/>
                                              </p:val>
                                            </p:tav>
                                            <p:tav tm="100000">
                                              <p:val>
                                                <p:strVal val="#ppt_y"/>
                                              </p:val>
                                            </p:tav>
                                          </p:tavLst>
                                        </p:anim>
                                      </p:childTnLst>
                                    </p:cTn>
                                  </p:par>
                                  <p:par>
                                    <p:cTn id="39" presetID="2" presetClass="entr" presetSubtype="1" accel="68000" fill="hold" grpId="0" nodeType="withEffect" p14:presetBounceEnd="20000">
                                      <p:stCondLst>
                                        <p:cond delay="0"/>
                                      </p:stCondLst>
                                      <p:iterate type="lt">
                                        <p:tmPct val="10000"/>
                                      </p:iterate>
                                      <p:childTnLst>
                                        <p:set>
                                          <p:cBhvr>
                                            <p:cTn id="40" dur="1" fill="hold">
                                              <p:stCondLst>
                                                <p:cond delay="0"/>
                                              </p:stCondLst>
                                            </p:cTn>
                                            <p:tgtEl>
                                              <p:spTgt spid="10"/>
                                            </p:tgtEl>
                                            <p:attrNameLst>
                                              <p:attrName>style.visibility</p:attrName>
                                            </p:attrNameLst>
                                          </p:cBhvr>
                                          <p:to>
                                            <p:strVal val="visible"/>
                                          </p:to>
                                        </p:set>
                                        <p:anim calcmode="lin" valueType="num" p14:bounceEnd="20000">
                                          <p:cBhvr additive="base">
                                            <p:cTn id="41" dur="500" fill="hold"/>
                                            <p:tgtEl>
                                              <p:spTgt spid="10"/>
                                            </p:tgtEl>
                                            <p:attrNameLst>
                                              <p:attrName>ppt_x</p:attrName>
                                            </p:attrNameLst>
                                          </p:cBhvr>
                                          <p:tavLst>
                                            <p:tav tm="0">
                                              <p:val>
                                                <p:strVal val="#ppt_x"/>
                                              </p:val>
                                            </p:tav>
                                            <p:tav tm="100000">
                                              <p:val>
                                                <p:strVal val="#ppt_x"/>
                                              </p:val>
                                            </p:tav>
                                          </p:tavLst>
                                        </p:anim>
                                        <p:anim calcmode="lin" valueType="num" p14:bounceEnd="20000">
                                          <p:cBhvr additive="base">
                                            <p:cTn id="42" dur="500" fill="hold"/>
                                            <p:tgtEl>
                                              <p:spTgt spid="10"/>
                                            </p:tgtEl>
                                            <p:attrNameLst>
                                              <p:attrName>ppt_y</p:attrName>
                                            </p:attrNameLst>
                                          </p:cBhvr>
                                          <p:tavLst>
                                            <p:tav tm="0">
                                              <p:val>
                                                <p:strVal val="0-#ppt_h/2"/>
                                              </p:val>
                                            </p:tav>
                                            <p:tav tm="100000">
                                              <p:val>
                                                <p:strVal val="#ppt_y"/>
                                              </p:val>
                                            </p:tav>
                                          </p:tavLst>
                                        </p:anim>
                                      </p:childTnLst>
                                    </p:cTn>
                                  </p:par>
                                </p:childTnLst>
                              </p:cTn>
                            </p:par>
                            <p:par>
                              <p:cTn id="43" fill="hold">
                                <p:stCondLst>
                                  <p:cond delay="3950"/>
                                </p:stCondLst>
                                <p:childTnLst>
                                  <p:par>
                                    <p:cTn id="44" presetID="22" presetClass="entr" presetSubtype="1"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up)">
                                          <p:cBhvr>
                                            <p:cTn id="46" dur="500"/>
                                            <p:tgtEl>
                                              <p:spTgt spid="11"/>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up)">
                                          <p:cBhvr>
                                            <p:cTn id="49" dur="500"/>
                                            <p:tgtEl>
                                              <p:spTgt spid="12"/>
                                            </p:tgtEl>
                                          </p:cBhvr>
                                        </p:animEffect>
                                      </p:childTnLst>
                                    </p:cTn>
                                  </p:par>
                                </p:childTnLst>
                              </p:cTn>
                            </p:par>
                            <p:par>
                              <p:cTn id="50" fill="hold">
                                <p:stCondLst>
                                  <p:cond delay="4450"/>
                                </p:stCondLst>
                                <p:childTnLst>
                                  <p:par>
                                    <p:cTn id="51" presetID="22" presetClass="entr" presetSubtype="2"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right)">
                                          <p:cBhvr>
                                            <p:cTn id="53" dur="500"/>
                                            <p:tgtEl>
                                              <p:spTgt spid="1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left)">
                                          <p:cBhvr>
                                            <p:cTn id="56" dur="500"/>
                                            <p:tgtEl>
                                              <p:spTgt spid="17"/>
                                            </p:tgtEl>
                                          </p:cBhvr>
                                        </p:animEffect>
                                      </p:childTnLst>
                                    </p:cTn>
                                  </p:par>
                                </p:childTnLst>
                              </p:cTn>
                            </p:par>
                            <p:par>
                              <p:cTn id="57" fill="hold">
                                <p:stCondLst>
                                  <p:cond delay="4950"/>
                                </p:stCondLst>
                                <p:childTnLst>
                                  <p:par>
                                    <p:cTn id="58" presetID="22" presetClass="entr" presetSubtype="2"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ipe(right)">
                                          <p:cBhvr>
                                            <p:cTn id="60" dur="500"/>
                                            <p:tgtEl>
                                              <p:spTgt spid="14"/>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5450"/>
                                </p:stCondLst>
                                <p:childTnLst>
                                  <p:par>
                                    <p:cTn id="65" presetID="22" presetClass="entr" presetSubtype="2"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right)">
                                          <p:cBhvr>
                                            <p:cTn id="67" dur="500"/>
                                            <p:tgtEl>
                                              <p:spTgt spid="15"/>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wipe(left)">
                                          <p:cBhvr>
                                            <p:cTn id="70" dur="500"/>
                                            <p:tgtEl>
                                              <p:spTgt spid="19"/>
                                            </p:tgtEl>
                                          </p:cBhvr>
                                        </p:animEffect>
                                      </p:childTnLst>
                                    </p:cTn>
                                  </p:par>
                                </p:childTnLst>
                              </p:cTn>
                            </p:par>
                            <p:par>
                              <p:cTn id="71" fill="hold">
                                <p:stCondLst>
                                  <p:cond delay="5950"/>
                                </p:stCondLst>
                                <p:childTnLst>
                                  <p:par>
                                    <p:cTn id="72" presetID="22" presetClass="entr" presetSubtype="2" fill="hold" grpId="0" nodeType="after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wipe(right)">
                                          <p:cBhvr>
                                            <p:cTn id="74" dur="500"/>
                                            <p:tgtEl>
                                              <p:spTgt spid="16"/>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wipe(left)">
                                          <p:cBhvr>
                                            <p:cTn id="7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p:bldP spid="10" grpId="0"/>
          <p:bldP spid="11" grpId="0"/>
          <p:bldP spid="12" grpId="0"/>
          <p:bldP spid="13" grpId="0" animBg="1"/>
          <p:bldP spid="14" grpId="0" animBg="1"/>
          <p:bldP spid="15" grpId="0" animBg="1"/>
          <p:bldP spid="16" grpId="0" animBg="1"/>
          <p:bldP spid="17" grpId="0" animBg="1"/>
          <p:bldP spid="18" grpId="0" animBg="1"/>
          <p:bldP spid="19" grpId="0" animBg="1"/>
          <p:bldP spid="20" grpId="0" animBg="1"/>
          <p:bldP spid="2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 presetClass="entr" presetSubtype="1" accel="68000" fill="hold" grpId="0" nodeType="afterEffect">
                                      <p:stCondLst>
                                        <p:cond delay="0"/>
                                      </p:stCondLst>
                                      <p:iterate type="lt">
                                        <p:tmPct val="10000"/>
                                      </p:iterate>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0-#ppt_h/2"/>
                                              </p:val>
                                            </p:tav>
                                            <p:tav tm="100000">
                                              <p:val>
                                                <p:strVal val="#ppt_y"/>
                                              </p:val>
                                            </p:tav>
                                          </p:tavLst>
                                        </p:anim>
                                      </p:childTnLst>
                                    </p:cTn>
                                  </p:par>
                                  <p:par>
                                    <p:cTn id="39" presetID="2" presetClass="entr" presetSubtype="1" accel="68000" fill="hold" grpId="0" nodeType="withEffect">
                                      <p:stCondLst>
                                        <p:cond delay="0"/>
                                      </p:stCondLst>
                                      <p:iterate type="lt">
                                        <p:tmPct val="10000"/>
                                      </p:iterate>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0-#ppt_h/2"/>
                                              </p:val>
                                            </p:tav>
                                            <p:tav tm="100000">
                                              <p:val>
                                                <p:strVal val="#ppt_y"/>
                                              </p:val>
                                            </p:tav>
                                          </p:tavLst>
                                        </p:anim>
                                      </p:childTnLst>
                                    </p:cTn>
                                  </p:par>
                                </p:childTnLst>
                              </p:cTn>
                            </p:par>
                            <p:par>
                              <p:cTn id="43" fill="hold">
                                <p:stCondLst>
                                  <p:cond delay="3950"/>
                                </p:stCondLst>
                                <p:childTnLst>
                                  <p:par>
                                    <p:cTn id="44" presetID="22" presetClass="entr" presetSubtype="1"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up)">
                                          <p:cBhvr>
                                            <p:cTn id="46" dur="500"/>
                                            <p:tgtEl>
                                              <p:spTgt spid="11"/>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up)">
                                          <p:cBhvr>
                                            <p:cTn id="49" dur="500"/>
                                            <p:tgtEl>
                                              <p:spTgt spid="12"/>
                                            </p:tgtEl>
                                          </p:cBhvr>
                                        </p:animEffect>
                                      </p:childTnLst>
                                    </p:cTn>
                                  </p:par>
                                </p:childTnLst>
                              </p:cTn>
                            </p:par>
                            <p:par>
                              <p:cTn id="50" fill="hold">
                                <p:stCondLst>
                                  <p:cond delay="4450"/>
                                </p:stCondLst>
                                <p:childTnLst>
                                  <p:par>
                                    <p:cTn id="51" presetID="22" presetClass="entr" presetSubtype="2"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right)">
                                          <p:cBhvr>
                                            <p:cTn id="53" dur="500"/>
                                            <p:tgtEl>
                                              <p:spTgt spid="1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left)">
                                          <p:cBhvr>
                                            <p:cTn id="56" dur="500"/>
                                            <p:tgtEl>
                                              <p:spTgt spid="17"/>
                                            </p:tgtEl>
                                          </p:cBhvr>
                                        </p:animEffect>
                                      </p:childTnLst>
                                    </p:cTn>
                                  </p:par>
                                </p:childTnLst>
                              </p:cTn>
                            </p:par>
                            <p:par>
                              <p:cTn id="57" fill="hold">
                                <p:stCondLst>
                                  <p:cond delay="4950"/>
                                </p:stCondLst>
                                <p:childTnLst>
                                  <p:par>
                                    <p:cTn id="58" presetID="22" presetClass="entr" presetSubtype="2"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ipe(right)">
                                          <p:cBhvr>
                                            <p:cTn id="60" dur="500"/>
                                            <p:tgtEl>
                                              <p:spTgt spid="14"/>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5450"/>
                                </p:stCondLst>
                                <p:childTnLst>
                                  <p:par>
                                    <p:cTn id="65" presetID="22" presetClass="entr" presetSubtype="2"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right)">
                                          <p:cBhvr>
                                            <p:cTn id="67" dur="500"/>
                                            <p:tgtEl>
                                              <p:spTgt spid="15"/>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wipe(left)">
                                          <p:cBhvr>
                                            <p:cTn id="70" dur="500"/>
                                            <p:tgtEl>
                                              <p:spTgt spid="19"/>
                                            </p:tgtEl>
                                          </p:cBhvr>
                                        </p:animEffect>
                                      </p:childTnLst>
                                    </p:cTn>
                                  </p:par>
                                </p:childTnLst>
                              </p:cTn>
                            </p:par>
                            <p:par>
                              <p:cTn id="71" fill="hold">
                                <p:stCondLst>
                                  <p:cond delay="5950"/>
                                </p:stCondLst>
                                <p:childTnLst>
                                  <p:par>
                                    <p:cTn id="72" presetID="22" presetClass="entr" presetSubtype="2" fill="hold" grpId="0" nodeType="after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wipe(right)">
                                          <p:cBhvr>
                                            <p:cTn id="74" dur="500"/>
                                            <p:tgtEl>
                                              <p:spTgt spid="16"/>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wipe(left)">
                                          <p:cBhvr>
                                            <p:cTn id="7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p:bldP spid="10" grpId="0"/>
          <p:bldP spid="11" grpId="0"/>
          <p:bldP spid="12" grpId="0"/>
          <p:bldP spid="13" grpId="0" animBg="1"/>
          <p:bldP spid="14" grpId="0" animBg="1"/>
          <p:bldP spid="15" grpId="0" animBg="1"/>
          <p:bldP spid="16" grpId="0" animBg="1"/>
          <p:bldP spid="17" grpId="0" animBg="1"/>
          <p:bldP spid="18" grpId="0" animBg="1"/>
          <p:bldP spid="19" grpId="0" animBg="1"/>
          <p:bldP spid="20" grpId="0" animBg="1"/>
          <p:bldP spid="21"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7"/>
          <p:cNvSpPr/>
          <p:nvPr/>
        </p:nvSpPr>
        <p:spPr>
          <a:xfrm>
            <a:off x="0" y="2104333"/>
            <a:ext cx="6038850" cy="1225494"/>
          </a:xfrm>
          <a:custGeom>
            <a:avLst/>
            <a:gdLst>
              <a:gd name="connsiteX0" fmla="*/ 0 w 6781800"/>
              <a:gd name="connsiteY0" fmla="*/ 299838 h 1215160"/>
              <a:gd name="connsiteX1" fmla="*/ 2705100 w 6781800"/>
              <a:gd name="connsiteY1" fmla="*/ 52188 h 1215160"/>
              <a:gd name="connsiteX2" fmla="*/ 5619750 w 6781800"/>
              <a:gd name="connsiteY2" fmla="*/ 1195188 h 1215160"/>
              <a:gd name="connsiteX3" fmla="*/ 6781800 w 6781800"/>
              <a:gd name="connsiteY3" fmla="*/ 757038 h 1215160"/>
              <a:gd name="connsiteX0" fmla="*/ 0 w 6038850"/>
              <a:gd name="connsiteY0" fmla="*/ 299838 h 1304686"/>
              <a:gd name="connsiteX1" fmla="*/ 2705100 w 6038850"/>
              <a:gd name="connsiteY1" fmla="*/ 52188 h 1304686"/>
              <a:gd name="connsiteX2" fmla="*/ 5619750 w 6038850"/>
              <a:gd name="connsiteY2" fmla="*/ 1195188 h 1304686"/>
              <a:gd name="connsiteX3" fmla="*/ 6038850 w 6038850"/>
              <a:gd name="connsiteY3" fmla="*/ 1176138 h 1304686"/>
              <a:gd name="connsiteX0" fmla="*/ 0 w 6038850"/>
              <a:gd name="connsiteY0" fmla="*/ 287550 h 1218694"/>
              <a:gd name="connsiteX1" fmla="*/ 2705100 w 6038850"/>
              <a:gd name="connsiteY1" fmla="*/ 39900 h 1218694"/>
              <a:gd name="connsiteX2" fmla="*/ 4832350 w 6038850"/>
              <a:gd name="connsiteY2" fmla="*/ 1005100 h 1218694"/>
              <a:gd name="connsiteX3" fmla="*/ 6038850 w 6038850"/>
              <a:gd name="connsiteY3" fmla="*/ 1163850 h 1218694"/>
              <a:gd name="connsiteX0" fmla="*/ 0 w 6038850"/>
              <a:gd name="connsiteY0" fmla="*/ 287550 h 1225494"/>
              <a:gd name="connsiteX1" fmla="*/ 2705100 w 6038850"/>
              <a:gd name="connsiteY1" fmla="*/ 39900 h 1225494"/>
              <a:gd name="connsiteX2" fmla="*/ 4832350 w 6038850"/>
              <a:gd name="connsiteY2" fmla="*/ 1005100 h 1225494"/>
              <a:gd name="connsiteX3" fmla="*/ 6038850 w 6038850"/>
              <a:gd name="connsiteY3" fmla="*/ 1163850 h 1225494"/>
            </a:gdLst>
            <a:ahLst/>
            <a:cxnLst>
              <a:cxn ang="0">
                <a:pos x="connsiteX0" y="connsiteY0"/>
              </a:cxn>
              <a:cxn ang="0">
                <a:pos x="connsiteX1" y="connsiteY1"/>
              </a:cxn>
              <a:cxn ang="0">
                <a:pos x="connsiteX2" y="connsiteY2"/>
              </a:cxn>
              <a:cxn ang="0">
                <a:pos x="connsiteX3" y="connsiteY3"/>
              </a:cxn>
            </a:cxnLst>
            <a:rect l="l" t="t" r="r" b="b"/>
            <a:pathLst>
              <a:path w="6038850" h="1225494">
                <a:moveTo>
                  <a:pt x="0" y="287550"/>
                </a:moveTo>
                <a:cubicBezTo>
                  <a:pt x="884237" y="89112"/>
                  <a:pt x="1899708" y="-79692"/>
                  <a:pt x="2705100" y="39900"/>
                </a:cubicBezTo>
                <a:cubicBezTo>
                  <a:pt x="3510492" y="159492"/>
                  <a:pt x="4371975" y="786025"/>
                  <a:pt x="4832350" y="1005100"/>
                </a:cubicBezTo>
                <a:cubicBezTo>
                  <a:pt x="5292725" y="1224175"/>
                  <a:pt x="5829300" y="1285558"/>
                  <a:pt x="6038850" y="1163850"/>
                </a:cubicBezTo>
              </a:path>
            </a:pathLst>
          </a:custGeom>
          <a:ln w="12700" cmpd="sng">
            <a:solidFill>
              <a:schemeClr val="accent3">
                <a:lumMod val="50000"/>
              </a:schemeClr>
            </a:solidFill>
            <a:prstDash val="dash"/>
          </a:ln>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grpSp>
        <p:nvGrpSpPr>
          <p:cNvPr id="5" name="组合 4"/>
          <p:cNvGrpSpPr/>
          <p:nvPr/>
        </p:nvGrpSpPr>
        <p:grpSpPr>
          <a:xfrm>
            <a:off x="6054436" y="2523719"/>
            <a:ext cx="849821" cy="635481"/>
            <a:chOff x="6054436" y="2405136"/>
            <a:chExt cx="849821" cy="635481"/>
          </a:xfrm>
          <a:effectLst>
            <a:outerShdw blurRad="50800" dist="38100" dir="5400000" algn="t" rotWithShape="0">
              <a:prstClr val="black">
                <a:alpha val="40000"/>
              </a:prstClr>
            </a:outerShdw>
          </a:effectLst>
        </p:grpSpPr>
        <p:sp>
          <p:nvSpPr>
            <p:cNvPr id="6" name="Freeform 133"/>
            <p:cNvSpPr>
              <a:spLocks/>
            </p:cNvSpPr>
            <p:nvPr/>
          </p:nvSpPr>
          <p:spPr bwMode="auto">
            <a:xfrm rot="2700000" flipH="1">
              <a:off x="6116557" y="2789035"/>
              <a:ext cx="189461" cy="313703"/>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7" name="Freeform 134"/>
            <p:cNvSpPr>
              <a:spLocks/>
            </p:cNvSpPr>
            <p:nvPr/>
          </p:nvSpPr>
          <p:spPr bwMode="auto">
            <a:xfrm rot="2700000" flipH="1">
              <a:off x="6176406" y="2803550"/>
              <a:ext cx="154413" cy="19756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rgbClr val="F7931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8" name="Freeform 135"/>
            <p:cNvSpPr>
              <a:spLocks/>
            </p:cNvSpPr>
            <p:nvPr/>
          </p:nvSpPr>
          <p:spPr bwMode="auto">
            <a:xfrm rot="2700000" flipH="1">
              <a:off x="6216128" y="2815389"/>
              <a:ext cx="101140" cy="142811"/>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rgbClr val="FBB0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9" name="Freeform 107"/>
            <p:cNvSpPr>
              <a:spLocks/>
            </p:cNvSpPr>
            <p:nvPr/>
          </p:nvSpPr>
          <p:spPr bwMode="auto">
            <a:xfrm rot="2700000" flipH="1">
              <a:off x="6219230" y="2554544"/>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2">
                <a:alpha val="73000"/>
              </a:schemeClr>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0" name="Freeform 107"/>
            <p:cNvSpPr>
              <a:spLocks/>
            </p:cNvSpPr>
            <p:nvPr/>
          </p:nvSpPr>
          <p:spPr bwMode="auto">
            <a:xfrm rot="2700000">
              <a:off x="6369742" y="2705056"/>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2">
                <a:alpha val="73000"/>
              </a:schemeClr>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1" name="Freeform 108"/>
            <p:cNvSpPr>
              <a:spLocks/>
            </p:cNvSpPr>
            <p:nvPr/>
          </p:nvSpPr>
          <p:spPr bwMode="auto">
            <a:xfrm rot="2700000">
              <a:off x="6407803" y="2259335"/>
              <a:ext cx="350653" cy="642255"/>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chemeClr val="accent1"/>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2" name="Oval 113"/>
            <p:cNvSpPr>
              <a:spLocks noChangeArrowheads="1"/>
            </p:cNvSpPr>
            <p:nvPr/>
          </p:nvSpPr>
          <p:spPr bwMode="auto">
            <a:xfrm rot="2700000">
              <a:off x="6568043" y="2481147"/>
              <a:ext cx="117123" cy="114085"/>
            </a:xfrm>
            <a:prstGeom prst="ellipse">
              <a:avLst/>
            </a:prstGeom>
            <a:solidFill>
              <a:schemeClr val="bg1">
                <a:alpha val="77000"/>
              </a:schemeClr>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3" name="Oval 116"/>
            <p:cNvSpPr>
              <a:spLocks noChangeArrowheads="1"/>
            </p:cNvSpPr>
            <p:nvPr/>
          </p:nvSpPr>
          <p:spPr bwMode="auto">
            <a:xfrm rot="2700000">
              <a:off x="6500229" y="2593093"/>
              <a:ext cx="70303" cy="72640"/>
            </a:xfrm>
            <a:prstGeom prst="ellipse">
              <a:avLst/>
            </a:prstGeom>
            <a:solidFill>
              <a:schemeClr val="bg1">
                <a:alpha val="77000"/>
              </a:schemeClr>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4" name="Oval 119"/>
            <p:cNvSpPr>
              <a:spLocks noChangeArrowheads="1"/>
            </p:cNvSpPr>
            <p:nvPr/>
          </p:nvSpPr>
          <p:spPr bwMode="auto">
            <a:xfrm rot="2700000">
              <a:off x="6447912" y="2674106"/>
              <a:ext cx="43239" cy="42313"/>
            </a:xfrm>
            <a:prstGeom prst="ellipse">
              <a:avLst/>
            </a:prstGeom>
            <a:solidFill>
              <a:schemeClr val="bg1">
                <a:alpha val="77000"/>
              </a:schemeClr>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5" name="Rectangle 27"/>
            <p:cNvSpPr/>
            <p:nvPr/>
          </p:nvSpPr>
          <p:spPr>
            <a:xfrm rot="2700000">
              <a:off x="6301683" y="2797997"/>
              <a:ext cx="71523" cy="43830"/>
            </a:xfrm>
            <a:prstGeom prst="rect">
              <a:avLst/>
            </a:prstGeom>
            <a:solidFill>
              <a:srgbClr val="EB6949">
                <a:alpha val="73000"/>
              </a:srgbClr>
            </a:solidFill>
            <a:ln>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grpSp>
      <p:grpSp>
        <p:nvGrpSpPr>
          <p:cNvPr id="16" name="组合 15"/>
          <p:cNvGrpSpPr/>
          <p:nvPr/>
        </p:nvGrpSpPr>
        <p:grpSpPr>
          <a:xfrm>
            <a:off x="2776458" y="1732994"/>
            <a:ext cx="958136" cy="958133"/>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18" name="椭圆 1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grpSp>
        <p:nvGrpSpPr>
          <p:cNvPr id="19" name="Group 30"/>
          <p:cNvGrpSpPr/>
          <p:nvPr/>
        </p:nvGrpSpPr>
        <p:grpSpPr>
          <a:xfrm>
            <a:off x="4801394" y="3834127"/>
            <a:ext cx="317357" cy="278329"/>
            <a:chOff x="3175" y="-1587"/>
            <a:chExt cx="490538" cy="430212"/>
          </a:xfrm>
          <a:solidFill>
            <a:schemeClr val="accent1"/>
          </a:solidFill>
        </p:grpSpPr>
        <p:sp>
          <p:nvSpPr>
            <p:cNvPr id="20" name="Freeform 175"/>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1" name="Freeform 176"/>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22" name="Freeform 50"/>
          <p:cNvSpPr>
            <a:spLocks noEditPoints="1"/>
          </p:cNvSpPr>
          <p:nvPr/>
        </p:nvSpPr>
        <p:spPr bwMode="auto">
          <a:xfrm>
            <a:off x="1055561" y="2894752"/>
            <a:ext cx="261823" cy="329775"/>
          </a:xfrm>
          <a:custGeom>
            <a:avLst/>
            <a:gdLst/>
            <a:ahLst/>
            <a:cxnLst>
              <a:cxn ang="0">
                <a:pos x="187" y="135"/>
              </a:cxn>
              <a:cxn ang="0">
                <a:pos x="44" y="135"/>
              </a:cxn>
              <a:cxn ang="0">
                <a:pos x="44" y="156"/>
              </a:cxn>
              <a:cxn ang="0">
                <a:pos x="187" y="156"/>
              </a:cxn>
              <a:cxn ang="0">
                <a:pos x="187" y="135"/>
              </a:cxn>
              <a:cxn ang="0">
                <a:pos x="187" y="95"/>
              </a:cxn>
              <a:cxn ang="0">
                <a:pos x="44" y="95"/>
              </a:cxn>
              <a:cxn ang="0">
                <a:pos x="44" y="115"/>
              </a:cxn>
              <a:cxn ang="0">
                <a:pos x="187" y="115"/>
              </a:cxn>
              <a:cxn ang="0">
                <a:pos x="187" y="95"/>
              </a:cxn>
              <a:cxn ang="0">
                <a:pos x="187" y="54"/>
              </a:cxn>
              <a:cxn ang="0">
                <a:pos x="44" y="54"/>
              </a:cxn>
              <a:cxn ang="0">
                <a:pos x="44" y="75"/>
              </a:cxn>
              <a:cxn ang="0">
                <a:pos x="187" y="75"/>
              </a:cxn>
              <a:cxn ang="0">
                <a:pos x="187" y="54"/>
              </a:cxn>
              <a:cxn ang="0">
                <a:pos x="44" y="196"/>
              </a:cxn>
              <a:cxn ang="0">
                <a:pos x="116" y="196"/>
              </a:cxn>
              <a:cxn ang="0">
                <a:pos x="116" y="176"/>
              </a:cxn>
              <a:cxn ang="0">
                <a:pos x="44" y="176"/>
              </a:cxn>
              <a:cxn ang="0">
                <a:pos x="44" y="196"/>
              </a:cxn>
              <a:cxn ang="0">
                <a:pos x="233" y="29"/>
              </a:cxn>
              <a:cxn ang="0">
                <a:pos x="233" y="0"/>
              </a:cxn>
              <a:cxn ang="0">
                <a:pos x="0" y="0"/>
              </a:cxn>
              <a:cxn ang="0">
                <a:pos x="0" y="301"/>
              </a:cxn>
              <a:cxn ang="0">
                <a:pos x="29" y="301"/>
              </a:cxn>
              <a:cxn ang="0">
                <a:pos x="29" y="330"/>
              </a:cxn>
              <a:cxn ang="0">
                <a:pos x="262" y="330"/>
              </a:cxn>
              <a:cxn ang="0">
                <a:pos x="262" y="29"/>
              </a:cxn>
              <a:cxn ang="0">
                <a:pos x="233" y="29"/>
              </a:cxn>
              <a:cxn ang="0">
                <a:pos x="15" y="286"/>
              </a:cxn>
              <a:cxn ang="0">
                <a:pos x="15" y="16"/>
              </a:cxn>
              <a:cxn ang="0">
                <a:pos x="216" y="16"/>
              </a:cxn>
              <a:cxn ang="0">
                <a:pos x="216" y="216"/>
              </a:cxn>
              <a:cxn ang="0">
                <a:pos x="148" y="216"/>
              </a:cxn>
              <a:cxn ang="0">
                <a:pos x="148" y="286"/>
              </a:cxn>
              <a:cxn ang="0">
                <a:pos x="15" y="286"/>
              </a:cxn>
              <a:cxn ang="0">
                <a:pos x="245" y="315"/>
              </a:cxn>
              <a:cxn ang="0">
                <a:pos x="44" y="315"/>
              </a:cxn>
              <a:cxn ang="0">
                <a:pos x="44" y="301"/>
              </a:cxn>
              <a:cxn ang="0">
                <a:pos x="155" y="301"/>
              </a:cxn>
              <a:cxn ang="0">
                <a:pos x="233" y="225"/>
              </a:cxn>
              <a:cxn ang="0">
                <a:pos x="233" y="45"/>
              </a:cxn>
              <a:cxn ang="0">
                <a:pos x="245" y="45"/>
              </a:cxn>
              <a:cxn ang="0">
                <a:pos x="245" y="315"/>
              </a:cxn>
            </a:cxnLst>
            <a:rect l="0" t="0" r="r" b="b"/>
            <a:pathLst>
              <a:path w="262" h="330">
                <a:moveTo>
                  <a:pt x="187" y="135"/>
                </a:moveTo>
                <a:lnTo>
                  <a:pt x="44" y="135"/>
                </a:lnTo>
                <a:lnTo>
                  <a:pt x="44" y="156"/>
                </a:lnTo>
                <a:lnTo>
                  <a:pt x="187" y="156"/>
                </a:lnTo>
                <a:lnTo>
                  <a:pt x="187" y="135"/>
                </a:lnTo>
                <a:close/>
                <a:moveTo>
                  <a:pt x="187" y="95"/>
                </a:moveTo>
                <a:lnTo>
                  <a:pt x="44" y="95"/>
                </a:lnTo>
                <a:lnTo>
                  <a:pt x="44" y="115"/>
                </a:lnTo>
                <a:lnTo>
                  <a:pt x="187" y="115"/>
                </a:lnTo>
                <a:lnTo>
                  <a:pt x="187" y="95"/>
                </a:lnTo>
                <a:close/>
                <a:moveTo>
                  <a:pt x="187" y="54"/>
                </a:moveTo>
                <a:lnTo>
                  <a:pt x="44" y="54"/>
                </a:lnTo>
                <a:lnTo>
                  <a:pt x="44" y="75"/>
                </a:lnTo>
                <a:lnTo>
                  <a:pt x="187" y="75"/>
                </a:lnTo>
                <a:lnTo>
                  <a:pt x="187" y="54"/>
                </a:lnTo>
                <a:close/>
                <a:moveTo>
                  <a:pt x="44" y="196"/>
                </a:moveTo>
                <a:lnTo>
                  <a:pt x="116" y="196"/>
                </a:lnTo>
                <a:lnTo>
                  <a:pt x="116" y="176"/>
                </a:lnTo>
                <a:lnTo>
                  <a:pt x="44" y="176"/>
                </a:lnTo>
                <a:lnTo>
                  <a:pt x="44" y="196"/>
                </a:lnTo>
                <a:close/>
                <a:moveTo>
                  <a:pt x="233" y="29"/>
                </a:moveTo>
                <a:lnTo>
                  <a:pt x="233" y="0"/>
                </a:lnTo>
                <a:lnTo>
                  <a:pt x="0" y="0"/>
                </a:lnTo>
                <a:lnTo>
                  <a:pt x="0" y="301"/>
                </a:lnTo>
                <a:lnTo>
                  <a:pt x="29" y="301"/>
                </a:lnTo>
                <a:lnTo>
                  <a:pt x="29" y="330"/>
                </a:lnTo>
                <a:lnTo>
                  <a:pt x="262" y="330"/>
                </a:lnTo>
                <a:lnTo>
                  <a:pt x="262" y="29"/>
                </a:lnTo>
                <a:lnTo>
                  <a:pt x="233" y="29"/>
                </a:lnTo>
                <a:close/>
                <a:moveTo>
                  <a:pt x="15" y="286"/>
                </a:moveTo>
                <a:lnTo>
                  <a:pt x="15" y="16"/>
                </a:lnTo>
                <a:lnTo>
                  <a:pt x="216" y="16"/>
                </a:lnTo>
                <a:lnTo>
                  <a:pt x="216" y="216"/>
                </a:lnTo>
                <a:lnTo>
                  <a:pt x="148" y="216"/>
                </a:lnTo>
                <a:lnTo>
                  <a:pt x="148" y="286"/>
                </a:lnTo>
                <a:lnTo>
                  <a:pt x="15" y="286"/>
                </a:lnTo>
                <a:close/>
                <a:moveTo>
                  <a:pt x="245" y="315"/>
                </a:moveTo>
                <a:lnTo>
                  <a:pt x="44" y="315"/>
                </a:lnTo>
                <a:lnTo>
                  <a:pt x="44" y="301"/>
                </a:lnTo>
                <a:lnTo>
                  <a:pt x="155" y="301"/>
                </a:lnTo>
                <a:lnTo>
                  <a:pt x="233" y="225"/>
                </a:lnTo>
                <a:lnTo>
                  <a:pt x="233" y="45"/>
                </a:lnTo>
                <a:lnTo>
                  <a:pt x="245" y="45"/>
                </a:lnTo>
                <a:lnTo>
                  <a:pt x="245" y="315"/>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ko-KR" altLang="en-US" sz="1800" b="0" i="0" u="none" strike="noStrike" kern="1200" cap="none" spc="0" normalizeH="0" baseline="0" noProof="0">
              <a:ln>
                <a:noFill/>
              </a:ln>
              <a:solidFill>
                <a:prstClr val="black"/>
              </a:solidFill>
              <a:effectLst/>
              <a:uLnTx/>
              <a:uFillTx/>
              <a:latin typeface="微软雅黑"/>
              <a:ea typeface="+mj-ea"/>
              <a:cs typeface="+mn-cs"/>
            </a:endParaRPr>
          </a:p>
        </p:txBody>
      </p:sp>
      <p:sp>
        <p:nvSpPr>
          <p:cNvPr id="23" name="Freeform 48"/>
          <p:cNvSpPr>
            <a:spLocks noEditPoints="1"/>
          </p:cNvSpPr>
          <p:nvPr/>
        </p:nvSpPr>
        <p:spPr bwMode="auto">
          <a:xfrm>
            <a:off x="2983620" y="3224527"/>
            <a:ext cx="242125" cy="354280"/>
          </a:xfrm>
          <a:custGeom>
            <a:avLst/>
            <a:gdLst/>
            <a:ahLst/>
            <a:cxnLst>
              <a:cxn ang="0">
                <a:pos x="76" y="31"/>
              </a:cxn>
              <a:cxn ang="0">
                <a:pos x="80" y="27"/>
              </a:cxn>
              <a:cxn ang="0">
                <a:pos x="76" y="23"/>
              </a:cxn>
              <a:cxn ang="0">
                <a:pos x="23" y="76"/>
              </a:cxn>
              <a:cxn ang="0">
                <a:pos x="27" y="80"/>
              </a:cxn>
              <a:cxn ang="0">
                <a:pos x="31" y="76"/>
              </a:cxn>
              <a:cxn ang="0">
                <a:pos x="76" y="31"/>
              </a:cxn>
              <a:cxn ang="0">
                <a:pos x="44" y="192"/>
              </a:cxn>
              <a:cxn ang="0">
                <a:pos x="45" y="203"/>
              </a:cxn>
              <a:cxn ang="0">
                <a:pos x="56" y="209"/>
              </a:cxn>
              <a:cxn ang="0">
                <a:pos x="57" y="216"/>
              </a:cxn>
              <a:cxn ang="0">
                <a:pos x="76" y="221"/>
              </a:cxn>
              <a:cxn ang="0">
                <a:pos x="95" y="216"/>
              </a:cxn>
              <a:cxn ang="0">
                <a:pos x="96" y="209"/>
              </a:cxn>
              <a:cxn ang="0">
                <a:pos x="106" y="203"/>
              </a:cxn>
              <a:cxn ang="0">
                <a:pos x="108" y="192"/>
              </a:cxn>
              <a:cxn ang="0">
                <a:pos x="76" y="197"/>
              </a:cxn>
              <a:cxn ang="0">
                <a:pos x="44" y="192"/>
              </a:cxn>
              <a:cxn ang="0">
                <a:pos x="41" y="170"/>
              </a:cxn>
              <a:cxn ang="0">
                <a:pos x="42" y="182"/>
              </a:cxn>
              <a:cxn ang="0">
                <a:pos x="76" y="188"/>
              </a:cxn>
              <a:cxn ang="0">
                <a:pos x="109" y="182"/>
              </a:cxn>
              <a:cxn ang="0">
                <a:pos x="111" y="170"/>
              </a:cxn>
              <a:cxn ang="0">
                <a:pos x="76" y="177"/>
              </a:cxn>
              <a:cxn ang="0">
                <a:pos x="41" y="170"/>
              </a:cxn>
              <a:cxn ang="0">
                <a:pos x="76" y="0"/>
              </a:cxn>
              <a:cxn ang="0">
                <a:pos x="0" y="76"/>
              </a:cxn>
              <a:cxn ang="0">
                <a:pos x="36" y="141"/>
              </a:cxn>
              <a:cxn ang="0">
                <a:pos x="39" y="160"/>
              </a:cxn>
              <a:cxn ang="0">
                <a:pos x="76" y="168"/>
              </a:cxn>
              <a:cxn ang="0">
                <a:pos x="113" y="160"/>
              </a:cxn>
              <a:cxn ang="0">
                <a:pos x="115" y="141"/>
              </a:cxn>
              <a:cxn ang="0">
                <a:pos x="152" y="76"/>
              </a:cxn>
              <a:cxn ang="0">
                <a:pos x="76" y="0"/>
              </a:cxn>
              <a:cxn ang="0">
                <a:pos x="104" y="132"/>
              </a:cxn>
              <a:cxn ang="0">
                <a:pos x="102" y="150"/>
              </a:cxn>
              <a:cxn ang="0">
                <a:pos x="76" y="154"/>
              </a:cxn>
              <a:cxn ang="0">
                <a:pos x="50" y="150"/>
              </a:cxn>
              <a:cxn ang="0">
                <a:pos x="48" y="132"/>
              </a:cxn>
              <a:cxn ang="0">
                <a:pos x="13" y="76"/>
              </a:cxn>
              <a:cxn ang="0">
                <a:pos x="76" y="14"/>
              </a:cxn>
              <a:cxn ang="0">
                <a:pos x="139" y="76"/>
              </a:cxn>
              <a:cxn ang="0">
                <a:pos x="104" y="132"/>
              </a:cxn>
              <a:cxn ang="0">
                <a:pos x="93" y="104"/>
              </a:cxn>
              <a:cxn ang="0">
                <a:pos x="76" y="74"/>
              </a:cxn>
              <a:cxn ang="0">
                <a:pos x="59" y="104"/>
              </a:cxn>
              <a:cxn ang="0">
                <a:pos x="52" y="89"/>
              </a:cxn>
              <a:cxn ang="0">
                <a:pos x="41" y="94"/>
              </a:cxn>
              <a:cxn ang="0">
                <a:pos x="58" y="131"/>
              </a:cxn>
              <a:cxn ang="0">
                <a:pos x="76" y="98"/>
              </a:cxn>
              <a:cxn ang="0">
                <a:pos x="94" y="131"/>
              </a:cxn>
              <a:cxn ang="0">
                <a:pos x="111" y="94"/>
              </a:cxn>
              <a:cxn ang="0">
                <a:pos x="100" y="89"/>
              </a:cxn>
              <a:cxn ang="0">
                <a:pos x="93" y="104"/>
              </a:cxn>
            </a:cxnLst>
            <a:rect l="0" t="0" r="r" b="b"/>
            <a:pathLst>
              <a:path w="152" h="221">
                <a:moveTo>
                  <a:pt x="76" y="31"/>
                </a:moveTo>
                <a:cubicBezTo>
                  <a:pt x="78" y="31"/>
                  <a:pt x="80" y="30"/>
                  <a:pt x="80" y="27"/>
                </a:cubicBezTo>
                <a:cubicBezTo>
                  <a:pt x="80" y="25"/>
                  <a:pt x="78" y="23"/>
                  <a:pt x="76" y="23"/>
                </a:cubicBezTo>
                <a:cubicBezTo>
                  <a:pt x="47" y="23"/>
                  <a:pt x="23" y="47"/>
                  <a:pt x="23" y="76"/>
                </a:cubicBezTo>
                <a:cubicBezTo>
                  <a:pt x="23" y="78"/>
                  <a:pt x="25" y="80"/>
                  <a:pt x="27" y="80"/>
                </a:cubicBezTo>
                <a:cubicBezTo>
                  <a:pt x="29" y="80"/>
                  <a:pt x="31" y="78"/>
                  <a:pt x="31" y="76"/>
                </a:cubicBezTo>
                <a:cubicBezTo>
                  <a:pt x="31" y="52"/>
                  <a:pt x="51" y="31"/>
                  <a:pt x="76" y="31"/>
                </a:cubicBezTo>
                <a:close/>
                <a:moveTo>
                  <a:pt x="44" y="192"/>
                </a:moveTo>
                <a:cubicBezTo>
                  <a:pt x="45" y="203"/>
                  <a:pt x="45" y="203"/>
                  <a:pt x="45" y="203"/>
                </a:cubicBezTo>
                <a:cubicBezTo>
                  <a:pt x="45" y="203"/>
                  <a:pt x="48" y="207"/>
                  <a:pt x="56" y="209"/>
                </a:cubicBezTo>
                <a:cubicBezTo>
                  <a:pt x="57" y="216"/>
                  <a:pt x="57" y="216"/>
                  <a:pt x="57" y="216"/>
                </a:cubicBezTo>
                <a:cubicBezTo>
                  <a:pt x="57" y="216"/>
                  <a:pt x="61" y="221"/>
                  <a:pt x="76" y="221"/>
                </a:cubicBezTo>
                <a:cubicBezTo>
                  <a:pt x="91" y="221"/>
                  <a:pt x="95" y="216"/>
                  <a:pt x="95" y="216"/>
                </a:cubicBezTo>
                <a:cubicBezTo>
                  <a:pt x="96" y="209"/>
                  <a:pt x="96" y="209"/>
                  <a:pt x="96" y="209"/>
                </a:cubicBezTo>
                <a:cubicBezTo>
                  <a:pt x="104" y="207"/>
                  <a:pt x="106" y="203"/>
                  <a:pt x="106" y="203"/>
                </a:cubicBezTo>
                <a:cubicBezTo>
                  <a:pt x="108" y="192"/>
                  <a:pt x="108" y="192"/>
                  <a:pt x="108" y="192"/>
                </a:cubicBezTo>
                <a:cubicBezTo>
                  <a:pt x="98" y="195"/>
                  <a:pt x="87" y="197"/>
                  <a:pt x="76" y="197"/>
                </a:cubicBezTo>
                <a:cubicBezTo>
                  <a:pt x="64" y="197"/>
                  <a:pt x="54" y="195"/>
                  <a:pt x="44" y="192"/>
                </a:cubicBezTo>
                <a:close/>
                <a:moveTo>
                  <a:pt x="41" y="170"/>
                </a:moveTo>
                <a:cubicBezTo>
                  <a:pt x="42" y="182"/>
                  <a:pt x="42" y="182"/>
                  <a:pt x="42" y="182"/>
                </a:cubicBezTo>
                <a:cubicBezTo>
                  <a:pt x="52" y="186"/>
                  <a:pt x="64" y="188"/>
                  <a:pt x="76" y="188"/>
                </a:cubicBezTo>
                <a:cubicBezTo>
                  <a:pt x="88" y="188"/>
                  <a:pt x="99" y="186"/>
                  <a:pt x="109" y="182"/>
                </a:cubicBezTo>
                <a:cubicBezTo>
                  <a:pt x="111" y="170"/>
                  <a:pt x="111" y="170"/>
                  <a:pt x="111" y="170"/>
                </a:cubicBezTo>
                <a:cubicBezTo>
                  <a:pt x="100" y="174"/>
                  <a:pt x="89" y="177"/>
                  <a:pt x="76" y="177"/>
                </a:cubicBezTo>
                <a:cubicBezTo>
                  <a:pt x="63" y="177"/>
                  <a:pt x="51" y="174"/>
                  <a:pt x="41" y="170"/>
                </a:cubicBezTo>
                <a:close/>
                <a:moveTo>
                  <a:pt x="76" y="0"/>
                </a:moveTo>
                <a:cubicBezTo>
                  <a:pt x="34" y="0"/>
                  <a:pt x="0" y="34"/>
                  <a:pt x="0" y="76"/>
                </a:cubicBezTo>
                <a:cubicBezTo>
                  <a:pt x="0" y="104"/>
                  <a:pt x="15" y="128"/>
                  <a:pt x="36" y="141"/>
                </a:cubicBezTo>
                <a:cubicBezTo>
                  <a:pt x="39" y="160"/>
                  <a:pt x="39" y="160"/>
                  <a:pt x="39" y="160"/>
                </a:cubicBezTo>
                <a:cubicBezTo>
                  <a:pt x="50" y="165"/>
                  <a:pt x="63" y="168"/>
                  <a:pt x="76" y="168"/>
                </a:cubicBezTo>
                <a:cubicBezTo>
                  <a:pt x="89" y="168"/>
                  <a:pt x="102" y="165"/>
                  <a:pt x="113" y="160"/>
                </a:cubicBezTo>
                <a:cubicBezTo>
                  <a:pt x="115" y="141"/>
                  <a:pt x="115" y="141"/>
                  <a:pt x="115" y="141"/>
                </a:cubicBezTo>
                <a:cubicBezTo>
                  <a:pt x="137" y="128"/>
                  <a:pt x="152" y="104"/>
                  <a:pt x="152" y="76"/>
                </a:cubicBezTo>
                <a:cubicBezTo>
                  <a:pt x="152" y="34"/>
                  <a:pt x="118" y="0"/>
                  <a:pt x="76" y="0"/>
                </a:cubicBezTo>
                <a:close/>
                <a:moveTo>
                  <a:pt x="104" y="132"/>
                </a:moveTo>
                <a:cubicBezTo>
                  <a:pt x="102" y="150"/>
                  <a:pt x="102" y="150"/>
                  <a:pt x="102" y="150"/>
                </a:cubicBezTo>
                <a:cubicBezTo>
                  <a:pt x="102" y="150"/>
                  <a:pt x="95" y="154"/>
                  <a:pt x="76" y="154"/>
                </a:cubicBezTo>
                <a:cubicBezTo>
                  <a:pt x="57" y="154"/>
                  <a:pt x="50" y="150"/>
                  <a:pt x="50" y="150"/>
                </a:cubicBezTo>
                <a:cubicBezTo>
                  <a:pt x="48" y="132"/>
                  <a:pt x="48" y="132"/>
                  <a:pt x="48" y="132"/>
                </a:cubicBezTo>
                <a:cubicBezTo>
                  <a:pt x="27" y="122"/>
                  <a:pt x="13" y="101"/>
                  <a:pt x="13" y="76"/>
                </a:cubicBezTo>
                <a:cubicBezTo>
                  <a:pt x="13" y="42"/>
                  <a:pt x="41" y="14"/>
                  <a:pt x="76" y="14"/>
                </a:cubicBezTo>
                <a:cubicBezTo>
                  <a:pt x="110" y="14"/>
                  <a:pt x="139" y="42"/>
                  <a:pt x="139" y="76"/>
                </a:cubicBezTo>
                <a:cubicBezTo>
                  <a:pt x="139" y="101"/>
                  <a:pt x="124" y="122"/>
                  <a:pt x="104" y="132"/>
                </a:cubicBezTo>
                <a:close/>
                <a:moveTo>
                  <a:pt x="93" y="104"/>
                </a:moveTo>
                <a:cubicBezTo>
                  <a:pt x="76" y="74"/>
                  <a:pt x="76" y="74"/>
                  <a:pt x="76" y="74"/>
                </a:cubicBezTo>
                <a:cubicBezTo>
                  <a:pt x="59" y="104"/>
                  <a:pt x="59" y="104"/>
                  <a:pt x="59" y="104"/>
                </a:cubicBezTo>
                <a:cubicBezTo>
                  <a:pt x="52" y="89"/>
                  <a:pt x="52" y="89"/>
                  <a:pt x="52" y="89"/>
                </a:cubicBezTo>
                <a:cubicBezTo>
                  <a:pt x="41" y="94"/>
                  <a:pt x="41" y="94"/>
                  <a:pt x="41" y="94"/>
                </a:cubicBezTo>
                <a:cubicBezTo>
                  <a:pt x="58" y="131"/>
                  <a:pt x="58" y="131"/>
                  <a:pt x="58" y="131"/>
                </a:cubicBezTo>
                <a:cubicBezTo>
                  <a:pt x="76" y="98"/>
                  <a:pt x="76" y="98"/>
                  <a:pt x="76" y="98"/>
                </a:cubicBezTo>
                <a:cubicBezTo>
                  <a:pt x="94" y="131"/>
                  <a:pt x="94" y="131"/>
                  <a:pt x="94" y="131"/>
                </a:cubicBezTo>
                <a:cubicBezTo>
                  <a:pt x="111" y="94"/>
                  <a:pt x="111" y="94"/>
                  <a:pt x="111" y="94"/>
                </a:cubicBezTo>
                <a:cubicBezTo>
                  <a:pt x="100" y="89"/>
                  <a:pt x="100" y="89"/>
                  <a:pt x="100" y="89"/>
                </a:cubicBezTo>
                <a:lnTo>
                  <a:pt x="93" y="104"/>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ko-KR" altLang="en-US" sz="1800" b="0" i="0" u="none" strike="noStrike" kern="1200" cap="none" spc="0" normalizeH="0" baseline="0" noProof="0">
              <a:ln>
                <a:noFill/>
              </a:ln>
              <a:solidFill>
                <a:prstClr val="black"/>
              </a:solidFill>
              <a:effectLst/>
              <a:uLnTx/>
              <a:uFillTx/>
              <a:latin typeface="微软雅黑"/>
              <a:ea typeface="+mj-ea"/>
              <a:cs typeface="+mn-cs"/>
            </a:endParaRPr>
          </a:p>
        </p:txBody>
      </p:sp>
      <p:grpSp>
        <p:nvGrpSpPr>
          <p:cNvPr id="24" name="Group 18"/>
          <p:cNvGrpSpPr/>
          <p:nvPr/>
        </p:nvGrpSpPr>
        <p:grpSpPr>
          <a:xfrm>
            <a:off x="7429035" y="3182144"/>
            <a:ext cx="312268" cy="312268"/>
            <a:chOff x="6350" y="4763"/>
            <a:chExt cx="492125" cy="492125"/>
          </a:xfrm>
          <a:solidFill>
            <a:schemeClr val="accent1"/>
          </a:solidFill>
        </p:grpSpPr>
        <p:sp>
          <p:nvSpPr>
            <p:cNvPr id="25" name="Freeform 156"/>
            <p:cNvSpPr>
              <a:spLocks noEditPoints="1"/>
            </p:cNvSpPr>
            <p:nvPr/>
          </p:nvSpPr>
          <p:spPr bwMode="auto">
            <a:xfrm>
              <a:off x="6350" y="4763"/>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a:ea typeface="微软雅黑"/>
                <a:cs typeface="Roboto condensed"/>
              </a:endParaRPr>
            </a:p>
          </p:txBody>
        </p:sp>
        <p:sp>
          <p:nvSpPr>
            <p:cNvPr id="26" name="Freeform 157"/>
            <p:cNvSpPr>
              <a:spLocks noEditPoints="1"/>
            </p:cNvSpPr>
            <p:nvPr/>
          </p:nvSpPr>
          <p:spPr bwMode="auto">
            <a:xfrm>
              <a:off x="146050" y="144463"/>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a:ea typeface="微软雅黑"/>
                <a:cs typeface="Roboto condensed"/>
              </a:endParaRPr>
            </a:p>
          </p:txBody>
        </p:sp>
        <p:sp>
          <p:nvSpPr>
            <p:cNvPr id="27" name="Freeform 158"/>
            <p:cNvSpPr>
              <a:spLocks noEditPoints="1"/>
            </p:cNvSpPr>
            <p:nvPr/>
          </p:nvSpPr>
          <p:spPr bwMode="auto">
            <a:xfrm>
              <a:off x="192088" y="190501"/>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a:ea typeface="微软雅黑"/>
                <a:cs typeface="Roboto condensed"/>
              </a:endParaRPr>
            </a:p>
          </p:txBody>
        </p:sp>
      </p:grpSp>
      <p:sp>
        <p:nvSpPr>
          <p:cNvPr id="28" name="TextBox 26"/>
          <p:cNvSpPr txBox="1"/>
          <p:nvPr/>
        </p:nvSpPr>
        <p:spPr>
          <a:xfrm>
            <a:off x="229394" y="3303609"/>
            <a:ext cx="1915874" cy="678987"/>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
        <p:nvSpPr>
          <p:cNvPr id="29" name="TextBox 27"/>
          <p:cNvSpPr txBox="1"/>
          <p:nvPr/>
        </p:nvSpPr>
        <p:spPr>
          <a:xfrm>
            <a:off x="2120662" y="3658278"/>
            <a:ext cx="1915874" cy="678987"/>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
        <p:nvSpPr>
          <p:cNvPr id="30" name="TextBox 28"/>
          <p:cNvSpPr txBox="1"/>
          <p:nvPr/>
        </p:nvSpPr>
        <p:spPr>
          <a:xfrm>
            <a:off x="4024278" y="4215127"/>
            <a:ext cx="1915874" cy="678987"/>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
        <p:nvSpPr>
          <p:cNvPr id="31" name="TextBox 29"/>
          <p:cNvSpPr txBox="1"/>
          <p:nvPr/>
        </p:nvSpPr>
        <p:spPr>
          <a:xfrm>
            <a:off x="6688574" y="3639528"/>
            <a:ext cx="1915874" cy="678987"/>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grpSp>
        <p:nvGrpSpPr>
          <p:cNvPr id="32" name="组合 31"/>
          <p:cNvGrpSpPr/>
          <p:nvPr/>
        </p:nvGrpSpPr>
        <p:grpSpPr>
          <a:xfrm>
            <a:off x="4677858" y="2649672"/>
            <a:ext cx="809336" cy="809336"/>
            <a:chOff x="4677858" y="2649672"/>
            <a:chExt cx="809336" cy="809336"/>
          </a:xfrm>
          <a:solidFill>
            <a:schemeClr val="accent1"/>
          </a:solidFill>
        </p:grpSpPr>
        <p:sp>
          <p:nvSpPr>
            <p:cNvPr id="33" name="椭圆 32"/>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34" name="椭圆 33"/>
            <p:cNvSpPr/>
            <p:nvPr/>
          </p:nvSpPr>
          <p:spPr>
            <a:xfrm>
              <a:off x="4719132" y="2696247"/>
              <a:ext cx="726788" cy="726784"/>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5" name="组合 34"/>
          <p:cNvGrpSpPr/>
          <p:nvPr/>
        </p:nvGrpSpPr>
        <p:grpSpPr>
          <a:xfrm>
            <a:off x="639258" y="1763208"/>
            <a:ext cx="809336" cy="809336"/>
            <a:chOff x="4677858" y="2649672"/>
            <a:chExt cx="809336" cy="809336"/>
          </a:xfrm>
          <a:solidFill>
            <a:schemeClr val="accent1"/>
          </a:solidFill>
        </p:grpSpPr>
        <p:sp>
          <p:nvSpPr>
            <p:cNvPr id="36" name="椭圆 35"/>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37" name="椭圆 36"/>
            <p:cNvSpPr/>
            <p:nvPr/>
          </p:nvSpPr>
          <p:spPr>
            <a:xfrm>
              <a:off x="4719132" y="2696247"/>
              <a:ext cx="726788" cy="726784"/>
            </a:xfrm>
            <a:prstGeom prst="ellipse">
              <a:avLst/>
            </a:prstGeom>
            <a:solidFill>
              <a:schemeClr val="accent1"/>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pic>
        <p:nvPicPr>
          <p:cNvPr id="38"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6630194" y="1200944"/>
            <a:ext cx="1789484" cy="178948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39"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752071" y="958036"/>
            <a:ext cx="2028983" cy="202898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40" name="矩形 39"/>
          <p:cNvSpPr/>
          <p:nvPr/>
        </p:nvSpPr>
        <p:spPr>
          <a:xfrm>
            <a:off x="7236296" y="1738043"/>
            <a:ext cx="1089477" cy="373510"/>
          </a:xfrm>
          <a:prstGeom prst="rect">
            <a:avLst/>
          </a:prstGeom>
        </p:spPr>
        <p:txBody>
          <a:bodyPr wrap="square" lIns="68589" tIns="34295" rIns="68589" bIns="34295">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rPr>
              <a:t>完成概述</a:t>
            </a:r>
            <a:endParaRPr kumimoji="0" lang="zh-CN" altLang="en-US" sz="18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Tree>
    <p:extLst>
      <p:ext uri="{BB962C8B-B14F-4D97-AF65-F5344CB8AC3E}">
        <p14:creationId xmlns:p14="http://schemas.microsoft.com/office/powerpoint/2010/main" val="2912856222"/>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9" dur="2000" fill="hold"/>
                                            <p:tgtEl>
                                              <p:spTgt spid="5"/>
                                            </p:tgtEl>
                                            <p:attrNameLst>
                                              <p:attrName>ppt_x</p:attrName>
                                              <p:attrName>ppt_y</p:attrName>
                                            </p:attrNameLst>
                                          </p:cBhvr>
                                          <p:rCtr x="35556" y="11111"/>
                                        </p:animMotion>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2000"/>
                                            <p:tgtEl>
                                              <p:spTgt spid="4"/>
                                            </p:tgtEl>
                                          </p:cBhvr>
                                        </p:animEffect>
                                      </p:childTnLst>
                                    </p:cTn>
                                  </p:par>
                                  <p:par>
                                    <p:cTn id="13" presetID="53" presetClass="entr" presetSubtype="16" fill="hold" nodeType="withEffect">
                                      <p:stCondLst>
                                        <p:cond delay="130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par>
                                    <p:cTn id="18" presetID="42" presetClass="entr" presetSubtype="0" fill="hold" nodeType="withEffect">
                                      <p:stCondLst>
                                        <p:cond delay="160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anim calcmode="lin" valueType="num">
                                          <p:cBhvr>
                                            <p:cTn id="21" dur="500" fill="hold"/>
                                            <p:tgtEl>
                                              <p:spTgt spid="39"/>
                                            </p:tgtEl>
                                            <p:attrNameLst>
                                              <p:attrName>ppt_x</p:attrName>
                                            </p:attrNameLst>
                                          </p:cBhvr>
                                          <p:tavLst>
                                            <p:tav tm="0">
                                              <p:val>
                                                <p:strVal val="#ppt_x"/>
                                              </p:val>
                                            </p:tav>
                                            <p:tav tm="100000">
                                              <p:val>
                                                <p:strVal val="#ppt_x"/>
                                              </p:val>
                                            </p:tav>
                                          </p:tavLst>
                                        </p:anim>
                                        <p:anim calcmode="lin" valueType="num">
                                          <p:cBhvr>
                                            <p:cTn id="22" dur="500" fill="hold"/>
                                            <p:tgtEl>
                                              <p:spTgt spid="39"/>
                                            </p:tgtEl>
                                            <p:attrNameLst>
                                              <p:attrName>ppt_y</p:attrName>
                                            </p:attrNameLst>
                                          </p:cBhvr>
                                          <p:tavLst>
                                            <p:tav tm="0">
                                              <p:val>
                                                <p:strVal val="#ppt_y+.1"/>
                                              </p:val>
                                            </p:tav>
                                            <p:tav tm="100000">
                                              <p:val>
                                                <p:strVal val="#ppt_y"/>
                                              </p:val>
                                            </p:tav>
                                          </p:tavLst>
                                        </p:anim>
                                      </p:childTnLst>
                                    </p:cTn>
                                  </p:par>
                                </p:childTnLst>
                              </p:cTn>
                            </p:par>
                            <p:par>
                              <p:cTn id="23" fill="hold">
                                <p:stCondLst>
                                  <p:cond delay="2100"/>
                                </p:stCondLst>
                                <p:childTnLst>
                                  <p:par>
                                    <p:cTn id="24" presetID="16" presetClass="entr" presetSubtype="21"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barn(inVertical)">
                                          <p:cBhvr>
                                            <p:cTn id="26" dur="500"/>
                                            <p:tgtEl>
                                              <p:spTgt spid="40"/>
                                            </p:tgtEl>
                                          </p:cBhvr>
                                        </p:animEffect>
                                      </p:childTnLst>
                                    </p:cTn>
                                  </p:par>
                                </p:childTnLst>
                              </p:cTn>
                            </p:par>
                            <p:par>
                              <p:cTn id="27" fill="hold">
                                <p:stCondLst>
                                  <p:cond delay="2600"/>
                                </p:stCondLst>
                                <p:childTnLst>
                                  <p:par>
                                    <p:cTn id="28" presetID="2" presetClass="entr" presetSubtype="12" accel="52000" fill="hold" nodeType="afterEffect" p14:presetBounceEnd="54000">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14:bounceEnd="54000">
                                          <p:cBhvr additive="base">
                                            <p:cTn id="30" dur="1200" fill="hold"/>
                                            <p:tgtEl>
                                              <p:spTgt spid="35"/>
                                            </p:tgtEl>
                                            <p:attrNameLst>
                                              <p:attrName>ppt_x</p:attrName>
                                            </p:attrNameLst>
                                          </p:cBhvr>
                                          <p:tavLst>
                                            <p:tav tm="0">
                                              <p:val>
                                                <p:strVal val="0-#ppt_w/2"/>
                                              </p:val>
                                            </p:tav>
                                            <p:tav tm="100000">
                                              <p:val>
                                                <p:strVal val="#ppt_x"/>
                                              </p:val>
                                            </p:tav>
                                          </p:tavLst>
                                        </p:anim>
                                        <p:anim calcmode="lin" valueType="num" p14:bounceEnd="54000">
                                          <p:cBhvr additive="base">
                                            <p:cTn id="31" dur="12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14:presetBounceEnd="54000">
                                      <p:stCondLst>
                                        <p:cond delay="400"/>
                                      </p:stCondLst>
                                      <p:childTnLst>
                                        <p:set>
                                          <p:cBhvr>
                                            <p:cTn id="33" dur="1" fill="hold">
                                              <p:stCondLst>
                                                <p:cond delay="0"/>
                                              </p:stCondLst>
                                            </p:cTn>
                                            <p:tgtEl>
                                              <p:spTgt spid="16"/>
                                            </p:tgtEl>
                                            <p:attrNameLst>
                                              <p:attrName>style.visibility</p:attrName>
                                            </p:attrNameLst>
                                          </p:cBhvr>
                                          <p:to>
                                            <p:strVal val="visible"/>
                                          </p:to>
                                        </p:set>
                                        <p:anim calcmode="lin" valueType="num" p14:bounceEnd="54000">
                                          <p:cBhvr additive="base">
                                            <p:cTn id="34" dur="1200" fill="hold"/>
                                            <p:tgtEl>
                                              <p:spTgt spid="16"/>
                                            </p:tgtEl>
                                            <p:attrNameLst>
                                              <p:attrName>ppt_x</p:attrName>
                                            </p:attrNameLst>
                                          </p:cBhvr>
                                          <p:tavLst>
                                            <p:tav tm="0">
                                              <p:val>
                                                <p:strVal val="1+#ppt_w/2"/>
                                              </p:val>
                                            </p:tav>
                                            <p:tav tm="100000">
                                              <p:val>
                                                <p:strVal val="#ppt_x"/>
                                              </p:val>
                                            </p:tav>
                                          </p:tavLst>
                                        </p:anim>
                                        <p:anim calcmode="lin" valueType="num" p14:bounceEnd="54000">
                                          <p:cBhvr additive="base">
                                            <p:cTn id="35" dur="1200" fill="hold"/>
                                            <p:tgtEl>
                                              <p:spTgt spid="16"/>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14:presetBounceEnd="54000">
                                      <p:stCondLst>
                                        <p:cond delay="900"/>
                                      </p:stCondLst>
                                      <p:childTnLst>
                                        <p:set>
                                          <p:cBhvr>
                                            <p:cTn id="37" dur="1" fill="hold">
                                              <p:stCondLst>
                                                <p:cond delay="0"/>
                                              </p:stCondLst>
                                            </p:cTn>
                                            <p:tgtEl>
                                              <p:spTgt spid="32"/>
                                            </p:tgtEl>
                                            <p:attrNameLst>
                                              <p:attrName>style.visibility</p:attrName>
                                            </p:attrNameLst>
                                          </p:cBhvr>
                                          <p:to>
                                            <p:strVal val="visible"/>
                                          </p:to>
                                        </p:set>
                                        <p:anim calcmode="lin" valueType="num" p14:bounceEnd="54000">
                                          <p:cBhvr additive="base">
                                            <p:cTn id="38" dur="1200" fill="hold"/>
                                            <p:tgtEl>
                                              <p:spTgt spid="32"/>
                                            </p:tgtEl>
                                            <p:attrNameLst>
                                              <p:attrName>ppt_x</p:attrName>
                                            </p:attrNameLst>
                                          </p:cBhvr>
                                          <p:tavLst>
                                            <p:tav tm="0">
                                              <p:val>
                                                <p:strVal val="1+#ppt_w/2"/>
                                              </p:val>
                                            </p:tav>
                                            <p:tav tm="100000">
                                              <p:val>
                                                <p:strVal val="#ppt_x"/>
                                              </p:val>
                                            </p:tav>
                                          </p:tavLst>
                                        </p:anim>
                                        <p:anim calcmode="lin" valueType="num" p14:bounceEnd="54000">
                                          <p:cBhvr additive="base">
                                            <p:cTn id="39" dur="1200" fill="hold"/>
                                            <p:tgtEl>
                                              <p:spTgt spid="32"/>
                                            </p:tgtEl>
                                            <p:attrNameLst>
                                              <p:attrName>ppt_y</p:attrName>
                                            </p:attrNameLst>
                                          </p:cBhvr>
                                          <p:tavLst>
                                            <p:tav tm="0">
                                              <p:val>
                                                <p:strVal val="1+#ppt_h/2"/>
                                              </p:val>
                                            </p:tav>
                                            <p:tav tm="100000">
                                              <p:val>
                                                <p:strVal val="#ppt_y"/>
                                              </p:val>
                                            </p:tav>
                                          </p:tavLst>
                                        </p:anim>
                                      </p:childTnLst>
                                    </p:cTn>
                                  </p:par>
                                </p:childTnLst>
                              </p:cTn>
                            </p:par>
                            <p:par>
                              <p:cTn id="40" fill="hold">
                                <p:stCondLst>
                                  <p:cond delay="4700"/>
                                </p:stCondLst>
                                <p:childTnLst>
                                  <p:par>
                                    <p:cTn id="41" presetID="4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1000"/>
                                            <p:tgtEl>
                                              <p:spTgt spid="24"/>
                                            </p:tgtEl>
                                          </p:cBhvr>
                                        </p:animEffect>
                                        <p:anim calcmode="lin" valueType="num">
                                          <p:cBhvr>
                                            <p:cTn id="59" dur="1000" fill="hold"/>
                                            <p:tgtEl>
                                              <p:spTgt spid="24"/>
                                            </p:tgtEl>
                                            <p:attrNameLst>
                                              <p:attrName>ppt_x</p:attrName>
                                            </p:attrNameLst>
                                          </p:cBhvr>
                                          <p:tavLst>
                                            <p:tav tm="0">
                                              <p:val>
                                                <p:strVal val="#ppt_x"/>
                                              </p:val>
                                            </p:tav>
                                            <p:tav tm="100000">
                                              <p:val>
                                                <p:strVal val="#ppt_x"/>
                                              </p:val>
                                            </p:tav>
                                          </p:tavLst>
                                        </p:anim>
                                        <p:anim calcmode="lin" valueType="num">
                                          <p:cBhvr>
                                            <p:cTn id="60" dur="1000" fill="hold"/>
                                            <p:tgtEl>
                                              <p:spTgt spid="24"/>
                                            </p:tgtEl>
                                            <p:attrNameLst>
                                              <p:attrName>ppt_y</p:attrName>
                                            </p:attrNameLst>
                                          </p:cBhvr>
                                          <p:tavLst>
                                            <p:tav tm="0">
                                              <p:val>
                                                <p:strVal val="#ppt_y+.1"/>
                                              </p:val>
                                            </p:tav>
                                            <p:tav tm="100000">
                                              <p:val>
                                                <p:strVal val="#ppt_y"/>
                                              </p:val>
                                            </p:tav>
                                          </p:tavLst>
                                        </p:anim>
                                      </p:childTnLst>
                                    </p:cTn>
                                  </p:par>
                                </p:childTnLst>
                              </p:cTn>
                            </p:par>
                            <p:par>
                              <p:cTn id="61" fill="hold">
                                <p:stCondLst>
                                  <p:cond delay="5700"/>
                                </p:stCondLst>
                                <p:childTnLst>
                                  <p:par>
                                    <p:cTn id="62" presetID="14" presetClass="entr" presetSubtype="10"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randombar(horizontal)">
                                          <p:cBhvr>
                                            <p:cTn id="64" dur="500"/>
                                            <p:tgtEl>
                                              <p:spTgt spid="28"/>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randombar(horizontal)">
                                          <p:cBhvr>
                                            <p:cTn id="67" dur="500"/>
                                            <p:tgtEl>
                                              <p:spTgt spid="29"/>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randombar(horizontal)">
                                          <p:cBhvr>
                                            <p:cTn id="70" dur="500"/>
                                            <p:tgtEl>
                                              <p:spTgt spid="30"/>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randombar(horizontal)">
                                          <p:cBhvr>
                                            <p:cTn id="7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2" grpId="0" animBg="1"/>
          <p:bldP spid="23" grpId="0" animBg="1"/>
          <p:bldP spid="28" grpId="0"/>
          <p:bldP spid="29" grpId="0"/>
          <p:bldP spid="30" grpId="0"/>
          <p:bldP spid="31"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9" dur="2000" fill="hold"/>
                                            <p:tgtEl>
                                              <p:spTgt spid="5"/>
                                            </p:tgtEl>
                                            <p:attrNameLst>
                                              <p:attrName>ppt_x</p:attrName>
                                              <p:attrName>ppt_y</p:attrName>
                                            </p:attrNameLst>
                                          </p:cBhvr>
                                          <p:rCtr x="35556" y="11111"/>
                                        </p:animMotion>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2000"/>
                                            <p:tgtEl>
                                              <p:spTgt spid="4"/>
                                            </p:tgtEl>
                                          </p:cBhvr>
                                        </p:animEffect>
                                      </p:childTnLst>
                                    </p:cTn>
                                  </p:par>
                                  <p:par>
                                    <p:cTn id="13" presetID="53" presetClass="entr" presetSubtype="16" fill="hold" nodeType="withEffect">
                                      <p:stCondLst>
                                        <p:cond delay="130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par>
                                    <p:cTn id="18" presetID="42" presetClass="entr" presetSubtype="0" fill="hold" nodeType="withEffect">
                                      <p:stCondLst>
                                        <p:cond delay="160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anim calcmode="lin" valueType="num">
                                          <p:cBhvr>
                                            <p:cTn id="21" dur="500" fill="hold"/>
                                            <p:tgtEl>
                                              <p:spTgt spid="39"/>
                                            </p:tgtEl>
                                            <p:attrNameLst>
                                              <p:attrName>ppt_x</p:attrName>
                                            </p:attrNameLst>
                                          </p:cBhvr>
                                          <p:tavLst>
                                            <p:tav tm="0">
                                              <p:val>
                                                <p:strVal val="#ppt_x"/>
                                              </p:val>
                                            </p:tav>
                                            <p:tav tm="100000">
                                              <p:val>
                                                <p:strVal val="#ppt_x"/>
                                              </p:val>
                                            </p:tav>
                                          </p:tavLst>
                                        </p:anim>
                                        <p:anim calcmode="lin" valueType="num">
                                          <p:cBhvr>
                                            <p:cTn id="22" dur="500" fill="hold"/>
                                            <p:tgtEl>
                                              <p:spTgt spid="39"/>
                                            </p:tgtEl>
                                            <p:attrNameLst>
                                              <p:attrName>ppt_y</p:attrName>
                                            </p:attrNameLst>
                                          </p:cBhvr>
                                          <p:tavLst>
                                            <p:tav tm="0">
                                              <p:val>
                                                <p:strVal val="#ppt_y+.1"/>
                                              </p:val>
                                            </p:tav>
                                            <p:tav tm="100000">
                                              <p:val>
                                                <p:strVal val="#ppt_y"/>
                                              </p:val>
                                            </p:tav>
                                          </p:tavLst>
                                        </p:anim>
                                      </p:childTnLst>
                                    </p:cTn>
                                  </p:par>
                                </p:childTnLst>
                              </p:cTn>
                            </p:par>
                            <p:par>
                              <p:cTn id="23" fill="hold">
                                <p:stCondLst>
                                  <p:cond delay="2100"/>
                                </p:stCondLst>
                                <p:childTnLst>
                                  <p:par>
                                    <p:cTn id="24" presetID="16" presetClass="entr" presetSubtype="21"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barn(inVertical)">
                                          <p:cBhvr>
                                            <p:cTn id="26" dur="500"/>
                                            <p:tgtEl>
                                              <p:spTgt spid="40"/>
                                            </p:tgtEl>
                                          </p:cBhvr>
                                        </p:animEffect>
                                      </p:childTnLst>
                                    </p:cTn>
                                  </p:par>
                                </p:childTnLst>
                              </p:cTn>
                            </p:par>
                            <p:par>
                              <p:cTn id="27" fill="hold">
                                <p:stCondLst>
                                  <p:cond delay="2600"/>
                                </p:stCondLst>
                                <p:childTnLst>
                                  <p:par>
                                    <p:cTn id="28" presetID="2" presetClass="entr" presetSubtype="12" accel="52000" fill="hold" nodeType="after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1200" fill="hold"/>
                                            <p:tgtEl>
                                              <p:spTgt spid="35"/>
                                            </p:tgtEl>
                                            <p:attrNameLst>
                                              <p:attrName>ppt_x</p:attrName>
                                            </p:attrNameLst>
                                          </p:cBhvr>
                                          <p:tavLst>
                                            <p:tav tm="0">
                                              <p:val>
                                                <p:strVal val="0-#ppt_w/2"/>
                                              </p:val>
                                            </p:tav>
                                            <p:tav tm="100000">
                                              <p:val>
                                                <p:strVal val="#ppt_x"/>
                                              </p:val>
                                            </p:tav>
                                          </p:tavLst>
                                        </p:anim>
                                        <p:anim calcmode="lin" valueType="num">
                                          <p:cBhvr additive="base">
                                            <p:cTn id="31" dur="12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stCondLst>
                                        <p:cond delay="40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1200" fill="hold"/>
                                            <p:tgtEl>
                                              <p:spTgt spid="16"/>
                                            </p:tgtEl>
                                            <p:attrNameLst>
                                              <p:attrName>ppt_x</p:attrName>
                                            </p:attrNameLst>
                                          </p:cBhvr>
                                          <p:tavLst>
                                            <p:tav tm="0">
                                              <p:val>
                                                <p:strVal val="1+#ppt_w/2"/>
                                              </p:val>
                                            </p:tav>
                                            <p:tav tm="100000">
                                              <p:val>
                                                <p:strVal val="#ppt_x"/>
                                              </p:val>
                                            </p:tav>
                                          </p:tavLst>
                                        </p:anim>
                                        <p:anim calcmode="lin" valueType="num">
                                          <p:cBhvr additive="base">
                                            <p:cTn id="35" dur="1200" fill="hold"/>
                                            <p:tgtEl>
                                              <p:spTgt spid="16"/>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stCondLst>
                                        <p:cond delay="90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1200" fill="hold"/>
                                            <p:tgtEl>
                                              <p:spTgt spid="32"/>
                                            </p:tgtEl>
                                            <p:attrNameLst>
                                              <p:attrName>ppt_x</p:attrName>
                                            </p:attrNameLst>
                                          </p:cBhvr>
                                          <p:tavLst>
                                            <p:tav tm="0">
                                              <p:val>
                                                <p:strVal val="1+#ppt_w/2"/>
                                              </p:val>
                                            </p:tav>
                                            <p:tav tm="100000">
                                              <p:val>
                                                <p:strVal val="#ppt_x"/>
                                              </p:val>
                                            </p:tav>
                                          </p:tavLst>
                                        </p:anim>
                                        <p:anim calcmode="lin" valueType="num">
                                          <p:cBhvr additive="base">
                                            <p:cTn id="39" dur="1200" fill="hold"/>
                                            <p:tgtEl>
                                              <p:spTgt spid="32"/>
                                            </p:tgtEl>
                                            <p:attrNameLst>
                                              <p:attrName>ppt_y</p:attrName>
                                            </p:attrNameLst>
                                          </p:cBhvr>
                                          <p:tavLst>
                                            <p:tav tm="0">
                                              <p:val>
                                                <p:strVal val="1+#ppt_h/2"/>
                                              </p:val>
                                            </p:tav>
                                            <p:tav tm="100000">
                                              <p:val>
                                                <p:strVal val="#ppt_y"/>
                                              </p:val>
                                            </p:tav>
                                          </p:tavLst>
                                        </p:anim>
                                      </p:childTnLst>
                                    </p:cTn>
                                  </p:par>
                                </p:childTnLst>
                              </p:cTn>
                            </p:par>
                            <p:par>
                              <p:cTn id="40" fill="hold">
                                <p:stCondLst>
                                  <p:cond delay="4700"/>
                                </p:stCondLst>
                                <p:childTnLst>
                                  <p:par>
                                    <p:cTn id="41" presetID="4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1000"/>
                                            <p:tgtEl>
                                              <p:spTgt spid="24"/>
                                            </p:tgtEl>
                                          </p:cBhvr>
                                        </p:animEffect>
                                        <p:anim calcmode="lin" valueType="num">
                                          <p:cBhvr>
                                            <p:cTn id="59" dur="1000" fill="hold"/>
                                            <p:tgtEl>
                                              <p:spTgt spid="24"/>
                                            </p:tgtEl>
                                            <p:attrNameLst>
                                              <p:attrName>ppt_x</p:attrName>
                                            </p:attrNameLst>
                                          </p:cBhvr>
                                          <p:tavLst>
                                            <p:tav tm="0">
                                              <p:val>
                                                <p:strVal val="#ppt_x"/>
                                              </p:val>
                                            </p:tav>
                                            <p:tav tm="100000">
                                              <p:val>
                                                <p:strVal val="#ppt_x"/>
                                              </p:val>
                                            </p:tav>
                                          </p:tavLst>
                                        </p:anim>
                                        <p:anim calcmode="lin" valueType="num">
                                          <p:cBhvr>
                                            <p:cTn id="60" dur="1000" fill="hold"/>
                                            <p:tgtEl>
                                              <p:spTgt spid="24"/>
                                            </p:tgtEl>
                                            <p:attrNameLst>
                                              <p:attrName>ppt_y</p:attrName>
                                            </p:attrNameLst>
                                          </p:cBhvr>
                                          <p:tavLst>
                                            <p:tav tm="0">
                                              <p:val>
                                                <p:strVal val="#ppt_y+.1"/>
                                              </p:val>
                                            </p:tav>
                                            <p:tav tm="100000">
                                              <p:val>
                                                <p:strVal val="#ppt_y"/>
                                              </p:val>
                                            </p:tav>
                                          </p:tavLst>
                                        </p:anim>
                                      </p:childTnLst>
                                    </p:cTn>
                                  </p:par>
                                </p:childTnLst>
                              </p:cTn>
                            </p:par>
                            <p:par>
                              <p:cTn id="61" fill="hold">
                                <p:stCondLst>
                                  <p:cond delay="5700"/>
                                </p:stCondLst>
                                <p:childTnLst>
                                  <p:par>
                                    <p:cTn id="62" presetID="14" presetClass="entr" presetSubtype="10"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randombar(horizontal)">
                                          <p:cBhvr>
                                            <p:cTn id="64" dur="500"/>
                                            <p:tgtEl>
                                              <p:spTgt spid="28"/>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randombar(horizontal)">
                                          <p:cBhvr>
                                            <p:cTn id="67" dur="500"/>
                                            <p:tgtEl>
                                              <p:spTgt spid="29"/>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randombar(horizontal)">
                                          <p:cBhvr>
                                            <p:cTn id="70" dur="500"/>
                                            <p:tgtEl>
                                              <p:spTgt spid="30"/>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randombar(horizontal)">
                                          <p:cBhvr>
                                            <p:cTn id="7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2" grpId="0" animBg="1"/>
          <p:bldP spid="23" grpId="0" animBg="1"/>
          <p:bldP spid="28" grpId="0"/>
          <p:bldP spid="29" grpId="0"/>
          <p:bldP spid="30" grpId="0"/>
          <p:bldP spid="31" grpId="0"/>
          <p:bldP spid="40"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8"/>
          <p:cNvSpPr txBox="1"/>
          <p:nvPr/>
        </p:nvSpPr>
        <p:spPr>
          <a:xfrm>
            <a:off x="6894120" y="1386819"/>
            <a:ext cx="1368152" cy="532453"/>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01</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a:t>
            </a:r>
            <a:r>
              <a:rPr kumimoji="0" lang="zh-CN" altLang="en-US" sz="1100" b="0" i="0" u="none" strike="noStrike" kern="1200" cap="none" spc="0" normalizeH="0" baseline="0" noProof="0" dirty="0" smtClean="0">
                <a:ln>
                  <a:noFill/>
                </a:ln>
                <a:solidFill>
                  <a:prstClr val="black"/>
                </a:solidFill>
                <a:effectLst/>
                <a:uLnTx/>
                <a:uFillTx/>
                <a:latin typeface="微软雅黑"/>
                <a:ea typeface="微软雅黑"/>
                <a:cs typeface="+mn-cs"/>
              </a:rPr>
              <a:t>文字</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5" name="TextBox 19"/>
          <p:cNvSpPr txBox="1"/>
          <p:nvPr/>
        </p:nvSpPr>
        <p:spPr>
          <a:xfrm>
            <a:off x="6894120" y="2519445"/>
            <a:ext cx="1368152" cy="532453"/>
          </a:xfrm>
          <a:prstGeom prst="rect">
            <a:avLst/>
          </a:prstGeom>
          <a:noFill/>
        </p:spPr>
        <p:txBody>
          <a:bodyPr wrap="square" rtlCol="0">
            <a:spAutoFit/>
          </a:bodyPr>
          <a:lstStyle>
            <a:defPPr>
              <a:defRPr lang="zh-CN"/>
            </a:defPPr>
            <a:lvl1pPr algn="just">
              <a:lnSpc>
                <a:spcPct val="150000"/>
              </a:lnSpc>
              <a:defRPr>
                <a:solidFill>
                  <a:schemeClr val="bg1"/>
                </a:solidFill>
                <a:latin typeface="微软雅黑" pitchFamily="34" charset="-122"/>
                <a:ea typeface="微软雅黑" pitchFamily="34" charset="-122"/>
              </a:defRPr>
            </a:lvl1pPr>
          </a:lstStyle>
          <a:p>
            <a:pPr marL="0" marR="0" lvl="0" indent="0" algn="just"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smtClean="0">
                <a:ln>
                  <a:noFill/>
                </a:ln>
                <a:solidFill>
                  <a:prstClr val="black"/>
                </a:solidFill>
                <a:effectLst/>
                <a:uLnTx/>
                <a:uFillTx/>
                <a:latin typeface="微软雅黑"/>
                <a:ea typeface="微软雅黑"/>
                <a:cs typeface="+mn-cs"/>
              </a:rPr>
              <a:t>02</a:t>
            </a:r>
            <a:r>
              <a:rPr kumimoji="0" lang="zh-CN" altLang="en-US" sz="1100" b="0"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a:t>
            </a:r>
          </a:p>
        </p:txBody>
      </p:sp>
      <p:sp>
        <p:nvSpPr>
          <p:cNvPr id="6" name="TextBox 20"/>
          <p:cNvSpPr txBox="1"/>
          <p:nvPr/>
        </p:nvSpPr>
        <p:spPr>
          <a:xfrm>
            <a:off x="6894120" y="3731829"/>
            <a:ext cx="1368152" cy="532453"/>
          </a:xfrm>
          <a:prstGeom prst="rect">
            <a:avLst/>
          </a:prstGeom>
          <a:noFill/>
        </p:spPr>
        <p:txBody>
          <a:bodyPr wrap="square" rtlCol="0">
            <a:spAutoFit/>
          </a:bodyPr>
          <a:lstStyle>
            <a:defPPr>
              <a:defRPr lang="zh-CN"/>
            </a:defPPr>
            <a:lvl1pPr algn="just">
              <a:lnSpc>
                <a:spcPct val="150000"/>
              </a:lnSpc>
              <a:defRPr>
                <a:solidFill>
                  <a:schemeClr val="bg1"/>
                </a:solidFill>
                <a:latin typeface="微软雅黑" pitchFamily="34" charset="-122"/>
                <a:ea typeface="微软雅黑" pitchFamily="34" charset="-122"/>
              </a:defRPr>
            </a:lvl1pPr>
          </a:lstStyle>
          <a:p>
            <a:pPr marL="0" marR="0" lvl="0" indent="0" algn="just"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smtClean="0">
                <a:ln>
                  <a:noFill/>
                </a:ln>
                <a:solidFill>
                  <a:prstClr val="black"/>
                </a:solidFill>
                <a:effectLst/>
                <a:uLnTx/>
                <a:uFillTx/>
                <a:latin typeface="微软雅黑"/>
                <a:ea typeface="微软雅黑"/>
                <a:cs typeface="+mn-cs"/>
              </a:rPr>
              <a:t>03</a:t>
            </a:r>
            <a:r>
              <a:rPr kumimoji="0" lang="zh-CN" altLang="en-US" sz="1100" b="0"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a:t>
            </a:r>
          </a:p>
        </p:txBody>
      </p:sp>
      <p:sp>
        <p:nvSpPr>
          <p:cNvPr id="7" name="TextBox 22"/>
          <p:cNvSpPr txBox="1"/>
          <p:nvPr/>
        </p:nvSpPr>
        <p:spPr>
          <a:xfrm>
            <a:off x="491146" y="1618550"/>
            <a:ext cx="2952328" cy="532453"/>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100" b="0" i="0" u="none" strike="noStrike" kern="1200" cap="none" spc="0" normalizeH="0" baseline="0" noProof="0" dirty="0" smtClean="0">
                <a:ln>
                  <a:noFill/>
                </a:ln>
                <a:solidFill>
                  <a:prstClr val="black"/>
                </a:solidFill>
                <a:effectLst/>
                <a:uLnTx/>
                <a:uFillTx/>
                <a:latin typeface="微软雅黑"/>
                <a:ea typeface="微软雅黑"/>
                <a:cs typeface="+mn-cs"/>
              </a:rPr>
              <a:t>点击</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输入简要文字内容，文字内容需概括精炼，不用多余的文字修饰，言简意赅的</a:t>
            </a:r>
            <a:r>
              <a:rPr kumimoji="0" lang="zh-CN" altLang="en-US" sz="1100" b="0" i="0" u="none" strike="noStrike" kern="1200" cap="none" spc="0" normalizeH="0" baseline="0" noProof="0" dirty="0" smtClean="0">
                <a:ln>
                  <a:noFill/>
                </a:ln>
                <a:solidFill>
                  <a:prstClr val="black"/>
                </a:solidFill>
                <a:effectLst/>
                <a:uLnTx/>
                <a:uFillTx/>
                <a:latin typeface="微软雅黑"/>
                <a:ea typeface="微软雅黑"/>
                <a:cs typeface="+mn-cs"/>
              </a:rPr>
              <a:t>说明</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cxnSp>
        <p:nvCxnSpPr>
          <p:cNvPr id="8" name="直接连接符 7"/>
          <p:cNvCxnSpPr/>
          <p:nvPr/>
        </p:nvCxnSpPr>
        <p:spPr>
          <a:xfrm flipV="1">
            <a:off x="4895760" y="1629870"/>
            <a:ext cx="1389448" cy="858091"/>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4949904" y="2945173"/>
            <a:ext cx="1356366"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4895760" y="3254929"/>
            <a:ext cx="1350288" cy="881261"/>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5728649" y="1114494"/>
            <a:ext cx="1090590" cy="1068059"/>
            <a:chOff x="2470425" y="1106543"/>
            <a:chExt cx="1090590" cy="1068059"/>
          </a:xfrm>
        </p:grpSpPr>
        <p:grpSp>
          <p:nvGrpSpPr>
            <p:cNvPr id="12" name="组合 11"/>
            <p:cNvGrpSpPr/>
            <p:nvPr/>
          </p:nvGrpSpPr>
          <p:grpSpPr>
            <a:xfrm>
              <a:off x="2492956" y="1106543"/>
              <a:ext cx="1068059" cy="1068059"/>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srgbClr val="C00000"/>
                  </a:solidFill>
                  <a:effectLst/>
                  <a:uLnTx/>
                  <a:uFillTx/>
                  <a:latin typeface="微软雅黑"/>
                  <a:ea typeface="微软雅黑"/>
                  <a:cs typeface="+mn-cs"/>
                </a:endParaRPr>
              </a:p>
            </p:txBody>
          </p:sp>
          <p:sp>
            <p:nvSpPr>
              <p:cNvPr id="15" name="椭圆 14"/>
              <p:cNvSpPr/>
              <p:nvPr/>
            </p:nvSpPr>
            <p:spPr>
              <a:xfrm>
                <a:off x="392111" y="760414"/>
                <a:ext cx="3825875"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srgbClr val="C00000"/>
                  </a:solidFill>
                  <a:effectLst/>
                  <a:uLnTx/>
                  <a:uFillTx/>
                  <a:latin typeface="微软雅黑"/>
                  <a:ea typeface="微软雅黑"/>
                  <a:cs typeface="+mn-cs"/>
                </a:endParaRPr>
              </a:p>
            </p:txBody>
          </p:sp>
        </p:grpSp>
        <p:sp>
          <p:nvSpPr>
            <p:cNvPr id="13" name="TextBox 43"/>
            <p:cNvSpPr txBox="1"/>
            <p:nvPr/>
          </p:nvSpPr>
          <p:spPr>
            <a:xfrm>
              <a:off x="2470425" y="1396843"/>
              <a:ext cx="1053935" cy="461665"/>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smtClean="0">
                  <a:ln>
                    <a:noFill/>
                  </a:ln>
                  <a:solidFill>
                    <a:srgbClr val="C00002"/>
                  </a:solidFill>
                  <a:effectLst/>
                  <a:uLnTx/>
                  <a:uFillTx/>
                  <a:latin typeface="微软雅黑"/>
                  <a:ea typeface="微软雅黑"/>
                  <a:cs typeface="+mn-cs"/>
                </a:rPr>
                <a:t>标题</a:t>
              </a:r>
              <a:endParaRPr kumimoji="0" lang="en-US" altLang="zh-CN" sz="1500" b="1" i="0" u="none" strike="noStrike" kern="1200" cap="none" spc="0" normalizeH="0" baseline="0" noProof="0" dirty="0" smtClean="0">
                <a:ln>
                  <a:noFill/>
                </a:ln>
                <a:solidFill>
                  <a:srgbClr val="C00002"/>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smtClean="0">
                  <a:ln>
                    <a:noFill/>
                  </a:ln>
                  <a:solidFill>
                    <a:srgbClr val="C00002"/>
                  </a:solidFill>
                  <a:effectLst/>
                  <a:uLnTx/>
                  <a:uFillTx/>
                  <a:latin typeface="微软雅黑"/>
                  <a:ea typeface="微软雅黑"/>
                  <a:cs typeface="+mn-cs"/>
                </a:rPr>
                <a:t>内容</a:t>
              </a:r>
            </a:p>
          </p:txBody>
        </p:sp>
      </p:grpSp>
      <p:grpSp>
        <p:nvGrpSpPr>
          <p:cNvPr id="16" name="组合 15"/>
          <p:cNvGrpSpPr/>
          <p:nvPr/>
        </p:nvGrpSpPr>
        <p:grpSpPr>
          <a:xfrm>
            <a:off x="5767709" y="2345610"/>
            <a:ext cx="1068059" cy="1068059"/>
            <a:chOff x="2509485" y="2337659"/>
            <a:chExt cx="1068059" cy="1068059"/>
          </a:xfrm>
        </p:grpSpPr>
        <p:grpSp>
          <p:nvGrpSpPr>
            <p:cNvPr id="17" name="组合 16"/>
            <p:cNvGrpSpPr/>
            <p:nvPr/>
          </p:nvGrpSpPr>
          <p:grpSpPr>
            <a:xfrm>
              <a:off x="2509485" y="2337659"/>
              <a:ext cx="1068059" cy="1068059"/>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srgbClr val="C00000"/>
                  </a:solidFill>
                  <a:effectLst/>
                  <a:uLnTx/>
                  <a:uFillTx/>
                  <a:latin typeface="微软雅黑"/>
                  <a:ea typeface="微软雅黑"/>
                  <a:cs typeface="+mn-cs"/>
                </a:endParaRPr>
              </a:p>
            </p:txBody>
          </p:sp>
          <p:sp>
            <p:nvSpPr>
              <p:cNvPr id="20" name="椭圆 19"/>
              <p:cNvSpPr/>
              <p:nvPr/>
            </p:nvSpPr>
            <p:spPr>
              <a:xfrm>
                <a:off x="392111" y="760414"/>
                <a:ext cx="3825875"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srgbClr val="C00000"/>
                  </a:solidFill>
                  <a:effectLst/>
                  <a:uLnTx/>
                  <a:uFillTx/>
                  <a:latin typeface="微软雅黑"/>
                  <a:ea typeface="微软雅黑"/>
                  <a:cs typeface="+mn-cs"/>
                </a:endParaRPr>
              </a:p>
            </p:txBody>
          </p:sp>
        </p:grpSp>
        <p:sp>
          <p:nvSpPr>
            <p:cNvPr id="18" name="TextBox 52"/>
            <p:cNvSpPr txBox="1"/>
            <p:nvPr/>
          </p:nvSpPr>
          <p:spPr>
            <a:xfrm>
              <a:off x="2535078" y="2643055"/>
              <a:ext cx="1025937" cy="461665"/>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srgbClr val="C00002"/>
                  </a:solidFill>
                  <a:effectLst/>
                  <a:uLnTx/>
                  <a:uFillTx/>
                  <a:latin typeface="微软雅黑"/>
                  <a:ea typeface="微软雅黑"/>
                  <a:cs typeface="+mn-cs"/>
                </a:rPr>
                <a:t>标题</a:t>
              </a:r>
              <a:endParaRPr kumimoji="0" lang="en-US" altLang="zh-CN" sz="1500" b="1" i="0" u="none" strike="noStrike" kern="1200" cap="none" spc="0" normalizeH="0" baseline="0" noProof="0" dirty="0">
                <a:ln>
                  <a:noFill/>
                </a:ln>
                <a:solidFill>
                  <a:srgbClr val="C00002"/>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srgbClr val="C00002"/>
                  </a:solidFill>
                  <a:effectLst/>
                  <a:uLnTx/>
                  <a:uFillTx/>
                  <a:latin typeface="微软雅黑"/>
                  <a:ea typeface="微软雅黑"/>
                  <a:cs typeface="+mn-cs"/>
                </a:rPr>
                <a:t>内容</a:t>
              </a:r>
            </a:p>
          </p:txBody>
        </p:sp>
      </p:grpSp>
      <p:grpSp>
        <p:nvGrpSpPr>
          <p:cNvPr id="21" name="组合 20"/>
          <p:cNvGrpSpPr/>
          <p:nvPr/>
        </p:nvGrpSpPr>
        <p:grpSpPr>
          <a:xfrm>
            <a:off x="5741068" y="3587813"/>
            <a:ext cx="1081044" cy="1068059"/>
            <a:chOff x="2482844" y="3579862"/>
            <a:chExt cx="1081044" cy="1068059"/>
          </a:xfrm>
        </p:grpSpPr>
        <p:grpSp>
          <p:nvGrpSpPr>
            <p:cNvPr id="22" name="组合 21"/>
            <p:cNvGrpSpPr/>
            <p:nvPr/>
          </p:nvGrpSpPr>
          <p:grpSpPr>
            <a:xfrm>
              <a:off x="2495829" y="3579862"/>
              <a:ext cx="1068059" cy="1068059"/>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srgbClr val="C00000"/>
                  </a:solidFill>
                  <a:effectLst/>
                  <a:uLnTx/>
                  <a:uFillTx/>
                  <a:latin typeface="微软雅黑"/>
                  <a:ea typeface="微软雅黑"/>
                  <a:cs typeface="+mn-cs"/>
                </a:endParaRPr>
              </a:p>
            </p:txBody>
          </p:sp>
          <p:sp>
            <p:nvSpPr>
              <p:cNvPr id="25" name="椭圆 24"/>
              <p:cNvSpPr/>
              <p:nvPr/>
            </p:nvSpPr>
            <p:spPr>
              <a:xfrm>
                <a:off x="392111" y="760414"/>
                <a:ext cx="3825875"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srgbClr val="C00000"/>
                  </a:solidFill>
                  <a:effectLst/>
                  <a:uLnTx/>
                  <a:uFillTx/>
                  <a:latin typeface="微软雅黑"/>
                  <a:ea typeface="微软雅黑"/>
                  <a:cs typeface="+mn-cs"/>
                </a:endParaRPr>
              </a:p>
            </p:txBody>
          </p:sp>
        </p:grpSp>
        <p:sp>
          <p:nvSpPr>
            <p:cNvPr id="23" name="TextBox 56"/>
            <p:cNvSpPr txBox="1"/>
            <p:nvPr/>
          </p:nvSpPr>
          <p:spPr>
            <a:xfrm>
              <a:off x="2482844" y="3853085"/>
              <a:ext cx="1076003" cy="461665"/>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srgbClr val="C00002"/>
                  </a:solidFill>
                  <a:effectLst/>
                  <a:uLnTx/>
                  <a:uFillTx/>
                  <a:latin typeface="微软雅黑"/>
                  <a:ea typeface="微软雅黑"/>
                  <a:cs typeface="+mn-cs"/>
                </a:rPr>
                <a:t>标题</a:t>
              </a:r>
              <a:endParaRPr kumimoji="0" lang="en-US" altLang="zh-CN" sz="1500" b="1" i="0" u="none" strike="noStrike" kern="1200" cap="none" spc="0" normalizeH="0" baseline="0" noProof="0" dirty="0">
                <a:ln>
                  <a:noFill/>
                </a:ln>
                <a:solidFill>
                  <a:srgbClr val="C00002"/>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srgbClr val="C00002"/>
                  </a:solidFill>
                  <a:effectLst/>
                  <a:uLnTx/>
                  <a:uFillTx/>
                  <a:latin typeface="微软雅黑"/>
                  <a:ea typeface="微软雅黑"/>
                  <a:cs typeface="+mn-cs"/>
                </a:rPr>
                <a:t>内容</a:t>
              </a:r>
            </a:p>
          </p:txBody>
        </p:sp>
      </p:grpSp>
      <p:grpSp>
        <p:nvGrpSpPr>
          <p:cNvPr id="26" name="组合 25"/>
          <p:cNvGrpSpPr/>
          <p:nvPr/>
        </p:nvGrpSpPr>
        <p:grpSpPr>
          <a:xfrm>
            <a:off x="3635896" y="2082565"/>
            <a:ext cx="1458024" cy="1458024"/>
            <a:chOff x="792868" y="618113"/>
            <a:chExt cx="1314008" cy="1314008"/>
          </a:xfrm>
        </p:grpSpPr>
        <p:grpSp>
          <p:nvGrpSpPr>
            <p:cNvPr id="27" name="组合 26"/>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0" name="椭圆 2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28" name="椭圆 27"/>
            <p:cNvSpPr/>
            <p:nvPr/>
          </p:nvSpPr>
          <p:spPr>
            <a:xfrm>
              <a:off x="859391" y="680166"/>
              <a:ext cx="1188000" cy="118800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1" name="组合 30"/>
          <p:cNvGrpSpPr/>
          <p:nvPr/>
        </p:nvGrpSpPr>
        <p:grpSpPr>
          <a:xfrm>
            <a:off x="1355242" y="1114494"/>
            <a:ext cx="1356392" cy="432536"/>
            <a:chOff x="814328" y="3219334"/>
            <a:chExt cx="1356392" cy="432536"/>
          </a:xfrm>
        </p:grpSpPr>
        <p:grpSp>
          <p:nvGrpSpPr>
            <p:cNvPr id="32" name="组合 31"/>
            <p:cNvGrpSpPr/>
            <p:nvPr/>
          </p:nvGrpSpPr>
          <p:grpSpPr>
            <a:xfrm>
              <a:off x="814328" y="3219334"/>
              <a:ext cx="1356392" cy="432536"/>
              <a:chOff x="2173927" y="3285519"/>
              <a:chExt cx="1721136" cy="548848"/>
            </a:xfrm>
          </p:grpSpPr>
          <p:grpSp>
            <p:nvGrpSpPr>
              <p:cNvPr id="34" name="组合 33"/>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36" name="圆角矩形 3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7" name="圆角矩形 36"/>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35" name="椭圆 34"/>
              <p:cNvSpPr/>
              <p:nvPr/>
            </p:nvSpPr>
            <p:spPr>
              <a:xfrm>
                <a:off x="2307128" y="3420211"/>
                <a:ext cx="279463" cy="279463"/>
              </a:xfrm>
              <a:prstGeom prst="ellipse">
                <a:avLst/>
              </a:prstGeom>
              <a:solidFill>
                <a:schemeClr val="accent1"/>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33" name="TextBox 75"/>
            <p:cNvSpPr txBox="1"/>
            <p:nvPr/>
          </p:nvSpPr>
          <p:spPr>
            <a:xfrm>
              <a:off x="1224127" y="3331792"/>
              <a:ext cx="787838"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srgbClr val="C00002"/>
                  </a:solidFill>
                  <a:effectLst/>
                  <a:uLnTx/>
                  <a:uFillTx/>
                  <a:latin typeface="微软雅黑"/>
                  <a:ea typeface="微软雅黑"/>
                  <a:cs typeface="+mn-cs"/>
                </a:rPr>
                <a:t>标题内容</a:t>
              </a:r>
              <a:endParaRPr kumimoji="0" lang="zh-CN" altLang="en-US" sz="1400" b="1" i="0" u="none" strike="noStrike" kern="1200" cap="none" spc="0" normalizeH="0" baseline="0" noProof="0" dirty="0">
                <a:ln>
                  <a:noFill/>
                </a:ln>
                <a:solidFill>
                  <a:srgbClr val="C00002"/>
                </a:solidFill>
                <a:effectLst/>
                <a:uLnTx/>
                <a:uFillTx/>
                <a:latin typeface="微软雅黑"/>
                <a:ea typeface="微软雅黑"/>
                <a:cs typeface="+mn-cs"/>
              </a:endParaRPr>
            </a:p>
          </p:txBody>
        </p:sp>
      </p:grpSp>
      <p:sp>
        <p:nvSpPr>
          <p:cNvPr id="38" name="TextBox 81"/>
          <p:cNvSpPr txBox="1"/>
          <p:nvPr/>
        </p:nvSpPr>
        <p:spPr>
          <a:xfrm>
            <a:off x="491146" y="2914694"/>
            <a:ext cx="2952328" cy="532453"/>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a:t>
            </a:r>
          </a:p>
        </p:txBody>
      </p:sp>
      <p:sp>
        <p:nvSpPr>
          <p:cNvPr id="39" name="TextBox 82"/>
          <p:cNvSpPr txBox="1"/>
          <p:nvPr/>
        </p:nvSpPr>
        <p:spPr>
          <a:xfrm>
            <a:off x="491146" y="4138830"/>
            <a:ext cx="2952328" cy="532453"/>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a:t>
            </a:r>
          </a:p>
        </p:txBody>
      </p:sp>
      <p:grpSp>
        <p:nvGrpSpPr>
          <p:cNvPr id="40" name="组合 39"/>
          <p:cNvGrpSpPr/>
          <p:nvPr/>
        </p:nvGrpSpPr>
        <p:grpSpPr>
          <a:xfrm>
            <a:off x="1355242" y="2347574"/>
            <a:ext cx="1356392" cy="432536"/>
            <a:chOff x="814328" y="3219334"/>
            <a:chExt cx="1356392" cy="432536"/>
          </a:xfrm>
        </p:grpSpPr>
        <p:grpSp>
          <p:nvGrpSpPr>
            <p:cNvPr id="41" name="组合 40"/>
            <p:cNvGrpSpPr/>
            <p:nvPr/>
          </p:nvGrpSpPr>
          <p:grpSpPr>
            <a:xfrm>
              <a:off x="814328" y="3219334"/>
              <a:ext cx="1356392" cy="432536"/>
              <a:chOff x="2173927" y="3285519"/>
              <a:chExt cx="1721136" cy="548848"/>
            </a:xfrm>
          </p:grpSpPr>
          <p:grpSp>
            <p:nvGrpSpPr>
              <p:cNvPr id="43" name="组合 42"/>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45" name="圆角矩形 4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6" name="圆角矩形 45"/>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44" name="椭圆 43"/>
              <p:cNvSpPr/>
              <p:nvPr/>
            </p:nvSpPr>
            <p:spPr>
              <a:xfrm>
                <a:off x="2307128" y="3420211"/>
                <a:ext cx="279463" cy="279463"/>
              </a:xfrm>
              <a:prstGeom prst="ellipse">
                <a:avLst/>
              </a:prstGeom>
              <a:solidFill>
                <a:schemeClr val="accent2"/>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42" name="TextBox 86"/>
            <p:cNvSpPr txBox="1"/>
            <p:nvPr/>
          </p:nvSpPr>
          <p:spPr>
            <a:xfrm>
              <a:off x="1224127" y="3331792"/>
              <a:ext cx="787838"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srgbClr val="C00002"/>
                  </a:solidFill>
                  <a:effectLst/>
                  <a:uLnTx/>
                  <a:uFillTx/>
                  <a:latin typeface="微软雅黑"/>
                  <a:ea typeface="微软雅黑"/>
                  <a:cs typeface="+mn-cs"/>
                </a:rPr>
                <a:t>标题内容</a:t>
              </a:r>
              <a:endParaRPr kumimoji="0" lang="zh-CN" altLang="en-US" sz="1400" b="1" i="0" u="none" strike="noStrike" kern="1200" cap="none" spc="0" normalizeH="0" baseline="0" noProof="0" dirty="0">
                <a:ln>
                  <a:noFill/>
                </a:ln>
                <a:solidFill>
                  <a:srgbClr val="C00002"/>
                </a:solidFill>
                <a:effectLst/>
                <a:uLnTx/>
                <a:uFillTx/>
                <a:latin typeface="微软雅黑"/>
                <a:ea typeface="微软雅黑"/>
                <a:cs typeface="+mn-cs"/>
              </a:endParaRPr>
            </a:p>
          </p:txBody>
        </p:sp>
      </p:grpSp>
      <p:grpSp>
        <p:nvGrpSpPr>
          <p:cNvPr id="47" name="组合 46"/>
          <p:cNvGrpSpPr/>
          <p:nvPr/>
        </p:nvGrpSpPr>
        <p:grpSpPr>
          <a:xfrm>
            <a:off x="1355241" y="3569621"/>
            <a:ext cx="1356392" cy="432536"/>
            <a:chOff x="814328" y="3219334"/>
            <a:chExt cx="1356392" cy="432536"/>
          </a:xfrm>
        </p:grpSpPr>
        <p:grpSp>
          <p:nvGrpSpPr>
            <p:cNvPr id="48" name="组合 47"/>
            <p:cNvGrpSpPr/>
            <p:nvPr/>
          </p:nvGrpSpPr>
          <p:grpSpPr>
            <a:xfrm>
              <a:off x="814328" y="3219334"/>
              <a:ext cx="1356392" cy="432536"/>
              <a:chOff x="2173927" y="3285519"/>
              <a:chExt cx="1721136" cy="548848"/>
            </a:xfrm>
          </p:grpSpPr>
          <p:grpSp>
            <p:nvGrpSpPr>
              <p:cNvPr id="50" name="组合 49"/>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52" name="圆角矩形 5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3" name="圆角矩形 52"/>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51" name="椭圆 50"/>
              <p:cNvSpPr/>
              <p:nvPr/>
            </p:nvSpPr>
            <p:spPr>
              <a:xfrm>
                <a:off x="2307128" y="3420211"/>
                <a:ext cx="279463" cy="279463"/>
              </a:xfrm>
              <a:prstGeom prst="ellipse">
                <a:avLst/>
              </a:prstGeom>
              <a:solidFill>
                <a:schemeClr val="accent3"/>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49" name="TextBox 93"/>
            <p:cNvSpPr txBox="1"/>
            <p:nvPr/>
          </p:nvSpPr>
          <p:spPr>
            <a:xfrm>
              <a:off x="1224127" y="3331792"/>
              <a:ext cx="787838"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srgbClr val="C00002"/>
                  </a:solidFill>
                  <a:effectLst/>
                  <a:uLnTx/>
                  <a:uFillTx/>
                  <a:latin typeface="微软雅黑"/>
                  <a:ea typeface="微软雅黑"/>
                  <a:cs typeface="+mn-cs"/>
                </a:rPr>
                <a:t>标题内容</a:t>
              </a:r>
              <a:endParaRPr kumimoji="0" lang="zh-CN" altLang="en-US" sz="1400" b="1" i="0" u="none" strike="noStrike" kern="1200" cap="none" spc="0" normalizeH="0" baseline="0" noProof="0" dirty="0">
                <a:ln>
                  <a:noFill/>
                </a:ln>
                <a:solidFill>
                  <a:srgbClr val="C00002"/>
                </a:solidFill>
                <a:effectLst/>
                <a:uLnTx/>
                <a:uFillTx/>
                <a:latin typeface="微软雅黑"/>
                <a:ea typeface="微软雅黑"/>
                <a:cs typeface="+mn-cs"/>
              </a:endParaRPr>
            </a:p>
          </p:txBody>
        </p:sp>
      </p:grpSp>
    </p:spTree>
    <p:extLst>
      <p:ext uri="{BB962C8B-B14F-4D97-AF65-F5344CB8AC3E}">
        <p14:creationId xmlns:p14="http://schemas.microsoft.com/office/powerpoint/2010/main" val="3129836750"/>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300" fill="hold"/>
                                        <p:tgtEl>
                                          <p:spTgt spid="31"/>
                                        </p:tgtEl>
                                        <p:attrNameLst>
                                          <p:attrName>ppt_x</p:attrName>
                                        </p:attrNameLst>
                                      </p:cBhvr>
                                      <p:tavLst>
                                        <p:tav tm="0">
                                          <p:val>
                                            <p:strVal val="1+#ppt_w/2"/>
                                          </p:val>
                                        </p:tav>
                                        <p:tav tm="100000">
                                          <p:val>
                                            <p:strVal val="#ppt_x"/>
                                          </p:val>
                                        </p:tav>
                                      </p:tavLst>
                                    </p:anim>
                                    <p:anim calcmode="lin" valueType="num">
                                      <p:cBhvr additive="base">
                                        <p:cTn id="8" dur="3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2" presetClass="entr" presetSubtype="1"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300"/>
                                        <p:tgtEl>
                                          <p:spTgt spid="7"/>
                                        </p:tgtEl>
                                      </p:cBhvr>
                                    </p:animEffect>
                                  </p:childTnLst>
                                </p:cTn>
                              </p:par>
                            </p:childTnLst>
                          </p:cTn>
                        </p:par>
                        <p:par>
                          <p:cTn id="13" fill="hold">
                            <p:stCondLst>
                              <p:cond delay="600"/>
                            </p:stCondLst>
                            <p:childTnLst>
                              <p:par>
                                <p:cTn id="14" presetID="2" presetClass="entr" presetSubtype="2" fill="hold" nodeType="afterEffect">
                                  <p:stCondLst>
                                    <p:cond delay="0"/>
                                  </p:stCondLst>
                                  <p:childTnLst>
                                    <p:set>
                                      <p:cBhvr>
                                        <p:cTn id="15" dur="1" fill="hold">
                                          <p:stCondLst>
                                            <p:cond delay="0"/>
                                          </p:stCondLst>
                                        </p:cTn>
                                        <p:tgtEl>
                                          <p:spTgt spid="40"/>
                                        </p:tgtEl>
                                        <p:attrNameLst>
                                          <p:attrName>style.visibility</p:attrName>
                                        </p:attrNameLst>
                                      </p:cBhvr>
                                      <p:to>
                                        <p:strVal val="visible"/>
                                      </p:to>
                                    </p:set>
                                    <p:anim calcmode="lin" valueType="num">
                                      <p:cBhvr additive="base">
                                        <p:cTn id="16" dur="300" fill="hold"/>
                                        <p:tgtEl>
                                          <p:spTgt spid="40"/>
                                        </p:tgtEl>
                                        <p:attrNameLst>
                                          <p:attrName>ppt_x</p:attrName>
                                        </p:attrNameLst>
                                      </p:cBhvr>
                                      <p:tavLst>
                                        <p:tav tm="0">
                                          <p:val>
                                            <p:strVal val="1+#ppt_w/2"/>
                                          </p:val>
                                        </p:tav>
                                        <p:tav tm="100000">
                                          <p:val>
                                            <p:strVal val="#ppt_x"/>
                                          </p:val>
                                        </p:tav>
                                      </p:tavLst>
                                    </p:anim>
                                    <p:anim calcmode="lin" valueType="num">
                                      <p:cBhvr additive="base">
                                        <p:cTn id="17" dur="300" fill="hold"/>
                                        <p:tgtEl>
                                          <p:spTgt spid="40"/>
                                        </p:tgtEl>
                                        <p:attrNameLst>
                                          <p:attrName>ppt_y</p:attrName>
                                        </p:attrNameLst>
                                      </p:cBhvr>
                                      <p:tavLst>
                                        <p:tav tm="0">
                                          <p:val>
                                            <p:strVal val="#ppt_y"/>
                                          </p:val>
                                        </p:tav>
                                        <p:tav tm="100000">
                                          <p:val>
                                            <p:strVal val="#ppt_y"/>
                                          </p:val>
                                        </p:tav>
                                      </p:tavLst>
                                    </p:anim>
                                  </p:childTnLst>
                                </p:cTn>
                              </p:par>
                            </p:childTnLst>
                          </p:cTn>
                        </p:par>
                        <p:par>
                          <p:cTn id="18" fill="hold">
                            <p:stCondLst>
                              <p:cond delay="900"/>
                            </p:stCondLst>
                            <p:childTnLst>
                              <p:par>
                                <p:cTn id="19" presetID="22" presetClass="entr" presetSubtype="1" fill="hold" grpId="0" nodeType="after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wipe(up)">
                                      <p:cBhvr>
                                        <p:cTn id="21" dur="300"/>
                                        <p:tgtEl>
                                          <p:spTgt spid="38"/>
                                        </p:tgtEl>
                                      </p:cBhvr>
                                    </p:animEffect>
                                  </p:childTnLst>
                                </p:cTn>
                              </p:par>
                            </p:childTnLst>
                          </p:cTn>
                        </p:par>
                        <p:par>
                          <p:cTn id="22" fill="hold">
                            <p:stCondLst>
                              <p:cond delay="1200"/>
                            </p:stCondLst>
                            <p:childTnLst>
                              <p:par>
                                <p:cTn id="23" presetID="2" presetClass="entr" presetSubtype="2" fill="hold" nodeType="after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additive="base">
                                        <p:cTn id="25" dur="300" fill="hold"/>
                                        <p:tgtEl>
                                          <p:spTgt spid="47"/>
                                        </p:tgtEl>
                                        <p:attrNameLst>
                                          <p:attrName>ppt_x</p:attrName>
                                        </p:attrNameLst>
                                      </p:cBhvr>
                                      <p:tavLst>
                                        <p:tav tm="0">
                                          <p:val>
                                            <p:strVal val="1+#ppt_w/2"/>
                                          </p:val>
                                        </p:tav>
                                        <p:tav tm="100000">
                                          <p:val>
                                            <p:strVal val="#ppt_x"/>
                                          </p:val>
                                        </p:tav>
                                      </p:tavLst>
                                    </p:anim>
                                    <p:anim calcmode="lin" valueType="num">
                                      <p:cBhvr additive="base">
                                        <p:cTn id="26" dur="300" fill="hold"/>
                                        <p:tgtEl>
                                          <p:spTgt spid="47"/>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22" presetClass="entr" presetSubtype="1" fill="hold" grpId="0"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wipe(up)">
                                      <p:cBhvr>
                                        <p:cTn id="30" dur="300"/>
                                        <p:tgtEl>
                                          <p:spTgt spid="39"/>
                                        </p:tgtEl>
                                      </p:cBhvr>
                                    </p:animEffect>
                                  </p:childTnLst>
                                </p:cTn>
                              </p:par>
                              <p:par>
                                <p:cTn id="31" presetID="1" presetClass="entr" presetSubtype="0" fill="hold" nodeType="with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par>
                                <p:cTn id="33" presetID="49" presetClass="path" presetSubtype="0" accel="50000" fill="hold" nodeType="withEffect">
                                  <p:stCondLst>
                                    <p:cond delay="0"/>
                                  </p:stCondLst>
                                  <p:childTnLst>
                                    <p:animMotion origin="layout" path="M 3.05556E-6 -4.93827E-6 L 0.17847 0.88797 " pathEditMode="relative" rAng="0" ptsTypes="AA">
                                      <p:cBhvr>
                                        <p:cTn id="34" dur="600" spd="-100000" fill="hold"/>
                                        <p:tgtEl>
                                          <p:spTgt spid="26"/>
                                        </p:tgtEl>
                                        <p:attrNameLst>
                                          <p:attrName>ppt_x</p:attrName>
                                          <p:attrName>ppt_y</p:attrName>
                                        </p:attrNameLst>
                                      </p:cBhvr>
                                      <p:rCtr x="8924" y="44383"/>
                                    </p:animMotion>
                                  </p:childTnLst>
                                </p:cTn>
                              </p:par>
                            </p:childTnLst>
                          </p:cTn>
                        </p:par>
                        <p:par>
                          <p:cTn id="35" fill="hold">
                            <p:stCondLst>
                              <p:cond delay="2100"/>
                            </p:stCondLst>
                            <p:childTnLst>
                              <p:par>
                                <p:cTn id="36" presetID="22" presetClass="entr" presetSubtype="8" fill="hold"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ipe(left)">
                                      <p:cBhvr>
                                        <p:cTn id="38" dur="500"/>
                                        <p:tgtEl>
                                          <p:spTgt spid="8"/>
                                        </p:tgtEl>
                                      </p:cBhvr>
                                    </p:animEffect>
                                  </p:childTnLst>
                                </p:cTn>
                              </p:par>
                              <p:par>
                                <p:cTn id="39" presetID="22" presetClass="entr" presetSubtype="8" fill="hold"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left)">
                                      <p:cBhvr>
                                        <p:cTn id="41" dur="500"/>
                                        <p:tgtEl>
                                          <p:spTgt spid="9"/>
                                        </p:tgtEl>
                                      </p:cBhvr>
                                    </p:animEffect>
                                  </p:childTnLst>
                                </p:cTn>
                              </p:par>
                              <p:par>
                                <p:cTn id="42" presetID="22" presetClass="entr" presetSubtype="8" fill="hold" nodeType="with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wipe(left)">
                                      <p:cBhvr>
                                        <p:cTn id="44" dur="500"/>
                                        <p:tgtEl>
                                          <p:spTgt spid="10"/>
                                        </p:tgtEl>
                                      </p:cBhvr>
                                    </p:animEffect>
                                  </p:childTnLst>
                                </p:cTn>
                              </p:par>
                            </p:childTnLst>
                          </p:cTn>
                        </p:par>
                        <p:par>
                          <p:cTn id="45" fill="hold">
                            <p:stCondLst>
                              <p:cond delay="2600"/>
                            </p:stCondLst>
                            <p:childTnLst>
                              <p:par>
                                <p:cTn id="46" presetID="53" presetClass="entr" presetSubtype="16" fill="hold"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500" fill="hold"/>
                                        <p:tgtEl>
                                          <p:spTgt spid="11"/>
                                        </p:tgtEl>
                                        <p:attrNameLst>
                                          <p:attrName>ppt_w</p:attrName>
                                        </p:attrNameLst>
                                      </p:cBhvr>
                                      <p:tavLst>
                                        <p:tav tm="0">
                                          <p:val>
                                            <p:fltVal val="0"/>
                                          </p:val>
                                        </p:tav>
                                        <p:tav tm="100000">
                                          <p:val>
                                            <p:strVal val="#ppt_w"/>
                                          </p:val>
                                        </p:tav>
                                      </p:tavLst>
                                    </p:anim>
                                    <p:anim calcmode="lin" valueType="num">
                                      <p:cBhvr>
                                        <p:cTn id="49" dur="500" fill="hold"/>
                                        <p:tgtEl>
                                          <p:spTgt spid="11"/>
                                        </p:tgtEl>
                                        <p:attrNameLst>
                                          <p:attrName>ppt_h</p:attrName>
                                        </p:attrNameLst>
                                      </p:cBhvr>
                                      <p:tavLst>
                                        <p:tav tm="0">
                                          <p:val>
                                            <p:fltVal val="0"/>
                                          </p:val>
                                        </p:tav>
                                        <p:tav tm="100000">
                                          <p:val>
                                            <p:strVal val="#ppt_h"/>
                                          </p:val>
                                        </p:tav>
                                      </p:tavLst>
                                    </p:anim>
                                    <p:animEffect transition="in" filter="fade">
                                      <p:cBhvr>
                                        <p:cTn id="50" dur="500"/>
                                        <p:tgtEl>
                                          <p:spTgt spid="11"/>
                                        </p:tgtEl>
                                      </p:cBhvr>
                                    </p:animEffect>
                                  </p:childTnLst>
                                </p:cTn>
                              </p:par>
                              <p:par>
                                <p:cTn id="51" presetID="53" presetClass="entr" presetSubtype="16" fill="hold" nodeType="with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ppt_w</p:attrName>
                                        </p:attrNameLst>
                                      </p:cBhvr>
                                      <p:tavLst>
                                        <p:tav tm="0">
                                          <p:val>
                                            <p:fltVal val="0"/>
                                          </p:val>
                                        </p:tav>
                                        <p:tav tm="100000">
                                          <p:val>
                                            <p:strVal val="#ppt_w"/>
                                          </p:val>
                                        </p:tav>
                                      </p:tavLst>
                                    </p:anim>
                                    <p:anim calcmode="lin" valueType="num">
                                      <p:cBhvr>
                                        <p:cTn id="54" dur="500" fill="hold"/>
                                        <p:tgtEl>
                                          <p:spTgt spid="16"/>
                                        </p:tgtEl>
                                        <p:attrNameLst>
                                          <p:attrName>ppt_h</p:attrName>
                                        </p:attrNameLst>
                                      </p:cBhvr>
                                      <p:tavLst>
                                        <p:tav tm="0">
                                          <p:val>
                                            <p:fltVal val="0"/>
                                          </p:val>
                                        </p:tav>
                                        <p:tav tm="100000">
                                          <p:val>
                                            <p:strVal val="#ppt_h"/>
                                          </p:val>
                                        </p:tav>
                                      </p:tavLst>
                                    </p:anim>
                                    <p:animEffect transition="in" filter="fade">
                                      <p:cBhvr>
                                        <p:cTn id="55" dur="500"/>
                                        <p:tgtEl>
                                          <p:spTgt spid="16"/>
                                        </p:tgtEl>
                                      </p:cBhvr>
                                    </p:animEffect>
                                  </p:childTnLst>
                                </p:cTn>
                              </p:par>
                              <p:par>
                                <p:cTn id="56" presetID="53" presetClass="entr" presetSubtype="16" fill="hold" nodeType="withEffect">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cBhvr>
                                        <p:cTn id="58" dur="500" fill="hold"/>
                                        <p:tgtEl>
                                          <p:spTgt spid="21"/>
                                        </p:tgtEl>
                                        <p:attrNameLst>
                                          <p:attrName>ppt_w</p:attrName>
                                        </p:attrNameLst>
                                      </p:cBhvr>
                                      <p:tavLst>
                                        <p:tav tm="0">
                                          <p:val>
                                            <p:fltVal val="0"/>
                                          </p:val>
                                        </p:tav>
                                        <p:tav tm="100000">
                                          <p:val>
                                            <p:strVal val="#ppt_w"/>
                                          </p:val>
                                        </p:tav>
                                      </p:tavLst>
                                    </p:anim>
                                    <p:anim calcmode="lin" valueType="num">
                                      <p:cBhvr>
                                        <p:cTn id="59" dur="500" fill="hold"/>
                                        <p:tgtEl>
                                          <p:spTgt spid="21"/>
                                        </p:tgtEl>
                                        <p:attrNameLst>
                                          <p:attrName>ppt_h</p:attrName>
                                        </p:attrNameLst>
                                      </p:cBhvr>
                                      <p:tavLst>
                                        <p:tav tm="0">
                                          <p:val>
                                            <p:fltVal val="0"/>
                                          </p:val>
                                        </p:tav>
                                        <p:tav tm="100000">
                                          <p:val>
                                            <p:strVal val="#ppt_h"/>
                                          </p:val>
                                        </p:tav>
                                      </p:tavLst>
                                    </p:anim>
                                    <p:animEffect transition="in" filter="fade">
                                      <p:cBhvr>
                                        <p:cTn id="60" dur="500"/>
                                        <p:tgtEl>
                                          <p:spTgt spid="21"/>
                                        </p:tgtEl>
                                      </p:cBhvr>
                                    </p:animEffect>
                                  </p:childTnLst>
                                </p:cTn>
                              </p:par>
                            </p:childTnLst>
                          </p:cTn>
                        </p:par>
                        <p:par>
                          <p:cTn id="61" fill="hold">
                            <p:stCondLst>
                              <p:cond delay="3100"/>
                            </p:stCondLst>
                            <p:childTnLst>
                              <p:par>
                                <p:cTn id="62" presetID="22" presetClass="entr" presetSubtype="8" fill="hold" grpId="0" nodeType="afterEffect">
                                  <p:stCondLst>
                                    <p:cond delay="0"/>
                                  </p:stCondLst>
                                  <p:childTnLst>
                                    <p:set>
                                      <p:cBhvr>
                                        <p:cTn id="63" dur="1" fill="hold">
                                          <p:stCondLst>
                                            <p:cond delay="0"/>
                                          </p:stCondLst>
                                        </p:cTn>
                                        <p:tgtEl>
                                          <p:spTgt spid="4"/>
                                        </p:tgtEl>
                                        <p:attrNameLst>
                                          <p:attrName>style.visibility</p:attrName>
                                        </p:attrNameLst>
                                      </p:cBhvr>
                                      <p:to>
                                        <p:strVal val="visible"/>
                                      </p:to>
                                    </p:set>
                                    <p:animEffect transition="in" filter="wipe(left)">
                                      <p:cBhvr>
                                        <p:cTn id="64" dur="500"/>
                                        <p:tgtEl>
                                          <p:spTgt spid="4"/>
                                        </p:tgtEl>
                                      </p:cBhvr>
                                    </p:animEffect>
                                  </p:childTnLst>
                                </p:cTn>
                              </p:par>
                              <p:par>
                                <p:cTn id="65" presetID="22" presetClass="entr" presetSubtype="8" fill="hold" grpId="0" nodeType="withEffect">
                                  <p:stCondLst>
                                    <p:cond delay="100"/>
                                  </p:stCondLst>
                                  <p:childTnLst>
                                    <p:set>
                                      <p:cBhvr>
                                        <p:cTn id="66" dur="1" fill="hold">
                                          <p:stCondLst>
                                            <p:cond delay="0"/>
                                          </p:stCondLst>
                                        </p:cTn>
                                        <p:tgtEl>
                                          <p:spTgt spid="5"/>
                                        </p:tgtEl>
                                        <p:attrNameLst>
                                          <p:attrName>style.visibility</p:attrName>
                                        </p:attrNameLst>
                                      </p:cBhvr>
                                      <p:to>
                                        <p:strVal val="visible"/>
                                      </p:to>
                                    </p:set>
                                    <p:animEffect transition="in" filter="wipe(left)">
                                      <p:cBhvr>
                                        <p:cTn id="67" dur="500"/>
                                        <p:tgtEl>
                                          <p:spTgt spid="5"/>
                                        </p:tgtEl>
                                      </p:cBhvr>
                                    </p:animEffect>
                                  </p:childTnLst>
                                </p:cTn>
                              </p:par>
                              <p:par>
                                <p:cTn id="68" presetID="22" presetClass="entr" presetSubtype="8" fill="hold" grpId="0" nodeType="withEffect">
                                  <p:stCondLst>
                                    <p:cond delay="200"/>
                                  </p:stCondLst>
                                  <p:childTnLst>
                                    <p:set>
                                      <p:cBhvr>
                                        <p:cTn id="69" dur="1" fill="hold">
                                          <p:stCondLst>
                                            <p:cond delay="0"/>
                                          </p:stCondLst>
                                        </p:cTn>
                                        <p:tgtEl>
                                          <p:spTgt spid="6"/>
                                        </p:tgtEl>
                                        <p:attrNameLst>
                                          <p:attrName>style.visibility</p:attrName>
                                        </p:attrNameLst>
                                      </p:cBhvr>
                                      <p:to>
                                        <p:strVal val="visible"/>
                                      </p:to>
                                    </p:set>
                                    <p:animEffect transition="in" filter="wipe(left)">
                                      <p:cBhvr>
                                        <p:cTn id="7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38" grpId="0"/>
      <p:bldP spid="3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9144000" cy="5203600"/>
            <a:chOff x="0" y="0"/>
            <a:chExt cx="9144000" cy="5203600"/>
          </a:xfrm>
        </p:grpSpPr>
        <p:pic>
          <p:nvPicPr>
            <p:cNvPr id="23" name="图片 2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24" name="图片 23"/>
            <p:cNvPicPr>
              <a:picLocks noChangeAspect="1"/>
            </p:cNvPicPr>
            <p:nvPr/>
          </p:nvPicPr>
          <p:blipFill>
            <a:blip r:embed="rId3" cstate="screen">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a:ext>
              </a:extLst>
            </a:blip>
            <a:stretch>
              <a:fillRect/>
            </a:stretch>
          </p:blipFill>
          <p:spPr>
            <a:xfrm>
              <a:off x="0" y="4468983"/>
              <a:ext cx="9144000" cy="734617"/>
            </a:xfrm>
            <a:prstGeom prst="rect">
              <a:avLst/>
            </a:prstGeom>
          </p:spPr>
        </p:pic>
      </p:grpSp>
      <p:sp>
        <p:nvSpPr>
          <p:cNvPr id="8" name="Freeform 5"/>
          <p:cNvSpPr>
            <a:spLocks/>
          </p:cNvSpPr>
          <p:nvPr/>
        </p:nvSpPr>
        <p:spPr bwMode="auto">
          <a:xfrm>
            <a:off x="1029410" y="1821881"/>
            <a:ext cx="1679368" cy="15141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0000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Arial"/>
              <a:ea typeface="微软雅黑"/>
              <a:cs typeface="+mn-cs"/>
            </a:endParaRPr>
          </a:p>
        </p:txBody>
      </p:sp>
      <p:sp>
        <p:nvSpPr>
          <p:cNvPr id="9" name="TextBox 21"/>
          <p:cNvSpPr txBox="1"/>
          <p:nvPr/>
        </p:nvSpPr>
        <p:spPr>
          <a:xfrm>
            <a:off x="1414751" y="2148062"/>
            <a:ext cx="908686" cy="800219"/>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342900" rtl="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目录</a:t>
            </a:r>
            <a:endParaRPr kumimoji="0" lang="en-US" altLang="zh-CN" sz="32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a:p>
            <a:pPr marL="0" marR="0" lvl="0" indent="0" algn="ctr" defTabSz="342900" rtl="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MULU</a:t>
            </a:r>
            <a:endParaRPr kumimoji="0" lang="zh-CN" altLang="en-US" sz="20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4" name="圆角矩形 13"/>
          <p:cNvSpPr/>
          <p:nvPr/>
        </p:nvSpPr>
        <p:spPr>
          <a:xfrm>
            <a:off x="3432080" y="1251351"/>
            <a:ext cx="4119012" cy="451685"/>
          </a:xfrm>
          <a:prstGeom prst="roundRect">
            <a:avLst>
              <a:gd name="adj" fmla="val 50000"/>
            </a:avLst>
          </a:prstGeom>
          <a:solidFill>
            <a:srgbClr val="C00000"/>
          </a:solidFill>
          <a:ln w="12700" cap="flat" cmpd="sng" algn="ctr">
            <a:noFill/>
            <a:prstDash val="solid"/>
            <a:miter lim="800000"/>
          </a:ln>
          <a:effectLst/>
        </p:spPr>
        <p:txBody>
          <a:bodyPr rtlCol="0" anchor="ct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Arial"/>
              <a:ea typeface="微软雅黑"/>
              <a:cs typeface="+mn-cs"/>
            </a:endParaRPr>
          </a:p>
        </p:txBody>
      </p:sp>
      <p:sp>
        <p:nvSpPr>
          <p:cNvPr id="15" name="Freeform 5"/>
          <p:cNvSpPr>
            <a:spLocks/>
          </p:cNvSpPr>
          <p:nvPr/>
        </p:nvSpPr>
        <p:spPr bwMode="auto">
          <a:xfrm>
            <a:off x="2786464" y="1455440"/>
            <a:ext cx="547516" cy="2247018"/>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rgbClr val="FFFF00"/>
          </a:solidFill>
          <a:ln>
            <a:noFill/>
          </a:ln>
        </p:spPr>
        <p:txBody>
          <a:bodyPr vert="horz" wrap="square" lIns="91440" tIns="45720" rIns="91440" bIns="45720" numCol="1" anchor="t" anchorCtr="0" compatLnSpc="1">
            <a:prstTxWarp prst="textNoShape">
              <a:avLst/>
            </a:prstTxWarp>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Arial"/>
              <a:ea typeface="微软雅黑"/>
              <a:cs typeface="+mn-cs"/>
            </a:endParaRPr>
          </a:p>
        </p:txBody>
      </p:sp>
      <p:sp>
        <p:nvSpPr>
          <p:cNvPr id="16" name="圆角矩形 15"/>
          <p:cNvSpPr/>
          <p:nvPr/>
        </p:nvSpPr>
        <p:spPr>
          <a:xfrm>
            <a:off x="3432080" y="1985745"/>
            <a:ext cx="4119012" cy="451685"/>
          </a:xfrm>
          <a:prstGeom prst="roundRect">
            <a:avLst>
              <a:gd name="adj" fmla="val 50000"/>
            </a:avLst>
          </a:prstGeom>
          <a:solidFill>
            <a:srgbClr val="C00000"/>
          </a:solidFill>
          <a:ln w="12700" cap="flat" cmpd="sng" algn="ctr">
            <a:noFill/>
            <a:prstDash val="solid"/>
            <a:miter lim="800000"/>
          </a:ln>
          <a:effectLst/>
        </p:spPr>
        <p:txBody>
          <a:bodyPr rtlCol="0" anchor="ct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Arial"/>
              <a:ea typeface="微软雅黑"/>
              <a:cs typeface="+mn-cs"/>
            </a:endParaRPr>
          </a:p>
        </p:txBody>
      </p:sp>
      <p:sp>
        <p:nvSpPr>
          <p:cNvPr id="17" name="圆角矩形 16"/>
          <p:cNvSpPr/>
          <p:nvPr/>
        </p:nvSpPr>
        <p:spPr>
          <a:xfrm>
            <a:off x="3432080" y="2720139"/>
            <a:ext cx="4119012" cy="451685"/>
          </a:xfrm>
          <a:prstGeom prst="roundRect">
            <a:avLst>
              <a:gd name="adj" fmla="val 50000"/>
            </a:avLst>
          </a:prstGeom>
          <a:solidFill>
            <a:srgbClr val="C00000"/>
          </a:solidFill>
          <a:ln w="12700" cap="flat" cmpd="sng" algn="ctr">
            <a:noFill/>
            <a:prstDash val="solid"/>
            <a:miter lim="800000"/>
          </a:ln>
          <a:effectLst/>
        </p:spPr>
        <p:txBody>
          <a:bodyPr rtlCol="0" anchor="ct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Arial"/>
              <a:ea typeface="微软雅黑"/>
              <a:cs typeface="+mn-cs"/>
            </a:endParaRPr>
          </a:p>
        </p:txBody>
      </p:sp>
      <p:sp>
        <p:nvSpPr>
          <p:cNvPr id="18" name="圆角矩形 17"/>
          <p:cNvSpPr/>
          <p:nvPr/>
        </p:nvSpPr>
        <p:spPr>
          <a:xfrm>
            <a:off x="3432080" y="3454532"/>
            <a:ext cx="4119012" cy="451685"/>
          </a:xfrm>
          <a:prstGeom prst="roundRect">
            <a:avLst>
              <a:gd name="adj" fmla="val 50000"/>
            </a:avLst>
          </a:prstGeom>
          <a:solidFill>
            <a:srgbClr val="C00000"/>
          </a:solidFill>
          <a:ln w="12700" cap="flat" cmpd="sng" algn="ctr">
            <a:noFill/>
            <a:prstDash val="solid"/>
            <a:miter lim="800000"/>
          </a:ln>
          <a:effectLst/>
        </p:spPr>
        <p:txBody>
          <a:bodyPr rtlCol="0" anchor="ct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Arial"/>
              <a:ea typeface="微软雅黑"/>
              <a:cs typeface="+mn-cs"/>
            </a:endParaRPr>
          </a:p>
        </p:txBody>
      </p:sp>
      <p:sp>
        <p:nvSpPr>
          <p:cNvPr id="19" name="TextBox 27"/>
          <p:cNvSpPr txBox="1"/>
          <p:nvPr/>
        </p:nvSpPr>
        <p:spPr>
          <a:xfrm>
            <a:off x="3750592" y="1399415"/>
            <a:ext cx="3456384" cy="18607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342900" rtl="0" eaLnBrk="1" fontAlgn="auto" latinLnBrk="0" hangingPunct="1">
              <a:lnSpc>
                <a:spcPts val="13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单击此处添加第一部分文字</a:t>
            </a:r>
            <a:endParaRPr kumimoji="0" lang="en-US" altLang="zh-CN" sz="20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0" name="TextBox 28"/>
          <p:cNvSpPr txBox="1"/>
          <p:nvPr/>
        </p:nvSpPr>
        <p:spPr>
          <a:xfrm>
            <a:off x="3750592" y="2128231"/>
            <a:ext cx="3456384" cy="18607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342900" rtl="0" eaLnBrk="1" fontAlgn="auto" latinLnBrk="0" hangingPunct="1">
              <a:lnSpc>
                <a:spcPts val="13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单击此处添加</a:t>
            </a:r>
            <a:r>
              <a:rPr kumimoji="0" lang="zh-CN" altLang="en-US" sz="20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第二部分</a:t>
            </a:r>
            <a:r>
              <a:rPr kumimoji="0" lang="zh-CN" altLang="en-US" sz="20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文字</a:t>
            </a:r>
            <a:endParaRPr kumimoji="0" lang="en-US" altLang="zh-CN" sz="20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1" name="TextBox 29"/>
          <p:cNvSpPr txBox="1"/>
          <p:nvPr/>
        </p:nvSpPr>
        <p:spPr>
          <a:xfrm>
            <a:off x="3750592" y="2862625"/>
            <a:ext cx="3456384" cy="18607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342900" rtl="0" eaLnBrk="1" fontAlgn="auto" latinLnBrk="0" hangingPunct="1">
              <a:lnSpc>
                <a:spcPts val="13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单击此处添加</a:t>
            </a:r>
            <a:r>
              <a:rPr kumimoji="0" lang="zh-CN" altLang="en-US" sz="20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第三部分</a:t>
            </a:r>
            <a:r>
              <a:rPr kumimoji="0" lang="zh-CN" altLang="en-US" sz="20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文字</a:t>
            </a:r>
            <a:endParaRPr kumimoji="0" lang="en-US" altLang="zh-CN" sz="20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2" name="TextBox 30"/>
          <p:cNvSpPr txBox="1"/>
          <p:nvPr/>
        </p:nvSpPr>
        <p:spPr>
          <a:xfrm>
            <a:off x="3750592" y="3597018"/>
            <a:ext cx="3456384" cy="18607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342900" rtl="0" eaLnBrk="1" fontAlgn="auto" latinLnBrk="0" hangingPunct="1">
              <a:lnSpc>
                <a:spcPts val="13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单击此处添加</a:t>
            </a:r>
            <a:r>
              <a:rPr kumimoji="0" lang="zh-CN" altLang="en-US" sz="20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第四部分</a:t>
            </a:r>
            <a:r>
              <a:rPr kumimoji="0" lang="zh-CN" altLang="en-US" sz="20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文字</a:t>
            </a:r>
            <a:endParaRPr kumimoji="0" lang="en-US" altLang="zh-CN" sz="20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49050951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anim calcmode="lin" valueType="num">
                                      <p:cBhvr>
                                        <p:cTn id="8" dur="2000" fill="hold"/>
                                        <p:tgtEl>
                                          <p:spTgt spid="9"/>
                                        </p:tgtEl>
                                        <p:attrNameLst>
                                          <p:attrName>ppt_w</p:attrName>
                                        </p:attrNameLst>
                                      </p:cBhvr>
                                      <p:tavLst>
                                        <p:tav tm="0" fmla="#ppt_w*sin(2.5*pi*$)">
                                          <p:val>
                                            <p:fltVal val="0"/>
                                          </p:val>
                                        </p:tav>
                                        <p:tav tm="100000">
                                          <p:val>
                                            <p:fltVal val="1"/>
                                          </p:val>
                                        </p:tav>
                                      </p:tavLst>
                                    </p:anim>
                                    <p:anim calcmode="lin" valueType="num">
                                      <p:cBhvr>
                                        <p:cTn id="9" dur="2000" fill="hold"/>
                                        <p:tgtEl>
                                          <p:spTgt spid="9"/>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anim calcmode="lin" valueType="num">
                                      <p:cBhvr>
                                        <p:cTn id="13" dur="2000" fill="hold"/>
                                        <p:tgtEl>
                                          <p:spTgt spid="8"/>
                                        </p:tgtEl>
                                        <p:attrNameLst>
                                          <p:attrName>ppt_w</p:attrName>
                                        </p:attrNameLst>
                                      </p:cBhvr>
                                      <p:tavLst>
                                        <p:tav tm="0" fmla="#ppt_w*sin(2.5*pi*$)">
                                          <p:val>
                                            <p:fltVal val="0"/>
                                          </p:val>
                                        </p:tav>
                                        <p:tav tm="100000">
                                          <p:val>
                                            <p:fltVal val="1"/>
                                          </p:val>
                                        </p:tav>
                                      </p:tavLst>
                                    </p:anim>
                                    <p:anim calcmode="lin" valueType="num">
                                      <p:cBhvr>
                                        <p:cTn id="14" dur="2000" fill="hold"/>
                                        <p:tgtEl>
                                          <p:spTgt spid="8"/>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16" presetClass="entr" presetSubtype="26"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barn(inHorizontal)">
                                      <p:cBhvr>
                                        <p:cTn id="18" dur="500"/>
                                        <p:tgtEl>
                                          <p:spTgt spid="15"/>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500"/>
                                        <p:tgtEl>
                                          <p:spTgt spid="14"/>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left)">
                                      <p:cBhvr>
                                        <p:cTn id="32" dur="500"/>
                                        <p:tgtEl>
                                          <p:spTgt spid="20"/>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left)">
                                      <p:cBhvr>
                                        <p:cTn id="36" dur="500"/>
                                        <p:tgtEl>
                                          <p:spTgt spid="17"/>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left)">
                                      <p:cBhvr>
                                        <p:cTn id="39" dur="500"/>
                                        <p:tgtEl>
                                          <p:spTgt spid="2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4" grpId="0" animBg="1"/>
      <p:bldP spid="15" grpId="0" animBg="1"/>
      <p:bldP spid="16" grpId="0" animBg="1"/>
      <p:bldP spid="17" grpId="0" animBg="1"/>
      <p:bldP spid="18" grpId="0" animBg="1"/>
      <p:bldP spid="19" grpId="0"/>
      <p:bldP spid="20" grpId="0"/>
      <p:bldP spid="21"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971600" y="2050687"/>
            <a:ext cx="1423450" cy="1423450"/>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grpSp>
        <p:nvGrpSpPr>
          <p:cNvPr id="5" name="组合 4"/>
          <p:cNvGrpSpPr/>
          <p:nvPr/>
        </p:nvGrpSpPr>
        <p:grpSpPr>
          <a:xfrm>
            <a:off x="3004805" y="1381576"/>
            <a:ext cx="2846358" cy="2846358"/>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8" name="组合 7"/>
          <p:cNvGrpSpPr/>
          <p:nvPr/>
        </p:nvGrpSpPr>
        <p:grpSpPr>
          <a:xfrm>
            <a:off x="4932040" y="1410570"/>
            <a:ext cx="623903" cy="623903"/>
            <a:chOff x="304800" y="673100"/>
            <a:chExt cx="4000500" cy="4000500"/>
          </a:xfrm>
          <a:effectLst>
            <a:outerShdw blurRad="317500" dist="1905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500" b="1" i="0" u="none" strike="noStrike" kern="1200" cap="none" spc="0" normalizeH="0" baseline="0" noProof="0">
                <a:ln>
                  <a:noFill/>
                </a:ln>
                <a:solidFill>
                  <a:srgbClr val="C00002"/>
                </a:solidFill>
                <a:effectLst/>
                <a:uLnTx/>
                <a:uFillTx/>
                <a:latin typeface="微软雅黑"/>
                <a:ea typeface="微软雅黑"/>
                <a:cs typeface="+mn-cs"/>
              </a:endParaRPr>
            </a:p>
          </p:txBody>
        </p:sp>
        <p:sp>
          <p:nvSpPr>
            <p:cNvPr id="10" name="椭圆 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500" b="1" i="0" u="none" strike="noStrike" kern="1200" cap="none" spc="0" normalizeH="0" baseline="0" noProof="0" dirty="0" smtClean="0">
                  <a:ln>
                    <a:noFill/>
                  </a:ln>
                  <a:solidFill>
                    <a:srgbClr val="C00002"/>
                  </a:solidFill>
                  <a:effectLst/>
                  <a:uLnTx/>
                  <a:uFillTx/>
                  <a:latin typeface="微软雅黑"/>
                  <a:ea typeface="微软雅黑"/>
                  <a:cs typeface="+mn-cs"/>
                </a:rPr>
                <a:t>1</a:t>
              </a:r>
              <a:endParaRPr kumimoji="0" lang="zh-CN" altLang="en-US" sz="2500" b="1" i="0" u="none" strike="noStrike" kern="1200" cap="none" spc="0" normalizeH="0" baseline="0" noProof="0" dirty="0">
                <a:ln>
                  <a:noFill/>
                </a:ln>
                <a:solidFill>
                  <a:srgbClr val="C00002"/>
                </a:solidFill>
                <a:effectLst/>
                <a:uLnTx/>
                <a:uFillTx/>
                <a:latin typeface="微软雅黑"/>
                <a:ea typeface="微软雅黑"/>
                <a:cs typeface="+mn-cs"/>
              </a:endParaRPr>
            </a:p>
          </p:txBody>
        </p:sp>
      </p:grpSp>
      <p:grpSp>
        <p:nvGrpSpPr>
          <p:cNvPr id="11" name="组合 10"/>
          <p:cNvGrpSpPr/>
          <p:nvPr/>
        </p:nvGrpSpPr>
        <p:grpSpPr>
          <a:xfrm>
            <a:off x="5477088" y="2450460"/>
            <a:ext cx="623903" cy="623903"/>
            <a:chOff x="304800" y="673100"/>
            <a:chExt cx="4000500" cy="4000500"/>
          </a:xfrm>
          <a:effectLst>
            <a:outerShdw blurRad="317500" dist="1905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500" b="1" i="0" u="none" strike="noStrike" kern="1200" cap="none" spc="0" normalizeH="0" baseline="0" noProof="0">
                <a:ln>
                  <a:noFill/>
                </a:ln>
                <a:solidFill>
                  <a:srgbClr val="C00002"/>
                </a:solidFill>
                <a:effectLst/>
                <a:uLnTx/>
                <a:uFillTx/>
                <a:latin typeface="微软雅黑"/>
                <a:ea typeface="微软雅黑"/>
                <a:cs typeface="+mn-cs"/>
              </a:endParaRPr>
            </a:p>
          </p:txBody>
        </p:sp>
        <p:sp>
          <p:nvSpPr>
            <p:cNvPr id="13" name="椭圆 1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500" b="1" i="0" u="none" strike="noStrike" kern="1200" cap="none" spc="0" normalizeH="0" baseline="0" noProof="0" dirty="0" smtClean="0">
                  <a:ln>
                    <a:noFill/>
                  </a:ln>
                  <a:solidFill>
                    <a:srgbClr val="C00002"/>
                  </a:solidFill>
                  <a:effectLst/>
                  <a:uLnTx/>
                  <a:uFillTx/>
                  <a:latin typeface="微软雅黑"/>
                  <a:ea typeface="微软雅黑"/>
                  <a:cs typeface="+mn-cs"/>
                </a:rPr>
                <a:t>2</a:t>
              </a:r>
              <a:endParaRPr kumimoji="0" lang="zh-CN" altLang="en-US" sz="2500" b="1" i="0" u="none" strike="noStrike" kern="1200" cap="none" spc="0" normalizeH="0" baseline="0" noProof="0" dirty="0">
                <a:ln>
                  <a:noFill/>
                </a:ln>
                <a:solidFill>
                  <a:srgbClr val="C00002"/>
                </a:solidFill>
                <a:effectLst/>
                <a:uLnTx/>
                <a:uFillTx/>
                <a:latin typeface="微软雅黑"/>
                <a:ea typeface="微软雅黑"/>
                <a:cs typeface="+mn-cs"/>
              </a:endParaRPr>
            </a:p>
          </p:txBody>
        </p:sp>
      </p:grpSp>
      <p:grpSp>
        <p:nvGrpSpPr>
          <p:cNvPr id="14" name="组合 13"/>
          <p:cNvGrpSpPr/>
          <p:nvPr/>
        </p:nvGrpSpPr>
        <p:grpSpPr>
          <a:xfrm>
            <a:off x="4932040" y="3541908"/>
            <a:ext cx="623903" cy="623903"/>
            <a:chOff x="304800" y="673100"/>
            <a:chExt cx="4000500" cy="4000500"/>
          </a:xfrm>
          <a:effectLst>
            <a:outerShdw blurRad="317500" dist="1905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500" b="1" i="0" u="none" strike="noStrike" kern="1200" cap="none" spc="0" normalizeH="0" baseline="0" noProof="0">
                <a:ln>
                  <a:noFill/>
                </a:ln>
                <a:solidFill>
                  <a:srgbClr val="C00002"/>
                </a:solidFill>
                <a:effectLst/>
                <a:uLnTx/>
                <a:uFillTx/>
                <a:latin typeface="微软雅黑"/>
                <a:ea typeface="微软雅黑"/>
                <a:cs typeface="+mn-cs"/>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500" b="1" i="0" u="none" strike="noStrike" kern="1200" cap="none" spc="0" normalizeH="0" baseline="0" noProof="0" dirty="0" smtClean="0">
                  <a:ln>
                    <a:noFill/>
                  </a:ln>
                  <a:solidFill>
                    <a:srgbClr val="C00002"/>
                  </a:solidFill>
                  <a:effectLst/>
                  <a:uLnTx/>
                  <a:uFillTx/>
                  <a:latin typeface="微软雅黑"/>
                  <a:ea typeface="微软雅黑"/>
                  <a:cs typeface="+mn-cs"/>
                </a:rPr>
                <a:t>3</a:t>
              </a:r>
              <a:endParaRPr kumimoji="0" lang="zh-CN" altLang="en-US" sz="2500" b="1" i="0" u="none" strike="noStrike" kern="1200" cap="none" spc="0" normalizeH="0" baseline="0" noProof="0" dirty="0">
                <a:ln>
                  <a:noFill/>
                </a:ln>
                <a:solidFill>
                  <a:srgbClr val="C00002"/>
                </a:solidFill>
                <a:effectLst/>
                <a:uLnTx/>
                <a:uFillTx/>
                <a:latin typeface="微软雅黑"/>
                <a:ea typeface="微软雅黑"/>
                <a:cs typeface="+mn-cs"/>
              </a:endParaRPr>
            </a:p>
          </p:txBody>
        </p:sp>
      </p:grpSp>
      <p:sp>
        <p:nvSpPr>
          <p:cNvPr id="17" name="TextBox 15"/>
          <p:cNvSpPr txBox="1"/>
          <p:nvPr/>
        </p:nvSpPr>
        <p:spPr>
          <a:xfrm>
            <a:off x="1426843" y="2460253"/>
            <a:ext cx="512961" cy="615553"/>
          </a:xfrm>
          <a:prstGeom prst="rect">
            <a:avLst/>
          </a:prstGeom>
          <a:noFill/>
        </p:spPr>
        <p:txBody>
          <a:bodyPr wrap="non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a:ea typeface="微软雅黑"/>
                <a:cs typeface="+mn-cs"/>
              </a:rPr>
              <a:t>标题</a:t>
            </a:r>
            <a:endParaRPr kumimoji="0" lang="en-US" altLang="zh-CN" sz="2000" b="1" i="0" u="none" strike="noStrike" kern="1200" cap="none" spc="0" normalizeH="0" baseline="0" noProof="0" dirty="0" smtClean="0">
              <a:ln>
                <a:noFill/>
              </a:ln>
              <a:solidFill>
                <a:prstClr val="white"/>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a:ea typeface="微软雅黑"/>
                <a:cs typeface="+mn-cs"/>
              </a:rPr>
              <a:t>内容</a:t>
            </a:r>
          </a:p>
        </p:txBody>
      </p:sp>
      <p:sp>
        <p:nvSpPr>
          <p:cNvPr id="18" name="TextBox 16"/>
          <p:cNvSpPr txBox="1"/>
          <p:nvPr/>
        </p:nvSpPr>
        <p:spPr>
          <a:xfrm>
            <a:off x="5827796" y="1438817"/>
            <a:ext cx="2200588" cy="577081"/>
          </a:xfrm>
          <a:prstGeom prst="rect">
            <a:avLst/>
          </a:prstGeom>
          <a:noFill/>
        </p:spPr>
        <p:txBody>
          <a:bodyPr wrap="square" lIns="0" tIns="0" rIns="0" bIns="0" rtlCol="0">
            <a:spAutoFit/>
          </a:bodyPr>
          <a:lstStyle/>
          <a:p>
            <a:pPr marL="0" marR="0" lvl="0" indent="0" algn="just" defTabSz="914400" rtl="0" eaLnBrk="1" fontAlgn="base" latinLnBrk="0" hangingPunct="1">
              <a:lnSpc>
                <a:spcPts val="15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a:t>
            </a:r>
            <a:endPar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endParaRPr>
          </a:p>
        </p:txBody>
      </p:sp>
      <p:sp>
        <p:nvSpPr>
          <p:cNvPr id="19" name="TextBox 17"/>
          <p:cNvSpPr txBox="1"/>
          <p:nvPr/>
        </p:nvSpPr>
        <p:spPr>
          <a:xfrm>
            <a:off x="6259844" y="2478885"/>
            <a:ext cx="2200588" cy="577081"/>
          </a:xfrm>
          <a:prstGeom prst="rect">
            <a:avLst/>
          </a:prstGeom>
          <a:noFill/>
        </p:spPr>
        <p:txBody>
          <a:bodyPr wrap="square" lIns="0" tIns="0" rIns="0" bIns="0" rtlCol="0">
            <a:spAutoFit/>
          </a:bodyPr>
          <a:lstStyle/>
          <a:p>
            <a:pPr marL="0" marR="0" lvl="0" indent="0" algn="just" defTabSz="914400" rtl="0" eaLnBrk="1" fontAlgn="base" latinLnBrk="0" hangingPunct="1">
              <a:lnSpc>
                <a:spcPts val="15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a:t>
            </a:r>
            <a:endPar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endParaRPr>
          </a:p>
        </p:txBody>
      </p:sp>
      <p:sp>
        <p:nvSpPr>
          <p:cNvPr id="20" name="TextBox 18"/>
          <p:cNvSpPr txBox="1"/>
          <p:nvPr/>
        </p:nvSpPr>
        <p:spPr>
          <a:xfrm>
            <a:off x="5774440" y="3593199"/>
            <a:ext cx="2200588" cy="577081"/>
          </a:xfrm>
          <a:prstGeom prst="rect">
            <a:avLst/>
          </a:prstGeom>
          <a:noFill/>
        </p:spPr>
        <p:txBody>
          <a:bodyPr wrap="square" lIns="0" tIns="0" rIns="0" bIns="0" rtlCol="0">
            <a:spAutoFit/>
          </a:bodyPr>
          <a:lstStyle/>
          <a:p>
            <a:pPr marL="0" marR="0" lvl="0" indent="0" algn="just" defTabSz="914400" rtl="0" eaLnBrk="1" fontAlgn="base" latinLnBrk="0" hangingPunct="1">
              <a:lnSpc>
                <a:spcPts val="15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a:t>
            </a:r>
            <a:endPar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endParaRPr>
          </a:p>
        </p:txBody>
      </p:sp>
      <p:sp>
        <p:nvSpPr>
          <p:cNvPr id="21" name="TextBox 19"/>
          <p:cNvSpPr txBox="1"/>
          <p:nvPr/>
        </p:nvSpPr>
        <p:spPr>
          <a:xfrm>
            <a:off x="3491879" y="2069425"/>
            <a:ext cx="1752111" cy="1373068"/>
          </a:xfrm>
          <a:prstGeom prst="rect">
            <a:avLst/>
          </a:prstGeom>
          <a:noFill/>
        </p:spPr>
        <p:txBody>
          <a:bodyPr wrap="square" lIns="0" tIns="0" rIns="0" bIns="0" rtlCol="0">
            <a:spAutoFit/>
          </a:bodyPr>
          <a:lstStyle/>
          <a:p>
            <a:pPr marL="0" marR="0" lvl="0" indent="0" algn="just" defTabSz="914400" rtl="0" eaLnBrk="1" fontAlgn="base" latinLnBrk="0" hangingPunct="1">
              <a:lnSpc>
                <a:spcPct val="13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400" b="0" i="0" u="none" strike="noStrike" kern="1200" cap="none" spc="0" normalizeH="0" baseline="0" noProof="0" dirty="0" smtClean="0">
                <a:ln>
                  <a:noFill/>
                </a:ln>
                <a:solidFill>
                  <a:prstClr val="black"/>
                </a:solidFill>
                <a:effectLst/>
                <a:uLnTx/>
                <a:uFillTx/>
                <a:latin typeface="微软雅黑"/>
                <a:ea typeface="微软雅黑"/>
                <a:cs typeface="+mn-cs"/>
              </a:rPr>
              <a:t>……</a:t>
            </a:r>
            <a:endParaRPr kumimoji="0" lang="en-US" altLang="zh-CN" sz="14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2" name="Half Frame 12"/>
          <p:cNvSpPr/>
          <p:nvPr/>
        </p:nvSpPr>
        <p:spPr>
          <a:xfrm rot="8097294">
            <a:off x="2428709" y="2569527"/>
            <a:ext cx="360168" cy="395798"/>
          </a:xfrm>
          <a:prstGeom prst="halfFrame">
            <a:avLst/>
          </a:prstGeom>
          <a:solidFill>
            <a:schemeClr val="accent1"/>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Tree>
    <p:extLst>
      <p:ext uri="{BB962C8B-B14F-4D97-AF65-F5344CB8AC3E}">
        <p14:creationId xmlns:p14="http://schemas.microsoft.com/office/powerpoint/2010/main" val="619285272"/>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14:presetBounceEnd="44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4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ppt_w</p:attrName>
                                            </p:attrNameLst>
                                          </p:cBhvr>
                                          <p:tavLst>
                                            <p:tav tm="0">
                                              <p:val>
                                                <p:fltVal val="0"/>
                                              </p:val>
                                            </p:tav>
                                            <p:tav tm="100000">
                                              <p:val>
                                                <p:strVal val="#ppt_w"/>
                                              </p:val>
                                            </p:tav>
                                          </p:tavLst>
                                        </p:anim>
                                        <p:anim calcmode="lin" valueType="num">
                                          <p:cBhvr>
                                            <p:cTn id="17" dur="500" fill="hold"/>
                                            <p:tgtEl>
                                              <p:spTgt spid="17"/>
                                            </p:tgtEl>
                                            <p:attrNameLst>
                                              <p:attrName>ppt_h</p:attrName>
                                            </p:attrNameLst>
                                          </p:cBhvr>
                                          <p:tavLst>
                                            <p:tav tm="0">
                                              <p:val>
                                                <p:fltVal val="0"/>
                                              </p:val>
                                            </p:tav>
                                            <p:tav tm="100000">
                                              <p:val>
                                                <p:strVal val="#ppt_h"/>
                                              </p:val>
                                            </p:tav>
                                          </p:tavLst>
                                        </p:anim>
                                        <p:animEffect transition="in" filter="fade">
                                          <p:cBhvr>
                                            <p:cTn id="18" dur="500"/>
                                            <p:tgtEl>
                                              <p:spTgt spid="17"/>
                                            </p:tgtEl>
                                          </p:cBhvr>
                                        </p:animEffect>
                                      </p:childTnLst>
                                    </p:cTn>
                                  </p:par>
                                </p:childTnLst>
                              </p:cTn>
                            </p:par>
                            <p:par>
                              <p:cTn id="19" fill="hold">
                                <p:stCondLst>
                                  <p:cond delay="2000"/>
                                </p:stCondLst>
                                <p:childTnLst>
                                  <p:par>
                                    <p:cTn id="20" presetID="2" presetClass="entr" presetSubtype="4" accel="42000" fill="hold" nodeType="afterEffect" p14:presetBounceEnd="44000">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14:bounceEnd="44000">
                                          <p:cBhvr additive="base">
                                            <p:cTn id="22" dur="1000" fill="hold"/>
                                            <p:tgtEl>
                                              <p:spTgt spid="5"/>
                                            </p:tgtEl>
                                            <p:attrNameLst>
                                              <p:attrName>ppt_x</p:attrName>
                                            </p:attrNameLst>
                                          </p:cBhvr>
                                          <p:tavLst>
                                            <p:tav tm="0">
                                              <p:val>
                                                <p:strVal val="#ppt_x"/>
                                              </p:val>
                                            </p:tav>
                                            <p:tav tm="100000">
                                              <p:val>
                                                <p:strVal val="#ppt_x"/>
                                              </p:val>
                                            </p:tav>
                                          </p:tavLst>
                                        </p:anim>
                                        <p:anim calcmode="lin" valueType="num" p14:bounceEnd="44000">
                                          <p:cBhvr additive="base">
                                            <p:cTn id="23" dur="100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500"/>
                                </p:stCondLst>
                                <p:childTnLst>
                                  <p:par>
                                    <p:cTn id="29" presetID="2" presetClass="entr" presetSubtype="3" accel="52000" fill="hold" nodeType="afterEffect" p14:presetBounceEnd="55000">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14:bounceEnd="55000">
                                          <p:cBhvr additive="base">
                                            <p:cTn id="31" dur="1600" fill="hold"/>
                                            <p:tgtEl>
                                              <p:spTgt spid="8"/>
                                            </p:tgtEl>
                                            <p:attrNameLst>
                                              <p:attrName>ppt_x</p:attrName>
                                            </p:attrNameLst>
                                          </p:cBhvr>
                                          <p:tavLst>
                                            <p:tav tm="0">
                                              <p:val>
                                                <p:strVal val="1+#ppt_w/2"/>
                                              </p:val>
                                            </p:tav>
                                            <p:tav tm="100000">
                                              <p:val>
                                                <p:strVal val="#ppt_x"/>
                                              </p:val>
                                            </p:tav>
                                          </p:tavLst>
                                        </p:anim>
                                        <p:anim calcmode="lin" valueType="num" p14:bounceEnd="55000">
                                          <p:cBhvr additive="base">
                                            <p:cTn id="32" dur="1600" fill="hold"/>
                                            <p:tgtEl>
                                              <p:spTgt spid="8"/>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14:presetBounceEnd="55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5000">
                                          <p:cBhvr additive="base">
                                            <p:cTn id="35" dur="1600" fill="hold"/>
                                            <p:tgtEl>
                                              <p:spTgt spid="11"/>
                                            </p:tgtEl>
                                            <p:attrNameLst>
                                              <p:attrName>ppt_x</p:attrName>
                                            </p:attrNameLst>
                                          </p:cBhvr>
                                          <p:tavLst>
                                            <p:tav tm="0">
                                              <p:val>
                                                <p:strVal val="1+#ppt_w/2"/>
                                              </p:val>
                                            </p:tav>
                                            <p:tav tm="100000">
                                              <p:val>
                                                <p:strVal val="#ppt_x"/>
                                              </p:val>
                                            </p:tav>
                                          </p:tavLst>
                                        </p:anim>
                                        <p:anim calcmode="lin" valueType="num" p14:bounceEnd="55000">
                                          <p:cBhvr additive="base">
                                            <p:cTn id="36" dur="16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14:presetBounceEnd="55000">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14:bounceEnd="55000">
                                          <p:cBhvr additive="base">
                                            <p:cTn id="39" dur="1600" fill="hold"/>
                                            <p:tgtEl>
                                              <p:spTgt spid="14"/>
                                            </p:tgtEl>
                                            <p:attrNameLst>
                                              <p:attrName>ppt_x</p:attrName>
                                            </p:attrNameLst>
                                          </p:cBhvr>
                                          <p:tavLst>
                                            <p:tav tm="0">
                                              <p:val>
                                                <p:strVal val="1+#ppt_w/2"/>
                                              </p:val>
                                            </p:tav>
                                            <p:tav tm="100000">
                                              <p:val>
                                                <p:strVal val="#ppt_x"/>
                                              </p:val>
                                            </p:tav>
                                          </p:tavLst>
                                        </p:anim>
                                        <p:anim calcmode="lin" valueType="num" p14:bounceEnd="55000">
                                          <p:cBhvr additive="base">
                                            <p:cTn id="40" dur="1600" fill="hold"/>
                                            <p:tgtEl>
                                              <p:spTgt spid="14"/>
                                            </p:tgtEl>
                                            <p:attrNameLst>
                                              <p:attrName>ppt_y</p:attrName>
                                            </p:attrNameLst>
                                          </p:cBhvr>
                                          <p:tavLst>
                                            <p:tav tm="0">
                                              <p:val>
                                                <p:strVal val="1+#ppt_h/2"/>
                                              </p:val>
                                            </p:tav>
                                            <p:tav tm="100000">
                                              <p:val>
                                                <p:strVal val="#ppt_y"/>
                                              </p:val>
                                            </p:tav>
                                          </p:tavLst>
                                        </p:anim>
                                      </p:childTnLst>
                                    </p:cTn>
                                  </p:par>
                                </p:childTnLst>
                              </p:cTn>
                            </p:par>
                            <p:par>
                              <p:cTn id="41" fill="hold">
                                <p:stCondLst>
                                  <p:cond delay="5100"/>
                                </p:stCondLst>
                                <p:childTnLst>
                                  <p:par>
                                    <p:cTn id="42" presetID="22" presetClass="entr" presetSubtype="8"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left)">
                                          <p:cBhvr>
                                            <p:cTn id="44" dur="500"/>
                                            <p:tgtEl>
                                              <p:spTgt spid="18"/>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500"/>
                                            <p:tgtEl>
                                              <p:spTgt spid="19"/>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20"/>
                                            </p:tgtEl>
                                            <p:attrNameLst>
                                              <p:attrName>style.visibility</p:attrName>
                                            </p:attrNameLst>
                                          </p:cBhvr>
                                          <p:to>
                                            <p:strVal val="visible"/>
                                          </p:to>
                                        </p:set>
                                        <p:animEffect transition="in" filter="wipe(left)">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p:bldP spid="18" grpId="0"/>
          <p:bldP spid="19" grpId="0"/>
          <p:bldP spid="20"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ppt_w</p:attrName>
                                            </p:attrNameLst>
                                          </p:cBhvr>
                                          <p:tavLst>
                                            <p:tav tm="0">
                                              <p:val>
                                                <p:fltVal val="0"/>
                                              </p:val>
                                            </p:tav>
                                            <p:tav tm="100000">
                                              <p:val>
                                                <p:strVal val="#ppt_w"/>
                                              </p:val>
                                            </p:tav>
                                          </p:tavLst>
                                        </p:anim>
                                        <p:anim calcmode="lin" valueType="num">
                                          <p:cBhvr>
                                            <p:cTn id="17" dur="500" fill="hold"/>
                                            <p:tgtEl>
                                              <p:spTgt spid="17"/>
                                            </p:tgtEl>
                                            <p:attrNameLst>
                                              <p:attrName>ppt_h</p:attrName>
                                            </p:attrNameLst>
                                          </p:cBhvr>
                                          <p:tavLst>
                                            <p:tav tm="0">
                                              <p:val>
                                                <p:fltVal val="0"/>
                                              </p:val>
                                            </p:tav>
                                            <p:tav tm="100000">
                                              <p:val>
                                                <p:strVal val="#ppt_h"/>
                                              </p:val>
                                            </p:tav>
                                          </p:tavLst>
                                        </p:anim>
                                        <p:animEffect transition="in" filter="fade">
                                          <p:cBhvr>
                                            <p:cTn id="18" dur="500"/>
                                            <p:tgtEl>
                                              <p:spTgt spid="17"/>
                                            </p:tgtEl>
                                          </p:cBhvr>
                                        </p:animEffect>
                                      </p:childTnLst>
                                    </p:cTn>
                                  </p:par>
                                </p:childTnLst>
                              </p:cTn>
                            </p:par>
                            <p:par>
                              <p:cTn id="19" fill="hold">
                                <p:stCondLst>
                                  <p:cond delay="2000"/>
                                </p:stCondLst>
                                <p:childTnLst>
                                  <p:par>
                                    <p:cTn id="20" presetID="2" presetClass="entr" presetSubtype="4" accel="4200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1000" fill="hold"/>
                                            <p:tgtEl>
                                              <p:spTgt spid="5"/>
                                            </p:tgtEl>
                                            <p:attrNameLst>
                                              <p:attrName>ppt_x</p:attrName>
                                            </p:attrNameLst>
                                          </p:cBhvr>
                                          <p:tavLst>
                                            <p:tav tm="0">
                                              <p:val>
                                                <p:strVal val="#ppt_x"/>
                                              </p:val>
                                            </p:tav>
                                            <p:tav tm="100000">
                                              <p:val>
                                                <p:strVal val="#ppt_x"/>
                                              </p:val>
                                            </p:tav>
                                          </p:tavLst>
                                        </p:anim>
                                        <p:anim calcmode="lin" valueType="num">
                                          <p:cBhvr additive="base">
                                            <p:cTn id="23" dur="100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500"/>
                                </p:stCondLst>
                                <p:childTnLst>
                                  <p:par>
                                    <p:cTn id="29" presetID="2" presetClass="entr" presetSubtype="3" accel="5200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600" fill="hold"/>
                                            <p:tgtEl>
                                              <p:spTgt spid="8"/>
                                            </p:tgtEl>
                                            <p:attrNameLst>
                                              <p:attrName>ppt_x</p:attrName>
                                            </p:attrNameLst>
                                          </p:cBhvr>
                                          <p:tavLst>
                                            <p:tav tm="0">
                                              <p:val>
                                                <p:strVal val="1+#ppt_w/2"/>
                                              </p:val>
                                            </p:tav>
                                            <p:tav tm="100000">
                                              <p:val>
                                                <p:strVal val="#ppt_x"/>
                                              </p:val>
                                            </p:tav>
                                          </p:tavLst>
                                        </p:anim>
                                        <p:anim calcmode="lin" valueType="num">
                                          <p:cBhvr additive="base">
                                            <p:cTn id="32" dur="1600" fill="hold"/>
                                            <p:tgtEl>
                                              <p:spTgt spid="8"/>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600" fill="hold"/>
                                            <p:tgtEl>
                                              <p:spTgt spid="11"/>
                                            </p:tgtEl>
                                            <p:attrNameLst>
                                              <p:attrName>ppt_x</p:attrName>
                                            </p:attrNameLst>
                                          </p:cBhvr>
                                          <p:tavLst>
                                            <p:tav tm="0">
                                              <p:val>
                                                <p:strVal val="1+#ppt_w/2"/>
                                              </p:val>
                                            </p:tav>
                                            <p:tav tm="100000">
                                              <p:val>
                                                <p:strVal val="#ppt_x"/>
                                              </p:val>
                                            </p:tav>
                                          </p:tavLst>
                                        </p:anim>
                                        <p:anim calcmode="lin" valueType="num">
                                          <p:cBhvr additive="base">
                                            <p:cTn id="36" dur="16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600" fill="hold"/>
                                            <p:tgtEl>
                                              <p:spTgt spid="14"/>
                                            </p:tgtEl>
                                            <p:attrNameLst>
                                              <p:attrName>ppt_x</p:attrName>
                                            </p:attrNameLst>
                                          </p:cBhvr>
                                          <p:tavLst>
                                            <p:tav tm="0">
                                              <p:val>
                                                <p:strVal val="1+#ppt_w/2"/>
                                              </p:val>
                                            </p:tav>
                                            <p:tav tm="100000">
                                              <p:val>
                                                <p:strVal val="#ppt_x"/>
                                              </p:val>
                                            </p:tav>
                                          </p:tavLst>
                                        </p:anim>
                                        <p:anim calcmode="lin" valueType="num">
                                          <p:cBhvr additive="base">
                                            <p:cTn id="40" dur="1600" fill="hold"/>
                                            <p:tgtEl>
                                              <p:spTgt spid="14"/>
                                            </p:tgtEl>
                                            <p:attrNameLst>
                                              <p:attrName>ppt_y</p:attrName>
                                            </p:attrNameLst>
                                          </p:cBhvr>
                                          <p:tavLst>
                                            <p:tav tm="0">
                                              <p:val>
                                                <p:strVal val="1+#ppt_h/2"/>
                                              </p:val>
                                            </p:tav>
                                            <p:tav tm="100000">
                                              <p:val>
                                                <p:strVal val="#ppt_y"/>
                                              </p:val>
                                            </p:tav>
                                          </p:tavLst>
                                        </p:anim>
                                      </p:childTnLst>
                                    </p:cTn>
                                  </p:par>
                                </p:childTnLst>
                              </p:cTn>
                            </p:par>
                            <p:par>
                              <p:cTn id="41" fill="hold">
                                <p:stCondLst>
                                  <p:cond delay="5100"/>
                                </p:stCondLst>
                                <p:childTnLst>
                                  <p:par>
                                    <p:cTn id="42" presetID="22" presetClass="entr" presetSubtype="8"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left)">
                                          <p:cBhvr>
                                            <p:cTn id="44" dur="500"/>
                                            <p:tgtEl>
                                              <p:spTgt spid="18"/>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500"/>
                                            <p:tgtEl>
                                              <p:spTgt spid="19"/>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20"/>
                                            </p:tgtEl>
                                            <p:attrNameLst>
                                              <p:attrName>style.visibility</p:attrName>
                                            </p:attrNameLst>
                                          </p:cBhvr>
                                          <p:to>
                                            <p:strVal val="visible"/>
                                          </p:to>
                                        </p:set>
                                        <p:animEffect transition="in" filter="wipe(left)">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p:bldP spid="18" grpId="0"/>
          <p:bldP spid="19" grpId="0"/>
          <p:bldP spid="20" grpId="0"/>
          <p:bldP spid="21"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9144000" cy="5203600"/>
            <a:chOff x="0" y="0"/>
            <a:chExt cx="9144000" cy="5203600"/>
          </a:xfrm>
        </p:grpSpPr>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4" name="图片 13"/>
            <p:cNvPicPr>
              <a:picLocks noChangeAspect="1"/>
            </p:cNvPicPr>
            <p:nvPr/>
          </p:nvPicPr>
          <p:blipFill>
            <a:blip r:embed="rId4" cstate="screen">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a:ext>
              </a:extLst>
            </a:blip>
            <a:stretch>
              <a:fillRect/>
            </a:stretch>
          </p:blipFill>
          <p:spPr>
            <a:xfrm>
              <a:off x="0" y="4468983"/>
              <a:ext cx="9144000" cy="734617"/>
            </a:xfrm>
            <a:prstGeom prst="rect">
              <a:avLst/>
            </a:prstGeom>
          </p:spPr>
        </p:pic>
      </p:grpSp>
      <p:sp>
        <p:nvSpPr>
          <p:cNvPr id="17" name="Freeform 5"/>
          <p:cNvSpPr>
            <a:spLocks/>
          </p:cNvSpPr>
          <p:nvPr/>
        </p:nvSpPr>
        <p:spPr bwMode="auto">
          <a:xfrm>
            <a:off x="3643415" y="837012"/>
            <a:ext cx="1679368" cy="15141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FC00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Arial"/>
              <a:ea typeface="微软雅黑"/>
              <a:cs typeface="+mn-cs"/>
            </a:endParaRPr>
          </a:p>
        </p:txBody>
      </p:sp>
      <p:sp>
        <p:nvSpPr>
          <p:cNvPr id="18" name="TextBox 21"/>
          <p:cNvSpPr txBox="1"/>
          <p:nvPr/>
        </p:nvSpPr>
        <p:spPr>
          <a:xfrm>
            <a:off x="3946179" y="1138888"/>
            <a:ext cx="1073839" cy="923330"/>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342900" rtl="0" eaLnBrk="1" fontAlgn="auto" latinLnBrk="0" hangingPunct="1">
              <a:lnSpc>
                <a:spcPct val="100000"/>
              </a:lnSpc>
              <a:spcBef>
                <a:spcPts val="0"/>
              </a:spcBef>
              <a:spcAft>
                <a:spcPts val="0"/>
              </a:spcAft>
              <a:buClrTx/>
              <a:buSzTx/>
              <a:buFontTx/>
              <a:buNone/>
              <a:tabLst/>
              <a:defRPr/>
            </a:pPr>
            <a:r>
              <a:rPr kumimoji="0" lang="en-US" altLang="zh-CN" sz="6000" b="1" i="0" u="none" strike="noStrike" kern="0" cap="none" spc="0" normalizeH="0" baseline="0" noProof="0" dirty="0" smtClean="0">
                <a:ln>
                  <a:noFill/>
                </a:ln>
                <a:solidFill>
                  <a:srgbClr val="FF0000"/>
                </a:solidFill>
                <a:effectLst/>
                <a:uLnTx/>
                <a:uFillTx/>
                <a:latin typeface="微软雅黑" pitchFamily="34" charset="-122"/>
                <a:ea typeface="微软雅黑" pitchFamily="34" charset="-122"/>
                <a:cs typeface="+mn-cs"/>
              </a:rPr>
              <a:t>04</a:t>
            </a:r>
            <a:endParaRPr kumimoji="0" lang="zh-CN" altLang="en-US" sz="4400" b="1" i="0" u="none" strike="noStrike" kern="0" cap="none" spc="0" normalizeH="0" baseline="0" noProof="0" dirty="0">
              <a:ln>
                <a:noFill/>
              </a:ln>
              <a:solidFill>
                <a:srgbClr val="FF0000"/>
              </a:solidFill>
              <a:effectLst/>
              <a:uLnTx/>
              <a:uFillTx/>
              <a:latin typeface="微软雅黑" pitchFamily="34" charset="-122"/>
              <a:ea typeface="微软雅黑" pitchFamily="34" charset="-122"/>
              <a:cs typeface="+mn-cs"/>
            </a:endParaRPr>
          </a:p>
        </p:txBody>
      </p:sp>
      <p:sp>
        <p:nvSpPr>
          <p:cNvPr id="19" name="TextBox 27"/>
          <p:cNvSpPr txBox="1"/>
          <p:nvPr/>
        </p:nvSpPr>
        <p:spPr>
          <a:xfrm>
            <a:off x="1841500" y="2926543"/>
            <a:ext cx="5588000" cy="1667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342900" rtl="0" eaLnBrk="1" fontAlgn="auto" latinLnBrk="0" hangingPunct="1">
              <a:lnSpc>
                <a:spcPts val="13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mn-cs"/>
              </a:rPr>
              <a:t>单击此处添加第四部分文字</a:t>
            </a:r>
            <a:endParaRPr kumimoji="0" lang="en-US" altLang="zh-CN" sz="3600" b="1"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20" name="文本框 19"/>
          <p:cNvSpPr txBox="1"/>
          <p:nvPr/>
        </p:nvSpPr>
        <p:spPr>
          <a:xfrm>
            <a:off x="2289735" y="3158295"/>
            <a:ext cx="2031325" cy="461665"/>
          </a:xfrm>
          <a:prstGeom prst="rect">
            <a:avLst/>
          </a:prstGeom>
          <a:noFill/>
        </p:spPr>
        <p:txBody>
          <a:bodyPr vert="horz"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单击添加内容</a:t>
            </a:r>
            <a:endParaRPr kumimoji="0" lang="zh-CN" altLang="en-US" sz="2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21" name="文本框 20"/>
          <p:cNvSpPr txBox="1"/>
          <p:nvPr/>
        </p:nvSpPr>
        <p:spPr>
          <a:xfrm>
            <a:off x="4508500" y="3158295"/>
            <a:ext cx="2031325" cy="461665"/>
          </a:xfrm>
          <a:prstGeom prst="rect">
            <a:avLst/>
          </a:prstGeom>
          <a:noFill/>
        </p:spPr>
        <p:txBody>
          <a:bodyPr vert="horz"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单击添加内容</a:t>
            </a:r>
            <a:endParaRPr kumimoji="0" lang="zh-CN" altLang="en-US" sz="2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204332340"/>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2000"/>
                                        <p:tgtEl>
                                          <p:spTgt spid="18"/>
                                        </p:tgtEl>
                                      </p:cBhvr>
                                    </p:animEffect>
                                    <p:anim calcmode="lin" valueType="num">
                                      <p:cBhvr>
                                        <p:cTn id="8" dur="2000" fill="hold"/>
                                        <p:tgtEl>
                                          <p:spTgt spid="18"/>
                                        </p:tgtEl>
                                        <p:attrNameLst>
                                          <p:attrName>ppt_w</p:attrName>
                                        </p:attrNameLst>
                                      </p:cBhvr>
                                      <p:tavLst>
                                        <p:tav tm="0" fmla="#ppt_w*sin(2.5*pi*$)">
                                          <p:val>
                                            <p:fltVal val="0"/>
                                          </p:val>
                                        </p:tav>
                                        <p:tav tm="100000">
                                          <p:val>
                                            <p:fltVal val="1"/>
                                          </p:val>
                                        </p:tav>
                                      </p:tavLst>
                                    </p:anim>
                                    <p:anim calcmode="lin" valueType="num">
                                      <p:cBhvr>
                                        <p:cTn id="9" dur="2000" fill="hold"/>
                                        <p:tgtEl>
                                          <p:spTgt spid="18"/>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2000"/>
                                        <p:tgtEl>
                                          <p:spTgt spid="17"/>
                                        </p:tgtEl>
                                      </p:cBhvr>
                                    </p:animEffect>
                                    <p:anim calcmode="lin" valueType="num">
                                      <p:cBhvr>
                                        <p:cTn id="13" dur="2000" fill="hold"/>
                                        <p:tgtEl>
                                          <p:spTgt spid="17"/>
                                        </p:tgtEl>
                                        <p:attrNameLst>
                                          <p:attrName>ppt_w</p:attrName>
                                        </p:attrNameLst>
                                      </p:cBhvr>
                                      <p:tavLst>
                                        <p:tav tm="0" fmla="#ppt_w*sin(2.5*pi*$)">
                                          <p:val>
                                            <p:fltVal val="0"/>
                                          </p:val>
                                        </p:tav>
                                        <p:tav tm="100000">
                                          <p:val>
                                            <p:fltVal val="1"/>
                                          </p:val>
                                        </p:tav>
                                      </p:tavLst>
                                    </p:anim>
                                    <p:anim calcmode="lin" valueType="num">
                                      <p:cBhvr>
                                        <p:cTn id="14" dur="2000" fill="hold"/>
                                        <p:tgtEl>
                                          <p:spTgt spid="17"/>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22" presetClass="entr" presetSubtype="8"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left)">
                                      <p:cBhvr>
                                        <p:cTn id="18" dur="500"/>
                                        <p:tgtEl>
                                          <p:spTgt spid="19"/>
                                        </p:tgtEl>
                                      </p:cBhvr>
                                    </p:animEffect>
                                  </p:childTnLst>
                                </p:cTn>
                              </p:par>
                            </p:childTnLst>
                          </p:cTn>
                        </p:par>
                        <p:par>
                          <p:cTn id="19" fill="hold">
                            <p:stCondLst>
                              <p:cond delay="2500"/>
                            </p:stCondLst>
                            <p:childTnLst>
                              <p:par>
                                <p:cTn id="20" presetID="42" presetClass="entr" presetSubtype="0"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1000"/>
                                        <p:tgtEl>
                                          <p:spTgt spid="20"/>
                                        </p:tgtEl>
                                      </p:cBhvr>
                                    </p:animEffect>
                                    <p:anim calcmode="lin" valueType="num">
                                      <p:cBhvr>
                                        <p:cTn id="23" dur="1000" fill="hold"/>
                                        <p:tgtEl>
                                          <p:spTgt spid="20"/>
                                        </p:tgtEl>
                                        <p:attrNameLst>
                                          <p:attrName>ppt_x</p:attrName>
                                        </p:attrNameLst>
                                      </p:cBhvr>
                                      <p:tavLst>
                                        <p:tav tm="0">
                                          <p:val>
                                            <p:strVal val="#ppt_x"/>
                                          </p:val>
                                        </p:tav>
                                        <p:tav tm="100000">
                                          <p:val>
                                            <p:strVal val="#ppt_x"/>
                                          </p:val>
                                        </p:tav>
                                      </p:tavLst>
                                    </p:anim>
                                    <p:anim calcmode="lin" valueType="num">
                                      <p:cBhvr>
                                        <p:cTn id="24" dur="1000" fill="hold"/>
                                        <p:tgtEl>
                                          <p:spTgt spid="2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P spid="19" grpId="0"/>
      <p:bldP spid="20" grpId="0"/>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955924" y="1347614"/>
            <a:ext cx="2501127" cy="1132494"/>
            <a:chOff x="4304043" y="1286668"/>
            <a:chExt cx="3837944" cy="2757793"/>
          </a:xfrm>
          <a:effectLst>
            <a:outerShdw blurRad="381000" dist="254000" dir="8100000" algn="tr" rotWithShape="0">
              <a:prstClr val="black">
                <a:alpha val="40000"/>
              </a:prstClr>
            </a:outerShdw>
          </a:effectLst>
        </p:grpSpPr>
        <p:sp>
          <p:nvSpPr>
            <p:cNvPr id="5" name="圆角矩形 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6" name="圆角矩形 5"/>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7" name="组合 6"/>
          <p:cNvGrpSpPr/>
          <p:nvPr/>
        </p:nvGrpSpPr>
        <p:grpSpPr>
          <a:xfrm>
            <a:off x="2106991" y="1566566"/>
            <a:ext cx="621046" cy="621045"/>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9" name="椭圆 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grpSp>
        <p:nvGrpSpPr>
          <p:cNvPr id="10" name="Group 41"/>
          <p:cNvGrpSpPr>
            <a:grpSpLocks/>
          </p:cNvGrpSpPr>
          <p:nvPr/>
        </p:nvGrpSpPr>
        <p:grpSpPr bwMode="auto">
          <a:xfrm>
            <a:off x="2820179" y="1566565"/>
            <a:ext cx="1458171" cy="799752"/>
            <a:chOff x="0" y="0"/>
            <a:chExt cx="2419" cy="1343"/>
          </a:xfrm>
        </p:grpSpPr>
        <p:sp>
          <p:nvSpPr>
            <p:cNvPr id="11"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marL="0" marR="0" lvl="0" indent="0" algn="l" defTabSz="914400" rtl="0" eaLnBrk="1" fontAlgn="base" latinLnBrk="0" hangingPunct="1">
                <a:lnSpc>
                  <a:spcPct val="7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srgbClr val="000000"/>
                  </a:solidFill>
                  <a:effectLst/>
                  <a:uLnTx/>
                  <a:uFillTx/>
                  <a:latin typeface="微软雅黑"/>
                  <a:ea typeface="微软雅黑"/>
                  <a:cs typeface="Bebas Neue" charset="0"/>
                  <a:sym typeface="Bebas Neue" charset="0"/>
                </a:rPr>
                <a:t>单击此处添加标题</a:t>
              </a:r>
              <a:endParaRPr kumimoji="0" lang="en-US" sz="1200" b="0" i="0" u="none" strike="noStrike" kern="1200" cap="none" spc="0" normalizeH="0" baseline="0" noProof="0" dirty="0">
                <a:ln>
                  <a:noFill/>
                </a:ln>
                <a:solidFill>
                  <a:srgbClr val="000000"/>
                </a:solidFill>
                <a:effectLst/>
                <a:uLnTx/>
                <a:uFillTx/>
                <a:latin typeface="微软雅黑"/>
                <a:ea typeface="微软雅黑"/>
                <a:cs typeface="Bebas Neue" charset="0"/>
                <a:sym typeface="Bebas Neue" charset="0"/>
              </a:endParaRPr>
            </a:p>
          </p:txBody>
        </p:sp>
        <p:sp>
          <p:nvSpPr>
            <p:cNvPr id="12"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rPr>
                <a:t>此处添加详细文本描述，建议与标题相关并符合整体语言风格，语言描述尽量</a:t>
              </a:r>
              <a:endParaRPr kumimoji="0" lang="en-US"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endParaRPr>
            </a:p>
          </p:txBody>
        </p:sp>
      </p:grpSp>
      <p:sp>
        <p:nvSpPr>
          <p:cNvPr id="13" name="Freeform 9"/>
          <p:cNvSpPr>
            <a:spLocks noEditPoints="1"/>
          </p:cNvSpPr>
          <p:nvPr/>
        </p:nvSpPr>
        <p:spPr bwMode="auto">
          <a:xfrm>
            <a:off x="2250486" y="1757309"/>
            <a:ext cx="281960" cy="224466"/>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200" b="0" i="0" u="none" strike="noStrike" kern="0" cap="none" spc="0" normalizeH="0" baseline="0" noProof="0">
              <a:ln>
                <a:noFill/>
              </a:ln>
              <a:solidFill>
                <a:srgbClr val="000000"/>
              </a:solidFill>
              <a:effectLst/>
              <a:uLnTx/>
              <a:uFillTx/>
              <a:latin typeface="微软雅黑"/>
              <a:ea typeface="微软雅黑"/>
              <a:cs typeface="+mn-cs"/>
              <a:sym typeface="Gill Sans" charset="0"/>
            </a:endParaRPr>
          </a:p>
        </p:txBody>
      </p:sp>
      <p:grpSp>
        <p:nvGrpSpPr>
          <p:cNvPr id="14" name="组合 13"/>
          <p:cNvGrpSpPr/>
          <p:nvPr/>
        </p:nvGrpSpPr>
        <p:grpSpPr>
          <a:xfrm>
            <a:off x="4788024" y="1347614"/>
            <a:ext cx="2501127" cy="1132494"/>
            <a:chOff x="4304043" y="1286668"/>
            <a:chExt cx="3837944" cy="2757793"/>
          </a:xfrm>
          <a:effectLst>
            <a:outerShdw blurRad="381000" dist="254000" dir="8100000" algn="tr" rotWithShape="0">
              <a:prstClr val="black">
                <a:alpha val="40000"/>
              </a:prstClr>
            </a:outerShdw>
          </a:effectLst>
        </p:grpSpPr>
        <p:sp>
          <p:nvSpPr>
            <p:cNvPr id="15" name="圆角矩形 1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6" name="圆角矩形 15"/>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7" name="组合 16"/>
          <p:cNvGrpSpPr/>
          <p:nvPr/>
        </p:nvGrpSpPr>
        <p:grpSpPr>
          <a:xfrm>
            <a:off x="4939091" y="1566566"/>
            <a:ext cx="621046" cy="621045"/>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19" name="椭圆 1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grpSp>
        <p:nvGrpSpPr>
          <p:cNvPr id="20" name="Group 41"/>
          <p:cNvGrpSpPr>
            <a:grpSpLocks/>
          </p:cNvGrpSpPr>
          <p:nvPr/>
        </p:nvGrpSpPr>
        <p:grpSpPr bwMode="auto">
          <a:xfrm>
            <a:off x="5652279" y="1566565"/>
            <a:ext cx="1458171" cy="799752"/>
            <a:chOff x="0" y="0"/>
            <a:chExt cx="2419" cy="1343"/>
          </a:xfrm>
        </p:grpSpPr>
        <p:sp>
          <p:nvSpPr>
            <p:cNvPr id="21"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marL="0" marR="0" lvl="0" indent="0" algn="l" defTabSz="914400" rtl="0" eaLnBrk="1" fontAlgn="base" latinLnBrk="0" hangingPunct="1">
                <a:lnSpc>
                  <a:spcPct val="7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srgbClr val="000000"/>
                  </a:solidFill>
                  <a:effectLst/>
                  <a:uLnTx/>
                  <a:uFillTx/>
                  <a:latin typeface="微软雅黑"/>
                  <a:ea typeface="微软雅黑"/>
                  <a:cs typeface="Bebas Neue" charset="0"/>
                  <a:sym typeface="Bebas Neue" charset="0"/>
                </a:rPr>
                <a:t>单击此处添加标题</a:t>
              </a:r>
              <a:endParaRPr kumimoji="0" lang="en-US" sz="1200" b="0" i="0" u="none" strike="noStrike" kern="1200" cap="none" spc="0" normalizeH="0" baseline="0" noProof="0" dirty="0">
                <a:ln>
                  <a:noFill/>
                </a:ln>
                <a:solidFill>
                  <a:srgbClr val="000000"/>
                </a:solidFill>
                <a:effectLst/>
                <a:uLnTx/>
                <a:uFillTx/>
                <a:latin typeface="微软雅黑"/>
                <a:ea typeface="微软雅黑"/>
                <a:cs typeface="Bebas Neue" charset="0"/>
                <a:sym typeface="Bebas Neue" charset="0"/>
              </a:endParaRPr>
            </a:p>
          </p:txBody>
        </p:sp>
        <p:sp>
          <p:nvSpPr>
            <p:cNvPr id="22"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rPr>
                <a:t>此处添加详细文本描述，建议与标题相关并符合整体语言风格，语言描述尽量</a:t>
              </a:r>
              <a:endParaRPr kumimoji="0" lang="en-US"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endParaRPr>
            </a:p>
          </p:txBody>
        </p:sp>
      </p:grpSp>
      <p:sp>
        <p:nvSpPr>
          <p:cNvPr id="23" name="Freeform 8"/>
          <p:cNvSpPr>
            <a:spLocks noEditPoints="1"/>
          </p:cNvSpPr>
          <p:nvPr/>
        </p:nvSpPr>
        <p:spPr bwMode="auto">
          <a:xfrm>
            <a:off x="5127381" y="1797571"/>
            <a:ext cx="244466" cy="242244"/>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200" b="0" i="0" u="none" strike="noStrike" kern="0" cap="none" spc="0" normalizeH="0" baseline="0" noProof="0">
              <a:ln>
                <a:noFill/>
              </a:ln>
              <a:solidFill>
                <a:srgbClr val="000000"/>
              </a:solidFill>
              <a:effectLst/>
              <a:uLnTx/>
              <a:uFillTx/>
              <a:latin typeface="微软雅黑"/>
              <a:ea typeface="微软雅黑"/>
              <a:cs typeface="+mn-cs"/>
              <a:sym typeface="Gill Sans" charset="0"/>
            </a:endParaRPr>
          </a:p>
        </p:txBody>
      </p:sp>
      <p:grpSp>
        <p:nvGrpSpPr>
          <p:cNvPr id="24" name="组合 23"/>
          <p:cNvGrpSpPr/>
          <p:nvPr/>
        </p:nvGrpSpPr>
        <p:grpSpPr>
          <a:xfrm>
            <a:off x="1955924" y="2808114"/>
            <a:ext cx="2501127" cy="1132494"/>
            <a:chOff x="4304043" y="1286668"/>
            <a:chExt cx="3837944" cy="2757793"/>
          </a:xfrm>
          <a:effectLst>
            <a:outerShdw blurRad="381000" dist="254000" dir="8100000" algn="tr" rotWithShape="0">
              <a:prstClr val="black">
                <a:alpha val="40000"/>
              </a:prstClr>
            </a:outerShdw>
          </a:effectLst>
        </p:grpSpPr>
        <p:sp>
          <p:nvSpPr>
            <p:cNvPr id="25" name="圆角矩形 2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6" name="圆角矩形 25"/>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27" name="组合 26"/>
          <p:cNvGrpSpPr/>
          <p:nvPr/>
        </p:nvGrpSpPr>
        <p:grpSpPr>
          <a:xfrm>
            <a:off x="2106991" y="3027066"/>
            <a:ext cx="621046" cy="621045"/>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29" name="椭圆 2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grpSp>
        <p:nvGrpSpPr>
          <p:cNvPr id="30" name="Group 41"/>
          <p:cNvGrpSpPr>
            <a:grpSpLocks/>
          </p:cNvGrpSpPr>
          <p:nvPr/>
        </p:nvGrpSpPr>
        <p:grpSpPr bwMode="auto">
          <a:xfrm>
            <a:off x="2820179" y="3027065"/>
            <a:ext cx="1458171" cy="799752"/>
            <a:chOff x="0" y="0"/>
            <a:chExt cx="2419" cy="1343"/>
          </a:xfrm>
        </p:grpSpPr>
        <p:sp>
          <p:nvSpPr>
            <p:cNvPr id="31"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marL="0" marR="0" lvl="0" indent="0" algn="l" defTabSz="914400" rtl="0" eaLnBrk="1" fontAlgn="base" latinLnBrk="0" hangingPunct="1">
                <a:lnSpc>
                  <a:spcPct val="7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srgbClr val="000000"/>
                  </a:solidFill>
                  <a:effectLst/>
                  <a:uLnTx/>
                  <a:uFillTx/>
                  <a:latin typeface="微软雅黑"/>
                  <a:ea typeface="微软雅黑"/>
                  <a:cs typeface="Bebas Neue" charset="0"/>
                  <a:sym typeface="Bebas Neue" charset="0"/>
                </a:rPr>
                <a:t>单击此处添加标题</a:t>
              </a:r>
              <a:endParaRPr kumimoji="0" lang="en-US" sz="1200" b="0" i="0" u="none" strike="noStrike" kern="1200" cap="none" spc="0" normalizeH="0" baseline="0" noProof="0" dirty="0">
                <a:ln>
                  <a:noFill/>
                </a:ln>
                <a:solidFill>
                  <a:srgbClr val="000000"/>
                </a:solidFill>
                <a:effectLst/>
                <a:uLnTx/>
                <a:uFillTx/>
                <a:latin typeface="微软雅黑"/>
                <a:ea typeface="微软雅黑"/>
                <a:cs typeface="Bebas Neue" charset="0"/>
                <a:sym typeface="Bebas Neue" charset="0"/>
              </a:endParaRPr>
            </a:p>
          </p:txBody>
        </p:sp>
        <p:sp>
          <p:nvSpPr>
            <p:cNvPr id="32"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rPr>
                <a:t>此处添加详细文本描述，建议与标题相关并符合整体语言风格，语言描述尽量</a:t>
              </a:r>
              <a:endParaRPr kumimoji="0" lang="en-US"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endParaRPr>
            </a:p>
          </p:txBody>
        </p:sp>
      </p:grpSp>
      <p:sp>
        <p:nvSpPr>
          <p:cNvPr id="33" name="Freeform 7"/>
          <p:cNvSpPr>
            <a:spLocks/>
          </p:cNvSpPr>
          <p:nvPr/>
        </p:nvSpPr>
        <p:spPr bwMode="auto">
          <a:xfrm>
            <a:off x="2242485" y="3188685"/>
            <a:ext cx="296209" cy="297806"/>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200" b="0" i="0" u="none" strike="noStrike" kern="0" cap="none" spc="0" normalizeH="0" baseline="0" noProof="0">
              <a:ln>
                <a:noFill/>
              </a:ln>
              <a:solidFill>
                <a:srgbClr val="000000"/>
              </a:solidFill>
              <a:effectLst/>
              <a:uLnTx/>
              <a:uFillTx/>
              <a:latin typeface="微软雅黑"/>
              <a:ea typeface="微软雅黑"/>
              <a:cs typeface="+mn-cs"/>
              <a:sym typeface="Gill Sans" charset="0"/>
            </a:endParaRPr>
          </a:p>
        </p:txBody>
      </p:sp>
      <p:grpSp>
        <p:nvGrpSpPr>
          <p:cNvPr id="34" name="组合 33"/>
          <p:cNvGrpSpPr/>
          <p:nvPr/>
        </p:nvGrpSpPr>
        <p:grpSpPr>
          <a:xfrm>
            <a:off x="4789276" y="2808114"/>
            <a:ext cx="2501127" cy="1132494"/>
            <a:chOff x="4304043" y="1286668"/>
            <a:chExt cx="3837944" cy="2757793"/>
          </a:xfrm>
          <a:effectLst>
            <a:outerShdw blurRad="381000" dist="254000" dir="8100000" algn="tr" rotWithShape="0">
              <a:prstClr val="black">
                <a:alpha val="40000"/>
              </a:prstClr>
            </a:outerShdw>
          </a:effectLst>
        </p:grpSpPr>
        <p:sp>
          <p:nvSpPr>
            <p:cNvPr id="35" name="圆角矩形 3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6" name="圆角矩形 35"/>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7" name="组合 36"/>
          <p:cNvGrpSpPr/>
          <p:nvPr/>
        </p:nvGrpSpPr>
        <p:grpSpPr>
          <a:xfrm>
            <a:off x="4940343" y="3027066"/>
            <a:ext cx="621046" cy="621045"/>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39" name="椭圆 3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grpSp>
        <p:nvGrpSpPr>
          <p:cNvPr id="40" name="Group 41"/>
          <p:cNvGrpSpPr>
            <a:grpSpLocks/>
          </p:cNvGrpSpPr>
          <p:nvPr/>
        </p:nvGrpSpPr>
        <p:grpSpPr bwMode="auto">
          <a:xfrm>
            <a:off x="5653531" y="3027065"/>
            <a:ext cx="1458171" cy="799752"/>
            <a:chOff x="0" y="0"/>
            <a:chExt cx="2419" cy="1343"/>
          </a:xfrm>
        </p:grpSpPr>
        <p:sp>
          <p:nvSpPr>
            <p:cNvPr id="41"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marL="0" marR="0" lvl="0" indent="0" algn="l" defTabSz="914400" rtl="0" eaLnBrk="1" fontAlgn="base" latinLnBrk="0" hangingPunct="1">
                <a:lnSpc>
                  <a:spcPct val="7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srgbClr val="000000"/>
                  </a:solidFill>
                  <a:effectLst/>
                  <a:uLnTx/>
                  <a:uFillTx/>
                  <a:latin typeface="微软雅黑"/>
                  <a:ea typeface="微软雅黑"/>
                  <a:cs typeface="Bebas Neue" charset="0"/>
                  <a:sym typeface="Bebas Neue" charset="0"/>
                </a:rPr>
                <a:t>单击此处添加标题</a:t>
              </a:r>
              <a:endParaRPr kumimoji="0" lang="en-US" sz="1200" b="0" i="0" u="none" strike="noStrike" kern="1200" cap="none" spc="0" normalizeH="0" baseline="0" noProof="0" dirty="0">
                <a:ln>
                  <a:noFill/>
                </a:ln>
                <a:solidFill>
                  <a:srgbClr val="000000"/>
                </a:solidFill>
                <a:effectLst/>
                <a:uLnTx/>
                <a:uFillTx/>
                <a:latin typeface="微软雅黑"/>
                <a:ea typeface="微软雅黑"/>
                <a:cs typeface="Bebas Neue" charset="0"/>
                <a:sym typeface="Bebas Neue" charset="0"/>
              </a:endParaRPr>
            </a:p>
          </p:txBody>
        </p:sp>
        <p:sp>
          <p:nvSpPr>
            <p:cNvPr id="42"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rPr>
                <a:t>此处添加详细文本描述，建议与标题相关并符合整体语言风格，语言描述尽量</a:t>
              </a:r>
              <a:endParaRPr kumimoji="0" lang="en-US"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endParaRPr>
            </a:p>
          </p:txBody>
        </p:sp>
      </p:grpSp>
      <p:sp>
        <p:nvSpPr>
          <p:cNvPr id="43" name="Freeform 6"/>
          <p:cNvSpPr>
            <a:spLocks noEditPoints="1"/>
          </p:cNvSpPr>
          <p:nvPr/>
        </p:nvSpPr>
        <p:spPr bwMode="auto">
          <a:xfrm>
            <a:off x="5130695" y="3210169"/>
            <a:ext cx="272212" cy="276322"/>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200" b="0" i="0" u="none" strike="noStrike" kern="0" cap="none" spc="0" normalizeH="0" baseline="0" noProof="0">
              <a:ln>
                <a:noFill/>
              </a:ln>
              <a:solidFill>
                <a:srgbClr val="000000"/>
              </a:solidFill>
              <a:effectLst/>
              <a:uLnTx/>
              <a:uFillTx/>
              <a:latin typeface="微软雅黑"/>
              <a:ea typeface="微软雅黑"/>
              <a:cs typeface="+mn-cs"/>
              <a:sym typeface="Gill Sans" charset="0"/>
            </a:endParaRPr>
          </a:p>
        </p:txBody>
      </p:sp>
    </p:spTree>
    <p:extLst>
      <p:ext uri="{BB962C8B-B14F-4D97-AF65-F5344CB8AC3E}">
        <p14:creationId xmlns:p14="http://schemas.microsoft.com/office/powerpoint/2010/main" val="279371414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anim calcmode="lin" valueType="num">
                                      <p:cBhvr>
                                        <p:cTn id="14" dur="500" fill="hold"/>
                                        <p:tgtEl>
                                          <p:spTgt spid="13"/>
                                        </p:tgtEl>
                                        <p:attrNameLst>
                                          <p:attrName>ppt_x</p:attrName>
                                        </p:attrNameLst>
                                      </p:cBhvr>
                                      <p:tavLst>
                                        <p:tav tm="0">
                                          <p:val>
                                            <p:strVal val="#ppt_x"/>
                                          </p:val>
                                        </p:tav>
                                        <p:tav tm="100000">
                                          <p:val>
                                            <p:strVal val="#ppt_x"/>
                                          </p:val>
                                        </p:tav>
                                      </p:tavLst>
                                    </p:anim>
                                    <p:anim calcmode="lin" valueType="num">
                                      <p:cBhvr>
                                        <p:cTn id="15" dur="500" fill="hold"/>
                                        <p:tgtEl>
                                          <p:spTgt spid="13"/>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2" presetClass="entr" presetSubtype="2"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right)">
                                      <p:cBhvr>
                                        <p:cTn id="19" dur="500"/>
                                        <p:tgtEl>
                                          <p:spTgt spid="4"/>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par>
                          <p:cTn id="30" fill="hold">
                            <p:stCondLst>
                              <p:cond delay="2500"/>
                            </p:stCondLst>
                            <p:childTnLst>
                              <p:par>
                                <p:cTn id="31" presetID="42"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anim calcmode="lin" valueType="num">
                                      <p:cBhvr>
                                        <p:cTn id="34" dur="500" fill="hold"/>
                                        <p:tgtEl>
                                          <p:spTgt spid="23"/>
                                        </p:tgtEl>
                                        <p:attrNameLst>
                                          <p:attrName>ppt_x</p:attrName>
                                        </p:attrNameLst>
                                      </p:cBhvr>
                                      <p:tavLst>
                                        <p:tav tm="0">
                                          <p:val>
                                            <p:strVal val="#ppt_x"/>
                                          </p:val>
                                        </p:tav>
                                        <p:tav tm="100000">
                                          <p:val>
                                            <p:strVal val="#ppt_x"/>
                                          </p:val>
                                        </p:tav>
                                      </p:tavLst>
                                    </p:anim>
                                    <p:anim calcmode="lin" valueType="num">
                                      <p:cBhvr>
                                        <p:cTn id="35" dur="500" fill="hold"/>
                                        <p:tgtEl>
                                          <p:spTgt spid="23"/>
                                        </p:tgtEl>
                                        <p:attrNameLst>
                                          <p:attrName>ppt_y</p:attrName>
                                        </p:attrNameLst>
                                      </p:cBhvr>
                                      <p:tavLst>
                                        <p:tav tm="0">
                                          <p:val>
                                            <p:strVal val="#ppt_y+.1"/>
                                          </p:val>
                                        </p:tav>
                                        <p:tav tm="100000">
                                          <p:val>
                                            <p:strVal val="#ppt_y"/>
                                          </p:val>
                                        </p:tav>
                                      </p:tavLst>
                                    </p:anim>
                                  </p:childTnLst>
                                </p:cTn>
                              </p:par>
                            </p:childTnLst>
                          </p:cTn>
                        </p:par>
                        <p:par>
                          <p:cTn id="36" fill="hold">
                            <p:stCondLst>
                              <p:cond delay="3000"/>
                            </p:stCondLst>
                            <p:childTnLst>
                              <p:par>
                                <p:cTn id="37" presetID="22" presetClass="entr" presetSubtype="2"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right)">
                                      <p:cBhvr>
                                        <p:cTn id="39" dur="500"/>
                                        <p:tgtEl>
                                          <p:spTgt spid="14"/>
                                        </p:tgtEl>
                                      </p:cBhvr>
                                    </p:animEffect>
                                  </p:childTnLst>
                                </p:cTn>
                              </p:par>
                            </p:childTnLst>
                          </p:cTn>
                        </p:par>
                        <p:par>
                          <p:cTn id="40" fill="hold">
                            <p:stCondLst>
                              <p:cond delay="3500"/>
                            </p:stCondLst>
                            <p:childTnLst>
                              <p:par>
                                <p:cTn id="41" presetID="22" presetClass="entr" presetSubtype="8"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left)">
                                      <p:cBhvr>
                                        <p:cTn id="43" dur="500"/>
                                        <p:tgtEl>
                                          <p:spTgt spid="20"/>
                                        </p:tgtEl>
                                      </p:cBhvr>
                                    </p:animEffect>
                                  </p:childTnLst>
                                </p:cTn>
                              </p:par>
                            </p:childTnLst>
                          </p:cTn>
                        </p:par>
                        <p:par>
                          <p:cTn id="44" fill="hold">
                            <p:stCondLst>
                              <p:cond delay="4000"/>
                            </p:stCondLst>
                            <p:childTnLst>
                              <p:par>
                                <p:cTn id="45" presetID="53" presetClass="entr" presetSubtype="16" fill="hold"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p:cTn id="47" dur="500" fill="hold"/>
                                        <p:tgtEl>
                                          <p:spTgt spid="27"/>
                                        </p:tgtEl>
                                        <p:attrNameLst>
                                          <p:attrName>ppt_w</p:attrName>
                                        </p:attrNameLst>
                                      </p:cBhvr>
                                      <p:tavLst>
                                        <p:tav tm="0">
                                          <p:val>
                                            <p:fltVal val="0"/>
                                          </p:val>
                                        </p:tav>
                                        <p:tav tm="100000">
                                          <p:val>
                                            <p:strVal val="#ppt_w"/>
                                          </p:val>
                                        </p:tav>
                                      </p:tavLst>
                                    </p:anim>
                                    <p:anim calcmode="lin" valueType="num">
                                      <p:cBhvr>
                                        <p:cTn id="48" dur="500" fill="hold"/>
                                        <p:tgtEl>
                                          <p:spTgt spid="27"/>
                                        </p:tgtEl>
                                        <p:attrNameLst>
                                          <p:attrName>ppt_h</p:attrName>
                                        </p:attrNameLst>
                                      </p:cBhvr>
                                      <p:tavLst>
                                        <p:tav tm="0">
                                          <p:val>
                                            <p:fltVal val="0"/>
                                          </p:val>
                                        </p:tav>
                                        <p:tav tm="100000">
                                          <p:val>
                                            <p:strVal val="#ppt_h"/>
                                          </p:val>
                                        </p:tav>
                                      </p:tavLst>
                                    </p:anim>
                                    <p:animEffect transition="in" filter="fade">
                                      <p:cBhvr>
                                        <p:cTn id="49" dur="500"/>
                                        <p:tgtEl>
                                          <p:spTgt spid="27"/>
                                        </p:tgtEl>
                                      </p:cBhvr>
                                    </p:animEffect>
                                  </p:childTnLst>
                                </p:cTn>
                              </p:par>
                            </p:childTnLst>
                          </p:cTn>
                        </p:par>
                        <p:par>
                          <p:cTn id="50" fill="hold">
                            <p:stCondLst>
                              <p:cond delay="4500"/>
                            </p:stCondLst>
                            <p:childTnLst>
                              <p:par>
                                <p:cTn id="51" presetID="42" presetClass="entr" presetSubtype="0" fill="hold" grpId="0" nodeType="after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500"/>
                                        <p:tgtEl>
                                          <p:spTgt spid="33"/>
                                        </p:tgtEl>
                                      </p:cBhvr>
                                    </p:animEffect>
                                    <p:anim calcmode="lin" valueType="num">
                                      <p:cBhvr>
                                        <p:cTn id="54" dur="500" fill="hold"/>
                                        <p:tgtEl>
                                          <p:spTgt spid="33"/>
                                        </p:tgtEl>
                                        <p:attrNameLst>
                                          <p:attrName>ppt_x</p:attrName>
                                        </p:attrNameLst>
                                      </p:cBhvr>
                                      <p:tavLst>
                                        <p:tav tm="0">
                                          <p:val>
                                            <p:strVal val="#ppt_x"/>
                                          </p:val>
                                        </p:tav>
                                        <p:tav tm="100000">
                                          <p:val>
                                            <p:strVal val="#ppt_x"/>
                                          </p:val>
                                        </p:tav>
                                      </p:tavLst>
                                    </p:anim>
                                    <p:anim calcmode="lin" valueType="num">
                                      <p:cBhvr>
                                        <p:cTn id="55" dur="500" fill="hold"/>
                                        <p:tgtEl>
                                          <p:spTgt spid="33"/>
                                        </p:tgtEl>
                                        <p:attrNameLst>
                                          <p:attrName>ppt_y</p:attrName>
                                        </p:attrNameLst>
                                      </p:cBhvr>
                                      <p:tavLst>
                                        <p:tav tm="0">
                                          <p:val>
                                            <p:strVal val="#ppt_y+.1"/>
                                          </p:val>
                                        </p:tav>
                                        <p:tav tm="100000">
                                          <p:val>
                                            <p:strVal val="#ppt_y"/>
                                          </p:val>
                                        </p:tav>
                                      </p:tavLst>
                                    </p:anim>
                                  </p:childTnLst>
                                </p:cTn>
                              </p:par>
                            </p:childTnLst>
                          </p:cTn>
                        </p:par>
                        <p:par>
                          <p:cTn id="56" fill="hold">
                            <p:stCondLst>
                              <p:cond delay="5000"/>
                            </p:stCondLst>
                            <p:childTnLst>
                              <p:par>
                                <p:cTn id="57" presetID="22" presetClass="entr" presetSubtype="2" fill="hold"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wipe(right)">
                                      <p:cBhvr>
                                        <p:cTn id="59" dur="500"/>
                                        <p:tgtEl>
                                          <p:spTgt spid="24"/>
                                        </p:tgtEl>
                                      </p:cBhvr>
                                    </p:animEffect>
                                  </p:childTnLst>
                                </p:cTn>
                              </p:par>
                            </p:childTnLst>
                          </p:cTn>
                        </p:par>
                        <p:par>
                          <p:cTn id="60" fill="hold">
                            <p:stCondLst>
                              <p:cond delay="5500"/>
                            </p:stCondLst>
                            <p:childTnLst>
                              <p:par>
                                <p:cTn id="61" presetID="22" presetClass="entr" presetSubtype="8" fill="hold"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wipe(left)">
                                      <p:cBhvr>
                                        <p:cTn id="63" dur="500"/>
                                        <p:tgtEl>
                                          <p:spTgt spid="30"/>
                                        </p:tgtEl>
                                      </p:cBhvr>
                                    </p:animEffect>
                                  </p:childTnLst>
                                </p:cTn>
                              </p:par>
                            </p:childTnLst>
                          </p:cTn>
                        </p:par>
                        <p:par>
                          <p:cTn id="64" fill="hold">
                            <p:stCondLst>
                              <p:cond delay="6000"/>
                            </p:stCondLst>
                            <p:childTnLst>
                              <p:par>
                                <p:cTn id="65" presetID="53" presetClass="entr" presetSubtype="16" fill="hold" nodeType="afterEffect">
                                  <p:stCondLst>
                                    <p:cond delay="0"/>
                                  </p:stCondLst>
                                  <p:childTnLst>
                                    <p:set>
                                      <p:cBhvr>
                                        <p:cTn id="66" dur="1" fill="hold">
                                          <p:stCondLst>
                                            <p:cond delay="0"/>
                                          </p:stCondLst>
                                        </p:cTn>
                                        <p:tgtEl>
                                          <p:spTgt spid="37"/>
                                        </p:tgtEl>
                                        <p:attrNameLst>
                                          <p:attrName>style.visibility</p:attrName>
                                        </p:attrNameLst>
                                      </p:cBhvr>
                                      <p:to>
                                        <p:strVal val="visible"/>
                                      </p:to>
                                    </p:set>
                                    <p:anim calcmode="lin" valueType="num">
                                      <p:cBhvr>
                                        <p:cTn id="67" dur="500" fill="hold"/>
                                        <p:tgtEl>
                                          <p:spTgt spid="37"/>
                                        </p:tgtEl>
                                        <p:attrNameLst>
                                          <p:attrName>ppt_w</p:attrName>
                                        </p:attrNameLst>
                                      </p:cBhvr>
                                      <p:tavLst>
                                        <p:tav tm="0">
                                          <p:val>
                                            <p:fltVal val="0"/>
                                          </p:val>
                                        </p:tav>
                                        <p:tav tm="100000">
                                          <p:val>
                                            <p:strVal val="#ppt_w"/>
                                          </p:val>
                                        </p:tav>
                                      </p:tavLst>
                                    </p:anim>
                                    <p:anim calcmode="lin" valueType="num">
                                      <p:cBhvr>
                                        <p:cTn id="68" dur="500" fill="hold"/>
                                        <p:tgtEl>
                                          <p:spTgt spid="37"/>
                                        </p:tgtEl>
                                        <p:attrNameLst>
                                          <p:attrName>ppt_h</p:attrName>
                                        </p:attrNameLst>
                                      </p:cBhvr>
                                      <p:tavLst>
                                        <p:tav tm="0">
                                          <p:val>
                                            <p:fltVal val="0"/>
                                          </p:val>
                                        </p:tav>
                                        <p:tav tm="100000">
                                          <p:val>
                                            <p:strVal val="#ppt_h"/>
                                          </p:val>
                                        </p:tav>
                                      </p:tavLst>
                                    </p:anim>
                                    <p:animEffect transition="in" filter="fade">
                                      <p:cBhvr>
                                        <p:cTn id="69" dur="500"/>
                                        <p:tgtEl>
                                          <p:spTgt spid="37"/>
                                        </p:tgtEl>
                                      </p:cBhvr>
                                    </p:animEffect>
                                  </p:childTnLst>
                                </p:cTn>
                              </p:par>
                            </p:childTnLst>
                          </p:cTn>
                        </p:par>
                        <p:par>
                          <p:cTn id="70" fill="hold">
                            <p:stCondLst>
                              <p:cond delay="6500"/>
                            </p:stCondLst>
                            <p:childTnLst>
                              <p:par>
                                <p:cTn id="71" presetID="42" presetClass="entr" presetSubtype="0" fill="hold" grpId="0" nodeType="afterEffect">
                                  <p:stCondLst>
                                    <p:cond delay="0"/>
                                  </p:stCondLst>
                                  <p:childTnLst>
                                    <p:set>
                                      <p:cBhvr>
                                        <p:cTn id="72" dur="1" fill="hold">
                                          <p:stCondLst>
                                            <p:cond delay="0"/>
                                          </p:stCondLst>
                                        </p:cTn>
                                        <p:tgtEl>
                                          <p:spTgt spid="43"/>
                                        </p:tgtEl>
                                        <p:attrNameLst>
                                          <p:attrName>style.visibility</p:attrName>
                                        </p:attrNameLst>
                                      </p:cBhvr>
                                      <p:to>
                                        <p:strVal val="visible"/>
                                      </p:to>
                                    </p:set>
                                    <p:animEffect transition="in" filter="fade">
                                      <p:cBhvr>
                                        <p:cTn id="73" dur="500"/>
                                        <p:tgtEl>
                                          <p:spTgt spid="43"/>
                                        </p:tgtEl>
                                      </p:cBhvr>
                                    </p:animEffect>
                                    <p:anim calcmode="lin" valueType="num">
                                      <p:cBhvr>
                                        <p:cTn id="74" dur="500" fill="hold"/>
                                        <p:tgtEl>
                                          <p:spTgt spid="43"/>
                                        </p:tgtEl>
                                        <p:attrNameLst>
                                          <p:attrName>ppt_x</p:attrName>
                                        </p:attrNameLst>
                                      </p:cBhvr>
                                      <p:tavLst>
                                        <p:tav tm="0">
                                          <p:val>
                                            <p:strVal val="#ppt_x"/>
                                          </p:val>
                                        </p:tav>
                                        <p:tav tm="100000">
                                          <p:val>
                                            <p:strVal val="#ppt_x"/>
                                          </p:val>
                                        </p:tav>
                                      </p:tavLst>
                                    </p:anim>
                                    <p:anim calcmode="lin" valueType="num">
                                      <p:cBhvr>
                                        <p:cTn id="75" dur="500" fill="hold"/>
                                        <p:tgtEl>
                                          <p:spTgt spid="43"/>
                                        </p:tgtEl>
                                        <p:attrNameLst>
                                          <p:attrName>ppt_y</p:attrName>
                                        </p:attrNameLst>
                                      </p:cBhvr>
                                      <p:tavLst>
                                        <p:tav tm="0">
                                          <p:val>
                                            <p:strVal val="#ppt_y+.1"/>
                                          </p:val>
                                        </p:tav>
                                        <p:tav tm="100000">
                                          <p:val>
                                            <p:strVal val="#ppt_y"/>
                                          </p:val>
                                        </p:tav>
                                      </p:tavLst>
                                    </p:anim>
                                  </p:childTnLst>
                                </p:cTn>
                              </p:par>
                            </p:childTnLst>
                          </p:cTn>
                        </p:par>
                        <p:par>
                          <p:cTn id="76" fill="hold">
                            <p:stCondLst>
                              <p:cond delay="7000"/>
                            </p:stCondLst>
                            <p:childTnLst>
                              <p:par>
                                <p:cTn id="77" presetID="22" presetClass="entr" presetSubtype="2" fill="hold" nodeType="after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right)">
                                      <p:cBhvr>
                                        <p:cTn id="79" dur="500"/>
                                        <p:tgtEl>
                                          <p:spTgt spid="34"/>
                                        </p:tgtEl>
                                      </p:cBhvr>
                                    </p:animEffect>
                                  </p:childTnLst>
                                </p:cTn>
                              </p:par>
                            </p:childTnLst>
                          </p:cTn>
                        </p:par>
                        <p:par>
                          <p:cTn id="80" fill="hold">
                            <p:stCondLst>
                              <p:cond delay="7500"/>
                            </p:stCondLst>
                            <p:childTnLst>
                              <p:par>
                                <p:cTn id="81" presetID="22" presetClass="entr" presetSubtype="8" fill="hold" nodeType="afterEffect">
                                  <p:stCondLst>
                                    <p:cond delay="0"/>
                                  </p:stCondLst>
                                  <p:childTnLst>
                                    <p:set>
                                      <p:cBhvr>
                                        <p:cTn id="82" dur="1" fill="hold">
                                          <p:stCondLst>
                                            <p:cond delay="0"/>
                                          </p:stCondLst>
                                        </p:cTn>
                                        <p:tgtEl>
                                          <p:spTgt spid="40"/>
                                        </p:tgtEl>
                                        <p:attrNameLst>
                                          <p:attrName>style.visibility</p:attrName>
                                        </p:attrNameLst>
                                      </p:cBhvr>
                                      <p:to>
                                        <p:strVal val="visible"/>
                                      </p:to>
                                    </p:set>
                                    <p:animEffect transition="in" filter="wipe(left)">
                                      <p:cBhvr>
                                        <p:cTn id="8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3" grpId="0" animBg="1"/>
      <p:bldP spid="33" grpId="0" animBg="1"/>
      <p:bldP spid="4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rot="5400000">
            <a:off x="2570636" y="2903009"/>
            <a:ext cx="2093533" cy="1161081"/>
          </a:xfrm>
          <a:prstGeom prst="roundRect">
            <a:avLst>
              <a:gd name="adj" fmla="val 50000"/>
            </a:avLst>
          </a:prstGeom>
          <a:solidFill>
            <a:schemeClr val="accent2"/>
          </a:soli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5" name="组合 4"/>
          <p:cNvGrpSpPr/>
          <p:nvPr/>
        </p:nvGrpSpPr>
        <p:grpSpPr>
          <a:xfrm>
            <a:off x="3184393" y="3575022"/>
            <a:ext cx="886646" cy="886646"/>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8" name="组合 7"/>
          <p:cNvGrpSpPr/>
          <p:nvPr/>
        </p:nvGrpSpPr>
        <p:grpSpPr>
          <a:xfrm>
            <a:off x="1558466" y="1864187"/>
            <a:ext cx="1161081" cy="2666129"/>
            <a:chOff x="4013612" y="985436"/>
            <a:chExt cx="1443428" cy="3314468"/>
          </a:xfrm>
        </p:grpSpPr>
        <p:sp>
          <p:nvSpPr>
            <p:cNvPr id="9" name="圆角矩形 8"/>
            <p:cNvSpPr/>
            <p:nvPr/>
          </p:nvSpPr>
          <p:spPr>
            <a:xfrm rot="5400000">
              <a:off x="3078092" y="1920956"/>
              <a:ext cx="3314468" cy="1443428"/>
            </a:xfrm>
            <a:prstGeom prst="roundRect">
              <a:avLst>
                <a:gd name="adj" fmla="val 50000"/>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0" name="圆角矩形 9"/>
            <p:cNvSpPr/>
            <p:nvPr/>
          </p:nvSpPr>
          <p:spPr>
            <a:xfrm rot="5400000">
              <a:off x="3109761" y="1976006"/>
              <a:ext cx="3251129" cy="1352701"/>
            </a:xfrm>
            <a:prstGeom prst="roundRect">
              <a:avLst>
                <a:gd name="adj" fmla="val 50000"/>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1" name="椭圆 10"/>
          <p:cNvSpPr/>
          <p:nvPr/>
        </p:nvSpPr>
        <p:spPr>
          <a:xfrm>
            <a:off x="1696948" y="3568355"/>
            <a:ext cx="899981" cy="899981"/>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2" name="圆角矩形 11"/>
          <p:cNvSpPr/>
          <p:nvPr/>
        </p:nvSpPr>
        <p:spPr>
          <a:xfrm rot="5400000">
            <a:off x="5286529" y="2662110"/>
            <a:ext cx="2575331" cy="1161081"/>
          </a:xfrm>
          <a:prstGeom prst="roundRect">
            <a:avLst>
              <a:gd name="adj" fmla="val 50000"/>
            </a:avLst>
          </a:prstGeom>
          <a:solidFill>
            <a:schemeClr val="accent4"/>
          </a:soli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13" name="组合 12"/>
          <p:cNvGrpSpPr/>
          <p:nvPr/>
        </p:nvGrpSpPr>
        <p:grpSpPr>
          <a:xfrm>
            <a:off x="6145946" y="3575022"/>
            <a:ext cx="886646" cy="886646"/>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5" name="椭圆 1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6" name="组合 15"/>
          <p:cNvGrpSpPr/>
          <p:nvPr/>
        </p:nvGrpSpPr>
        <p:grpSpPr>
          <a:xfrm>
            <a:off x="4515258" y="1864187"/>
            <a:ext cx="1161081" cy="2666129"/>
            <a:chOff x="4013612" y="985436"/>
            <a:chExt cx="1443428" cy="3314468"/>
          </a:xfrm>
        </p:grpSpPr>
        <p:sp>
          <p:nvSpPr>
            <p:cNvPr id="17" name="圆角矩形 16"/>
            <p:cNvSpPr/>
            <p:nvPr/>
          </p:nvSpPr>
          <p:spPr>
            <a:xfrm rot="5400000">
              <a:off x="3078092" y="1920956"/>
              <a:ext cx="3314468" cy="1443428"/>
            </a:xfrm>
            <a:prstGeom prst="roundRect">
              <a:avLst>
                <a:gd name="adj" fmla="val 50000"/>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8" name="圆角矩形 17"/>
            <p:cNvSpPr/>
            <p:nvPr/>
          </p:nvSpPr>
          <p:spPr>
            <a:xfrm rot="5400000">
              <a:off x="3109761" y="1976006"/>
              <a:ext cx="3251129" cy="1352701"/>
            </a:xfrm>
            <a:prstGeom prst="roundRect">
              <a:avLst>
                <a:gd name="adj" fmla="val 50000"/>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9" name="椭圆 18"/>
          <p:cNvSpPr/>
          <p:nvPr/>
        </p:nvSpPr>
        <p:spPr>
          <a:xfrm>
            <a:off x="4658502" y="3568355"/>
            <a:ext cx="899981" cy="899981"/>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0" name="TextBox 123"/>
          <p:cNvSpPr txBox="1"/>
          <p:nvPr/>
        </p:nvSpPr>
        <p:spPr>
          <a:xfrm>
            <a:off x="4703573" y="2273552"/>
            <a:ext cx="659155"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black"/>
                </a:solidFill>
                <a:effectLst/>
                <a:uLnTx/>
                <a:uFillTx/>
                <a:latin typeface="微软雅黑"/>
                <a:ea typeface="微软雅黑"/>
                <a:cs typeface="+mn-cs"/>
              </a:rPr>
              <a:t>25%</a:t>
            </a:r>
            <a:endPar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1" name="TextBox 124"/>
          <p:cNvSpPr txBox="1"/>
          <p:nvPr/>
        </p:nvSpPr>
        <p:spPr>
          <a:xfrm>
            <a:off x="1712519" y="2273552"/>
            <a:ext cx="659155"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black"/>
                </a:solidFill>
                <a:effectLst/>
                <a:uLnTx/>
                <a:uFillTx/>
                <a:latin typeface="微软雅黑"/>
                <a:ea typeface="微软雅黑"/>
                <a:cs typeface="+mn-cs"/>
              </a:rPr>
              <a:t>25%</a:t>
            </a:r>
            <a:endPar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2" name="TextBox 127"/>
          <p:cNvSpPr txBox="1"/>
          <p:nvPr/>
        </p:nvSpPr>
        <p:spPr>
          <a:xfrm>
            <a:off x="3184393" y="2783200"/>
            <a:ext cx="659155"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15%</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23" name="TextBox 128"/>
          <p:cNvSpPr txBox="1"/>
          <p:nvPr/>
        </p:nvSpPr>
        <p:spPr>
          <a:xfrm>
            <a:off x="6165297" y="2273552"/>
            <a:ext cx="659155"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25%</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24" name="TextBox 131"/>
          <p:cNvSpPr txBox="1"/>
          <p:nvPr/>
        </p:nvSpPr>
        <p:spPr>
          <a:xfrm>
            <a:off x="1691680" y="828257"/>
            <a:ext cx="1107996"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添加文字标题</a:t>
            </a:r>
            <a:endPar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25" name="TextBox 132"/>
          <p:cNvSpPr txBox="1"/>
          <p:nvPr/>
        </p:nvSpPr>
        <p:spPr>
          <a:xfrm>
            <a:off x="1691680" y="987574"/>
            <a:ext cx="2646878"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方正兰亭细黑_GBK_M" pitchFamily="2" charset="2"/>
              </a:rPr>
              <a:t>添加文字内容，内容详尽简要清晰。</a:t>
            </a:r>
            <a:endPar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方正兰亭细黑_GBK_M" pitchFamily="2" charset="2"/>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方正兰亭细黑_GBK_M" pitchFamily="2" charset="2"/>
              </a:rPr>
              <a:t>添加文字内容，内容详尽简要清晰。</a:t>
            </a:r>
            <a:endPar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方正兰亭细黑_GBK_M" pitchFamily="2" charset="2"/>
            </a:endParaRPr>
          </a:p>
        </p:txBody>
      </p:sp>
      <p:cxnSp>
        <p:nvCxnSpPr>
          <p:cNvPr id="26" name="直接连接符 25"/>
          <p:cNvCxnSpPr/>
          <p:nvPr/>
        </p:nvCxnSpPr>
        <p:spPr>
          <a:xfrm flipV="1">
            <a:off x="1563059" y="838247"/>
            <a:ext cx="0" cy="57651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8372300"/>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p:tgtEl>
                                              <p:spTgt spid="26"/>
                                            </p:tgtEl>
                                            <p:attrNameLst>
                                              <p:attrName>ppt_x</p:attrName>
                                            </p:attrNameLst>
                                          </p:cBhvr>
                                          <p:tavLst>
                                            <p:tav tm="0">
                                              <p:val>
                                                <p:strVal val="#ppt_x-#ppt_w*1.125000"/>
                                              </p:val>
                                            </p:tav>
                                            <p:tav tm="100000">
                                              <p:val>
                                                <p:strVal val="#ppt_x"/>
                                              </p:val>
                                            </p:tav>
                                          </p:tavLst>
                                        </p:anim>
                                        <p:animEffect transition="in" filter="wipe(right)">
                                          <p:cBhvr>
                                            <p:cTn id="8" dur="500"/>
                                            <p:tgtEl>
                                              <p:spTgt spid="26"/>
                                            </p:tgtEl>
                                          </p:cBhvr>
                                        </p:animEffect>
                                      </p:childTnLst>
                                    </p:cTn>
                                  </p:par>
                                  <p:par>
                                    <p:cTn id="9" presetID="12" presetClass="entr" presetSubtype="8" fill="hold" grpId="0" nodeType="withEffect">
                                      <p:stCondLst>
                                        <p:cond delay="50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p:tgtEl>
                                              <p:spTgt spid="24"/>
                                            </p:tgtEl>
                                            <p:attrNameLst>
                                              <p:attrName>ppt_x</p:attrName>
                                            </p:attrNameLst>
                                          </p:cBhvr>
                                          <p:tavLst>
                                            <p:tav tm="0">
                                              <p:val>
                                                <p:strVal val="#ppt_x-#ppt_w*1.125000"/>
                                              </p:val>
                                            </p:tav>
                                            <p:tav tm="100000">
                                              <p:val>
                                                <p:strVal val="#ppt_x"/>
                                              </p:val>
                                            </p:tav>
                                          </p:tavLst>
                                        </p:anim>
                                        <p:animEffect transition="in" filter="wipe(right)">
                                          <p:cBhvr>
                                            <p:cTn id="12" dur="500"/>
                                            <p:tgtEl>
                                              <p:spTgt spid="24"/>
                                            </p:tgtEl>
                                          </p:cBhvr>
                                        </p:animEffect>
                                      </p:childTnLst>
                                    </p:cTn>
                                  </p:par>
                                  <p:par>
                                    <p:cTn id="13" presetID="12" presetClass="entr" presetSubtype="8" fill="hold" grpId="0" nodeType="withEffect">
                                      <p:stCondLst>
                                        <p:cond delay="5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p:tgtEl>
                                              <p:spTgt spid="25"/>
                                            </p:tgtEl>
                                            <p:attrNameLst>
                                              <p:attrName>ppt_x</p:attrName>
                                            </p:attrNameLst>
                                          </p:cBhvr>
                                          <p:tavLst>
                                            <p:tav tm="0">
                                              <p:val>
                                                <p:strVal val="#ppt_x-#ppt_w*1.125000"/>
                                              </p:val>
                                            </p:tav>
                                            <p:tav tm="100000">
                                              <p:val>
                                                <p:strVal val="#ppt_x"/>
                                              </p:val>
                                            </p:tav>
                                          </p:tavLst>
                                        </p:anim>
                                        <p:animEffect transition="in" filter="wipe(right)">
                                          <p:cBhvr>
                                            <p:cTn id="16" dur="500"/>
                                            <p:tgtEl>
                                              <p:spTgt spid="25"/>
                                            </p:tgtEl>
                                          </p:cBhvr>
                                        </p:animEffect>
                                      </p:childTnLst>
                                    </p:cTn>
                                  </p:par>
                                </p:childTnLst>
                              </p:cTn>
                            </p:par>
                            <p:par>
                              <p:cTn id="17" fill="hold">
                                <p:stCondLst>
                                  <p:cond delay="1000"/>
                                </p:stCondLst>
                                <p:childTnLst>
                                  <p:par>
                                    <p:cTn id="18" presetID="2" presetClass="entr" presetSubtype="4" fill="hold" grpId="0" nodeType="afterEffect" p14:presetBounceEnd="44000">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14:bounceEnd="44000">
                                          <p:cBhvr additive="base">
                                            <p:cTn id="20" dur="300" fill="hold"/>
                                            <p:tgtEl>
                                              <p:spTgt spid="11"/>
                                            </p:tgtEl>
                                            <p:attrNameLst>
                                              <p:attrName>ppt_x</p:attrName>
                                            </p:attrNameLst>
                                          </p:cBhvr>
                                          <p:tavLst>
                                            <p:tav tm="0">
                                              <p:val>
                                                <p:strVal val="#ppt_x"/>
                                              </p:val>
                                            </p:tav>
                                            <p:tav tm="100000">
                                              <p:val>
                                                <p:strVal val="#ppt_x"/>
                                              </p:val>
                                            </p:tav>
                                          </p:tavLst>
                                        </p:anim>
                                        <p:anim calcmode="lin" valueType="num" p14:bounceEnd="44000">
                                          <p:cBhvr additive="base">
                                            <p:cTn id="21" dur="300" fill="hold"/>
                                            <p:tgtEl>
                                              <p:spTgt spid="11"/>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14:presetBounceEnd="44000">
                                      <p:stCondLst>
                                        <p:cond delay="200"/>
                                      </p:stCondLst>
                                      <p:childTnLst>
                                        <p:set>
                                          <p:cBhvr>
                                            <p:cTn id="23" dur="1" fill="hold">
                                              <p:stCondLst>
                                                <p:cond delay="0"/>
                                              </p:stCondLst>
                                            </p:cTn>
                                            <p:tgtEl>
                                              <p:spTgt spid="5"/>
                                            </p:tgtEl>
                                            <p:attrNameLst>
                                              <p:attrName>style.visibility</p:attrName>
                                            </p:attrNameLst>
                                          </p:cBhvr>
                                          <p:to>
                                            <p:strVal val="visible"/>
                                          </p:to>
                                        </p:set>
                                        <p:anim calcmode="lin" valueType="num" p14:bounceEnd="44000">
                                          <p:cBhvr additive="base">
                                            <p:cTn id="24" dur="300" fill="hold"/>
                                            <p:tgtEl>
                                              <p:spTgt spid="5"/>
                                            </p:tgtEl>
                                            <p:attrNameLst>
                                              <p:attrName>ppt_x</p:attrName>
                                            </p:attrNameLst>
                                          </p:cBhvr>
                                          <p:tavLst>
                                            <p:tav tm="0">
                                              <p:val>
                                                <p:strVal val="#ppt_x"/>
                                              </p:val>
                                            </p:tav>
                                            <p:tav tm="100000">
                                              <p:val>
                                                <p:strVal val="#ppt_x"/>
                                              </p:val>
                                            </p:tav>
                                          </p:tavLst>
                                        </p:anim>
                                        <p:anim calcmode="lin" valueType="num" p14:bounceEnd="44000">
                                          <p:cBhvr additive="base">
                                            <p:cTn id="25" dur="300" fill="hold"/>
                                            <p:tgtEl>
                                              <p:spTgt spid="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14:presetBounceEnd="44000">
                                      <p:stCondLst>
                                        <p:cond delay="400"/>
                                      </p:stCondLst>
                                      <p:childTnLst>
                                        <p:set>
                                          <p:cBhvr>
                                            <p:cTn id="27" dur="1" fill="hold">
                                              <p:stCondLst>
                                                <p:cond delay="0"/>
                                              </p:stCondLst>
                                            </p:cTn>
                                            <p:tgtEl>
                                              <p:spTgt spid="19"/>
                                            </p:tgtEl>
                                            <p:attrNameLst>
                                              <p:attrName>style.visibility</p:attrName>
                                            </p:attrNameLst>
                                          </p:cBhvr>
                                          <p:to>
                                            <p:strVal val="visible"/>
                                          </p:to>
                                        </p:set>
                                        <p:anim calcmode="lin" valueType="num" p14:bounceEnd="44000">
                                          <p:cBhvr additive="base">
                                            <p:cTn id="28" dur="300" fill="hold"/>
                                            <p:tgtEl>
                                              <p:spTgt spid="19"/>
                                            </p:tgtEl>
                                            <p:attrNameLst>
                                              <p:attrName>ppt_x</p:attrName>
                                            </p:attrNameLst>
                                          </p:cBhvr>
                                          <p:tavLst>
                                            <p:tav tm="0">
                                              <p:val>
                                                <p:strVal val="#ppt_x"/>
                                              </p:val>
                                            </p:tav>
                                            <p:tav tm="100000">
                                              <p:val>
                                                <p:strVal val="#ppt_x"/>
                                              </p:val>
                                            </p:tav>
                                          </p:tavLst>
                                        </p:anim>
                                        <p:anim calcmode="lin" valueType="num" p14:bounceEnd="44000">
                                          <p:cBhvr additive="base">
                                            <p:cTn id="29" dur="300" fill="hold"/>
                                            <p:tgtEl>
                                              <p:spTgt spid="19"/>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14:presetBounceEnd="44000">
                                      <p:stCondLst>
                                        <p:cond delay="600"/>
                                      </p:stCondLst>
                                      <p:childTnLst>
                                        <p:set>
                                          <p:cBhvr>
                                            <p:cTn id="31" dur="1" fill="hold">
                                              <p:stCondLst>
                                                <p:cond delay="0"/>
                                              </p:stCondLst>
                                            </p:cTn>
                                            <p:tgtEl>
                                              <p:spTgt spid="13"/>
                                            </p:tgtEl>
                                            <p:attrNameLst>
                                              <p:attrName>style.visibility</p:attrName>
                                            </p:attrNameLst>
                                          </p:cBhvr>
                                          <p:to>
                                            <p:strVal val="visible"/>
                                          </p:to>
                                        </p:set>
                                        <p:anim calcmode="lin" valueType="num" p14:bounceEnd="44000">
                                          <p:cBhvr additive="base">
                                            <p:cTn id="32" dur="300" fill="hold"/>
                                            <p:tgtEl>
                                              <p:spTgt spid="13"/>
                                            </p:tgtEl>
                                            <p:attrNameLst>
                                              <p:attrName>ppt_x</p:attrName>
                                            </p:attrNameLst>
                                          </p:cBhvr>
                                          <p:tavLst>
                                            <p:tav tm="0">
                                              <p:val>
                                                <p:strVal val="#ppt_x"/>
                                              </p:val>
                                            </p:tav>
                                            <p:tav tm="100000">
                                              <p:val>
                                                <p:strVal val="#ppt_x"/>
                                              </p:val>
                                            </p:tav>
                                          </p:tavLst>
                                        </p:anim>
                                        <p:anim calcmode="lin" valueType="num" p14:bounceEnd="44000">
                                          <p:cBhvr additive="base">
                                            <p:cTn id="33" dur="300" fill="hold"/>
                                            <p:tgtEl>
                                              <p:spTgt spid="13"/>
                                            </p:tgtEl>
                                            <p:attrNameLst>
                                              <p:attrName>ppt_y</p:attrName>
                                            </p:attrNameLst>
                                          </p:cBhvr>
                                          <p:tavLst>
                                            <p:tav tm="0">
                                              <p:val>
                                                <p:strVal val="1+#ppt_h/2"/>
                                              </p:val>
                                            </p:tav>
                                            <p:tav tm="100000">
                                              <p:val>
                                                <p:strVal val="#ppt_y"/>
                                              </p:val>
                                            </p:tav>
                                          </p:tavLst>
                                        </p:anim>
                                      </p:childTnLst>
                                    </p:cTn>
                                  </p:par>
                                  <p:par>
                                    <p:cTn id="34" presetID="22" presetClass="entr" presetSubtype="4" fill="hold" nodeType="withEffect">
                                      <p:stCondLst>
                                        <p:cond delay="300"/>
                                      </p:stCondLst>
                                      <p:childTnLst>
                                        <p:set>
                                          <p:cBhvr>
                                            <p:cTn id="35" dur="1" fill="hold">
                                              <p:stCondLst>
                                                <p:cond delay="0"/>
                                              </p:stCondLst>
                                            </p:cTn>
                                            <p:tgtEl>
                                              <p:spTgt spid="8"/>
                                            </p:tgtEl>
                                            <p:attrNameLst>
                                              <p:attrName>style.visibility</p:attrName>
                                            </p:attrNameLst>
                                          </p:cBhvr>
                                          <p:to>
                                            <p:strVal val="visible"/>
                                          </p:to>
                                        </p:set>
                                        <p:animEffect transition="in" filter="wipe(down)">
                                          <p:cBhvr>
                                            <p:cTn id="36" dur="500"/>
                                            <p:tgtEl>
                                              <p:spTgt spid="8"/>
                                            </p:tgtEl>
                                          </p:cBhvr>
                                        </p:animEffect>
                                      </p:childTnLst>
                                    </p:cTn>
                                  </p:par>
                                  <p:par>
                                    <p:cTn id="37" presetID="22" presetClass="entr" presetSubtype="4" fill="hold" grpId="0" nodeType="withEffect">
                                      <p:stCondLst>
                                        <p:cond delay="50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500"/>
                                            <p:tgtEl>
                                              <p:spTgt spid="4"/>
                                            </p:tgtEl>
                                          </p:cBhvr>
                                        </p:animEffect>
                                      </p:childTnLst>
                                    </p:cTn>
                                  </p:par>
                                  <p:par>
                                    <p:cTn id="40" presetID="22" presetClass="entr" presetSubtype="4" fill="hold" nodeType="withEffect">
                                      <p:stCondLst>
                                        <p:cond delay="700"/>
                                      </p:stCondLst>
                                      <p:childTnLst>
                                        <p:set>
                                          <p:cBhvr>
                                            <p:cTn id="41" dur="1" fill="hold">
                                              <p:stCondLst>
                                                <p:cond delay="0"/>
                                              </p:stCondLst>
                                            </p:cTn>
                                            <p:tgtEl>
                                              <p:spTgt spid="16"/>
                                            </p:tgtEl>
                                            <p:attrNameLst>
                                              <p:attrName>style.visibility</p:attrName>
                                            </p:attrNameLst>
                                          </p:cBhvr>
                                          <p:to>
                                            <p:strVal val="visible"/>
                                          </p:to>
                                        </p:set>
                                        <p:animEffect transition="in" filter="wipe(down)">
                                          <p:cBhvr>
                                            <p:cTn id="42" dur="500"/>
                                            <p:tgtEl>
                                              <p:spTgt spid="16"/>
                                            </p:tgtEl>
                                          </p:cBhvr>
                                        </p:animEffect>
                                      </p:childTnLst>
                                    </p:cTn>
                                  </p:par>
                                  <p:par>
                                    <p:cTn id="43" presetID="22" presetClass="entr" presetSubtype="4" fill="hold" grpId="0" nodeType="withEffect">
                                      <p:stCondLst>
                                        <p:cond delay="900"/>
                                      </p:stCondLst>
                                      <p:childTnLst>
                                        <p:set>
                                          <p:cBhvr>
                                            <p:cTn id="44" dur="1" fill="hold">
                                              <p:stCondLst>
                                                <p:cond delay="0"/>
                                              </p:stCondLst>
                                            </p:cTn>
                                            <p:tgtEl>
                                              <p:spTgt spid="12"/>
                                            </p:tgtEl>
                                            <p:attrNameLst>
                                              <p:attrName>style.visibility</p:attrName>
                                            </p:attrNameLst>
                                          </p:cBhvr>
                                          <p:to>
                                            <p:strVal val="visible"/>
                                          </p:to>
                                        </p:set>
                                        <p:animEffect transition="in" filter="wipe(down)">
                                          <p:cBhvr>
                                            <p:cTn id="45" dur="500"/>
                                            <p:tgtEl>
                                              <p:spTgt spid="12"/>
                                            </p:tgtEl>
                                          </p:cBhvr>
                                        </p:animEffect>
                                      </p:childTnLst>
                                    </p:cTn>
                                  </p:par>
                                  <p:par>
                                    <p:cTn id="46" presetID="12" presetClass="entr" presetSubtype="1" fill="hold" grpId="0" nodeType="withEffect">
                                      <p:stCondLst>
                                        <p:cond delay="80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p:tgtEl>
                                              <p:spTgt spid="21"/>
                                            </p:tgtEl>
                                            <p:attrNameLst>
                                              <p:attrName>ppt_y</p:attrName>
                                            </p:attrNameLst>
                                          </p:cBhvr>
                                          <p:tavLst>
                                            <p:tav tm="0">
                                              <p:val>
                                                <p:strVal val="#ppt_y-#ppt_h*1.125000"/>
                                              </p:val>
                                            </p:tav>
                                            <p:tav tm="100000">
                                              <p:val>
                                                <p:strVal val="#ppt_y"/>
                                              </p:val>
                                            </p:tav>
                                          </p:tavLst>
                                        </p:anim>
                                        <p:animEffect transition="in" filter="wipe(down)">
                                          <p:cBhvr>
                                            <p:cTn id="49" dur="500"/>
                                            <p:tgtEl>
                                              <p:spTgt spid="21"/>
                                            </p:tgtEl>
                                          </p:cBhvr>
                                        </p:animEffect>
                                      </p:childTnLst>
                                    </p:cTn>
                                  </p:par>
                                  <p:par>
                                    <p:cTn id="50" presetID="12" presetClass="entr" presetSubtype="1" fill="hold" grpId="0" nodeType="withEffect">
                                      <p:stCondLst>
                                        <p:cond delay="100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p:tgtEl>
                                              <p:spTgt spid="22"/>
                                            </p:tgtEl>
                                            <p:attrNameLst>
                                              <p:attrName>ppt_y</p:attrName>
                                            </p:attrNameLst>
                                          </p:cBhvr>
                                          <p:tavLst>
                                            <p:tav tm="0">
                                              <p:val>
                                                <p:strVal val="#ppt_y-#ppt_h*1.125000"/>
                                              </p:val>
                                            </p:tav>
                                            <p:tav tm="100000">
                                              <p:val>
                                                <p:strVal val="#ppt_y"/>
                                              </p:val>
                                            </p:tav>
                                          </p:tavLst>
                                        </p:anim>
                                        <p:animEffect transition="in" filter="wipe(down)">
                                          <p:cBhvr>
                                            <p:cTn id="53" dur="500"/>
                                            <p:tgtEl>
                                              <p:spTgt spid="22"/>
                                            </p:tgtEl>
                                          </p:cBhvr>
                                        </p:animEffect>
                                      </p:childTnLst>
                                    </p:cTn>
                                  </p:par>
                                  <p:par>
                                    <p:cTn id="54" presetID="12" presetClass="entr" presetSubtype="1" fill="hold" grpId="0" nodeType="withEffect">
                                      <p:stCondLst>
                                        <p:cond delay="1200"/>
                                      </p:stCondLst>
                                      <p:childTnLst>
                                        <p:set>
                                          <p:cBhvr>
                                            <p:cTn id="55" dur="1" fill="hold">
                                              <p:stCondLst>
                                                <p:cond delay="0"/>
                                              </p:stCondLst>
                                            </p:cTn>
                                            <p:tgtEl>
                                              <p:spTgt spid="20"/>
                                            </p:tgtEl>
                                            <p:attrNameLst>
                                              <p:attrName>style.visibility</p:attrName>
                                            </p:attrNameLst>
                                          </p:cBhvr>
                                          <p:to>
                                            <p:strVal val="visible"/>
                                          </p:to>
                                        </p:set>
                                        <p:anim calcmode="lin" valueType="num">
                                          <p:cBhvr additive="base">
                                            <p:cTn id="56" dur="500"/>
                                            <p:tgtEl>
                                              <p:spTgt spid="20"/>
                                            </p:tgtEl>
                                            <p:attrNameLst>
                                              <p:attrName>ppt_y</p:attrName>
                                            </p:attrNameLst>
                                          </p:cBhvr>
                                          <p:tavLst>
                                            <p:tav tm="0">
                                              <p:val>
                                                <p:strVal val="#ppt_y-#ppt_h*1.125000"/>
                                              </p:val>
                                            </p:tav>
                                            <p:tav tm="100000">
                                              <p:val>
                                                <p:strVal val="#ppt_y"/>
                                              </p:val>
                                            </p:tav>
                                          </p:tavLst>
                                        </p:anim>
                                        <p:animEffect transition="in" filter="wipe(down)">
                                          <p:cBhvr>
                                            <p:cTn id="57" dur="500"/>
                                            <p:tgtEl>
                                              <p:spTgt spid="20"/>
                                            </p:tgtEl>
                                          </p:cBhvr>
                                        </p:animEffect>
                                      </p:childTnLst>
                                    </p:cTn>
                                  </p:par>
                                  <p:par>
                                    <p:cTn id="58" presetID="12" presetClass="entr" presetSubtype="1" fill="hold" grpId="0" nodeType="withEffect">
                                      <p:stCondLst>
                                        <p:cond delay="1400"/>
                                      </p:stCondLst>
                                      <p:childTnLst>
                                        <p:set>
                                          <p:cBhvr>
                                            <p:cTn id="59" dur="1" fill="hold">
                                              <p:stCondLst>
                                                <p:cond delay="0"/>
                                              </p:stCondLst>
                                            </p:cTn>
                                            <p:tgtEl>
                                              <p:spTgt spid="23"/>
                                            </p:tgtEl>
                                            <p:attrNameLst>
                                              <p:attrName>style.visibility</p:attrName>
                                            </p:attrNameLst>
                                          </p:cBhvr>
                                          <p:to>
                                            <p:strVal val="visible"/>
                                          </p:to>
                                        </p:set>
                                        <p:anim calcmode="lin" valueType="num">
                                          <p:cBhvr additive="base">
                                            <p:cTn id="60" dur="500"/>
                                            <p:tgtEl>
                                              <p:spTgt spid="23"/>
                                            </p:tgtEl>
                                            <p:attrNameLst>
                                              <p:attrName>ppt_y</p:attrName>
                                            </p:attrNameLst>
                                          </p:cBhvr>
                                          <p:tavLst>
                                            <p:tav tm="0">
                                              <p:val>
                                                <p:strVal val="#ppt_y-#ppt_h*1.125000"/>
                                              </p:val>
                                            </p:tav>
                                            <p:tav tm="100000">
                                              <p:val>
                                                <p:strVal val="#ppt_y"/>
                                              </p:val>
                                            </p:tav>
                                          </p:tavLst>
                                        </p:anim>
                                        <p:animEffect transition="in" filter="wipe(down)">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2" grpId="0" animBg="1"/>
          <p:bldP spid="19" grpId="0" animBg="1"/>
          <p:bldP spid="20" grpId="0"/>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p:tgtEl>
                                              <p:spTgt spid="26"/>
                                            </p:tgtEl>
                                            <p:attrNameLst>
                                              <p:attrName>ppt_x</p:attrName>
                                            </p:attrNameLst>
                                          </p:cBhvr>
                                          <p:tavLst>
                                            <p:tav tm="0">
                                              <p:val>
                                                <p:strVal val="#ppt_x-#ppt_w*1.125000"/>
                                              </p:val>
                                            </p:tav>
                                            <p:tav tm="100000">
                                              <p:val>
                                                <p:strVal val="#ppt_x"/>
                                              </p:val>
                                            </p:tav>
                                          </p:tavLst>
                                        </p:anim>
                                        <p:animEffect transition="in" filter="wipe(right)">
                                          <p:cBhvr>
                                            <p:cTn id="8" dur="500"/>
                                            <p:tgtEl>
                                              <p:spTgt spid="26"/>
                                            </p:tgtEl>
                                          </p:cBhvr>
                                        </p:animEffect>
                                      </p:childTnLst>
                                    </p:cTn>
                                  </p:par>
                                  <p:par>
                                    <p:cTn id="9" presetID="12" presetClass="entr" presetSubtype="8" fill="hold" grpId="0" nodeType="withEffect">
                                      <p:stCondLst>
                                        <p:cond delay="50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p:tgtEl>
                                              <p:spTgt spid="24"/>
                                            </p:tgtEl>
                                            <p:attrNameLst>
                                              <p:attrName>ppt_x</p:attrName>
                                            </p:attrNameLst>
                                          </p:cBhvr>
                                          <p:tavLst>
                                            <p:tav tm="0">
                                              <p:val>
                                                <p:strVal val="#ppt_x-#ppt_w*1.125000"/>
                                              </p:val>
                                            </p:tav>
                                            <p:tav tm="100000">
                                              <p:val>
                                                <p:strVal val="#ppt_x"/>
                                              </p:val>
                                            </p:tav>
                                          </p:tavLst>
                                        </p:anim>
                                        <p:animEffect transition="in" filter="wipe(right)">
                                          <p:cBhvr>
                                            <p:cTn id="12" dur="500"/>
                                            <p:tgtEl>
                                              <p:spTgt spid="24"/>
                                            </p:tgtEl>
                                          </p:cBhvr>
                                        </p:animEffect>
                                      </p:childTnLst>
                                    </p:cTn>
                                  </p:par>
                                  <p:par>
                                    <p:cTn id="13" presetID="12" presetClass="entr" presetSubtype="8" fill="hold" grpId="0" nodeType="withEffect">
                                      <p:stCondLst>
                                        <p:cond delay="5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p:tgtEl>
                                              <p:spTgt spid="25"/>
                                            </p:tgtEl>
                                            <p:attrNameLst>
                                              <p:attrName>ppt_x</p:attrName>
                                            </p:attrNameLst>
                                          </p:cBhvr>
                                          <p:tavLst>
                                            <p:tav tm="0">
                                              <p:val>
                                                <p:strVal val="#ppt_x-#ppt_w*1.125000"/>
                                              </p:val>
                                            </p:tav>
                                            <p:tav tm="100000">
                                              <p:val>
                                                <p:strVal val="#ppt_x"/>
                                              </p:val>
                                            </p:tav>
                                          </p:tavLst>
                                        </p:anim>
                                        <p:animEffect transition="in" filter="wipe(right)">
                                          <p:cBhvr>
                                            <p:cTn id="16" dur="500"/>
                                            <p:tgtEl>
                                              <p:spTgt spid="25"/>
                                            </p:tgtEl>
                                          </p:cBhvr>
                                        </p:animEffect>
                                      </p:childTnLst>
                                    </p:cTn>
                                  </p:par>
                                </p:childTnLst>
                              </p:cTn>
                            </p:par>
                            <p:par>
                              <p:cTn id="17" fill="hold">
                                <p:stCondLst>
                                  <p:cond delay="1000"/>
                                </p:stCondLst>
                                <p:childTnLst>
                                  <p:par>
                                    <p:cTn id="18" presetID="2" presetClass="entr" presetSubtype="4"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300" fill="hold"/>
                                            <p:tgtEl>
                                              <p:spTgt spid="11"/>
                                            </p:tgtEl>
                                            <p:attrNameLst>
                                              <p:attrName>ppt_x</p:attrName>
                                            </p:attrNameLst>
                                          </p:cBhvr>
                                          <p:tavLst>
                                            <p:tav tm="0">
                                              <p:val>
                                                <p:strVal val="#ppt_x"/>
                                              </p:val>
                                            </p:tav>
                                            <p:tav tm="100000">
                                              <p:val>
                                                <p:strVal val="#ppt_x"/>
                                              </p:val>
                                            </p:tav>
                                          </p:tavLst>
                                        </p:anim>
                                        <p:anim calcmode="lin" valueType="num">
                                          <p:cBhvr additive="base">
                                            <p:cTn id="21" dur="300" fill="hold"/>
                                            <p:tgtEl>
                                              <p:spTgt spid="11"/>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20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300" fill="hold"/>
                                            <p:tgtEl>
                                              <p:spTgt spid="5"/>
                                            </p:tgtEl>
                                            <p:attrNameLst>
                                              <p:attrName>ppt_x</p:attrName>
                                            </p:attrNameLst>
                                          </p:cBhvr>
                                          <p:tavLst>
                                            <p:tav tm="0">
                                              <p:val>
                                                <p:strVal val="#ppt_x"/>
                                              </p:val>
                                            </p:tav>
                                            <p:tav tm="100000">
                                              <p:val>
                                                <p:strVal val="#ppt_x"/>
                                              </p:val>
                                            </p:tav>
                                          </p:tavLst>
                                        </p:anim>
                                        <p:anim calcmode="lin" valueType="num">
                                          <p:cBhvr additive="base">
                                            <p:cTn id="25" dur="300" fill="hold"/>
                                            <p:tgtEl>
                                              <p:spTgt spid="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40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300" fill="hold"/>
                                            <p:tgtEl>
                                              <p:spTgt spid="19"/>
                                            </p:tgtEl>
                                            <p:attrNameLst>
                                              <p:attrName>ppt_x</p:attrName>
                                            </p:attrNameLst>
                                          </p:cBhvr>
                                          <p:tavLst>
                                            <p:tav tm="0">
                                              <p:val>
                                                <p:strVal val="#ppt_x"/>
                                              </p:val>
                                            </p:tav>
                                            <p:tav tm="100000">
                                              <p:val>
                                                <p:strVal val="#ppt_x"/>
                                              </p:val>
                                            </p:tav>
                                          </p:tavLst>
                                        </p:anim>
                                        <p:anim calcmode="lin" valueType="num">
                                          <p:cBhvr additive="base">
                                            <p:cTn id="29" dur="300" fill="hold"/>
                                            <p:tgtEl>
                                              <p:spTgt spid="19"/>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60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300" fill="hold"/>
                                            <p:tgtEl>
                                              <p:spTgt spid="13"/>
                                            </p:tgtEl>
                                            <p:attrNameLst>
                                              <p:attrName>ppt_x</p:attrName>
                                            </p:attrNameLst>
                                          </p:cBhvr>
                                          <p:tavLst>
                                            <p:tav tm="0">
                                              <p:val>
                                                <p:strVal val="#ppt_x"/>
                                              </p:val>
                                            </p:tav>
                                            <p:tav tm="100000">
                                              <p:val>
                                                <p:strVal val="#ppt_x"/>
                                              </p:val>
                                            </p:tav>
                                          </p:tavLst>
                                        </p:anim>
                                        <p:anim calcmode="lin" valueType="num">
                                          <p:cBhvr additive="base">
                                            <p:cTn id="33" dur="300" fill="hold"/>
                                            <p:tgtEl>
                                              <p:spTgt spid="13"/>
                                            </p:tgtEl>
                                            <p:attrNameLst>
                                              <p:attrName>ppt_y</p:attrName>
                                            </p:attrNameLst>
                                          </p:cBhvr>
                                          <p:tavLst>
                                            <p:tav tm="0">
                                              <p:val>
                                                <p:strVal val="1+#ppt_h/2"/>
                                              </p:val>
                                            </p:tav>
                                            <p:tav tm="100000">
                                              <p:val>
                                                <p:strVal val="#ppt_y"/>
                                              </p:val>
                                            </p:tav>
                                          </p:tavLst>
                                        </p:anim>
                                      </p:childTnLst>
                                    </p:cTn>
                                  </p:par>
                                  <p:par>
                                    <p:cTn id="34" presetID="22" presetClass="entr" presetSubtype="4" fill="hold" nodeType="withEffect">
                                      <p:stCondLst>
                                        <p:cond delay="300"/>
                                      </p:stCondLst>
                                      <p:childTnLst>
                                        <p:set>
                                          <p:cBhvr>
                                            <p:cTn id="35" dur="1" fill="hold">
                                              <p:stCondLst>
                                                <p:cond delay="0"/>
                                              </p:stCondLst>
                                            </p:cTn>
                                            <p:tgtEl>
                                              <p:spTgt spid="8"/>
                                            </p:tgtEl>
                                            <p:attrNameLst>
                                              <p:attrName>style.visibility</p:attrName>
                                            </p:attrNameLst>
                                          </p:cBhvr>
                                          <p:to>
                                            <p:strVal val="visible"/>
                                          </p:to>
                                        </p:set>
                                        <p:animEffect transition="in" filter="wipe(down)">
                                          <p:cBhvr>
                                            <p:cTn id="36" dur="500"/>
                                            <p:tgtEl>
                                              <p:spTgt spid="8"/>
                                            </p:tgtEl>
                                          </p:cBhvr>
                                        </p:animEffect>
                                      </p:childTnLst>
                                    </p:cTn>
                                  </p:par>
                                  <p:par>
                                    <p:cTn id="37" presetID="22" presetClass="entr" presetSubtype="4" fill="hold" grpId="0" nodeType="withEffect">
                                      <p:stCondLst>
                                        <p:cond delay="50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500"/>
                                            <p:tgtEl>
                                              <p:spTgt spid="4"/>
                                            </p:tgtEl>
                                          </p:cBhvr>
                                        </p:animEffect>
                                      </p:childTnLst>
                                    </p:cTn>
                                  </p:par>
                                  <p:par>
                                    <p:cTn id="40" presetID="22" presetClass="entr" presetSubtype="4" fill="hold" nodeType="withEffect">
                                      <p:stCondLst>
                                        <p:cond delay="700"/>
                                      </p:stCondLst>
                                      <p:childTnLst>
                                        <p:set>
                                          <p:cBhvr>
                                            <p:cTn id="41" dur="1" fill="hold">
                                              <p:stCondLst>
                                                <p:cond delay="0"/>
                                              </p:stCondLst>
                                            </p:cTn>
                                            <p:tgtEl>
                                              <p:spTgt spid="16"/>
                                            </p:tgtEl>
                                            <p:attrNameLst>
                                              <p:attrName>style.visibility</p:attrName>
                                            </p:attrNameLst>
                                          </p:cBhvr>
                                          <p:to>
                                            <p:strVal val="visible"/>
                                          </p:to>
                                        </p:set>
                                        <p:animEffect transition="in" filter="wipe(down)">
                                          <p:cBhvr>
                                            <p:cTn id="42" dur="500"/>
                                            <p:tgtEl>
                                              <p:spTgt spid="16"/>
                                            </p:tgtEl>
                                          </p:cBhvr>
                                        </p:animEffect>
                                      </p:childTnLst>
                                    </p:cTn>
                                  </p:par>
                                  <p:par>
                                    <p:cTn id="43" presetID="22" presetClass="entr" presetSubtype="4" fill="hold" grpId="0" nodeType="withEffect">
                                      <p:stCondLst>
                                        <p:cond delay="900"/>
                                      </p:stCondLst>
                                      <p:childTnLst>
                                        <p:set>
                                          <p:cBhvr>
                                            <p:cTn id="44" dur="1" fill="hold">
                                              <p:stCondLst>
                                                <p:cond delay="0"/>
                                              </p:stCondLst>
                                            </p:cTn>
                                            <p:tgtEl>
                                              <p:spTgt spid="12"/>
                                            </p:tgtEl>
                                            <p:attrNameLst>
                                              <p:attrName>style.visibility</p:attrName>
                                            </p:attrNameLst>
                                          </p:cBhvr>
                                          <p:to>
                                            <p:strVal val="visible"/>
                                          </p:to>
                                        </p:set>
                                        <p:animEffect transition="in" filter="wipe(down)">
                                          <p:cBhvr>
                                            <p:cTn id="45" dur="500"/>
                                            <p:tgtEl>
                                              <p:spTgt spid="12"/>
                                            </p:tgtEl>
                                          </p:cBhvr>
                                        </p:animEffect>
                                      </p:childTnLst>
                                    </p:cTn>
                                  </p:par>
                                  <p:par>
                                    <p:cTn id="46" presetID="12" presetClass="entr" presetSubtype="1" fill="hold" grpId="0" nodeType="withEffect">
                                      <p:stCondLst>
                                        <p:cond delay="80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p:tgtEl>
                                              <p:spTgt spid="21"/>
                                            </p:tgtEl>
                                            <p:attrNameLst>
                                              <p:attrName>ppt_y</p:attrName>
                                            </p:attrNameLst>
                                          </p:cBhvr>
                                          <p:tavLst>
                                            <p:tav tm="0">
                                              <p:val>
                                                <p:strVal val="#ppt_y-#ppt_h*1.125000"/>
                                              </p:val>
                                            </p:tav>
                                            <p:tav tm="100000">
                                              <p:val>
                                                <p:strVal val="#ppt_y"/>
                                              </p:val>
                                            </p:tav>
                                          </p:tavLst>
                                        </p:anim>
                                        <p:animEffect transition="in" filter="wipe(down)">
                                          <p:cBhvr>
                                            <p:cTn id="49" dur="500"/>
                                            <p:tgtEl>
                                              <p:spTgt spid="21"/>
                                            </p:tgtEl>
                                          </p:cBhvr>
                                        </p:animEffect>
                                      </p:childTnLst>
                                    </p:cTn>
                                  </p:par>
                                  <p:par>
                                    <p:cTn id="50" presetID="12" presetClass="entr" presetSubtype="1" fill="hold" grpId="0" nodeType="withEffect">
                                      <p:stCondLst>
                                        <p:cond delay="100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p:tgtEl>
                                              <p:spTgt spid="22"/>
                                            </p:tgtEl>
                                            <p:attrNameLst>
                                              <p:attrName>ppt_y</p:attrName>
                                            </p:attrNameLst>
                                          </p:cBhvr>
                                          <p:tavLst>
                                            <p:tav tm="0">
                                              <p:val>
                                                <p:strVal val="#ppt_y-#ppt_h*1.125000"/>
                                              </p:val>
                                            </p:tav>
                                            <p:tav tm="100000">
                                              <p:val>
                                                <p:strVal val="#ppt_y"/>
                                              </p:val>
                                            </p:tav>
                                          </p:tavLst>
                                        </p:anim>
                                        <p:animEffect transition="in" filter="wipe(down)">
                                          <p:cBhvr>
                                            <p:cTn id="53" dur="500"/>
                                            <p:tgtEl>
                                              <p:spTgt spid="22"/>
                                            </p:tgtEl>
                                          </p:cBhvr>
                                        </p:animEffect>
                                      </p:childTnLst>
                                    </p:cTn>
                                  </p:par>
                                  <p:par>
                                    <p:cTn id="54" presetID="12" presetClass="entr" presetSubtype="1" fill="hold" grpId="0" nodeType="withEffect">
                                      <p:stCondLst>
                                        <p:cond delay="1200"/>
                                      </p:stCondLst>
                                      <p:childTnLst>
                                        <p:set>
                                          <p:cBhvr>
                                            <p:cTn id="55" dur="1" fill="hold">
                                              <p:stCondLst>
                                                <p:cond delay="0"/>
                                              </p:stCondLst>
                                            </p:cTn>
                                            <p:tgtEl>
                                              <p:spTgt spid="20"/>
                                            </p:tgtEl>
                                            <p:attrNameLst>
                                              <p:attrName>style.visibility</p:attrName>
                                            </p:attrNameLst>
                                          </p:cBhvr>
                                          <p:to>
                                            <p:strVal val="visible"/>
                                          </p:to>
                                        </p:set>
                                        <p:anim calcmode="lin" valueType="num">
                                          <p:cBhvr additive="base">
                                            <p:cTn id="56" dur="500"/>
                                            <p:tgtEl>
                                              <p:spTgt spid="20"/>
                                            </p:tgtEl>
                                            <p:attrNameLst>
                                              <p:attrName>ppt_y</p:attrName>
                                            </p:attrNameLst>
                                          </p:cBhvr>
                                          <p:tavLst>
                                            <p:tav tm="0">
                                              <p:val>
                                                <p:strVal val="#ppt_y-#ppt_h*1.125000"/>
                                              </p:val>
                                            </p:tav>
                                            <p:tav tm="100000">
                                              <p:val>
                                                <p:strVal val="#ppt_y"/>
                                              </p:val>
                                            </p:tav>
                                          </p:tavLst>
                                        </p:anim>
                                        <p:animEffect transition="in" filter="wipe(down)">
                                          <p:cBhvr>
                                            <p:cTn id="57" dur="500"/>
                                            <p:tgtEl>
                                              <p:spTgt spid="20"/>
                                            </p:tgtEl>
                                          </p:cBhvr>
                                        </p:animEffect>
                                      </p:childTnLst>
                                    </p:cTn>
                                  </p:par>
                                  <p:par>
                                    <p:cTn id="58" presetID="12" presetClass="entr" presetSubtype="1" fill="hold" grpId="0" nodeType="withEffect">
                                      <p:stCondLst>
                                        <p:cond delay="1400"/>
                                      </p:stCondLst>
                                      <p:childTnLst>
                                        <p:set>
                                          <p:cBhvr>
                                            <p:cTn id="59" dur="1" fill="hold">
                                              <p:stCondLst>
                                                <p:cond delay="0"/>
                                              </p:stCondLst>
                                            </p:cTn>
                                            <p:tgtEl>
                                              <p:spTgt spid="23"/>
                                            </p:tgtEl>
                                            <p:attrNameLst>
                                              <p:attrName>style.visibility</p:attrName>
                                            </p:attrNameLst>
                                          </p:cBhvr>
                                          <p:to>
                                            <p:strVal val="visible"/>
                                          </p:to>
                                        </p:set>
                                        <p:anim calcmode="lin" valueType="num">
                                          <p:cBhvr additive="base">
                                            <p:cTn id="60" dur="500"/>
                                            <p:tgtEl>
                                              <p:spTgt spid="23"/>
                                            </p:tgtEl>
                                            <p:attrNameLst>
                                              <p:attrName>ppt_y</p:attrName>
                                            </p:attrNameLst>
                                          </p:cBhvr>
                                          <p:tavLst>
                                            <p:tav tm="0">
                                              <p:val>
                                                <p:strVal val="#ppt_y-#ppt_h*1.125000"/>
                                              </p:val>
                                            </p:tav>
                                            <p:tav tm="100000">
                                              <p:val>
                                                <p:strVal val="#ppt_y"/>
                                              </p:val>
                                            </p:tav>
                                          </p:tavLst>
                                        </p:anim>
                                        <p:animEffect transition="in" filter="wipe(down)">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2" grpId="0" animBg="1"/>
          <p:bldP spid="19" grpId="0" animBg="1"/>
          <p:bldP spid="20" grpId="0"/>
          <p:bldP spid="21" grpId="0"/>
          <p:bldP spid="22" grpId="0"/>
          <p:bldP spid="23" grpId="0"/>
          <p:bldP spid="24" grpId="0"/>
          <p:bldP spid="25"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2590627" y="1059582"/>
            <a:ext cx="3949472" cy="3949472"/>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 name="椭圆 34"/>
          <p:cNvSpPr/>
          <p:nvPr/>
        </p:nvSpPr>
        <p:spPr>
          <a:xfrm rot="18900000">
            <a:off x="4760671" y="2596062"/>
            <a:ext cx="1471761" cy="189277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6" name="组合 5"/>
          <p:cNvGrpSpPr/>
          <p:nvPr/>
        </p:nvGrpSpPr>
        <p:grpSpPr>
          <a:xfrm rot="8100000">
            <a:off x="3049362" y="1282724"/>
            <a:ext cx="1807574" cy="2348461"/>
            <a:chOff x="4020870" y="2194485"/>
            <a:chExt cx="1102258" cy="1432090"/>
          </a:xfrm>
          <a:effectLst>
            <a:outerShdw blurRad="444500" dist="254000" dir="8100000" algn="tr" rotWithShape="0">
              <a:prstClr val="black">
                <a:alpha val="50000"/>
              </a:prstClr>
            </a:outerShdw>
          </a:effectLst>
        </p:grpSpPr>
        <p:sp>
          <p:nvSpPr>
            <p:cNvPr id="7"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8"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9" name="组合 8"/>
          <p:cNvGrpSpPr/>
          <p:nvPr/>
        </p:nvGrpSpPr>
        <p:grpSpPr>
          <a:xfrm>
            <a:off x="2779187" y="1131590"/>
            <a:ext cx="928717" cy="928717"/>
            <a:chOff x="2779187" y="1131590"/>
            <a:chExt cx="928717" cy="928717"/>
          </a:xfrm>
        </p:grpSpPr>
        <p:sp>
          <p:nvSpPr>
            <p:cNvPr id="10" name="椭圆 9"/>
            <p:cNvSpPr/>
            <p:nvPr/>
          </p:nvSpPr>
          <p:spPr>
            <a:xfrm>
              <a:off x="2779187" y="1131590"/>
              <a:ext cx="928717" cy="928717"/>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1" name="TextBox 6"/>
            <p:cNvSpPr txBox="1"/>
            <p:nvPr/>
          </p:nvSpPr>
          <p:spPr>
            <a:xfrm>
              <a:off x="2799460" y="1347614"/>
              <a:ext cx="878001" cy="523220"/>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700" b="1" i="0" u="none" strike="noStrike" kern="1200" cap="none" spc="0" normalizeH="0" baseline="0" noProof="0" dirty="0" smtClean="0">
                  <a:ln>
                    <a:noFill/>
                  </a:ln>
                  <a:solidFill>
                    <a:prstClr val="white"/>
                  </a:solidFill>
                  <a:effectLst/>
                  <a:uLnTx/>
                  <a:uFillTx/>
                  <a:latin typeface="微软雅黑"/>
                  <a:ea typeface="微软雅黑"/>
                  <a:cs typeface="+mn-cs"/>
                </a:rPr>
                <a:t>标题</a:t>
              </a:r>
              <a:endParaRPr kumimoji="0" lang="en-US" altLang="zh-CN" sz="1700" b="1" i="0" u="none" strike="noStrike" kern="1200" cap="none" spc="0" normalizeH="0" baseline="0" noProof="0" dirty="0" smtClean="0">
                <a:ln>
                  <a:noFill/>
                </a:ln>
                <a:solidFill>
                  <a:prstClr val="white"/>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700" b="1" i="0" u="none" strike="noStrike" kern="1200" cap="none" spc="0" normalizeH="0" baseline="0" noProof="0" dirty="0" smtClean="0">
                  <a:ln>
                    <a:noFill/>
                  </a:ln>
                  <a:solidFill>
                    <a:prstClr val="white"/>
                  </a:solidFill>
                  <a:effectLst/>
                  <a:uLnTx/>
                  <a:uFillTx/>
                  <a:latin typeface="微软雅黑"/>
                  <a:ea typeface="微软雅黑"/>
                  <a:cs typeface="+mn-cs"/>
                </a:rPr>
                <a:t>内容</a:t>
              </a:r>
            </a:p>
          </p:txBody>
        </p:sp>
      </p:grpSp>
      <p:grpSp>
        <p:nvGrpSpPr>
          <p:cNvPr id="12" name="组合 11"/>
          <p:cNvGrpSpPr/>
          <p:nvPr/>
        </p:nvGrpSpPr>
        <p:grpSpPr>
          <a:xfrm>
            <a:off x="5724120" y="3698016"/>
            <a:ext cx="899617" cy="889958"/>
            <a:chOff x="5736633" y="2828278"/>
            <a:chExt cx="938798" cy="928717"/>
          </a:xfrm>
        </p:grpSpPr>
        <p:sp>
          <p:nvSpPr>
            <p:cNvPr id="13" name="椭圆 12"/>
            <p:cNvSpPr/>
            <p:nvPr/>
          </p:nvSpPr>
          <p:spPr>
            <a:xfrm>
              <a:off x="5736633" y="2828278"/>
              <a:ext cx="928717" cy="928717"/>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4" name="TextBox 8"/>
            <p:cNvSpPr txBox="1"/>
            <p:nvPr/>
          </p:nvSpPr>
          <p:spPr>
            <a:xfrm>
              <a:off x="5797430" y="3036559"/>
              <a:ext cx="878001" cy="546007"/>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700" b="1" i="0" u="none" strike="noStrike" kern="1200" cap="none" spc="0" normalizeH="0" baseline="0" noProof="0" dirty="0" smtClean="0">
                  <a:ln>
                    <a:noFill/>
                  </a:ln>
                  <a:solidFill>
                    <a:prstClr val="white"/>
                  </a:solidFill>
                  <a:effectLst/>
                  <a:uLnTx/>
                  <a:uFillTx/>
                  <a:latin typeface="微软雅黑"/>
                  <a:ea typeface="微软雅黑"/>
                  <a:cs typeface="+mn-cs"/>
                </a:rPr>
                <a:t>标题</a:t>
              </a:r>
              <a:endParaRPr kumimoji="0" lang="en-US" altLang="zh-CN" sz="1700" b="1" i="0" u="none" strike="noStrike" kern="1200" cap="none" spc="0" normalizeH="0" baseline="0" noProof="0" dirty="0" smtClean="0">
                <a:ln>
                  <a:noFill/>
                </a:ln>
                <a:solidFill>
                  <a:prstClr val="white"/>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700" b="1" i="0" u="none" strike="noStrike" kern="1200" cap="none" spc="0" normalizeH="0" baseline="0" noProof="0" dirty="0" smtClean="0">
                  <a:ln>
                    <a:noFill/>
                  </a:ln>
                  <a:solidFill>
                    <a:prstClr val="white"/>
                  </a:solidFill>
                  <a:effectLst/>
                  <a:uLnTx/>
                  <a:uFillTx/>
                  <a:latin typeface="微软雅黑"/>
                  <a:ea typeface="微软雅黑"/>
                  <a:cs typeface="+mn-cs"/>
                </a:rPr>
                <a:t>内容</a:t>
              </a:r>
            </a:p>
          </p:txBody>
        </p:sp>
      </p:grpSp>
      <p:sp>
        <p:nvSpPr>
          <p:cNvPr id="15" name="TextBox 9"/>
          <p:cNvSpPr txBox="1"/>
          <p:nvPr/>
        </p:nvSpPr>
        <p:spPr>
          <a:xfrm>
            <a:off x="911921" y="1947133"/>
            <a:ext cx="1440160" cy="123969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endPar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6" name="TextBox 10"/>
          <p:cNvSpPr txBox="1"/>
          <p:nvPr/>
        </p:nvSpPr>
        <p:spPr>
          <a:xfrm>
            <a:off x="6888585" y="2861888"/>
            <a:ext cx="1429544" cy="731867"/>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a:t>
            </a:r>
            <a:endPar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7" name="TextBox 11"/>
          <p:cNvSpPr txBox="1"/>
          <p:nvPr/>
        </p:nvSpPr>
        <p:spPr>
          <a:xfrm>
            <a:off x="3340954" y="2139702"/>
            <a:ext cx="954108" cy="400110"/>
          </a:xfrm>
          <a:prstGeom prst="rect">
            <a:avLst/>
          </a:prstGeom>
          <a:noFill/>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C00002"/>
                </a:solidFill>
                <a:effectLst/>
                <a:uLnTx/>
                <a:uFillTx/>
                <a:latin typeface="微软雅黑"/>
                <a:ea typeface="微软雅黑"/>
                <a:cs typeface="+mn-cs"/>
              </a:rPr>
              <a:t>已完成</a:t>
            </a:r>
            <a:endParaRPr kumimoji="0" lang="zh-CN" altLang="en-US" sz="2000" b="1" i="0" u="none" strike="noStrike" kern="1200" cap="none" spc="0" normalizeH="0" baseline="0" noProof="0" dirty="0">
              <a:ln>
                <a:noFill/>
              </a:ln>
              <a:solidFill>
                <a:srgbClr val="C00002"/>
              </a:solidFill>
              <a:effectLst/>
              <a:uLnTx/>
              <a:uFillTx/>
              <a:latin typeface="微软雅黑"/>
              <a:ea typeface="微软雅黑"/>
              <a:cs typeface="+mn-cs"/>
            </a:endParaRPr>
          </a:p>
        </p:txBody>
      </p:sp>
      <p:sp>
        <p:nvSpPr>
          <p:cNvPr id="18" name="TextBox 13"/>
          <p:cNvSpPr txBox="1"/>
          <p:nvPr/>
        </p:nvSpPr>
        <p:spPr>
          <a:xfrm>
            <a:off x="5277228" y="3507854"/>
            <a:ext cx="800220" cy="338554"/>
          </a:xfrm>
          <a:prstGeom prst="rect">
            <a:avLst/>
          </a:prstGeom>
          <a:noFill/>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srgbClr val="FCFCFC"/>
                </a:solidFill>
                <a:effectLst/>
                <a:uLnTx/>
                <a:uFillTx/>
                <a:latin typeface="微软雅黑"/>
                <a:ea typeface="微软雅黑"/>
                <a:cs typeface="+mn-cs"/>
              </a:rPr>
              <a:t>未完成</a:t>
            </a:r>
            <a:endParaRPr kumimoji="0" lang="zh-CN" altLang="en-US" sz="1600" b="1" i="0" u="none" strike="noStrike" kern="1200" cap="none" spc="0" normalizeH="0" baseline="0" noProof="0" dirty="0">
              <a:ln>
                <a:noFill/>
              </a:ln>
              <a:solidFill>
                <a:srgbClr val="FCFCFC"/>
              </a:solidFill>
              <a:effectLst/>
              <a:uLnTx/>
              <a:uFillTx/>
              <a:latin typeface="微软雅黑"/>
              <a:ea typeface="微软雅黑"/>
              <a:cs typeface="+mn-cs"/>
            </a:endParaRPr>
          </a:p>
        </p:txBody>
      </p:sp>
    </p:spTree>
    <p:extLst>
      <p:ext uri="{BB962C8B-B14F-4D97-AF65-F5344CB8AC3E}">
        <p14:creationId xmlns:p14="http://schemas.microsoft.com/office/powerpoint/2010/main" val="3867394332"/>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44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44000">
                                          <p:cBhvr additive="base">
                                            <p:cTn id="7" dur="500" fill="hold"/>
                                            <p:tgtEl>
                                              <p:spTgt spid="5"/>
                                            </p:tgtEl>
                                            <p:attrNameLst>
                                              <p:attrName>ppt_x</p:attrName>
                                            </p:attrNameLst>
                                          </p:cBhvr>
                                          <p:tavLst>
                                            <p:tav tm="0">
                                              <p:val>
                                                <p:strVal val="0-#ppt_w/2"/>
                                              </p:val>
                                            </p:tav>
                                            <p:tav tm="100000">
                                              <p:val>
                                                <p:strVal val="#ppt_x"/>
                                              </p:val>
                                            </p:tav>
                                          </p:tavLst>
                                        </p:anim>
                                        <p:anim calcmode="lin" valueType="num" p14:bounceEnd="44000">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4000">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14:bounceEnd="44000">
                                          <p:cBhvr additive="base">
                                            <p:cTn id="12" dur="500" fill="hold"/>
                                            <p:tgtEl>
                                              <p:spTgt spid="6"/>
                                            </p:tgtEl>
                                            <p:attrNameLst>
                                              <p:attrName>ppt_x</p:attrName>
                                            </p:attrNameLst>
                                          </p:cBhvr>
                                          <p:tavLst>
                                            <p:tav tm="0">
                                              <p:val>
                                                <p:strVal val="1+#ppt_w/2"/>
                                              </p:val>
                                            </p:tav>
                                            <p:tav tm="100000">
                                              <p:val>
                                                <p:strVal val="#ppt_x"/>
                                              </p:val>
                                            </p:tav>
                                          </p:tavLst>
                                        </p:anim>
                                        <p:anim calcmode="lin" valueType="num" p14:bounceEnd="44000">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heel(1)">
                                          <p:cBhvr>
                                            <p:cTn id="17" dur="1000"/>
                                            <p:tgtEl>
                                              <p:spTgt spid="4"/>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p:cTn id="38" dur="500" fill="hold"/>
                                            <p:tgtEl>
                                              <p:spTgt spid="18"/>
                                            </p:tgtEl>
                                            <p:attrNameLst>
                                              <p:attrName>ppt_w</p:attrName>
                                            </p:attrNameLst>
                                          </p:cBhvr>
                                          <p:tavLst>
                                            <p:tav tm="0">
                                              <p:val>
                                                <p:fltVal val="0"/>
                                              </p:val>
                                            </p:tav>
                                            <p:tav tm="100000">
                                              <p:val>
                                                <p:strVal val="#ppt_w"/>
                                              </p:val>
                                            </p:tav>
                                          </p:tavLst>
                                        </p:anim>
                                        <p:anim calcmode="lin" valueType="num">
                                          <p:cBhvr>
                                            <p:cTn id="39" dur="500" fill="hold"/>
                                            <p:tgtEl>
                                              <p:spTgt spid="18"/>
                                            </p:tgtEl>
                                            <p:attrNameLst>
                                              <p:attrName>ppt_h</p:attrName>
                                            </p:attrNameLst>
                                          </p:cBhvr>
                                          <p:tavLst>
                                            <p:tav tm="0">
                                              <p:val>
                                                <p:fltVal val="0"/>
                                              </p:val>
                                            </p:tav>
                                            <p:tav tm="100000">
                                              <p:val>
                                                <p:strVal val="#ppt_h"/>
                                              </p:val>
                                            </p:tav>
                                          </p:tavLst>
                                        </p:anim>
                                        <p:animEffect transition="in" filter="fade">
                                          <p:cBhvr>
                                            <p:cTn id="40" dur="500"/>
                                            <p:tgtEl>
                                              <p:spTgt spid="18"/>
                                            </p:tgtEl>
                                          </p:cBhvr>
                                        </p:animEffect>
                                      </p:childTnLst>
                                    </p:cTn>
                                  </p:par>
                                </p:childTnLst>
                              </p:cTn>
                            </p:par>
                            <p:par>
                              <p:cTn id="41" fill="hold">
                                <p:stCondLst>
                                  <p:cond delay="3500"/>
                                </p:stCondLst>
                                <p:childTnLst>
                                  <p:par>
                                    <p:cTn id="42" presetID="22" presetClass="entr" presetSubtype="1"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wipe(up)">
                                          <p:cBhvr>
                                            <p:cTn id="44" dur="500"/>
                                            <p:tgtEl>
                                              <p:spTgt spid="15"/>
                                            </p:tgtEl>
                                          </p:cBhvr>
                                        </p:animEffect>
                                      </p:childTnLst>
                                    </p:cTn>
                                  </p:par>
                                </p:childTnLst>
                              </p:cTn>
                            </p:par>
                            <p:par>
                              <p:cTn id="45" fill="hold">
                                <p:stCondLst>
                                  <p:cond delay="4000"/>
                                </p:stCondLst>
                                <p:childTnLst>
                                  <p:par>
                                    <p:cTn id="46" presetID="22" presetClass="entr" presetSubtype="1"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up)">
                                          <p:cBhvr>
                                            <p:cTn id="4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5" grpId="0"/>
          <p:bldP spid="16" grpId="0"/>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1+#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heel(1)">
                                          <p:cBhvr>
                                            <p:cTn id="17" dur="1000"/>
                                            <p:tgtEl>
                                              <p:spTgt spid="4"/>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p:cTn id="38" dur="500" fill="hold"/>
                                            <p:tgtEl>
                                              <p:spTgt spid="18"/>
                                            </p:tgtEl>
                                            <p:attrNameLst>
                                              <p:attrName>ppt_w</p:attrName>
                                            </p:attrNameLst>
                                          </p:cBhvr>
                                          <p:tavLst>
                                            <p:tav tm="0">
                                              <p:val>
                                                <p:fltVal val="0"/>
                                              </p:val>
                                            </p:tav>
                                            <p:tav tm="100000">
                                              <p:val>
                                                <p:strVal val="#ppt_w"/>
                                              </p:val>
                                            </p:tav>
                                          </p:tavLst>
                                        </p:anim>
                                        <p:anim calcmode="lin" valueType="num">
                                          <p:cBhvr>
                                            <p:cTn id="39" dur="500" fill="hold"/>
                                            <p:tgtEl>
                                              <p:spTgt spid="18"/>
                                            </p:tgtEl>
                                            <p:attrNameLst>
                                              <p:attrName>ppt_h</p:attrName>
                                            </p:attrNameLst>
                                          </p:cBhvr>
                                          <p:tavLst>
                                            <p:tav tm="0">
                                              <p:val>
                                                <p:fltVal val="0"/>
                                              </p:val>
                                            </p:tav>
                                            <p:tav tm="100000">
                                              <p:val>
                                                <p:strVal val="#ppt_h"/>
                                              </p:val>
                                            </p:tav>
                                          </p:tavLst>
                                        </p:anim>
                                        <p:animEffect transition="in" filter="fade">
                                          <p:cBhvr>
                                            <p:cTn id="40" dur="500"/>
                                            <p:tgtEl>
                                              <p:spTgt spid="18"/>
                                            </p:tgtEl>
                                          </p:cBhvr>
                                        </p:animEffect>
                                      </p:childTnLst>
                                    </p:cTn>
                                  </p:par>
                                </p:childTnLst>
                              </p:cTn>
                            </p:par>
                            <p:par>
                              <p:cTn id="41" fill="hold">
                                <p:stCondLst>
                                  <p:cond delay="3500"/>
                                </p:stCondLst>
                                <p:childTnLst>
                                  <p:par>
                                    <p:cTn id="42" presetID="22" presetClass="entr" presetSubtype="1"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wipe(up)">
                                          <p:cBhvr>
                                            <p:cTn id="44" dur="500"/>
                                            <p:tgtEl>
                                              <p:spTgt spid="15"/>
                                            </p:tgtEl>
                                          </p:cBhvr>
                                        </p:animEffect>
                                      </p:childTnLst>
                                    </p:cTn>
                                  </p:par>
                                </p:childTnLst>
                              </p:cTn>
                            </p:par>
                            <p:par>
                              <p:cTn id="45" fill="hold">
                                <p:stCondLst>
                                  <p:cond delay="4000"/>
                                </p:stCondLst>
                                <p:childTnLst>
                                  <p:par>
                                    <p:cTn id="46" presetID="22" presetClass="entr" presetSubtype="1"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up)">
                                          <p:cBhvr>
                                            <p:cTn id="4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5" grpId="0"/>
          <p:bldP spid="16" grpId="0"/>
          <p:bldP spid="17" grpId="0"/>
          <p:bldP spid="18"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621610" y="1250443"/>
            <a:ext cx="1716709" cy="3122331"/>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5" name="圆角矩形 4"/>
          <p:cNvSpPr/>
          <p:nvPr/>
        </p:nvSpPr>
        <p:spPr>
          <a:xfrm>
            <a:off x="5805682" y="1250443"/>
            <a:ext cx="1716709" cy="3122331"/>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grpSp>
        <p:nvGrpSpPr>
          <p:cNvPr id="6" name="组合 5"/>
          <p:cNvGrpSpPr/>
          <p:nvPr/>
        </p:nvGrpSpPr>
        <p:grpSpPr>
          <a:xfrm>
            <a:off x="1606363" y="1208043"/>
            <a:ext cx="1747199" cy="1747199"/>
            <a:chOff x="4184106" y="2952206"/>
            <a:chExt cx="3823790" cy="3823790"/>
          </a:xfrm>
        </p:grpSpPr>
        <p:sp>
          <p:nvSpPr>
            <p:cNvPr id="7" name="椭圆 6"/>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nvGrpSpPr>
            <p:cNvPr id="8" name="组合 7"/>
            <p:cNvGrpSpPr/>
            <p:nvPr/>
          </p:nvGrpSpPr>
          <p:grpSpPr>
            <a:xfrm>
              <a:off x="4710169" y="3478269"/>
              <a:ext cx="2771663" cy="2771663"/>
              <a:chOff x="2193191" y="1899415"/>
              <a:chExt cx="2421376" cy="2421376"/>
            </a:xfrm>
            <a:effectLst/>
          </p:grpSpPr>
          <p:sp>
            <p:nvSpPr>
              <p:cNvPr id="9" name="椭圆 8"/>
              <p:cNvSpPr/>
              <p:nvPr/>
            </p:nvSpPr>
            <p:spPr>
              <a:xfrm>
                <a:off x="2193191" y="1899415"/>
                <a:ext cx="2421376" cy="2421376"/>
              </a:xfrm>
              <a:prstGeom prst="ellipse">
                <a:avLst/>
              </a:pr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10" name="椭圆 9"/>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grpSp>
      <p:grpSp>
        <p:nvGrpSpPr>
          <p:cNvPr id="11" name="组合 10"/>
          <p:cNvGrpSpPr/>
          <p:nvPr/>
        </p:nvGrpSpPr>
        <p:grpSpPr>
          <a:xfrm>
            <a:off x="1598793" y="3290527"/>
            <a:ext cx="1762338" cy="597479"/>
            <a:chOff x="2061936" y="5263650"/>
            <a:chExt cx="2349784" cy="796639"/>
          </a:xfrm>
        </p:grpSpPr>
        <p:sp>
          <p:nvSpPr>
            <p:cNvPr id="12" name="文本框 11"/>
            <p:cNvSpPr txBox="1"/>
            <p:nvPr/>
          </p:nvSpPr>
          <p:spPr bwMode="auto">
            <a:xfrm>
              <a:off x="2217364" y="5498597"/>
              <a:ext cx="2038928" cy="561692"/>
            </a:xfrm>
            <a:prstGeom prst="rect">
              <a:avLst/>
            </a:prstGeom>
            <a:noFill/>
          </p:spPr>
          <p:txBody>
            <a:bodyPr wrap="square">
              <a:spAutoFit/>
            </a:bodyPr>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smtClean="0">
                  <a:ln>
                    <a:noFill/>
                  </a:ln>
                  <a:solidFill>
                    <a:srgbClr val="000000"/>
                  </a:solidFill>
                  <a:effectLst/>
                  <a:uLnTx/>
                  <a:uFillTx/>
                  <a:latin typeface="微软雅黑"/>
                  <a:ea typeface="微软雅黑"/>
                  <a:cs typeface="Lato Light" charset="0"/>
                  <a:sym typeface="Lato Light" charset="0"/>
                </a:rPr>
                <a:t>此处添加详细文本描述，建议与标题相关并符合</a:t>
              </a:r>
              <a:endParaRPr kumimoji="0" lang="en-US" altLang="zh-CN"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endParaRPr>
            </a:p>
          </p:txBody>
        </p:sp>
        <p:sp>
          <p:nvSpPr>
            <p:cNvPr id="13" name="文本框 12"/>
            <p:cNvSpPr txBox="1"/>
            <p:nvPr/>
          </p:nvSpPr>
          <p:spPr bwMode="auto">
            <a:xfrm>
              <a:off x="2061936" y="5263650"/>
              <a:ext cx="2349784" cy="369332"/>
            </a:xfrm>
            <a:prstGeom prst="rect">
              <a:avLst/>
            </a:prstGeom>
            <a:noFill/>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75" normalizeH="0" baseline="0" noProof="0" dirty="0">
                  <a:ln>
                    <a:noFill/>
                  </a:ln>
                  <a:solidFill>
                    <a:srgbClr val="C00002"/>
                  </a:solidFill>
                  <a:effectLst/>
                  <a:uLnTx/>
                  <a:uFillTx/>
                  <a:latin typeface="微软雅黑"/>
                  <a:ea typeface="微软雅黑"/>
                  <a:cs typeface="+mn-cs"/>
                </a:rPr>
                <a:t>在此添加标题</a:t>
              </a:r>
            </a:p>
          </p:txBody>
        </p:sp>
      </p:grpSp>
      <p:cxnSp>
        <p:nvCxnSpPr>
          <p:cNvPr id="14" name="直接连接符 13"/>
          <p:cNvCxnSpPr/>
          <p:nvPr/>
        </p:nvCxnSpPr>
        <p:spPr>
          <a:xfrm>
            <a:off x="1867748" y="3081738"/>
            <a:ext cx="1224429"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5789200" y="1208043"/>
            <a:ext cx="1747199" cy="1747199"/>
            <a:chOff x="4184106" y="2952206"/>
            <a:chExt cx="3823790" cy="3823790"/>
          </a:xfrm>
        </p:grpSpPr>
        <p:sp>
          <p:nvSpPr>
            <p:cNvPr id="16" name="椭圆 15"/>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nvGrpSpPr>
            <p:cNvPr id="17" name="组合 16"/>
            <p:cNvGrpSpPr/>
            <p:nvPr/>
          </p:nvGrpSpPr>
          <p:grpSpPr>
            <a:xfrm>
              <a:off x="4710169" y="3478269"/>
              <a:ext cx="2771663" cy="2771663"/>
              <a:chOff x="2193191" y="1899415"/>
              <a:chExt cx="2421376" cy="2421376"/>
            </a:xfrm>
            <a:effectLst/>
          </p:grpSpPr>
          <p:sp>
            <p:nvSpPr>
              <p:cNvPr id="18" name="椭圆 17"/>
              <p:cNvSpPr/>
              <p:nvPr/>
            </p:nvSpPr>
            <p:spPr>
              <a:xfrm>
                <a:off x="2193191" y="1899415"/>
                <a:ext cx="2421376" cy="2421376"/>
              </a:xfrm>
              <a:prstGeom prst="ellipse">
                <a:avLst/>
              </a:prstGeom>
              <a:solidFill>
                <a:schemeClr val="accent3"/>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19" name="椭圆 18"/>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3">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grpSp>
      <p:grpSp>
        <p:nvGrpSpPr>
          <p:cNvPr id="20" name="组合 19"/>
          <p:cNvGrpSpPr/>
          <p:nvPr/>
        </p:nvGrpSpPr>
        <p:grpSpPr>
          <a:xfrm>
            <a:off x="5781631" y="3290528"/>
            <a:ext cx="1762338" cy="597477"/>
            <a:chOff x="2061936" y="5263650"/>
            <a:chExt cx="2349784" cy="796636"/>
          </a:xfrm>
        </p:grpSpPr>
        <p:sp>
          <p:nvSpPr>
            <p:cNvPr id="21" name="文本框 20"/>
            <p:cNvSpPr txBox="1"/>
            <p:nvPr/>
          </p:nvSpPr>
          <p:spPr bwMode="auto">
            <a:xfrm>
              <a:off x="2217364" y="5498594"/>
              <a:ext cx="2038928" cy="561692"/>
            </a:xfrm>
            <a:prstGeom prst="rect">
              <a:avLst/>
            </a:prstGeom>
            <a:noFill/>
          </p:spPr>
          <p:txBody>
            <a:bodyPr wrap="square">
              <a:spAutoFit/>
            </a:bodyPr>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rPr>
                <a:t>此处添加详细文本描述，建议与标题相关并符合</a:t>
              </a:r>
              <a:endParaRPr kumimoji="0" lang="en-US" altLang="zh-CN"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endParaRPr>
            </a:p>
          </p:txBody>
        </p:sp>
        <p:sp>
          <p:nvSpPr>
            <p:cNvPr id="22" name="文本框 21"/>
            <p:cNvSpPr txBox="1"/>
            <p:nvPr/>
          </p:nvSpPr>
          <p:spPr bwMode="auto">
            <a:xfrm>
              <a:off x="2061936" y="5263650"/>
              <a:ext cx="2349784" cy="369332"/>
            </a:xfrm>
            <a:prstGeom prst="rect">
              <a:avLst/>
            </a:prstGeom>
            <a:noFill/>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75" normalizeH="0" baseline="0" noProof="0" dirty="0">
                  <a:ln>
                    <a:noFill/>
                  </a:ln>
                  <a:solidFill>
                    <a:srgbClr val="C00002"/>
                  </a:solidFill>
                  <a:effectLst/>
                  <a:uLnTx/>
                  <a:uFillTx/>
                  <a:latin typeface="微软雅黑"/>
                  <a:ea typeface="微软雅黑"/>
                  <a:cs typeface="+mn-cs"/>
                </a:rPr>
                <a:t>在此添加标题</a:t>
              </a:r>
            </a:p>
          </p:txBody>
        </p:sp>
      </p:grpSp>
      <p:cxnSp>
        <p:nvCxnSpPr>
          <p:cNvPr id="23" name="直接连接符 22"/>
          <p:cNvCxnSpPr/>
          <p:nvPr/>
        </p:nvCxnSpPr>
        <p:spPr>
          <a:xfrm>
            <a:off x="6050585" y="3081738"/>
            <a:ext cx="1224429"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4" name="右箭头 23"/>
          <p:cNvSpPr/>
          <p:nvPr/>
        </p:nvSpPr>
        <p:spPr>
          <a:xfrm flipH="1">
            <a:off x="3679476" y="1932302"/>
            <a:ext cx="1785049" cy="255944"/>
          </a:xfrm>
          <a:prstGeom prst="rightArrow">
            <a:avLst>
              <a:gd name="adj1" fmla="val 55075"/>
              <a:gd name="adj2" fmla="val 6184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5" name="右箭头 24"/>
          <p:cNvSpPr/>
          <p:nvPr/>
        </p:nvSpPr>
        <p:spPr>
          <a:xfrm>
            <a:off x="3679476" y="3434971"/>
            <a:ext cx="1785049" cy="255944"/>
          </a:xfrm>
          <a:prstGeom prst="rightArrow">
            <a:avLst>
              <a:gd name="adj1" fmla="val 55075"/>
              <a:gd name="adj2" fmla="val 6184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26" name="组合 25"/>
          <p:cNvGrpSpPr/>
          <p:nvPr/>
        </p:nvGrpSpPr>
        <p:grpSpPr>
          <a:xfrm>
            <a:off x="3718963" y="2515806"/>
            <a:ext cx="1706075" cy="705029"/>
            <a:chOff x="1502659" y="4629752"/>
            <a:chExt cx="2067969" cy="940037"/>
          </a:xfrm>
        </p:grpSpPr>
        <p:sp>
          <p:nvSpPr>
            <p:cNvPr id="27" name="文本框 26"/>
            <p:cNvSpPr txBox="1"/>
            <p:nvPr/>
          </p:nvSpPr>
          <p:spPr bwMode="auto">
            <a:xfrm>
              <a:off x="1502659" y="5008098"/>
              <a:ext cx="2067969" cy="561691"/>
            </a:xfrm>
            <a:prstGeom prst="rect">
              <a:avLst/>
            </a:prstGeom>
            <a:noFill/>
          </p:spPr>
          <p:txBody>
            <a:bodyPr wrap="square">
              <a:spAutoFit/>
            </a:bodyPr>
            <a:lstStyle/>
            <a:p>
              <a:pPr marL="0" marR="0" lvl="0" indent="0" algn="ctr"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rPr>
                <a:t>此处添加详细文本描述，建议与标题相关并符合</a:t>
              </a:r>
              <a:endParaRPr kumimoji="0" lang="en-US" altLang="zh-CN"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endParaRPr>
            </a:p>
          </p:txBody>
        </p:sp>
        <p:sp>
          <p:nvSpPr>
            <p:cNvPr id="28" name="文本框 27"/>
            <p:cNvSpPr txBox="1"/>
            <p:nvPr/>
          </p:nvSpPr>
          <p:spPr bwMode="auto">
            <a:xfrm>
              <a:off x="1555947" y="4629752"/>
              <a:ext cx="1961390" cy="492442"/>
            </a:xfrm>
            <a:prstGeom prst="rect">
              <a:avLst/>
            </a:prstGeom>
            <a:noFill/>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在此添加标题</a:t>
              </a:r>
            </a:p>
          </p:txBody>
        </p:sp>
      </p:grpSp>
      <p:grpSp>
        <p:nvGrpSpPr>
          <p:cNvPr id="29" name="组合 28"/>
          <p:cNvGrpSpPr/>
          <p:nvPr/>
        </p:nvGrpSpPr>
        <p:grpSpPr>
          <a:xfrm>
            <a:off x="6421995" y="1854435"/>
            <a:ext cx="481610" cy="454415"/>
            <a:chOff x="3098700" y="5569159"/>
            <a:chExt cx="642147" cy="605886"/>
          </a:xfrm>
          <a:solidFill>
            <a:schemeClr val="accent3"/>
          </a:solidFill>
        </p:grpSpPr>
        <p:sp>
          <p:nvSpPr>
            <p:cNvPr id="30" name="Freeform 349"/>
            <p:cNvSpPr>
              <a:spLocks/>
            </p:cNvSpPr>
            <p:nvPr/>
          </p:nvSpPr>
          <p:spPr bwMode="auto">
            <a:xfrm>
              <a:off x="3119543" y="5569159"/>
              <a:ext cx="621304" cy="392027"/>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31" name="Freeform 350"/>
            <p:cNvSpPr>
              <a:spLocks/>
            </p:cNvSpPr>
            <p:nvPr/>
          </p:nvSpPr>
          <p:spPr bwMode="auto">
            <a:xfrm>
              <a:off x="3098700" y="5880953"/>
              <a:ext cx="565341" cy="294092"/>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32" name="Freeform 351"/>
            <p:cNvSpPr>
              <a:spLocks noEditPoints="1"/>
            </p:cNvSpPr>
            <p:nvPr/>
          </p:nvSpPr>
          <p:spPr bwMode="auto">
            <a:xfrm>
              <a:off x="3217193" y="5689366"/>
              <a:ext cx="380606" cy="371184"/>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33" name="Freeform 352"/>
            <p:cNvSpPr>
              <a:spLocks noEditPoints="1"/>
            </p:cNvSpPr>
            <p:nvPr/>
          </p:nvSpPr>
          <p:spPr bwMode="auto">
            <a:xfrm>
              <a:off x="3319126" y="5787872"/>
              <a:ext cx="176170" cy="174742"/>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34" name="Oval 353"/>
            <p:cNvSpPr>
              <a:spLocks noChangeArrowheads="1"/>
            </p:cNvSpPr>
            <p:nvPr/>
          </p:nvSpPr>
          <p:spPr bwMode="auto">
            <a:xfrm>
              <a:off x="3375945" y="5844406"/>
              <a:ext cx="62530" cy="608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grpSp>
      <p:grpSp>
        <p:nvGrpSpPr>
          <p:cNvPr id="35" name="组合 34"/>
          <p:cNvGrpSpPr/>
          <p:nvPr/>
        </p:nvGrpSpPr>
        <p:grpSpPr>
          <a:xfrm>
            <a:off x="2306391" y="1863987"/>
            <a:ext cx="387965" cy="435313"/>
            <a:chOff x="3199776" y="780891"/>
            <a:chExt cx="470261" cy="527652"/>
          </a:xfrm>
          <a:solidFill>
            <a:schemeClr val="accent1"/>
          </a:solidFill>
        </p:grpSpPr>
        <p:sp>
          <p:nvSpPr>
            <p:cNvPr id="36" name="Freeform 433"/>
            <p:cNvSpPr>
              <a:spLocks noEditPoints="1"/>
            </p:cNvSpPr>
            <p:nvPr/>
          </p:nvSpPr>
          <p:spPr bwMode="auto">
            <a:xfrm>
              <a:off x="3262591" y="927080"/>
              <a:ext cx="64814" cy="65671"/>
            </a:xfrm>
            <a:custGeom>
              <a:avLst/>
              <a:gdLst>
                <a:gd name="T0" fmla="*/ 96 w 96"/>
                <a:gd name="T1" fmla="*/ 48 h 97"/>
                <a:gd name="T2" fmla="*/ 48 w 96"/>
                <a:gd name="T3" fmla="*/ 0 h 97"/>
                <a:gd name="T4" fmla="*/ 0 w 96"/>
                <a:gd name="T5" fmla="*/ 48 h 97"/>
                <a:gd name="T6" fmla="*/ 48 w 96"/>
                <a:gd name="T7" fmla="*/ 97 h 97"/>
                <a:gd name="T8" fmla="*/ 96 w 96"/>
                <a:gd name="T9" fmla="*/ 48 h 97"/>
                <a:gd name="T10" fmla="*/ 28 w 96"/>
                <a:gd name="T11" fmla="*/ 71 h 97"/>
                <a:gd name="T12" fmla="*/ 31 w 96"/>
                <a:gd name="T13" fmla="*/ 61 h 97"/>
                <a:gd name="T14" fmla="*/ 45 w 96"/>
                <a:gd name="T15" fmla="*/ 65 h 97"/>
                <a:gd name="T16" fmla="*/ 53 w 96"/>
                <a:gd name="T17" fmla="*/ 60 h 97"/>
                <a:gd name="T18" fmla="*/ 44 w 96"/>
                <a:gd name="T19" fmla="*/ 52 h 97"/>
                <a:gd name="T20" fmla="*/ 29 w 96"/>
                <a:gd name="T21" fmla="*/ 37 h 97"/>
                <a:gd name="T22" fmla="*/ 43 w 96"/>
                <a:gd name="T23" fmla="*/ 21 h 97"/>
                <a:gd name="T24" fmla="*/ 43 w 96"/>
                <a:gd name="T25" fmla="*/ 13 h 97"/>
                <a:gd name="T26" fmla="*/ 52 w 96"/>
                <a:gd name="T27" fmla="*/ 13 h 97"/>
                <a:gd name="T28" fmla="*/ 52 w 96"/>
                <a:gd name="T29" fmla="*/ 21 h 97"/>
                <a:gd name="T30" fmla="*/ 64 w 96"/>
                <a:gd name="T31" fmla="*/ 24 h 97"/>
                <a:gd name="T32" fmla="*/ 62 w 96"/>
                <a:gd name="T33" fmla="*/ 33 h 97"/>
                <a:gd name="T34" fmla="*/ 49 w 96"/>
                <a:gd name="T35" fmla="*/ 30 h 97"/>
                <a:gd name="T36" fmla="*/ 42 w 96"/>
                <a:gd name="T37" fmla="*/ 35 h 97"/>
                <a:gd name="T38" fmla="*/ 52 w 96"/>
                <a:gd name="T39" fmla="*/ 42 h 97"/>
                <a:gd name="T40" fmla="*/ 66 w 96"/>
                <a:gd name="T41" fmla="*/ 58 h 97"/>
                <a:gd name="T42" fmla="*/ 51 w 96"/>
                <a:gd name="T43" fmla="*/ 74 h 97"/>
                <a:gd name="T44" fmla="*/ 51 w 96"/>
                <a:gd name="T45" fmla="*/ 83 h 97"/>
                <a:gd name="T46" fmla="*/ 43 w 96"/>
                <a:gd name="T47" fmla="*/ 83 h 97"/>
                <a:gd name="T48" fmla="*/ 43 w 96"/>
                <a:gd name="T49" fmla="*/ 75 h 97"/>
                <a:gd name="T50" fmla="*/ 28 w 96"/>
                <a:gd name="T51" fmla="*/ 7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7">
                  <a:moveTo>
                    <a:pt x="96" y="48"/>
                  </a:moveTo>
                  <a:cubicBezTo>
                    <a:pt x="96" y="21"/>
                    <a:pt x="75" y="0"/>
                    <a:pt x="48" y="0"/>
                  </a:cubicBezTo>
                  <a:cubicBezTo>
                    <a:pt x="22" y="0"/>
                    <a:pt x="0" y="21"/>
                    <a:pt x="0" y="48"/>
                  </a:cubicBezTo>
                  <a:cubicBezTo>
                    <a:pt x="0" y="75"/>
                    <a:pt x="22" y="97"/>
                    <a:pt x="48" y="97"/>
                  </a:cubicBezTo>
                  <a:cubicBezTo>
                    <a:pt x="75" y="97"/>
                    <a:pt x="96" y="75"/>
                    <a:pt x="96" y="48"/>
                  </a:cubicBezTo>
                  <a:close/>
                  <a:moveTo>
                    <a:pt x="28" y="71"/>
                  </a:moveTo>
                  <a:cubicBezTo>
                    <a:pt x="31" y="61"/>
                    <a:pt x="31" y="61"/>
                    <a:pt x="31" y="61"/>
                  </a:cubicBezTo>
                  <a:cubicBezTo>
                    <a:pt x="34" y="63"/>
                    <a:pt x="39" y="65"/>
                    <a:pt x="45" y="65"/>
                  </a:cubicBezTo>
                  <a:cubicBezTo>
                    <a:pt x="50" y="65"/>
                    <a:pt x="53" y="63"/>
                    <a:pt x="53" y="60"/>
                  </a:cubicBezTo>
                  <a:cubicBezTo>
                    <a:pt x="53" y="56"/>
                    <a:pt x="51" y="54"/>
                    <a:pt x="44" y="52"/>
                  </a:cubicBezTo>
                  <a:cubicBezTo>
                    <a:pt x="35" y="49"/>
                    <a:pt x="29" y="45"/>
                    <a:pt x="29" y="37"/>
                  </a:cubicBezTo>
                  <a:cubicBezTo>
                    <a:pt x="29" y="29"/>
                    <a:pt x="34" y="23"/>
                    <a:pt x="43" y="21"/>
                  </a:cubicBezTo>
                  <a:cubicBezTo>
                    <a:pt x="43" y="13"/>
                    <a:pt x="43" y="13"/>
                    <a:pt x="43" y="13"/>
                  </a:cubicBezTo>
                  <a:cubicBezTo>
                    <a:pt x="52" y="13"/>
                    <a:pt x="52" y="13"/>
                    <a:pt x="52" y="13"/>
                  </a:cubicBezTo>
                  <a:cubicBezTo>
                    <a:pt x="52" y="21"/>
                    <a:pt x="52" y="21"/>
                    <a:pt x="52" y="21"/>
                  </a:cubicBezTo>
                  <a:cubicBezTo>
                    <a:pt x="57" y="21"/>
                    <a:pt x="61" y="22"/>
                    <a:pt x="64" y="24"/>
                  </a:cubicBezTo>
                  <a:cubicBezTo>
                    <a:pt x="62" y="33"/>
                    <a:pt x="62" y="33"/>
                    <a:pt x="62" y="33"/>
                  </a:cubicBezTo>
                  <a:cubicBezTo>
                    <a:pt x="59" y="32"/>
                    <a:pt x="55" y="30"/>
                    <a:pt x="49" y="30"/>
                  </a:cubicBezTo>
                  <a:cubicBezTo>
                    <a:pt x="44" y="30"/>
                    <a:pt x="42" y="33"/>
                    <a:pt x="42" y="35"/>
                  </a:cubicBezTo>
                  <a:cubicBezTo>
                    <a:pt x="42" y="38"/>
                    <a:pt x="45" y="40"/>
                    <a:pt x="52" y="42"/>
                  </a:cubicBezTo>
                  <a:cubicBezTo>
                    <a:pt x="62" y="46"/>
                    <a:pt x="66" y="51"/>
                    <a:pt x="66" y="58"/>
                  </a:cubicBezTo>
                  <a:cubicBezTo>
                    <a:pt x="66" y="66"/>
                    <a:pt x="61" y="73"/>
                    <a:pt x="51" y="74"/>
                  </a:cubicBezTo>
                  <a:cubicBezTo>
                    <a:pt x="51" y="83"/>
                    <a:pt x="51" y="83"/>
                    <a:pt x="51" y="83"/>
                  </a:cubicBezTo>
                  <a:cubicBezTo>
                    <a:pt x="43" y="83"/>
                    <a:pt x="43" y="83"/>
                    <a:pt x="43" y="83"/>
                  </a:cubicBezTo>
                  <a:cubicBezTo>
                    <a:pt x="43" y="75"/>
                    <a:pt x="43" y="75"/>
                    <a:pt x="43" y="75"/>
                  </a:cubicBezTo>
                  <a:cubicBezTo>
                    <a:pt x="37" y="75"/>
                    <a:pt x="32" y="73"/>
                    <a:pt x="28"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37" name="Freeform 434"/>
            <p:cNvSpPr>
              <a:spLocks noEditPoints="1"/>
            </p:cNvSpPr>
            <p:nvPr/>
          </p:nvSpPr>
          <p:spPr bwMode="auto">
            <a:xfrm>
              <a:off x="3367094" y="867120"/>
              <a:ext cx="140479" cy="141621"/>
            </a:xfrm>
            <a:custGeom>
              <a:avLst/>
              <a:gdLst>
                <a:gd name="T0" fmla="*/ 104 w 208"/>
                <a:gd name="T1" fmla="*/ 0 h 210"/>
                <a:gd name="T2" fmla="*/ 0 w 208"/>
                <a:gd name="T3" fmla="*/ 105 h 210"/>
                <a:gd name="T4" fmla="*/ 104 w 208"/>
                <a:gd name="T5" fmla="*/ 210 h 210"/>
                <a:gd name="T6" fmla="*/ 208 w 208"/>
                <a:gd name="T7" fmla="*/ 105 h 210"/>
                <a:gd name="T8" fmla="*/ 104 w 208"/>
                <a:gd name="T9" fmla="*/ 0 h 210"/>
                <a:gd name="T10" fmla="*/ 111 w 208"/>
                <a:gd name="T11" fmla="*/ 161 h 210"/>
                <a:gd name="T12" fmla="*/ 111 w 208"/>
                <a:gd name="T13" fmla="*/ 180 h 210"/>
                <a:gd name="T14" fmla="*/ 92 w 208"/>
                <a:gd name="T15" fmla="*/ 180 h 210"/>
                <a:gd name="T16" fmla="*/ 92 w 208"/>
                <a:gd name="T17" fmla="*/ 163 h 210"/>
                <a:gd name="T18" fmla="*/ 61 w 208"/>
                <a:gd name="T19" fmla="*/ 155 h 210"/>
                <a:gd name="T20" fmla="*/ 66 w 208"/>
                <a:gd name="T21" fmla="*/ 133 h 210"/>
                <a:gd name="T22" fmla="*/ 97 w 208"/>
                <a:gd name="T23" fmla="*/ 141 h 210"/>
                <a:gd name="T24" fmla="*/ 115 w 208"/>
                <a:gd name="T25" fmla="*/ 130 h 210"/>
                <a:gd name="T26" fmla="*/ 95 w 208"/>
                <a:gd name="T27" fmla="*/ 114 h 210"/>
                <a:gd name="T28" fmla="*/ 62 w 208"/>
                <a:gd name="T29" fmla="*/ 80 h 210"/>
                <a:gd name="T30" fmla="*/ 93 w 208"/>
                <a:gd name="T31" fmla="*/ 47 h 210"/>
                <a:gd name="T32" fmla="*/ 93 w 208"/>
                <a:gd name="T33" fmla="*/ 30 h 210"/>
                <a:gd name="T34" fmla="*/ 111 w 208"/>
                <a:gd name="T35" fmla="*/ 30 h 210"/>
                <a:gd name="T36" fmla="*/ 111 w 208"/>
                <a:gd name="T37" fmla="*/ 46 h 210"/>
                <a:gd name="T38" fmla="*/ 138 w 208"/>
                <a:gd name="T39" fmla="*/ 52 h 210"/>
                <a:gd name="T40" fmla="*/ 133 w 208"/>
                <a:gd name="T41" fmla="*/ 73 h 210"/>
                <a:gd name="T42" fmla="*/ 106 w 208"/>
                <a:gd name="T43" fmla="*/ 66 h 210"/>
                <a:gd name="T44" fmla="*/ 90 w 208"/>
                <a:gd name="T45" fmla="*/ 77 h 210"/>
                <a:gd name="T46" fmla="*/ 113 w 208"/>
                <a:gd name="T47" fmla="*/ 93 h 210"/>
                <a:gd name="T48" fmla="*/ 143 w 208"/>
                <a:gd name="T49" fmla="*/ 127 h 210"/>
                <a:gd name="T50" fmla="*/ 111 w 208"/>
                <a:gd name="T51" fmla="*/ 16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8" h="210">
                  <a:moveTo>
                    <a:pt x="104" y="0"/>
                  </a:moveTo>
                  <a:cubicBezTo>
                    <a:pt x="47" y="0"/>
                    <a:pt x="0" y="47"/>
                    <a:pt x="0" y="105"/>
                  </a:cubicBezTo>
                  <a:cubicBezTo>
                    <a:pt x="0" y="163"/>
                    <a:pt x="47" y="210"/>
                    <a:pt x="104" y="210"/>
                  </a:cubicBezTo>
                  <a:cubicBezTo>
                    <a:pt x="162" y="210"/>
                    <a:pt x="208" y="163"/>
                    <a:pt x="208" y="105"/>
                  </a:cubicBezTo>
                  <a:cubicBezTo>
                    <a:pt x="208" y="47"/>
                    <a:pt x="162" y="0"/>
                    <a:pt x="104" y="0"/>
                  </a:cubicBezTo>
                  <a:close/>
                  <a:moveTo>
                    <a:pt x="111" y="161"/>
                  </a:moveTo>
                  <a:cubicBezTo>
                    <a:pt x="111" y="180"/>
                    <a:pt x="111" y="180"/>
                    <a:pt x="111" y="180"/>
                  </a:cubicBezTo>
                  <a:cubicBezTo>
                    <a:pt x="92" y="180"/>
                    <a:pt x="92" y="180"/>
                    <a:pt x="92" y="180"/>
                  </a:cubicBezTo>
                  <a:cubicBezTo>
                    <a:pt x="92" y="163"/>
                    <a:pt x="92" y="163"/>
                    <a:pt x="92" y="163"/>
                  </a:cubicBezTo>
                  <a:cubicBezTo>
                    <a:pt x="80" y="162"/>
                    <a:pt x="68" y="159"/>
                    <a:pt x="61" y="155"/>
                  </a:cubicBezTo>
                  <a:cubicBezTo>
                    <a:pt x="66" y="133"/>
                    <a:pt x="66" y="133"/>
                    <a:pt x="66" y="133"/>
                  </a:cubicBezTo>
                  <a:cubicBezTo>
                    <a:pt x="74" y="138"/>
                    <a:pt x="85" y="141"/>
                    <a:pt x="97" y="141"/>
                  </a:cubicBezTo>
                  <a:cubicBezTo>
                    <a:pt x="108" y="141"/>
                    <a:pt x="115" y="137"/>
                    <a:pt x="115" y="130"/>
                  </a:cubicBezTo>
                  <a:cubicBezTo>
                    <a:pt x="115" y="123"/>
                    <a:pt x="109" y="118"/>
                    <a:pt x="95" y="114"/>
                  </a:cubicBezTo>
                  <a:cubicBezTo>
                    <a:pt x="76" y="107"/>
                    <a:pt x="62" y="98"/>
                    <a:pt x="62" y="80"/>
                  </a:cubicBezTo>
                  <a:cubicBezTo>
                    <a:pt x="62" y="64"/>
                    <a:pt x="74" y="51"/>
                    <a:pt x="93" y="47"/>
                  </a:cubicBezTo>
                  <a:cubicBezTo>
                    <a:pt x="93" y="30"/>
                    <a:pt x="93" y="30"/>
                    <a:pt x="93" y="30"/>
                  </a:cubicBezTo>
                  <a:cubicBezTo>
                    <a:pt x="111" y="30"/>
                    <a:pt x="111" y="30"/>
                    <a:pt x="111" y="30"/>
                  </a:cubicBezTo>
                  <a:cubicBezTo>
                    <a:pt x="111" y="46"/>
                    <a:pt x="111" y="46"/>
                    <a:pt x="111" y="46"/>
                  </a:cubicBezTo>
                  <a:cubicBezTo>
                    <a:pt x="124" y="46"/>
                    <a:pt x="132" y="49"/>
                    <a:pt x="138" y="52"/>
                  </a:cubicBezTo>
                  <a:cubicBezTo>
                    <a:pt x="133" y="73"/>
                    <a:pt x="133" y="73"/>
                    <a:pt x="133" y="73"/>
                  </a:cubicBezTo>
                  <a:cubicBezTo>
                    <a:pt x="128" y="71"/>
                    <a:pt x="120" y="66"/>
                    <a:pt x="106" y="66"/>
                  </a:cubicBezTo>
                  <a:cubicBezTo>
                    <a:pt x="94" y="66"/>
                    <a:pt x="90" y="72"/>
                    <a:pt x="90" y="77"/>
                  </a:cubicBezTo>
                  <a:cubicBezTo>
                    <a:pt x="90" y="83"/>
                    <a:pt x="97" y="87"/>
                    <a:pt x="113" y="93"/>
                  </a:cubicBezTo>
                  <a:cubicBezTo>
                    <a:pt x="135" y="100"/>
                    <a:pt x="143" y="111"/>
                    <a:pt x="143" y="127"/>
                  </a:cubicBezTo>
                  <a:cubicBezTo>
                    <a:pt x="143" y="144"/>
                    <a:pt x="132" y="158"/>
                    <a:pt x="111" y="1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38" name="Freeform 435"/>
            <p:cNvSpPr>
              <a:spLocks noEditPoints="1"/>
            </p:cNvSpPr>
            <p:nvPr/>
          </p:nvSpPr>
          <p:spPr bwMode="auto">
            <a:xfrm>
              <a:off x="3282007" y="1022446"/>
              <a:ext cx="89941" cy="91083"/>
            </a:xfrm>
            <a:custGeom>
              <a:avLst/>
              <a:gdLst>
                <a:gd name="T0" fmla="*/ 67 w 133"/>
                <a:gd name="T1" fmla="*/ 0 h 135"/>
                <a:gd name="T2" fmla="*/ 0 w 133"/>
                <a:gd name="T3" fmla="*/ 68 h 135"/>
                <a:gd name="T4" fmla="*/ 67 w 133"/>
                <a:gd name="T5" fmla="*/ 135 h 135"/>
                <a:gd name="T6" fmla="*/ 133 w 133"/>
                <a:gd name="T7" fmla="*/ 68 h 135"/>
                <a:gd name="T8" fmla="*/ 67 w 133"/>
                <a:gd name="T9" fmla="*/ 0 h 135"/>
                <a:gd name="T10" fmla="*/ 71 w 133"/>
                <a:gd name="T11" fmla="*/ 104 h 135"/>
                <a:gd name="T12" fmla="*/ 71 w 133"/>
                <a:gd name="T13" fmla="*/ 116 h 135"/>
                <a:gd name="T14" fmla="*/ 59 w 133"/>
                <a:gd name="T15" fmla="*/ 116 h 135"/>
                <a:gd name="T16" fmla="*/ 59 w 133"/>
                <a:gd name="T17" fmla="*/ 105 h 135"/>
                <a:gd name="T18" fmla="*/ 39 w 133"/>
                <a:gd name="T19" fmla="*/ 100 h 135"/>
                <a:gd name="T20" fmla="*/ 43 w 133"/>
                <a:gd name="T21" fmla="*/ 86 h 135"/>
                <a:gd name="T22" fmla="*/ 62 w 133"/>
                <a:gd name="T23" fmla="*/ 91 h 135"/>
                <a:gd name="T24" fmla="*/ 74 w 133"/>
                <a:gd name="T25" fmla="*/ 84 h 135"/>
                <a:gd name="T26" fmla="*/ 61 w 133"/>
                <a:gd name="T27" fmla="*/ 73 h 135"/>
                <a:gd name="T28" fmla="*/ 40 w 133"/>
                <a:gd name="T29" fmla="*/ 52 h 135"/>
                <a:gd name="T30" fmla="*/ 60 w 133"/>
                <a:gd name="T31" fmla="*/ 31 h 135"/>
                <a:gd name="T32" fmla="*/ 60 w 133"/>
                <a:gd name="T33" fmla="*/ 20 h 135"/>
                <a:gd name="T34" fmla="*/ 72 w 133"/>
                <a:gd name="T35" fmla="*/ 20 h 135"/>
                <a:gd name="T36" fmla="*/ 72 w 133"/>
                <a:gd name="T37" fmla="*/ 30 h 135"/>
                <a:gd name="T38" fmla="*/ 89 w 133"/>
                <a:gd name="T39" fmla="*/ 34 h 135"/>
                <a:gd name="T40" fmla="*/ 85 w 133"/>
                <a:gd name="T41" fmla="*/ 47 h 135"/>
                <a:gd name="T42" fmla="*/ 68 w 133"/>
                <a:gd name="T43" fmla="*/ 43 h 135"/>
                <a:gd name="T44" fmla="*/ 58 w 133"/>
                <a:gd name="T45" fmla="*/ 50 h 135"/>
                <a:gd name="T46" fmla="*/ 72 w 133"/>
                <a:gd name="T47" fmla="*/ 60 h 135"/>
                <a:gd name="T48" fmla="*/ 92 w 133"/>
                <a:gd name="T49" fmla="*/ 82 h 135"/>
                <a:gd name="T50" fmla="*/ 71 w 133"/>
                <a:gd name="T51" fmla="*/ 10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3" h="135">
                  <a:moveTo>
                    <a:pt x="67" y="0"/>
                  </a:moveTo>
                  <a:cubicBezTo>
                    <a:pt x="30" y="0"/>
                    <a:pt x="0" y="31"/>
                    <a:pt x="0" y="68"/>
                  </a:cubicBezTo>
                  <a:cubicBezTo>
                    <a:pt x="0" y="105"/>
                    <a:pt x="30" y="135"/>
                    <a:pt x="67" y="135"/>
                  </a:cubicBezTo>
                  <a:cubicBezTo>
                    <a:pt x="104" y="135"/>
                    <a:pt x="133" y="105"/>
                    <a:pt x="133" y="68"/>
                  </a:cubicBezTo>
                  <a:cubicBezTo>
                    <a:pt x="133" y="31"/>
                    <a:pt x="104" y="0"/>
                    <a:pt x="67" y="0"/>
                  </a:cubicBezTo>
                  <a:close/>
                  <a:moveTo>
                    <a:pt x="71" y="104"/>
                  </a:moveTo>
                  <a:cubicBezTo>
                    <a:pt x="71" y="116"/>
                    <a:pt x="71" y="116"/>
                    <a:pt x="71" y="116"/>
                  </a:cubicBezTo>
                  <a:cubicBezTo>
                    <a:pt x="59" y="116"/>
                    <a:pt x="59" y="116"/>
                    <a:pt x="59" y="116"/>
                  </a:cubicBezTo>
                  <a:cubicBezTo>
                    <a:pt x="59" y="105"/>
                    <a:pt x="59" y="105"/>
                    <a:pt x="59" y="105"/>
                  </a:cubicBezTo>
                  <a:cubicBezTo>
                    <a:pt x="51" y="104"/>
                    <a:pt x="44" y="102"/>
                    <a:pt x="39" y="100"/>
                  </a:cubicBezTo>
                  <a:cubicBezTo>
                    <a:pt x="43" y="86"/>
                    <a:pt x="43" y="86"/>
                    <a:pt x="43" y="86"/>
                  </a:cubicBezTo>
                  <a:cubicBezTo>
                    <a:pt x="48" y="88"/>
                    <a:pt x="55" y="91"/>
                    <a:pt x="62" y="91"/>
                  </a:cubicBezTo>
                  <a:cubicBezTo>
                    <a:pt x="69" y="91"/>
                    <a:pt x="74" y="88"/>
                    <a:pt x="74" y="84"/>
                  </a:cubicBezTo>
                  <a:cubicBezTo>
                    <a:pt x="74" y="79"/>
                    <a:pt x="70" y="76"/>
                    <a:pt x="61" y="73"/>
                  </a:cubicBezTo>
                  <a:cubicBezTo>
                    <a:pt x="49" y="69"/>
                    <a:pt x="40" y="63"/>
                    <a:pt x="40" y="52"/>
                  </a:cubicBezTo>
                  <a:cubicBezTo>
                    <a:pt x="40" y="41"/>
                    <a:pt x="47" y="33"/>
                    <a:pt x="60" y="31"/>
                  </a:cubicBezTo>
                  <a:cubicBezTo>
                    <a:pt x="60" y="20"/>
                    <a:pt x="60" y="20"/>
                    <a:pt x="60" y="20"/>
                  </a:cubicBezTo>
                  <a:cubicBezTo>
                    <a:pt x="72" y="20"/>
                    <a:pt x="72" y="20"/>
                    <a:pt x="72" y="20"/>
                  </a:cubicBezTo>
                  <a:cubicBezTo>
                    <a:pt x="72" y="30"/>
                    <a:pt x="72" y="30"/>
                    <a:pt x="72" y="30"/>
                  </a:cubicBezTo>
                  <a:cubicBezTo>
                    <a:pt x="79" y="30"/>
                    <a:pt x="85" y="32"/>
                    <a:pt x="89" y="34"/>
                  </a:cubicBezTo>
                  <a:cubicBezTo>
                    <a:pt x="85" y="47"/>
                    <a:pt x="85" y="47"/>
                    <a:pt x="85" y="47"/>
                  </a:cubicBezTo>
                  <a:cubicBezTo>
                    <a:pt x="82" y="46"/>
                    <a:pt x="77" y="43"/>
                    <a:pt x="68" y="43"/>
                  </a:cubicBezTo>
                  <a:cubicBezTo>
                    <a:pt x="61" y="43"/>
                    <a:pt x="58" y="46"/>
                    <a:pt x="58" y="50"/>
                  </a:cubicBezTo>
                  <a:cubicBezTo>
                    <a:pt x="58" y="54"/>
                    <a:pt x="62" y="56"/>
                    <a:pt x="72" y="60"/>
                  </a:cubicBezTo>
                  <a:cubicBezTo>
                    <a:pt x="86" y="65"/>
                    <a:pt x="92" y="71"/>
                    <a:pt x="92" y="82"/>
                  </a:cubicBezTo>
                  <a:cubicBezTo>
                    <a:pt x="92" y="93"/>
                    <a:pt x="85" y="101"/>
                    <a:pt x="71"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39" name="Freeform 436"/>
            <p:cNvSpPr>
              <a:spLocks noEditPoints="1"/>
            </p:cNvSpPr>
            <p:nvPr/>
          </p:nvSpPr>
          <p:spPr bwMode="auto">
            <a:xfrm>
              <a:off x="3199776" y="780891"/>
              <a:ext cx="470261" cy="527652"/>
            </a:xfrm>
            <a:custGeom>
              <a:avLst/>
              <a:gdLst>
                <a:gd name="T0" fmla="*/ 652 w 697"/>
                <a:gd name="T1" fmla="*/ 426 h 782"/>
                <a:gd name="T2" fmla="*/ 601 w 697"/>
                <a:gd name="T3" fmla="*/ 366 h 782"/>
                <a:gd name="T4" fmla="*/ 603 w 697"/>
                <a:gd name="T5" fmla="*/ 267 h 782"/>
                <a:gd name="T6" fmla="*/ 585 w 697"/>
                <a:gd name="T7" fmla="*/ 182 h 782"/>
                <a:gd name="T8" fmla="*/ 509 w 697"/>
                <a:gd name="T9" fmla="*/ 80 h 782"/>
                <a:gd name="T10" fmla="*/ 298 w 697"/>
                <a:gd name="T11" fmla="*/ 0 h 782"/>
                <a:gd name="T12" fmla="*/ 0 w 697"/>
                <a:gd name="T13" fmla="*/ 273 h 782"/>
                <a:gd name="T14" fmla="*/ 2 w 697"/>
                <a:gd name="T15" fmla="*/ 302 h 782"/>
                <a:gd name="T16" fmla="*/ 82 w 697"/>
                <a:gd name="T17" fmla="*/ 533 h 782"/>
                <a:gd name="T18" fmla="*/ 0 w 697"/>
                <a:gd name="T19" fmla="*/ 781 h 782"/>
                <a:gd name="T20" fmla="*/ 362 w 697"/>
                <a:gd name="T21" fmla="*/ 782 h 782"/>
                <a:gd name="T22" fmla="*/ 433 w 697"/>
                <a:gd name="T23" fmla="*/ 674 h 782"/>
                <a:gd name="T24" fmla="*/ 545 w 697"/>
                <a:gd name="T25" fmla="*/ 675 h 782"/>
                <a:gd name="T26" fmla="*/ 563 w 697"/>
                <a:gd name="T27" fmla="*/ 673 h 782"/>
                <a:gd name="T28" fmla="*/ 564 w 697"/>
                <a:gd name="T29" fmla="*/ 673 h 782"/>
                <a:gd name="T30" fmla="*/ 564 w 697"/>
                <a:gd name="T31" fmla="*/ 673 h 782"/>
                <a:gd name="T32" fmla="*/ 571 w 697"/>
                <a:gd name="T33" fmla="*/ 601 h 782"/>
                <a:gd name="T34" fmla="*/ 595 w 697"/>
                <a:gd name="T35" fmla="*/ 577 h 782"/>
                <a:gd name="T36" fmla="*/ 595 w 697"/>
                <a:gd name="T37" fmla="*/ 575 h 782"/>
                <a:gd name="T38" fmla="*/ 561 w 697"/>
                <a:gd name="T39" fmla="*/ 554 h 782"/>
                <a:gd name="T40" fmla="*/ 570 w 697"/>
                <a:gd name="T41" fmla="*/ 554 h 782"/>
                <a:gd name="T42" fmla="*/ 598 w 697"/>
                <a:gd name="T43" fmla="*/ 536 h 782"/>
                <a:gd name="T44" fmla="*/ 598 w 697"/>
                <a:gd name="T45" fmla="*/ 535 h 782"/>
                <a:gd name="T46" fmla="*/ 595 w 697"/>
                <a:gd name="T47" fmla="*/ 527 h 782"/>
                <a:gd name="T48" fmla="*/ 611 w 697"/>
                <a:gd name="T49" fmla="*/ 461 h 782"/>
                <a:gd name="T50" fmla="*/ 652 w 697"/>
                <a:gd name="T51" fmla="*/ 426 h 782"/>
                <a:gd name="T52" fmla="*/ 78 w 697"/>
                <a:gd name="T53" fmla="*/ 265 h 782"/>
                <a:gd name="T54" fmla="*/ 141 w 697"/>
                <a:gd name="T55" fmla="*/ 201 h 782"/>
                <a:gd name="T56" fmla="*/ 205 w 697"/>
                <a:gd name="T57" fmla="*/ 265 h 782"/>
                <a:gd name="T58" fmla="*/ 141 w 697"/>
                <a:gd name="T59" fmla="*/ 329 h 782"/>
                <a:gd name="T60" fmla="*/ 78 w 697"/>
                <a:gd name="T61" fmla="*/ 265 h 782"/>
                <a:gd name="T62" fmla="*/ 189 w 697"/>
                <a:gd name="T63" fmla="*/ 514 h 782"/>
                <a:gd name="T64" fmla="*/ 101 w 697"/>
                <a:gd name="T65" fmla="*/ 426 h 782"/>
                <a:gd name="T66" fmla="*/ 189 w 697"/>
                <a:gd name="T67" fmla="*/ 337 h 782"/>
                <a:gd name="T68" fmla="*/ 276 w 697"/>
                <a:gd name="T69" fmla="*/ 426 h 782"/>
                <a:gd name="T70" fmla="*/ 189 w 697"/>
                <a:gd name="T71" fmla="*/ 514 h 782"/>
                <a:gd name="T72" fmla="*/ 352 w 697"/>
                <a:gd name="T73" fmla="*/ 371 h 782"/>
                <a:gd name="T74" fmla="*/ 215 w 697"/>
                <a:gd name="T75" fmla="*/ 233 h 782"/>
                <a:gd name="T76" fmla="*/ 352 w 697"/>
                <a:gd name="T77" fmla="*/ 95 h 782"/>
                <a:gd name="T78" fmla="*/ 489 w 697"/>
                <a:gd name="T79" fmla="*/ 233 h 782"/>
                <a:gd name="T80" fmla="*/ 352 w 697"/>
                <a:gd name="T81" fmla="*/ 371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782">
                  <a:moveTo>
                    <a:pt x="652" y="426"/>
                  </a:moveTo>
                  <a:cubicBezTo>
                    <a:pt x="636" y="408"/>
                    <a:pt x="611" y="388"/>
                    <a:pt x="601" y="366"/>
                  </a:cubicBezTo>
                  <a:cubicBezTo>
                    <a:pt x="587" y="333"/>
                    <a:pt x="603" y="301"/>
                    <a:pt x="603" y="267"/>
                  </a:cubicBezTo>
                  <a:cubicBezTo>
                    <a:pt x="602" y="240"/>
                    <a:pt x="594" y="207"/>
                    <a:pt x="585" y="182"/>
                  </a:cubicBezTo>
                  <a:cubicBezTo>
                    <a:pt x="570" y="141"/>
                    <a:pt x="543" y="107"/>
                    <a:pt x="509" y="80"/>
                  </a:cubicBezTo>
                  <a:cubicBezTo>
                    <a:pt x="456" y="31"/>
                    <a:pt x="381" y="0"/>
                    <a:pt x="298" y="0"/>
                  </a:cubicBezTo>
                  <a:cubicBezTo>
                    <a:pt x="133" y="0"/>
                    <a:pt x="0" y="122"/>
                    <a:pt x="0" y="273"/>
                  </a:cubicBezTo>
                  <a:cubicBezTo>
                    <a:pt x="0" y="283"/>
                    <a:pt x="1" y="293"/>
                    <a:pt x="2" y="302"/>
                  </a:cubicBezTo>
                  <a:cubicBezTo>
                    <a:pt x="3" y="368"/>
                    <a:pt x="23" y="446"/>
                    <a:pt x="82" y="533"/>
                  </a:cubicBezTo>
                  <a:cubicBezTo>
                    <a:pt x="82" y="533"/>
                    <a:pt x="164" y="697"/>
                    <a:pt x="0" y="781"/>
                  </a:cubicBezTo>
                  <a:cubicBezTo>
                    <a:pt x="362" y="782"/>
                    <a:pt x="362" y="782"/>
                    <a:pt x="362" y="782"/>
                  </a:cubicBezTo>
                  <a:cubicBezTo>
                    <a:pt x="362" y="782"/>
                    <a:pt x="389" y="674"/>
                    <a:pt x="433" y="674"/>
                  </a:cubicBezTo>
                  <a:cubicBezTo>
                    <a:pt x="470" y="674"/>
                    <a:pt x="508" y="677"/>
                    <a:pt x="545" y="675"/>
                  </a:cubicBezTo>
                  <a:cubicBezTo>
                    <a:pt x="553" y="676"/>
                    <a:pt x="558" y="675"/>
                    <a:pt x="563" y="673"/>
                  </a:cubicBezTo>
                  <a:cubicBezTo>
                    <a:pt x="564" y="673"/>
                    <a:pt x="564" y="673"/>
                    <a:pt x="564" y="673"/>
                  </a:cubicBezTo>
                  <a:cubicBezTo>
                    <a:pt x="564" y="673"/>
                    <a:pt x="564" y="673"/>
                    <a:pt x="564" y="673"/>
                  </a:cubicBezTo>
                  <a:cubicBezTo>
                    <a:pt x="589" y="660"/>
                    <a:pt x="571" y="601"/>
                    <a:pt x="571" y="601"/>
                  </a:cubicBezTo>
                  <a:cubicBezTo>
                    <a:pt x="586" y="595"/>
                    <a:pt x="595" y="585"/>
                    <a:pt x="595" y="577"/>
                  </a:cubicBezTo>
                  <a:cubicBezTo>
                    <a:pt x="595" y="575"/>
                    <a:pt x="595" y="575"/>
                    <a:pt x="595" y="575"/>
                  </a:cubicBezTo>
                  <a:cubicBezTo>
                    <a:pt x="595" y="565"/>
                    <a:pt x="581" y="557"/>
                    <a:pt x="561" y="554"/>
                  </a:cubicBezTo>
                  <a:cubicBezTo>
                    <a:pt x="570" y="554"/>
                    <a:pt x="570" y="554"/>
                    <a:pt x="570" y="554"/>
                  </a:cubicBezTo>
                  <a:cubicBezTo>
                    <a:pt x="585" y="554"/>
                    <a:pt x="598" y="546"/>
                    <a:pt x="598" y="536"/>
                  </a:cubicBezTo>
                  <a:cubicBezTo>
                    <a:pt x="598" y="535"/>
                    <a:pt x="598" y="535"/>
                    <a:pt x="598" y="535"/>
                  </a:cubicBezTo>
                  <a:cubicBezTo>
                    <a:pt x="598" y="532"/>
                    <a:pt x="597" y="529"/>
                    <a:pt x="595" y="527"/>
                  </a:cubicBezTo>
                  <a:cubicBezTo>
                    <a:pt x="598" y="514"/>
                    <a:pt x="609" y="461"/>
                    <a:pt x="611" y="461"/>
                  </a:cubicBezTo>
                  <a:cubicBezTo>
                    <a:pt x="697" y="457"/>
                    <a:pt x="652" y="426"/>
                    <a:pt x="652" y="426"/>
                  </a:cubicBezTo>
                  <a:close/>
                  <a:moveTo>
                    <a:pt x="78" y="265"/>
                  </a:moveTo>
                  <a:cubicBezTo>
                    <a:pt x="78" y="230"/>
                    <a:pt x="106" y="201"/>
                    <a:pt x="141" y="201"/>
                  </a:cubicBezTo>
                  <a:cubicBezTo>
                    <a:pt x="176" y="201"/>
                    <a:pt x="205" y="230"/>
                    <a:pt x="205" y="265"/>
                  </a:cubicBezTo>
                  <a:cubicBezTo>
                    <a:pt x="205" y="300"/>
                    <a:pt x="176" y="329"/>
                    <a:pt x="141" y="329"/>
                  </a:cubicBezTo>
                  <a:cubicBezTo>
                    <a:pt x="106" y="329"/>
                    <a:pt x="78" y="300"/>
                    <a:pt x="78" y="265"/>
                  </a:cubicBezTo>
                  <a:close/>
                  <a:moveTo>
                    <a:pt x="189" y="514"/>
                  </a:moveTo>
                  <a:cubicBezTo>
                    <a:pt x="141" y="514"/>
                    <a:pt x="101" y="474"/>
                    <a:pt x="101" y="426"/>
                  </a:cubicBezTo>
                  <a:cubicBezTo>
                    <a:pt x="101" y="377"/>
                    <a:pt x="141" y="337"/>
                    <a:pt x="189" y="337"/>
                  </a:cubicBezTo>
                  <a:cubicBezTo>
                    <a:pt x="237" y="337"/>
                    <a:pt x="276" y="377"/>
                    <a:pt x="276" y="426"/>
                  </a:cubicBezTo>
                  <a:cubicBezTo>
                    <a:pt x="276" y="474"/>
                    <a:pt x="237" y="514"/>
                    <a:pt x="189" y="514"/>
                  </a:cubicBezTo>
                  <a:close/>
                  <a:moveTo>
                    <a:pt x="352" y="371"/>
                  </a:moveTo>
                  <a:cubicBezTo>
                    <a:pt x="276" y="371"/>
                    <a:pt x="215" y="309"/>
                    <a:pt x="215" y="233"/>
                  </a:cubicBezTo>
                  <a:cubicBezTo>
                    <a:pt x="215" y="157"/>
                    <a:pt x="276" y="95"/>
                    <a:pt x="352" y="95"/>
                  </a:cubicBezTo>
                  <a:cubicBezTo>
                    <a:pt x="428" y="95"/>
                    <a:pt x="489" y="157"/>
                    <a:pt x="489" y="233"/>
                  </a:cubicBezTo>
                  <a:cubicBezTo>
                    <a:pt x="489" y="309"/>
                    <a:pt x="428" y="371"/>
                    <a:pt x="352" y="3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grpSp>
    </p:spTree>
    <p:extLst>
      <p:ext uri="{BB962C8B-B14F-4D97-AF65-F5344CB8AC3E}">
        <p14:creationId xmlns:p14="http://schemas.microsoft.com/office/powerpoint/2010/main" val="201846087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grpId="0" nodeType="after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accel="60000" fill="hold" grpId="0" nodeType="withEffect" p14:presetBounceEnd="40000">
                                      <p:stCondLst>
                                        <p:cond delay="300"/>
                                      </p:stCondLst>
                                      <p:childTnLst>
                                        <p:set>
                                          <p:cBhvr>
                                            <p:cTn id="10" dur="1" fill="hold">
                                              <p:stCondLst>
                                                <p:cond delay="0"/>
                                              </p:stCondLst>
                                            </p:cTn>
                                            <p:tgtEl>
                                              <p:spTgt spid="5"/>
                                            </p:tgtEl>
                                            <p:attrNameLst>
                                              <p:attrName>style.visibility</p:attrName>
                                            </p:attrNameLst>
                                          </p:cBhvr>
                                          <p:to>
                                            <p:strVal val="visible"/>
                                          </p:to>
                                        </p:set>
                                        <p:anim calcmode="lin" valueType="num" p14:bounceEnd="40000">
                                          <p:cBhvr additive="base">
                                            <p:cTn id="11" dur="500" fill="hold"/>
                                            <p:tgtEl>
                                              <p:spTgt spid="5"/>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800"/>
                                </p:stCondLst>
                                <p:childTnLst>
                                  <p:par>
                                    <p:cTn id="14" presetID="53" presetClass="entr" presetSubtype="16"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childTnLst>
                              </p:cTn>
                            </p:par>
                            <p:par>
                              <p:cTn id="19" fill="hold">
                                <p:stCondLst>
                                  <p:cond delay="1300"/>
                                </p:stCondLst>
                                <p:childTnLst>
                                  <p:par>
                                    <p:cTn id="20" presetID="45" presetClass="entr" presetSubtype="0" fill="hold" nodeType="after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anim calcmode="lin" valueType="num">
                                          <p:cBhvr>
                                            <p:cTn id="23" dur="500" fill="hold"/>
                                            <p:tgtEl>
                                              <p:spTgt spid="35"/>
                                            </p:tgtEl>
                                            <p:attrNameLst>
                                              <p:attrName>ppt_w</p:attrName>
                                            </p:attrNameLst>
                                          </p:cBhvr>
                                          <p:tavLst>
                                            <p:tav tm="0" fmla="#ppt_w*sin(2.5*pi*$)">
                                              <p:val>
                                                <p:fltVal val="0"/>
                                              </p:val>
                                            </p:tav>
                                            <p:tav tm="100000">
                                              <p:val>
                                                <p:fltVal val="1"/>
                                              </p:val>
                                            </p:tav>
                                          </p:tavLst>
                                        </p:anim>
                                        <p:anim calcmode="lin" valueType="num">
                                          <p:cBhvr>
                                            <p:cTn id="24" dur="500" fill="hold"/>
                                            <p:tgtEl>
                                              <p:spTgt spid="35"/>
                                            </p:tgtEl>
                                            <p:attrNameLst>
                                              <p:attrName>ppt_h</p:attrName>
                                            </p:attrNameLst>
                                          </p:cBhvr>
                                          <p:tavLst>
                                            <p:tav tm="0">
                                              <p:val>
                                                <p:strVal val="#ppt_h"/>
                                              </p:val>
                                            </p:tav>
                                            <p:tav tm="100000">
                                              <p:val>
                                                <p:strVal val="#ppt_h"/>
                                              </p:val>
                                            </p:tav>
                                          </p:tavLst>
                                        </p:anim>
                                      </p:childTnLst>
                                    </p:cTn>
                                  </p:par>
                                  <p:par>
                                    <p:cTn id="25" presetID="22" presetClass="entr" presetSubtype="8"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1800"/>
                                </p:stCondLst>
                                <p:childTnLst>
                                  <p:par>
                                    <p:cTn id="29" presetID="16" presetClass="entr" presetSubtype="37"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barn(outVertical)">
                                          <p:cBhvr>
                                            <p:cTn id="31" dur="500"/>
                                            <p:tgtEl>
                                              <p:spTgt spid="11"/>
                                            </p:tgtEl>
                                          </p:cBhvr>
                                        </p:animEffect>
                                      </p:childTnLst>
                                    </p:cTn>
                                  </p:par>
                                </p:childTnLst>
                              </p:cTn>
                            </p:par>
                            <p:par>
                              <p:cTn id="32" fill="hold">
                                <p:stCondLst>
                                  <p:cond delay="2300"/>
                                </p:stCondLst>
                                <p:childTnLst>
                                  <p:par>
                                    <p:cTn id="33" presetID="53" presetClass="entr" presetSubtype="16"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childTnLst>
                              </p:cTn>
                            </p:par>
                            <p:par>
                              <p:cTn id="38" fill="hold">
                                <p:stCondLst>
                                  <p:cond delay="2800"/>
                                </p:stCondLst>
                                <p:childTnLst>
                                  <p:par>
                                    <p:cTn id="39" presetID="45" presetClass="entr" presetSubtype="0" fill="hold"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500"/>
                                            <p:tgtEl>
                                              <p:spTgt spid="29"/>
                                            </p:tgtEl>
                                          </p:cBhvr>
                                        </p:animEffect>
                                        <p:anim calcmode="lin" valueType="num">
                                          <p:cBhvr>
                                            <p:cTn id="42" dur="500" fill="hold"/>
                                            <p:tgtEl>
                                              <p:spTgt spid="29"/>
                                            </p:tgtEl>
                                            <p:attrNameLst>
                                              <p:attrName>ppt_w</p:attrName>
                                            </p:attrNameLst>
                                          </p:cBhvr>
                                          <p:tavLst>
                                            <p:tav tm="0" fmla="#ppt_w*sin(2.5*pi*$)">
                                              <p:val>
                                                <p:fltVal val="0"/>
                                              </p:val>
                                            </p:tav>
                                            <p:tav tm="100000">
                                              <p:val>
                                                <p:fltVal val="1"/>
                                              </p:val>
                                            </p:tav>
                                          </p:tavLst>
                                        </p:anim>
                                        <p:anim calcmode="lin" valueType="num">
                                          <p:cBhvr>
                                            <p:cTn id="43" dur="500" fill="hold"/>
                                            <p:tgtEl>
                                              <p:spTgt spid="29"/>
                                            </p:tgtEl>
                                            <p:attrNameLst>
                                              <p:attrName>ppt_h</p:attrName>
                                            </p:attrNameLst>
                                          </p:cBhvr>
                                          <p:tavLst>
                                            <p:tav tm="0">
                                              <p:val>
                                                <p:strVal val="#ppt_h"/>
                                              </p:val>
                                            </p:tav>
                                            <p:tav tm="100000">
                                              <p:val>
                                                <p:strVal val="#ppt_h"/>
                                              </p:val>
                                            </p:tav>
                                          </p:tavLst>
                                        </p:anim>
                                      </p:childTnLst>
                                    </p:cTn>
                                  </p:par>
                                  <p:par>
                                    <p:cTn id="44" presetID="22" presetClass="entr" presetSubtype="8" fill="hold"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left)">
                                          <p:cBhvr>
                                            <p:cTn id="46" dur="500"/>
                                            <p:tgtEl>
                                              <p:spTgt spid="23"/>
                                            </p:tgtEl>
                                          </p:cBhvr>
                                        </p:animEffect>
                                      </p:childTnLst>
                                    </p:cTn>
                                  </p:par>
                                </p:childTnLst>
                              </p:cTn>
                            </p:par>
                            <p:par>
                              <p:cTn id="47" fill="hold">
                                <p:stCondLst>
                                  <p:cond delay="3300"/>
                                </p:stCondLst>
                                <p:childTnLst>
                                  <p:par>
                                    <p:cTn id="48" presetID="16" presetClass="entr" presetSubtype="37" fill="hold"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barn(outVertical)">
                                          <p:cBhvr>
                                            <p:cTn id="50" dur="500"/>
                                            <p:tgtEl>
                                              <p:spTgt spid="20"/>
                                            </p:tgtEl>
                                          </p:cBhvr>
                                        </p:animEffect>
                                      </p:childTnLst>
                                    </p:cTn>
                                  </p:par>
                                </p:childTnLst>
                              </p:cTn>
                            </p:par>
                            <p:par>
                              <p:cTn id="51" fill="hold">
                                <p:stCondLst>
                                  <p:cond delay="3800"/>
                                </p:stCondLst>
                                <p:childTnLst>
                                  <p:par>
                                    <p:cTn id="52" presetID="22" presetClass="entr" presetSubtype="2"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wipe(right)">
                                          <p:cBhvr>
                                            <p:cTn id="54" dur="500"/>
                                            <p:tgtEl>
                                              <p:spTgt spid="24"/>
                                            </p:tgtEl>
                                          </p:cBhvr>
                                        </p:animEffect>
                                      </p:childTnLst>
                                    </p:cTn>
                                  </p:par>
                                  <p:par>
                                    <p:cTn id="55" presetID="22" presetClass="entr" presetSubtype="8" fill="hold" grpId="0" nodeType="withEffect">
                                      <p:stCondLst>
                                        <p:cond delay="300"/>
                                      </p:stCondLst>
                                      <p:childTnLst>
                                        <p:set>
                                          <p:cBhvr>
                                            <p:cTn id="56" dur="1" fill="hold">
                                              <p:stCondLst>
                                                <p:cond delay="0"/>
                                              </p:stCondLst>
                                            </p:cTn>
                                            <p:tgtEl>
                                              <p:spTgt spid="25"/>
                                            </p:tgtEl>
                                            <p:attrNameLst>
                                              <p:attrName>style.visibility</p:attrName>
                                            </p:attrNameLst>
                                          </p:cBhvr>
                                          <p:to>
                                            <p:strVal val="visible"/>
                                          </p:to>
                                        </p:set>
                                        <p:animEffect transition="in" filter="wipe(left)">
                                          <p:cBhvr>
                                            <p:cTn id="57" dur="500"/>
                                            <p:tgtEl>
                                              <p:spTgt spid="25"/>
                                            </p:tgtEl>
                                          </p:cBhvr>
                                        </p:animEffect>
                                      </p:childTnLst>
                                    </p:cTn>
                                  </p:par>
                                </p:childTnLst>
                              </p:cTn>
                            </p:par>
                            <p:par>
                              <p:cTn id="58" fill="hold">
                                <p:stCondLst>
                                  <p:cond delay="4600"/>
                                </p:stCondLst>
                                <p:childTnLst>
                                  <p:par>
                                    <p:cTn id="59" presetID="22" presetClass="entr" presetSubtype="1" fill="hold"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up)">
                                          <p:cBhvr>
                                            <p:cTn id="6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24"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accel="60000" fill="hold" grpId="0" nodeType="withEffect">
                                      <p:stCondLst>
                                        <p:cond delay="3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800"/>
                                </p:stCondLst>
                                <p:childTnLst>
                                  <p:par>
                                    <p:cTn id="14" presetID="53" presetClass="entr" presetSubtype="16"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childTnLst>
                              </p:cTn>
                            </p:par>
                            <p:par>
                              <p:cTn id="19" fill="hold">
                                <p:stCondLst>
                                  <p:cond delay="1300"/>
                                </p:stCondLst>
                                <p:childTnLst>
                                  <p:par>
                                    <p:cTn id="20" presetID="45" presetClass="entr" presetSubtype="0" fill="hold" nodeType="after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anim calcmode="lin" valueType="num">
                                          <p:cBhvr>
                                            <p:cTn id="23" dur="500" fill="hold"/>
                                            <p:tgtEl>
                                              <p:spTgt spid="35"/>
                                            </p:tgtEl>
                                            <p:attrNameLst>
                                              <p:attrName>ppt_w</p:attrName>
                                            </p:attrNameLst>
                                          </p:cBhvr>
                                          <p:tavLst>
                                            <p:tav tm="0" fmla="#ppt_w*sin(2.5*pi*$)">
                                              <p:val>
                                                <p:fltVal val="0"/>
                                              </p:val>
                                            </p:tav>
                                            <p:tav tm="100000">
                                              <p:val>
                                                <p:fltVal val="1"/>
                                              </p:val>
                                            </p:tav>
                                          </p:tavLst>
                                        </p:anim>
                                        <p:anim calcmode="lin" valueType="num">
                                          <p:cBhvr>
                                            <p:cTn id="24" dur="500" fill="hold"/>
                                            <p:tgtEl>
                                              <p:spTgt spid="35"/>
                                            </p:tgtEl>
                                            <p:attrNameLst>
                                              <p:attrName>ppt_h</p:attrName>
                                            </p:attrNameLst>
                                          </p:cBhvr>
                                          <p:tavLst>
                                            <p:tav tm="0">
                                              <p:val>
                                                <p:strVal val="#ppt_h"/>
                                              </p:val>
                                            </p:tav>
                                            <p:tav tm="100000">
                                              <p:val>
                                                <p:strVal val="#ppt_h"/>
                                              </p:val>
                                            </p:tav>
                                          </p:tavLst>
                                        </p:anim>
                                      </p:childTnLst>
                                    </p:cTn>
                                  </p:par>
                                  <p:par>
                                    <p:cTn id="25" presetID="22" presetClass="entr" presetSubtype="8"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1800"/>
                                </p:stCondLst>
                                <p:childTnLst>
                                  <p:par>
                                    <p:cTn id="29" presetID="16" presetClass="entr" presetSubtype="37"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barn(outVertical)">
                                          <p:cBhvr>
                                            <p:cTn id="31" dur="500"/>
                                            <p:tgtEl>
                                              <p:spTgt spid="11"/>
                                            </p:tgtEl>
                                          </p:cBhvr>
                                        </p:animEffect>
                                      </p:childTnLst>
                                    </p:cTn>
                                  </p:par>
                                </p:childTnLst>
                              </p:cTn>
                            </p:par>
                            <p:par>
                              <p:cTn id="32" fill="hold">
                                <p:stCondLst>
                                  <p:cond delay="2300"/>
                                </p:stCondLst>
                                <p:childTnLst>
                                  <p:par>
                                    <p:cTn id="33" presetID="53" presetClass="entr" presetSubtype="16"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childTnLst>
                              </p:cTn>
                            </p:par>
                            <p:par>
                              <p:cTn id="38" fill="hold">
                                <p:stCondLst>
                                  <p:cond delay="2800"/>
                                </p:stCondLst>
                                <p:childTnLst>
                                  <p:par>
                                    <p:cTn id="39" presetID="45" presetClass="entr" presetSubtype="0" fill="hold"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500"/>
                                            <p:tgtEl>
                                              <p:spTgt spid="29"/>
                                            </p:tgtEl>
                                          </p:cBhvr>
                                        </p:animEffect>
                                        <p:anim calcmode="lin" valueType="num">
                                          <p:cBhvr>
                                            <p:cTn id="42" dur="500" fill="hold"/>
                                            <p:tgtEl>
                                              <p:spTgt spid="29"/>
                                            </p:tgtEl>
                                            <p:attrNameLst>
                                              <p:attrName>ppt_w</p:attrName>
                                            </p:attrNameLst>
                                          </p:cBhvr>
                                          <p:tavLst>
                                            <p:tav tm="0" fmla="#ppt_w*sin(2.5*pi*$)">
                                              <p:val>
                                                <p:fltVal val="0"/>
                                              </p:val>
                                            </p:tav>
                                            <p:tav tm="100000">
                                              <p:val>
                                                <p:fltVal val="1"/>
                                              </p:val>
                                            </p:tav>
                                          </p:tavLst>
                                        </p:anim>
                                        <p:anim calcmode="lin" valueType="num">
                                          <p:cBhvr>
                                            <p:cTn id="43" dur="500" fill="hold"/>
                                            <p:tgtEl>
                                              <p:spTgt spid="29"/>
                                            </p:tgtEl>
                                            <p:attrNameLst>
                                              <p:attrName>ppt_h</p:attrName>
                                            </p:attrNameLst>
                                          </p:cBhvr>
                                          <p:tavLst>
                                            <p:tav tm="0">
                                              <p:val>
                                                <p:strVal val="#ppt_h"/>
                                              </p:val>
                                            </p:tav>
                                            <p:tav tm="100000">
                                              <p:val>
                                                <p:strVal val="#ppt_h"/>
                                              </p:val>
                                            </p:tav>
                                          </p:tavLst>
                                        </p:anim>
                                      </p:childTnLst>
                                    </p:cTn>
                                  </p:par>
                                  <p:par>
                                    <p:cTn id="44" presetID="22" presetClass="entr" presetSubtype="8" fill="hold"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left)">
                                          <p:cBhvr>
                                            <p:cTn id="46" dur="500"/>
                                            <p:tgtEl>
                                              <p:spTgt spid="23"/>
                                            </p:tgtEl>
                                          </p:cBhvr>
                                        </p:animEffect>
                                      </p:childTnLst>
                                    </p:cTn>
                                  </p:par>
                                </p:childTnLst>
                              </p:cTn>
                            </p:par>
                            <p:par>
                              <p:cTn id="47" fill="hold">
                                <p:stCondLst>
                                  <p:cond delay="3300"/>
                                </p:stCondLst>
                                <p:childTnLst>
                                  <p:par>
                                    <p:cTn id="48" presetID="16" presetClass="entr" presetSubtype="37" fill="hold"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barn(outVertical)">
                                          <p:cBhvr>
                                            <p:cTn id="50" dur="500"/>
                                            <p:tgtEl>
                                              <p:spTgt spid="20"/>
                                            </p:tgtEl>
                                          </p:cBhvr>
                                        </p:animEffect>
                                      </p:childTnLst>
                                    </p:cTn>
                                  </p:par>
                                </p:childTnLst>
                              </p:cTn>
                            </p:par>
                            <p:par>
                              <p:cTn id="51" fill="hold">
                                <p:stCondLst>
                                  <p:cond delay="3800"/>
                                </p:stCondLst>
                                <p:childTnLst>
                                  <p:par>
                                    <p:cTn id="52" presetID="22" presetClass="entr" presetSubtype="2"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wipe(right)">
                                          <p:cBhvr>
                                            <p:cTn id="54" dur="500"/>
                                            <p:tgtEl>
                                              <p:spTgt spid="24"/>
                                            </p:tgtEl>
                                          </p:cBhvr>
                                        </p:animEffect>
                                      </p:childTnLst>
                                    </p:cTn>
                                  </p:par>
                                  <p:par>
                                    <p:cTn id="55" presetID="22" presetClass="entr" presetSubtype="8" fill="hold" grpId="0" nodeType="withEffect">
                                      <p:stCondLst>
                                        <p:cond delay="300"/>
                                      </p:stCondLst>
                                      <p:childTnLst>
                                        <p:set>
                                          <p:cBhvr>
                                            <p:cTn id="56" dur="1" fill="hold">
                                              <p:stCondLst>
                                                <p:cond delay="0"/>
                                              </p:stCondLst>
                                            </p:cTn>
                                            <p:tgtEl>
                                              <p:spTgt spid="25"/>
                                            </p:tgtEl>
                                            <p:attrNameLst>
                                              <p:attrName>style.visibility</p:attrName>
                                            </p:attrNameLst>
                                          </p:cBhvr>
                                          <p:to>
                                            <p:strVal val="visible"/>
                                          </p:to>
                                        </p:set>
                                        <p:animEffect transition="in" filter="wipe(left)">
                                          <p:cBhvr>
                                            <p:cTn id="57" dur="500"/>
                                            <p:tgtEl>
                                              <p:spTgt spid="25"/>
                                            </p:tgtEl>
                                          </p:cBhvr>
                                        </p:animEffect>
                                      </p:childTnLst>
                                    </p:cTn>
                                  </p:par>
                                </p:childTnLst>
                              </p:cTn>
                            </p:par>
                            <p:par>
                              <p:cTn id="58" fill="hold">
                                <p:stCondLst>
                                  <p:cond delay="4600"/>
                                </p:stCondLst>
                                <p:childTnLst>
                                  <p:par>
                                    <p:cTn id="59" presetID="22" presetClass="entr" presetSubtype="1" fill="hold"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up)">
                                          <p:cBhvr>
                                            <p:cTn id="6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24" grpId="0" animBg="1"/>
          <p:bldP spid="25" grpId="0" animBg="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555375" y="1365456"/>
            <a:ext cx="630230" cy="630230"/>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 name="椭圆 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grpSp>
      <p:grpSp>
        <p:nvGrpSpPr>
          <p:cNvPr id="7" name="组合 6"/>
          <p:cNvGrpSpPr/>
          <p:nvPr/>
        </p:nvGrpSpPr>
        <p:grpSpPr>
          <a:xfrm>
            <a:off x="5456848" y="1816596"/>
            <a:ext cx="769476" cy="769476"/>
            <a:chOff x="1695226" y="3321784"/>
            <a:chExt cx="1250759" cy="1250759"/>
          </a:xfrm>
        </p:grpSpPr>
        <p:sp>
          <p:nvSpPr>
            <p:cNvPr id="8" name="椭圆 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9" name="椭圆 8"/>
            <p:cNvSpPr/>
            <p:nvPr/>
          </p:nvSpPr>
          <p:spPr>
            <a:xfrm>
              <a:off x="1826937" y="3453495"/>
              <a:ext cx="987336" cy="987336"/>
            </a:xfrm>
            <a:prstGeom prst="ellipse">
              <a:avLst/>
            </a:prstGeom>
            <a:solidFill>
              <a:schemeClr val="accent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0" name="组合 9"/>
          <p:cNvGrpSpPr/>
          <p:nvPr/>
        </p:nvGrpSpPr>
        <p:grpSpPr>
          <a:xfrm>
            <a:off x="5098505" y="2421766"/>
            <a:ext cx="890519" cy="890519"/>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2" name="椭圆 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13" name="TextBox 13"/>
          <p:cNvSpPr txBox="1"/>
          <p:nvPr/>
        </p:nvSpPr>
        <p:spPr>
          <a:xfrm>
            <a:off x="6601640" y="1539146"/>
            <a:ext cx="1031051"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smtClean="0">
                <a:ln>
                  <a:noFill/>
                </a:ln>
                <a:solidFill>
                  <a:srgbClr val="484848"/>
                </a:solidFill>
                <a:effectLst/>
                <a:uLnTx/>
                <a:uFillTx/>
                <a:latin typeface="微软雅黑"/>
                <a:ea typeface="微软雅黑"/>
                <a:cs typeface="+mn-cs"/>
              </a:rPr>
              <a:t>标题内容文字</a:t>
            </a:r>
            <a:endParaRPr kumimoji="0" lang="en-US" altLang="zh-CN" sz="1100" b="0" i="0" u="none" strike="noStrike" kern="1200" cap="none" spc="0" normalizeH="0" baseline="0" noProof="0" dirty="0">
              <a:ln>
                <a:noFill/>
              </a:ln>
              <a:solidFill>
                <a:srgbClr val="484848"/>
              </a:solidFill>
              <a:effectLst/>
              <a:uLnTx/>
              <a:uFillTx/>
              <a:latin typeface="微软雅黑"/>
              <a:ea typeface="微软雅黑"/>
              <a:cs typeface="+mn-cs"/>
            </a:endParaRPr>
          </a:p>
        </p:txBody>
      </p:sp>
      <p:sp>
        <p:nvSpPr>
          <p:cNvPr id="14" name="TextBox 14"/>
          <p:cNvSpPr txBox="1"/>
          <p:nvPr/>
        </p:nvSpPr>
        <p:spPr>
          <a:xfrm>
            <a:off x="6571569" y="1255861"/>
            <a:ext cx="109677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2013</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年</a:t>
            </a:r>
            <a:r>
              <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rPr>
              <a:t>5</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月</a:t>
            </a:r>
            <a:endPar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15" name="TextBox 15"/>
          <p:cNvSpPr txBox="1"/>
          <p:nvPr/>
        </p:nvSpPr>
        <p:spPr>
          <a:xfrm>
            <a:off x="6499180" y="2454156"/>
            <a:ext cx="1031051"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484848"/>
                </a:solidFill>
                <a:effectLst/>
                <a:uLnTx/>
                <a:uFillTx/>
                <a:latin typeface="微软雅黑"/>
                <a:ea typeface="微软雅黑"/>
                <a:cs typeface="+mn-cs"/>
              </a:rPr>
              <a:t>标题内容</a:t>
            </a:r>
            <a:r>
              <a:rPr kumimoji="0" lang="zh-CN" altLang="en-US" sz="1100" b="0" i="0" u="none" strike="noStrike" kern="1200" cap="none" spc="0" normalizeH="0" baseline="0" noProof="0" dirty="0" smtClean="0">
                <a:ln>
                  <a:noFill/>
                </a:ln>
                <a:solidFill>
                  <a:srgbClr val="484848"/>
                </a:solidFill>
                <a:effectLst/>
                <a:uLnTx/>
                <a:uFillTx/>
                <a:latin typeface="微软雅黑"/>
                <a:ea typeface="微软雅黑"/>
                <a:cs typeface="+mn-cs"/>
              </a:rPr>
              <a:t>文字</a:t>
            </a:r>
            <a:endParaRPr kumimoji="0" lang="en-US" altLang="zh-CN" sz="1100" b="0" i="0" u="none" strike="noStrike" kern="1200" cap="none" spc="0" normalizeH="0" baseline="0" noProof="0" dirty="0">
              <a:ln>
                <a:noFill/>
              </a:ln>
              <a:solidFill>
                <a:srgbClr val="484848"/>
              </a:solidFill>
              <a:effectLst/>
              <a:uLnTx/>
              <a:uFillTx/>
              <a:latin typeface="微软雅黑"/>
              <a:ea typeface="微软雅黑"/>
              <a:cs typeface="+mn-cs"/>
            </a:endParaRPr>
          </a:p>
        </p:txBody>
      </p:sp>
      <p:sp>
        <p:nvSpPr>
          <p:cNvPr id="16" name="TextBox 16"/>
          <p:cNvSpPr txBox="1"/>
          <p:nvPr/>
        </p:nvSpPr>
        <p:spPr>
          <a:xfrm>
            <a:off x="6501974" y="2167305"/>
            <a:ext cx="109677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2013</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年</a:t>
            </a:r>
            <a:r>
              <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rPr>
              <a:t>8</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月</a:t>
            </a:r>
            <a:endPar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17" name="TextBox 17"/>
          <p:cNvSpPr txBox="1"/>
          <p:nvPr/>
        </p:nvSpPr>
        <p:spPr>
          <a:xfrm>
            <a:off x="6145043" y="3421886"/>
            <a:ext cx="1031051"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484848"/>
                </a:solidFill>
                <a:effectLst/>
                <a:uLnTx/>
                <a:uFillTx/>
                <a:latin typeface="微软雅黑"/>
                <a:ea typeface="微软雅黑"/>
                <a:cs typeface="+mn-cs"/>
              </a:rPr>
              <a:t>标题内容文字</a:t>
            </a:r>
            <a:endParaRPr kumimoji="0" lang="en-US" altLang="zh-CN" sz="1100" b="0" i="0" u="none" strike="noStrike" kern="1200" cap="none" spc="0" normalizeH="0" baseline="0" noProof="0" dirty="0">
              <a:ln>
                <a:noFill/>
              </a:ln>
              <a:solidFill>
                <a:srgbClr val="484848"/>
              </a:solidFill>
              <a:effectLst/>
              <a:uLnTx/>
              <a:uFillTx/>
              <a:latin typeface="微软雅黑"/>
              <a:ea typeface="微软雅黑"/>
              <a:cs typeface="+mn-cs"/>
            </a:endParaRPr>
          </a:p>
        </p:txBody>
      </p:sp>
      <p:sp>
        <p:nvSpPr>
          <p:cNvPr id="18" name="TextBox 18"/>
          <p:cNvSpPr txBox="1"/>
          <p:nvPr/>
        </p:nvSpPr>
        <p:spPr>
          <a:xfrm>
            <a:off x="6124367" y="3104121"/>
            <a:ext cx="109677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2014</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年</a:t>
            </a:r>
            <a:r>
              <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rPr>
              <a:t>4</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月</a:t>
            </a:r>
            <a:endPar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19" name="TextBox 19"/>
          <p:cNvSpPr txBox="1"/>
          <p:nvPr/>
        </p:nvSpPr>
        <p:spPr>
          <a:xfrm>
            <a:off x="4842996" y="4371950"/>
            <a:ext cx="1031051"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484848"/>
                </a:solidFill>
                <a:effectLst/>
                <a:uLnTx/>
                <a:uFillTx/>
                <a:latin typeface="微软雅黑"/>
                <a:ea typeface="微软雅黑"/>
                <a:cs typeface="+mn-cs"/>
              </a:rPr>
              <a:t>标题内容文字</a:t>
            </a:r>
            <a:endParaRPr kumimoji="0" lang="en-US" altLang="zh-CN" sz="1100" b="0" i="0" u="none" strike="noStrike" kern="1200" cap="none" spc="0" normalizeH="0" baseline="0" noProof="0" dirty="0">
              <a:ln>
                <a:noFill/>
              </a:ln>
              <a:solidFill>
                <a:srgbClr val="484848"/>
              </a:solidFill>
              <a:effectLst/>
              <a:uLnTx/>
              <a:uFillTx/>
              <a:latin typeface="微软雅黑"/>
              <a:ea typeface="微软雅黑"/>
              <a:cs typeface="+mn-cs"/>
            </a:endParaRPr>
          </a:p>
        </p:txBody>
      </p:sp>
      <p:sp>
        <p:nvSpPr>
          <p:cNvPr id="20" name="TextBox 20"/>
          <p:cNvSpPr txBox="1"/>
          <p:nvPr/>
        </p:nvSpPr>
        <p:spPr>
          <a:xfrm>
            <a:off x="4846613" y="3999040"/>
            <a:ext cx="109677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2014</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年</a:t>
            </a: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5</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月</a:t>
            </a:r>
            <a:endPar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21" name="TextBox 21"/>
          <p:cNvSpPr txBox="1"/>
          <p:nvPr/>
        </p:nvSpPr>
        <p:spPr>
          <a:xfrm>
            <a:off x="1721463" y="3867629"/>
            <a:ext cx="1031051"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484848"/>
                </a:solidFill>
                <a:effectLst/>
                <a:uLnTx/>
                <a:uFillTx/>
                <a:latin typeface="微软雅黑"/>
                <a:ea typeface="微软雅黑"/>
                <a:cs typeface="+mn-cs"/>
              </a:rPr>
              <a:t>标题内容文字</a:t>
            </a:r>
            <a:endParaRPr kumimoji="0" lang="en-US" altLang="zh-CN" sz="1100" b="0" i="0" u="none" strike="noStrike" kern="1200" cap="none" spc="0" normalizeH="0" baseline="0" noProof="0" dirty="0">
              <a:ln>
                <a:noFill/>
              </a:ln>
              <a:solidFill>
                <a:srgbClr val="484848"/>
              </a:solidFill>
              <a:effectLst/>
              <a:uLnTx/>
              <a:uFillTx/>
              <a:latin typeface="微软雅黑"/>
              <a:ea typeface="微软雅黑"/>
              <a:cs typeface="+mn-cs"/>
            </a:endParaRPr>
          </a:p>
        </p:txBody>
      </p:sp>
      <p:sp>
        <p:nvSpPr>
          <p:cNvPr id="22" name="TextBox 22"/>
          <p:cNvSpPr txBox="1"/>
          <p:nvPr/>
        </p:nvSpPr>
        <p:spPr>
          <a:xfrm>
            <a:off x="1680237" y="3481167"/>
            <a:ext cx="1207382"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2014</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年</a:t>
            </a: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12</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月</a:t>
            </a:r>
            <a:endPar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23" name="TextBox 23"/>
          <p:cNvSpPr txBox="1"/>
          <p:nvPr/>
        </p:nvSpPr>
        <p:spPr>
          <a:xfrm>
            <a:off x="1199319" y="1924839"/>
            <a:ext cx="1031051"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484848"/>
                </a:solidFill>
                <a:effectLst/>
                <a:uLnTx/>
                <a:uFillTx/>
                <a:latin typeface="微软雅黑"/>
                <a:ea typeface="微软雅黑"/>
                <a:cs typeface="+mn-cs"/>
              </a:rPr>
              <a:t>标题内容文字</a:t>
            </a:r>
            <a:endParaRPr kumimoji="0" lang="en-US" altLang="zh-CN" sz="1100" b="0" i="0" u="none" strike="noStrike" kern="1200" cap="none" spc="0" normalizeH="0" baseline="0" noProof="0" dirty="0">
              <a:ln>
                <a:noFill/>
              </a:ln>
              <a:solidFill>
                <a:srgbClr val="484848"/>
              </a:solidFill>
              <a:effectLst/>
              <a:uLnTx/>
              <a:uFillTx/>
              <a:latin typeface="微软雅黑"/>
              <a:ea typeface="微软雅黑"/>
              <a:cs typeface="+mn-cs"/>
            </a:endParaRPr>
          </a:p>
        </p:txBody>
      </p:sp>
      <p:sp>
        <p:nvSpPr>
          <p:cNvPr id="24" name="TextBox 24"/>
          <p:cNvSpPr txBox="1"/>
          <p:nvPr/>
        </p:nvSpPr>
        <p:spPr>
          <a:xfrm>
            <a:off x="1194320" y="1571802"/>
            <a:ext cx="1125629"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20XX</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年</a:t>
            </a:r>
            <a:r>
              <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rPr>
              <a:t>2</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月</a:t>
            </a:r>
            <a:endPar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endParaRPr>
          </a:p>
        </p:txBody>
      </p:sp>
      <p:cxnSp>
        <p:nvCxnSpPr>
          <p:cNvPr id="25" name="直接连接符 24"/>
          <p:cNvCxnSpPr/>
          <p:nvPr/>
        </p:nvCxnSpPr>
        <p:spPr>
          <a:xfrm flipV="1">
            <a:off x="6568909" y="1255862"/>
            <a:ext cx="0" cy="54489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flipV="1">
            <a:off x="6119428" y="3104121"/>
            <a:ext cx="4076" cy="61975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flipV="1">
            <a:off x="6499180" y="2239313"/>
            <a:ext cx="3324" cy="62046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4842996" y="3999040"/>
            <a:ext cx="8518" cy="66095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1675336" y="3421886"/>
            <a:ext cx="4901" cy="73404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1187624" y="1539146"/>
            <a:ext cx="0" cy="78204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31" name="组合 30"/>
          <p:cNvGrpSpPr/>
          <p:nvPr/>
        </p:nvGrpSpPr>
        <p:grpSpPr>
          <a:xfrm>
            <a:off x="4400031" y="2859782"/>
            <a:ext cx="984394" cy="984394"/>
            <a:chOff x="1695226" y="3321784"/>
            <a:chExt cx="1250759" cy="1250759"/>
          </a:xfrm>
        </p:grpSpPr>
        <p:sp>
          <p:nvSpPr>
            <p:cNvPr id="32" name="椭圆 31"/>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33" name="椭圆 32"/>
            <p:cNvSpPr/>
            <p:nvPr/>
          </p:nvSpPr>
          <p:spPr>
            <a:xfrm>
              <a:off x="1826937" y="3453495"/>
              <a:ext cx="987336" cy="987336"/>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4" name="组合 33"/>
          <p:cNvGrpSpPr/>
          <p:nvPr/>
        </p:nvGrpSpPr>
        <p:grpSpPr>
          <a:xfrm>
            <a:off x="3305964" y="2499742"/>
            <a:ext cx="1360493" cy="1360493"/>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6" name="椭圆 3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7" name="组合 36"/>
          <p:cNvGrpSpPr/>
          <p:nvPr/>
        </p:nvGrpSpPr>
        <p:grpSpPr>
          <a:xfrm>
            <a:off x="2777577" y="1317475"/>
            <a:ext cx="1625118" cy="1625118"/>
            <a:chOff x="1695226" y="3321784"/>
            <a:chExt cx="1250759" cy="1250759"/>
          </a:xfrm>
        </p:grpSpPr>
        <p:sp>
          <p:nvSpPr>
            <p:cNvPr id="38" name="椭圆 3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39" name="椭圆 38"/>
            <p:cNvSpPr/>
            <p:nvPr/>
          </p:nvSpPr>
          <p:spPr>
            <a:xfrm>
              <a:off x="1826937" y="3453495"/>
              <a:ext cx="987336" cy="987336"/>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Tree>
    <p:extLst>
      <p:ext uri="{BB962C8B-B14F-4D97-AF65-F5344CB8AC3E}">
        <p14:creationId xmlns:p14="http://schemas.microsoft.com/office/powerpoint/2010/main" val="334655259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p:tgtEl>
                                              <p:spTgt spid="13"/>
                                            </p:tgtEl>
                                            <p:attrNameLst>
                                              <p:attrName>ppt_x</p:attrName>
                                            </p:attrNameLst>
                                          </p:cBhvr>
                                          <p:tavLst>
                                            <p:tav tm="0">
                                              <p:val>
                                                <p:strVal val="#ppt_x-#ppt_w*1.125000"/>
                                              </p:val>
                                            </p:tav>
                                            <p:tav tm="100000">
                                              <p:val>
                                                <p:strVal val="#ppt_x"/>
                                              </p:val>
                                            </p:tav>
                                          </p:tavLst>
                                        </p:anim>
                                        <p:animEffect transition="in" filter="wipe(right)">
                                          <p:cBhvr>
                                            <p:cTn id="13" dur="500"/>
                                            <p:tgtEl>
                                              <p:spTgt spid="13"/>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p:tgtEl>
                                              <p:spTgt spid="14"/>
                                            </p:tgtEl>
                                            <p:attrNameLst>
                                              <p:attrName>ppt_x</p:attrName>
                                            </p:attrNameLst>
                                          </p:cBhvr>
                                          <p:tavLst>
                                            <p:tav tm="0">
                                              <p:val>
                                                <p:strVal val="#ppt_x-#ppt_w*1.125000"/>
                                              </p:val>
                                            </p:tav>
                                            <p:tav tm="100000">
                                              <p:val>
                                                <p:strVal val="#ppt_x"/>
                                              </p:val>
                                            </p:tav>
                                          </p:tavLst>
                                        </p:anim>
                                        <p:animEffect transition="in" filter="wipe(right)">
                                          <p:cBhvr>
                                            <p:cTn id="17" dur="500"/>
                                            <p:tgtEl>
                                              <p:spTgt spid="14"/>
                                            </p:tgtEl>
                                          </p:cBhvr>
                                        </p:animEffect>
                                      </p:childTnLst>
                                    </p:cTn>
                                  </p:par>
                                  <p:par>
                                    <p:cTn id="18" presetID="12" presetClass="entr" presetSubtype="8" fill="hold" nodeType="with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500"/>
                                            <p:tgtEl>
                                              <p:spTgt spid="25"/>
                                            </p:tgtEl>
                                            <p:attrNameLst>
                                              <p:attrName>ppt_x</p:attrName>
                                            </p:attrNameLst>
                                          </p:cBhvr>
                                          <p:tavLst>
                                            <p:tav tm="0">
                                              <p:val>
                                                <p:strVal val="#ppt_x-#ppt_w*1.125000"/>
                                              </p:val>
                                            </p:tav>
                                            <p:tav tm="100000">
                                              <p:val>
                                                <p:strVal val="#ppt_x"/>
                                              </p:val>
                                            </p:tav>
                                          </p:tavLst>
                                        </p:anim>
                                        <p:animEffect transition="in" filter="wipe(right)">
                                          <p:cBhvr>
                                            <p:cTn id="21" dur="500"/>
                                            <p:tgtEl>
                                              <p:spTgt spid="25"/>
                                            </p:tgtEl>
                                          </p:cBhvr>
                                        </p:animEffect>
                                      </p:childTnLst>
                                    </p:cTn>
                                  </p:par>
                                </p:childTnLst>
                              </p:cTn>
                            </p:par>
                            <p:par>
                              <p:cTn id="22" fill="hold">
                                <p:stCondLst>
                                  <p:cond delay="1000"/>
                                </p:stCondLst>
                                <p:childTnLst>
                                  <p:par>
                                    <p:cTn id="23" presetID="2" presetClass="entr" presetSubtype="4" fill="hold" nodeType="afterEffect" p14:presetBounceEnd="40000">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14:bounceEnd="40000">
                                          <p:cBhvr additive="base">
                                            <p:cTn id="25" dur="500" fill="hold"/>
                                            <p:tgtEl>
                                              <p:spTgt spid="7"/>
                                            </p:tgtEl>
                                            <p:attrNameLst>
                                              <p:attrName>ppt_x</p:attrName>
                                            </p:attrNameLst>
                                          </p:cBhvr>
                                          <p:tavLst>
                                            <p:tav tm="0">
                                              <p:val>
                                                <p:strVal val="#ppt_x"/>
                                              </p:val>
                                            </p:tav>
                                            <p:tav tm="100000">
                                              <p:val>
                                                <p:strVal val="#ppt_x"/>
                                              </p:val>
                                            </p:tav>
                                          </p:tavLst>
                                        </p:anim>
                                        <p:anim calcmode="lin" valueType="num" p14:bounceEnd="40000">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1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p:tgtEl>
                                              <p:spTgt spid="16"/>
                                            </p:tgtEl>
                                            <p:attrNameLst>
                                              <p:attrName>ppt_x</p:attrName>
                                            </p:attrNameLst>
                                          </p:cBhvr>
                                          <p:tavLst>
                                            <p:tav tm="0">
                                              <p:val>
                                                <p:strVal val="#ppt_x-#ppt_w*1.125000"/>
                                              </p:val>
                                            </p:tav>
                                            <p:tav tm="100000">
                                              <p:val>
                                                <p:strVal val="#ppt_x"/>
                                              </p:val>
                                            </p:tav>
                                          </p:tavLst>
                                        </p:anim>
                                        <p:animEffect transition="in" filter="wipe(right)">
                                          <p:cBhvr>
                                            <p:cTn id="31" dur="500"/>
                                            <p:tgtEl>
                                              <p:spTgt spid="16"/>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p:tgtEl>
                                              <p:spTgt spid="15"/>
                                            </p:tgtEl>
                                            <p:attrNameLst>
                                              <p:attrName>ppt_x</p:attrName>
                                            </p:attrNameLst>
                                          </p:cBhvr>
                                          <p:tavLst>
                                            <p:tav tm="0">
                                              <p:val>
                                                <p:strVal val="#ppt_x-#ppt_w*1.125000"/>
                                              </p:val>
                                            </p:tav>
                                            <p:tav tm="100000">
                                              <p:val>
                                                <p:strVal val="#ppt_x"/>
                                              </p:val>
                                            </p:tav>
                                          </p:tavLst>
                                        </p:anim>
                                        <p:animEffect transition="in" filter="wipe(right)">
                                          <p:cBhvr>
                                            <p:cTn id="35" dur="500"/>
                                            <p:tgtEl>
                                              <p:spTgt spid="15"/>
                                            </p:tgtEl>
                                          </p:cBhvr>
                                        </p:animEffect>
                                      </p:childTnLst>
                                    </p:cTn>
                                  </p:par>
                                  <p:par>
                                    <p:cTn id="36" presetID="12" presetClass="entr" presetSubtype="8" fill="hold" nodeType="with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p:tgtEl>
                                              <p:spTgt spid="27"/>
                                            </p:tgtEl>
                                            <p:attrNameLst>
                                              <p:attrName>ppt_x</p:attrName>
                                            </p:attrNameLst>
                                          </p:cBhvr>
                                          <p:tavLst>
                                            <p:tav tm="0">
                                              <p:val>
                                                <p:strVal val="#ppt_x-#ppt_w*1.125000"/>
                                              </p:val>
                                            </p:tav>
                                            <p:tav tm="100000">
                                              <p:val>
                                                <p:strVal val="#ppt_x"/>
                                              </p:val>
                                            </p:tav>
                                          </p:tavLst>
                                        </p:anim>
                                        <p:animEffect transition="in" filter="wipe(right)">
                                          <p:cBhvr>
                                            <p:cTn id="39" dur="500"/>
                                            <p:tgtEl>
                                              <p:spTgt spid="27"/>
                                            </p:tgtEl>
                                          </p:cBhvr>
                                        </p:animEffect>
                                      </p:childTnLst>
                                    </p:cTn>
                                  </p:par>
                                </p:childTnLst>
                              </p:cTn>
                            </p:par>
                            <p:par>
                              <p:cTn id="40" fill="hold">
                                <p:stCondLst>
                                  <p:cond delay="2000"/>
                                </p:stCondLst>
                                <p:childTnLst>
                                  <p:par>
                                    <p:cTn id="41" presetID="2" presetClass="entr" presetSubtype="4" fill="hold" nodeType="afterEffect" p14:presetBounceEnd="40000">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14:bounceEnd="40000">
                                          <p:cBhvr additive="base">
                                            <p:cTn id="43" dur="5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12" presetClass="entr" presetSubtype="8"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p:tgtEl>
                                              <p:spTgt spid="17"/>
                                            </p:tgtEl>
                                            <p:attrNameLst>
                                              <p:attrName>ppt_x</p:attrName>
                                            </p:attrNameLst>
                                          </p:cBhvr>
                                          <p:tavLst>
                                            <p:tav tm="0">
                                              <p:val>
                                                <p:strVal val="#ppt_x-#ppt_w*1.125000"/>
                                              </p:val>
                                            </p:tav>
                                            <p:tav tm="100000">
                                              <p:val>
                                                <p:strVal val="#ppt_x"/>
                                              </p:val>
                                            </p:tav>
                                          </p:tavLst>
                                        </p:anim>
                                        <p:animEffect transition="in" filter="wipe(right)">
                                          <p:cBhvr>
                                            <p:cTn id="49" dur="500"/>
                                            <p:tgtEl>
                                              <p:spTgt spid="17"/>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p:tgtEl>
                                              <p:spTgt spid="18"/>
                                            </p:tgtEl>
                                            <p:attrNameLst>
                                              <p:attrName>ppt_x</p:attrName>
                                            </p:attrNameLst>
                                          </p:cBhvr>
                                          <p:tavLst>
                                            <p:tav tm="0">
                                              <p:val>
                                                <p:strVal val="#ppt_x-#ppt_w*1.125000"/>
                                              </p:val>
                                            </p:tav>
                                            <p:tav tm="100000">
                                              <p:val>
                                                <p:strVal val="#ppt_x"/>
                                              </p:val>
                                            </p:tav>
                                          </p:tavLst>
                                        </p:anim>
                                        <p:animEffect transition="in" filter="wipe(right)">
                                          <p:cBhvr>
                                            <p:cTn id="53" dur="500"/>
                                            <p:tgtEl>
                                              <p:spTgt spid="18"/>
                                            </p:tgtEl>
                                          </p:cBhvr>
                                        </p:animEffect>
                                      </p:childTnLst>
                                    </p:cTn>
                                  </p:par>
                                  <p:par>
                                    <p:cTn id="54" presetID="12" presetClass="entr" presetSubtype="8" fill="hold" nodeType="with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500"/>
                                            <p:tgtEl>
                                              <p:spTgt spid="26"/>
                                            </p:tgtEl>
                                            <p:attrNameLst>
                                              <p:attrName>ppt_x</p:attrName>
                                            </p:attrNameLst>
                                          </p:cBhvr>
                                          <p:tavLst>
                                            <p:tav tm="0">
                                              <p:val>
                                                <p:strVal val="#ppt_x-#ppt_w*1.125000"/>
                                              </p:val>
                                            </p:tav>
                                            <p:tav tm="100000">
                                              <p:val>
                                                <p:strVal val="#ppt_x"/>
                                              </p:val>
                                            </p:tav>
                                          </p:tavLst>
                                        </p:anim>
                                        <p:animEffect transition="in" filter="wipe(right)">
                                          <p:cBhvr>
                                            <p:cTn id="57" dur="500"/>
                                            <p:tgtEl>
                                              <p:spTgt spid="26"/>
                                            </p:tgtEl>
                                          </p:cBhvr>
                                        </p:animEffect>
                                      </p:childTnLst>
                                    </p:cTn>
                                  </p:par>
                                </p:childTnLst>
                              </p:cTn>
                            </p:par>
                            <p:par>
                              <p:cTn id="58" fill="hold">
                                <p:stCondLst>
                                  <p:cond delay="3000"/>
                                </p:stCondLst>
                                <p:childTnLst>
                                  <p:par>
                                    <p:cTn id="59" presetID="2" presetClass="entr" presetSubtype="4" fill="hold" nodeType="afterEffect" p14:presetBounceEnd="40000">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14:bounceEnd="40000">
                                          <p:cBhvr additive="base">
                                            <p:cTn id="61" dur="500" fill="hold"/>
                                            <p:tgtEl>
                                              <p:spTgt spid="31"/>
                                            </p:tgtEl>
                                            <p:attrNameLst>
                                              <p:attrName>ppt_x</p:attrName>
                                            </p:attrNameLst>
                                          </p:cBhvr>
                                          <p:tavLst>
                                            <p:tav tm="0">
                                              <p:val>
                                                <p:strVal val="#ppt_x"/>
                                              </p:val>
                                            </p:tav>
                                            <p:tav tm="100000">
                                              <p:val>
                                                <p:strVal val="#ppt_x"/>
                                              </p:val>
                                            </p:tav>
                                          </p:tavLst>
                                        </p:anim>
                                        <p:anim calcmode="lin" valueType="num" p14:bounceEnd="40000">
                                          <p:cBhvr additive="base">
                                            <p:cTn id="62" dur="500" fill="hold"/>
                                            <p:tgtEl>
                                              <p:spTgt spid="31"/>
                                            </p:tgtEl>
                                            <p:attrNameLst>
                                              <p:attrName>ppt_y</p:attrName>
                                            </p:attrNameLst>
                                          </p:cBhvr>
                                          <p:tavLst>
                                            <p:tav tm="0">
                                              <p:val>
                                                <p:strVal val="1+#ppt_h/2"/>
                                              </p:val>
                                            </p:tav>
                                            <p:tav tm="100000">
                                              <p:val>
                                                <p:strVal val="#ppt_y"/>
                                              </p:val>
                                            </p:tav>
                                          </p:tavLst>
                                        </p:anim>
                                      </p:childTnLst>
                                    </p:cTn>
                                  </p:par>
                                </p:childTnLst>
                              </p:cTn>
                            </p:par>
                            <p:par>
                              <p:cTn id="63" fill="hold">
                                <p:stCondLst>
                                  <p:cond delay="3500"/>
                                </p:stCondLst>
                                <p:childTnLst>
                                  <p:par>
                                    <p:cTn id="64" presetID="12" presetClass="entr" presetSubtype="8"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 calcmode="lin" valueType="num">
                                          <p:cBhvr additive="base">
                                            <p:cTn id="66" dur="500"/>
                                            <p:tgtEl>
                                              <p:spTgt spid="19"/>
                                            </p:tgtEl>
                                            <p:attrNameLst>
                                              <p:attrName>ppt_x</p:attrName>
                                            </p:attrNameLst>
                                          </p:cBhvr>
                                          <p:tavLst>
                                            <p:tav tm="0">
                                              <p:val>
                                                <p:strVal val="#ppt_x-#ppt_w*1.125000"/>
                                              </p:val>
                                            </p:tav>
                                            <p:tav tm="100000">
                                              <p:val>
                                                <p:strVal val="#ppt_x"/>
                                              </p:val>
                                            </p:tav>
                                          </p:tavLst>
                                        </p:anim>
                                        <p:animEffect transition="in" filter="wipe(right)">
                                          <p:cBhvr>
                                            <p:cTn id="67" dur="500"/>
                                            <p:tgtEl>
                                              <p:spTgt spid="19"/>
                                            </p:tgtEl>
                                          </p:cBhvr>
                                        </p:animEffect>
                                      </p:childTnLst>
                                    </p:cTn>
                                  </p:par>
                                  <p:par>
                                    <p:cTn id="68" presetID="12" presetClass="entr" presetSubtype="8" fill="hold" nodeType="withEffect">
                                      <p:stCondLst>
                                        <p:cond delay="0"/>
                                      </p:stCondLst>
                                      <p:childTnLst>
                                        <p:set>
                                          <p:cBhvr>
                                            <p:cTn id="69" dur="1" fill="hold">
                                              <p:stCondLst>
                                                <p:cond delay="0"/>
                                              </p:stCondLst>
                                            </p:cTn>
                                            <p:tgtEl>
                                              <p:spTgt spid="28"/>
                                            </p:tgtEl>
                                            <p:attrNameLst>
                                              <p:attrName>style.visibility</p:attrName>
                                            </p:attrNameLst>
                                          </p:cBhvr>
                                          <p:to>
                                            <p:strVal val="visible"/>
                                          </p:to>
                                        </p:set>
                                        <p:anim calcmode="lin" valueType="num">
                                          <p:cBhvr additive="base">
                                            <p:cTn id="70" dur="500"/>
                                            <p:tgtEl>
                                              <p:spTgt spid="28"/>
                                            </p:tgtEl>
                                            <p:attrNameLst>
                                              <p:attrName>ppt_x</p:attrName>
                                            </p:attrNameLst>
                                          </p:cBhvr>
                                          <p:tavLst>
                                            <p:tav tm="0">
                                              <p:val>
                                                <p:strVal val="#ppt_x-#ppt_w*1.125000"/>
                                              </p:val>
                                            </p:tav>
                                            <p:tav tm="100000">
                                              <p:val>
                                                <p:strVal val="#ppt_x"/>
                                              </p:val>
                                            </p:tav>
                                          </p:tavLst>
                                        </p:anim>
                                        <p:animEffect transition="in" filter="wipe(right)">
                                          <p:cBhvr>
                                            <p:cTn id="71" dur="500"/>
                                            <p:tgtEl>
                                              <p:spTgt spid="28"/>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20"/>
                                            </p:tgtEl>
                                            <p:attrNameLst>
                                              <p:attrName>style.visibility</p:attrName>
                                            </p:attrNameLst>
                                          </p:cBhvr>
                                          <p:to>
                                            <p:strVal val="visible"/>
                                          </p:to>
                                        </p:set>
                                        <p:anim calcmode="lin" valueType="num">
                                          <p:cBhvr additive="base">
                                            <p:cTn id="74" dur="500"/>
                                            <p:tgtEl>
                                              <p:spTgt spid="20"/>
                                            </p:tgtEl>
                                            <p:attrNameLst>
                                              <p:attrName>ppt_x</p:attrName>
                                            </p:attrNameLst>
                                          </p:cBhvr>
                                          <p:tavLst>
                                            <p:tav tm="0">
                                              <p:val>
                                                <p:strVal val="#ppt_x-#ppt_w*1.125000"/>
                                              </p:val>
                                            </p:tav>
                                            <p:tav tm="100000">
                                              <p:val>
                                                <p:strVal val="#ppt_x"/>
                                              </p:val>
                                            </p:tav>
                                          </p:tavLst>
                                        </p:anim>
                                        <p:animEffect transition="in" filter="wipe(right)">
                                          <p:cBhvr>
                                            <p:cTn id="75" dur="500"/>
                                            <p:tgtEl>
                                              <p:spTgt spid="20"/>
                                            </p:tgtEl>
                                          </p:cBhvr>
                                        </p:animEffect>
                                      </p:childTnLst>
                                    </p:cTn>
                                  </p:par>
                                </p:childTnLst>
                              </p:cTn>
                            </p:par>
                            <p:par>
                              <p:cTn id="76" fill="hold">
                                <p:stCondLst>
                                  <p:cond delay="4000"/>
                                </p:stCondLst>
                                <p:childTnLst>
                                  <p:par>
                                    <p:cTn id="77" presetID="2" presetClass="entr" presetSubtype="4" fill="hold" nodeType="afterEffect" p14:presetBounceEnd="40000">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14:bounceEnd="40000">
                                          <p:cBhvr additive="base">
                                            <p:cTn id="79" dur="500" fill="hold"/>
                                            <p:tgtEl>
                                              <p:spTgt spid="34"/>
                                            </p:tgtEl>
                                            <p:attrNameLst>
                                              <p:attrName>ppt_x</p:attrName>
                                            </p:attrNameLst>
                                          </p:cBhvr>
                                          <p:tavLst>
                                            <p:tav tm="0">
                                              <p:val>
                                                <p:strVal val="#ppt_x"/>
                                              </p:val>
                                            </p:tav>
                                            <p:tav tm="100000">
                                              <p:val>
                                                <p:strVal val="#ppt_x"/>
                                              </p:val>
                                            </p:tav>
                                          </p:tavLst>
                                        </p:anim>
                                        <p:anim calcmode="lin" valueType="num" p14:bounceEnd="40000">
                                          <p:cBhvr additive="base">
                                            <p:cTn id="80" dur="500" fill="hold"/>
                                            <p:tgtEl>
                                              <p:spTgt spid="34"/>
                                            </p:tgtEl>
                                            <p:attrNameLst>
                                              <p:attrName>ppt_y</p:attrName>
                                            </p:attrNameLst>
                                          </p:cBhvr>
                                          <p:tavLst>
                                            <p:tav tm="0">
                                              <p:val>
                                                <p:strVal val="1+#ppt_h/2"/>
                                              </p:val>
                                            </p:tav>
                                            <p:tav tm="100000">
                                              <p:val>
                                                <p:strVal val="#ppt_y"/>
                                              </p:val>
                                            </p:tav>
                                          </p:tavLst>
                                        </p:anim>
                                      </p:childTnLst>
                                    </p:cTn>
                                  </p:par>
                                </p:childTnLst>
                              </p:cTn>
                            </p:par>
                            <p:par>
                              <p:cTn id="81" fill="hold">
                                <p:stCondLst>
                                  <p:cond delay="4500"/>
                                </p:stCondLst>
                                <p:childTnLst>
                                  <p:par>
                                    <p:cTn id="82" presetID="12" presetClass="entr" presetSubtype="8" fill="hold" grpId="0" nodeType="after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additive="base">
                                            <p:cTn id="84" dur="500"/>
                                            <p:tgtEl>
                                              <p:spTgt spid="21"/>
                                            </p:tgtEl>
                                            <p:attrNameLst>
                                              <p:attrName>ppt_x</p:attrName>
                                            </p:attrNameLst>
                                          </p:cBhvr>
                                          <p:tavLst>
                                            <p:tav tm="0">
                                              <p:val>
                                                <p:strVal val="#ppt_x-#ppt_w*1.125000"/>
                                              </p:val>
                                            </p:tav>
                                            <p:tav tm="100000">
                                              <p:val>
                                                <p:strVal val="#ppt_x"/>
                                              </p:val>
                                            </p:tav>
                                          </p:tavLst>
                                        </p:anim>
                                        <p:animEffect transition="in" filter="wipe(right)">
                                          <p:cBhvr>
                                            <p:cTn id="85" dur="500"/>
                                            <p:tgtEl>
                                              <p:spTgt spid="21"/>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22"/>
                                            </p:tgtEl>
                                            <p:attrNameLst>
                                              <p:attrName>style.visibility</p:attrName>
                                            </p:attrNameLst>
                                          </p:cBhvr>
                                          <p:to>
                                            <p:strVal val="visible"/>
                                          </p:to>
                                        </p:set>
                                        <p:anim calcmode="lin" valueType="num">
                                          <p:cBhvr additive="base">
                                            <p:cTn id="88" dur="500"/>
                                            <p:tgtEl>
                                              <p:spTgt spid="22"/>
                                            </p:tgtEl>
                                            <p:attrNameLst>
                                              <p:attrName>ppt_x</p:attrName>
                                            </p:attrNameLst>
                                          </p:cBhvr>
                                          <p:tavLst>
                                            <p:tav tm="0">
                                              <p:val>
                                                <p:strVal val="#ppt_x-#ppt_w*1.125000"/>
                                              </p:val>
                                            </p:tav>
                                            <p:tav tm="100000">
                                              <p:val>
                                                <p:strVal val="#ppt_x"/>
                                              </p:val>
                                            </p:tav>
                                          </p:tavLst>
                                        </p:anim>
                                        <p:animEffect transition="in" filter="wipe(right)">
                                          <p:cBhvr>
                                            <p:cTn id="89" dur="500"/>
                                            <p:tgtEl>
                                              <p:spTgt spid="22"/>
                                            </p:tgtEl>
                                          </p:cBhvr>
                                        </p:animEffect>
                                      </p:childTnLst>
                                    </p:cTn>
                                  </p:par>
                                  <p:par>
                                    <p:cTn id="90" presetID="12" presetClass="entr" presetSubtype="2" fill="hold" nodeType="withEffect">
                                      <p:stCondLst>
                                        <p:cond delay="0"/>
                                      </p:stCondLst>
                                      <p:childTnLst>
                                        <p:set>
                                          <p:cBhvr>
                                            <p:cTn id="91" dur="1" fill="hold">
                                              <p:stCondLst>
                                                <p:cond delay="0"/>
                                              </p:stCondLst>
                                            </p:cTn>
                                            <p:tgtEl>
                                              <p:spTgt spid="29"/>
                                            </p:tgtEl>
                                            <p:attrNameLst>
                                              <p:attrName>style.visibility</p:attrName>
                                            </p:attrNameLst>
                                          </p:cBhvr>
                                          <p:to>
                                            <p:strVal val="visible"/>
                                          </p:to>
                                        </p:set>
                                        <p:anim calcmode="lin" valueType="num">
                                          <p:cBhvr additive="base">
                                            <p:cTn id="92" dur="500"/>
                                            <p:tgtEl>
                                              <p:spTgt spid="29"/>
                                            </p:tgtEl>
                                            <p:attrNameLst>
                                              <p:attrName>ppt_x</p:attrName>
                                            </p:attrNameLst>
                                          </p:cBhvr>
                                          <p:tavLst>
                                            <p:tav tm="0">
                                              <p:val>
                                                <p:strVal val="#ppt_x+#ppt_w*1.125000"/>
                                              </p:val>
                                            </p:tav>
                                            <p:tav tm="100000">
                                              <p:val>
                                                <p:strVal val="#ppt_x"/>
                                              </p:val>
                                            </p:tav>
                                          </p:tavLst>
                                        </p:anim>
                                        <p:animEffect transition="in" filter="wipe(left)">
                                          <p:cBhvr>
                                            <p:cTn id="93" dur="500"/>
                                            <p:tgtEl>
                                              <p:spTgt spid="29"/>
                                            </p:tgtEl>
                                          </p:cBhvr>
                                        </p:animEffect>
                                      </p:childTnLst>
                                    </p:cTn>
                                  </p:par>
                                </p:childTnLst>
                              </p:cTn>
                            </p:par>
                            <p:par>
                              <p:cTn id="94" fill="hold">
                                <p:stCondLst>
                                  <p:cond delay="5000"/>
                                </p:stCondLst>
                                <p:childTnLst>
                                  <p:par>
                                    <p:cTn id="95" presetID="2" presetClass="entr" presetSubtype="4" fill="hold" nodeType="afterEffect" p14:presetBounceEnd="40000">
                                      <p:stCondLst>
                                        <p:cond delay="0"/>
                                      </p:stCondLst>
                                      <p:childTnLst>
                                        <p:set>
                                          <p:cBhvr>
                                            <p:cTn id="96" dur="1" fill="hold">
                                              <p:stCondLst>
                                                <p:cond delay="0"/>
                                              </p:stCondLst>
                                            </p:cTn>
                                            <p:tgtEl>
                                              <p:spTgt spid="37"/>
                                            </p:tgtEl>
                                            <p:attrNameLst>
                                              <p:attrName>style.visibility</p:attrName>
                                            </p:attrNameLst>
                                          </p:cBhvr>
                                          <p:to>
                                            <p:strVal val="visible"/>
                                          </p:to>
                                        </p:set>
                                        <p:anim calcmode="lin" valueType="num" p14:bounceEnd="40000">
                                          <p:cBhvr additive="base">
                                            <p:cTn id="97" dur="500" fill="hold"/>
                                            <p:tgtEl>
                                              <p:spTgt spid="37"/>
                                            </p:tgtEl>
                                            <p:attrNameLst>
                                              <p:attrName>ppt_x</p:attrName>
                                            </p:attrNameLst>
                                          </p:cBhvr>
                                          <p:tavLst>
                                            <p:tav tm="0">
                                              <p:val>
                                                <p:strVal val="#ppt_x"/>
                                              </p:val>
                                            </p:tav>
                                            <p:tav tm="100000">
                                              <p:val>
                                                <p:strVal val="#ppt_x"/>
                                              </p:val>
                                            </p:tav>
                                          </p:tavLst>
                                        </p:anim>
                                        <p:anim calcmode="lin" valueType="num" p14:bounceEnd="40000">
                                          <p:cBhvr additive="base">
                                            <p:cTn id="98" dur="500" fill="hold"/>
                                            <p:tgtEl>
                                              <p:spTgt spid="37"/>
                                            </p:tgtEl>
                                            <p:attrNameLst>
                                              <p:attrName>ppt_y</p:attrName>
                                            </p:attrNameLst>
                                          </p:cBhvr>
                                          <p:tavLst>
                                            <p:tav tm="0">
                                              <p:val>
                                                <p:strVal val="1+#ppt_h/2"/>
                                              </p:val>
                                            </p:tav>
                                            <p:tav tm="100000">
                                              <p:val>
                                                <p:strVal val="#ppt_y"/>
                                              </p:val>
                                            </p:tav>
                                          </p:tavLst>
                                        </p:anim>
                                      </p:childTnLst>
                                    </p:cTn>
                                  </p:par>
                                </p:childTnLst>
                              </p:cTn>
                            </p:par>
                            <p:par>
                              <p:cTn id="99" fill="hold">
                                <p:stCondLst>
                                  <p:cond delay="5500"/>
                                </p:stCondLst>
                                <p:childTnLst>
                                  <p:par>
                                    <p:cTn id="100" presetID="12" presetClass="entr" presetSubtype="8" fill="hold" grpId="0" nodeType="afterEffect">
                                      <p:stCondLst>
                                        <p:cond delay="0"/>
                                      </p:stCondLst>
                                      <p:childTnLst>
                                        <p:set>
                                          <p:cBhvr>
                                            <p:cTn id="101" dur="1" fill="hold">
                                              <p:stCondLst>
                                                <p:cond delay="0"/>
                                              </p:stCondLst>
                                            </p:cTn>
                                            <p:tgtEl>
                                              <p:spTgt spid="23"/>
                                            </p:tgtEl>
                                            <p:attrNameLst>
                                              <p:attrName>style.visibility</p:attrName>
                                            </p:attrNameLst>
                                          </p:cBhvr>
                                          <p:to>
                                            <p:strVal val="visible"/>
                                          </p:to>
                                        </p:set>
                                        <p:anim calcmode="lin" valueType="num">
                                          <p:cBhvr additive="base">
                                            <p:cTn id="102" dur="500"/>
                                            <p:tgtEl>
                                              <p:spTgt spid="23"/>
                                            </p:tgtEl>
                                            <p:attrNameLst>
                                              <p:attrName>ppt_x</p:attrName>
                                            </p:attrNameLst>
                                          </p:cBhvr>
                                          <p:tavLst>
                                            <p:tav tm="0">
                                              <p:val>
                                                <p:strVal val="#ppt_x-#ppt_w*1.125000"/>
                                              </p:val>
                                            </p:tav>
                                            <p:tav tm="100000">
                                              <p:val>
                                                <p:strVal val="#ppt_x"/>
                                              </p:val>
                                            </p:tav>
                                          </p:tavLst>
                                        </p:anim>
                                        <p:animEffect transition="in" filter="wipe(right)">
                                          <p:cBhvr>
                                            <p:cTn id="103" dur="500"/>
                                            <p:tgtEl>
                                              <p:spTgt spid="23"/>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24"/>
                                            </p:tgtEl>
                                            <p:attrNameLst>
                                              <p:attrName>style.visibility</p:attrName>
                                            </p:attrNameLst>
                                          </p:cBhvr>
                                          <p:to>
                                            <p:strVal val="visible"/>
                                          </p:to>
                                        </p:set>
                                        <p:anim calcmode="lin" valueType="num">
                                          <p:cBhvr additive="base">
                                            <p:cTn id="106" dur="500"/>
                                            <p:tgtEl>
                                              <p:spTgt spid="24"/>
                                            </p:tgtEl>
                                            <p:attrNameLst>
                                              <p:attrName>ppt_x</p:attrName>
                                            </p:attrNameLst>
                                          </p:cBhvr>
                                          <p:tavLst>
                                            <p:tav tm="0">
                                              <p:val>
                                                <p:strVal val="#ppt_x-#ppt_w*1.125000"/>
                                              </p:val>
                                            </p:tav>
                                            <p:tav tm="100000">
                                              <p:val>
                                                <p:strVal val="#ppt_x"/>
                                              </p:val>
                                            </p:tav>
                                          </p:tavLst>
                                        </p:anim>
                                        <p:animEffect transition="in" filter="wipe(right)">
                                          <p:cBhvr>
                                            <p:cTn id="107" dur="500"/>
                                            <p:tgtEl>
                                              <p:spTgt spid="24"/>
                                            </p:tgtEl>
                                          </p:cBhvr>
                                        </p:animEffect>
                                      </p:childTnLst>
                                    </p:cTn>
                                  </p:par>
                                  <p:par>
                                    <p:cTn id="108" presetID="12" presetClass="entr" presetSubtype="2" fill="hold" nodeType="withEffect">
                                      <p:stCondLst>
                                        <p:cond delay="0"/>
                                      </p:stCondLst>
                                      <p:childTnLst>
                                        <p:set>
                                          <p:cBhvr>
                                            <p:cTn id="109" dur="1" fill="hold">
                                              <p:stCondLst>
                                                <p:cond delay="0"/>
                                              </p:stCondLst>
                                            </p:cTn>
                                            <p:tgtEl>
                                              <p:spTgt spid="30"/>
                                            </p:tgtEl>
                                            <p:attrNameLst>
                                              <p:attrName>style.visibility</p:attrName>
                                            </p:attrNameLst>
                                          </p:cBhvr>
                                          <p:to>
                                            <p:strVal val="visible"/>
                                          </p:to>
                                        </p:set>
                                        <p:anim calcmode="lin" valueType="num">
                                          <p:cBhvr additive="base">
                                            <p:cTn id="110" dur="500"/>
                                            <p:tgtEl>
                                              <p:spTgt spid="30"/>
                                            </p:tgtEl>
                                            <p:attrNameLst>
                                              <p:attrName>ppt_x</p:attrName>
                                            </p:attrNameLst>
                                          </p:cBhvr>
                                          <p:tavLst>
                                            <p:tav tm="0">
                                              <p:val>
                                                <p:strVal val="#ppt_x+#ppt_w*1.125000"/>
                                              </p:val>
                                            </p:tav>
                                            <p:tav tm="100000">
                                              <p:val>
                                                <p:strVal val="#ppt_x"/>
                                              </p:val>
                                            </p:tav>
                                          </p:tavLst>
                                        </p:anim>
                                        <p:animEffect transition="in" filter="wipe(left)">
                                          <p:cBhvr>
                                            <p:cTn id="11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P spid="18" grpId="0"/>
          <p:bldP spid="19" grpId="0"/>
          <p:bldP spid="20" grpId="0"/>
          <p:bldP spid="21" grpId="0"/>
          <p:bldP spid="22" grpId="0"/>
          <p:bldP spid="23" grpId="0"/>
          <p:bldP spid="2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p:tgtEl>
                                              <p:spTgt spid="13"/>
                                            </p:tgtEl>
                                            <p:attrNameLst>
                                              <p:attrName>ppt_x</p:attrName>
                                            </p:attrNameLst>
                                          </p:cBhvr>
                                          <p:tavLst>
                                            <p:tav tm="0">
                                              <p:val>
                                                <p:strVal val="#ppt_x-#ppt_w*1.125000"/>
                                              </p:val>
                                            </p:tav>
                                            <p:tav tm="100000">
                                              <p:val>
                                                <p:strVal val="#ppt_x"/>
                                              </p:val>
                                            </p:tav>
                                          </p:tavLst>
                                        </p:anim>
                                        <p:animEffect transition="in" filter="wipe(right)">
                                          <p:cBhvr>
                                            <p:cTn id="13" dur="500"/>
                                            <p:tgtEl>
                                              <p:spTgt spid="13"/>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p:tgtEl>
                                              <p:spTgt spid="14"/>
                                            </p:tgtEl>
                                            <p:attrNameLst>
                                              <p:attrName>ppt_x</p:attrName>
                                            </p:attrNameLst>
                                          </p:cBhvr>
                                          <p:tavLst>
                                            <p:tav tm="0">
                                              <p:val>
                                                <p:strVal val="#ppt_x-#ppt_w*1.125000"/>
                                              </p:val>
                                            </p:tav>
                                            <p:tav tm="100000">
                                              <p:val>
                                                <p:strVal val="#ppt_x"/>
                                              </p:val>
                                            </p:tav>
                                          </p:tavLst>
                                        </p:anim>
                                        <p:animEffect transition="in" filter="wipe(right)">
                                          <p:cBhvr>
                                            <p:cTn id="17" dur="500"/>
                                            <p:tgtEl>
                                              <p:spTgt spid="14"/>
                                            </p:tgtEl>
                                          </p:cBhvr>
                                        </p:animEffect>
                                      </p:childTnLst>
                                    </p:cTn>
                                  </p:par>
                                  <p:par>
                                    <p:cTn id="18" presetID="12" presetClass="entr" presetSubtype="8" fill="hold" nodeType="with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500"/>
                                            <p:tgtEl>
                                              <p:spTgt spid="25"/>
                                            </p:tgtEl>
                                            <p:attrNameLst>
                                              <p:attrName>ppt_x</p:attrName>
                                            </p:attrNameLst>
                                          </p:cBhvr>
                                          <p:tavLst>
                                            <p:tav tm="0">
                                              <p:val>
                                                <p:strVal val="#ppt_x-#ppt_w*1.125000"/>
                                              </p:val>
                                            </p:tav>
                                            <p:tav tm="100000">
                                              <p:val>
                                                <p:strVal val="#ppt_x"/>
                                              </p:val>
                                            </p:tav>
                                          </p:tavLst>
                                        </p:anim>
                                        <p:animEffect transition="in" filter="wipe(right)">
                                          <p:cBhvr>
                                            <p:cTn id="21" dur="500"/>
                                            <p:tgtEl>
                                              <p:spTgt spid="25"/>
                                            </p:tgtEl>
                                          </p:cBhvr>
                                        </p:animEffect>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1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p:tgtEl>
                                              <p:spTgt spid="16"/>
                                            </p:tgtEl>
                                            <p:attrNameLst>
                                              <p:attrName>ppt_x</p:attrName>
                                            </p:attrNameLst>
                                          </p:cBhvr>
                                          <p:tavLst>
                                            <p:tav tm="0">
                                              <p:val>
                                                <p:strVal val="#ppt_x-#ppt_w*1.125000"/>
                                              </p:val>
                                            </p:tav>
                                            <p:tav tm="100000">
                                              <p:val>
                                                <p:strVal val="#ppt_x"/>
                                              </p:val>
                                            </p:tav>
                                          </p:tavLst>
                                        </p:anim>
                                        <p:animEffect transition="in" filter="wipe(right)">
                                          <p:cBhvr>
                                            <p:cTn id="31" dur="500"/>
                                            <p:tgtEl>
                                              <p:spTgt spid="16"/>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p:tgtEl>
                                              <p:spTgt spid="15"/>
                                            </p:tgtEl>
                                            <p:attrNameLst>
                                              <p:attrName>ppt_x</p:attrName>
                                            </p:attrNameLst>
                                          </p:cBhvr>
                                          <p:tavLst>
                                            <p:tav tm="0">
                                              <p:val>
                                                <p:strVal val="#ppt_x-#ppt_w*1.125000"/>
                                              </p:val>
                                            </p:tav>
                                            <p:tav tm="100000">
                                              <p:val>
                                                <p:strVal val="#ppt_x"/>
                                              </p:val>
                                            </p:tav>
                                          </p:tavLst>
                                        </p:anim>
                                        <p:animEffect transition="in" filter="wipe(right)">
                                          <p:cBhvr>
                                            <p:cTn id="35" dur="500"/>
                                            <p:tgtEl>
                                              <p:spTgt spid="15"/>
                                            </p:tgtEl>
                                          </p:cBhvr>
                                        </p:animEffect>
                                      </p:childTnLst>
                                    </p:cTn>
                                  </p:par>
                                  <p:par>
                                    <p:cTn id="36" presetID="12" presetClass="entr" presetSubtype="8" fill="hold" nodeType="with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p:tgtEl>
                                              <p:spTgt spid="27"/>
                                            </p:tgtEl>
                                            <p:attrNameLst>
                                              <p:attrName>ppt_x</p:attrName>
                                            </p:attrNameLst>
                                          </p:cBhvr>
                                          <p:tavLst>
                                            <p:tav tm="0">
                                              <p:val>
                                                <p:strVal val="#ppt_x-#ppt_w*1.125000"/>
                                              </p:val>
                                            </p:tav>
                                            <p:tav tm="100000">
                                              <p:val>
                                                <p:strVal val="#ppt_x"/>
                                              </p:val>
                                            </p:tav>
                                          </p:tavLst>
                                        </p:anim>
                                        <p:animEffect transition="in" filter="wipe(right)">
                                          <p:cBhvr>
                                            <p:cTn id="39" dur="500"/>
                                            <p:tgtEl>
                                              <p:spTgt spid="27"/>
                                            </p:tgtEl>
                                          </p:cBhvr>
                                        </p:animEffect>
                                      </p:childTnLst>
                                    </p:cTn>
                                  </p:par>
                                </p:childTnLst>
                              </p:cTn>
                            </p:par>
                            <p:par>
                              <p:cTn id="40" fill="hold">
                                <p:stCondLst>
                                  <p:cond delay="2000"/>
                                </p:stCondLst>
                                <p:childTnLst>
                                  <p:par>
                                    <p:cTn id="41" presetID="2" presetClass="entr" presetSubtype="4"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12" presetClass="entr" presetSubtype="8"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p:tgtEl>
                                              <p:spTgt spid="17"/>
                                            </p:tgtEl>
                                            <p:attrNameLst>
                                              <p:attrName>ppt_x</p:attrName>
                                            </p:attrNameLst>
                                          </p:cBhvr>
                                          <p:tavLst>
                                            <p:tav tm="0">
                                              <p:val>
                                                <p:strVal val="#ppt_x-#ppt_w*1.125000"/>
                                              </p:val>
                                            </p:tav>
                                            <p:tav tm="100000">
                                              <p:val>
                                                <p:strVal val="#ppt_x"/>
                                              </p:val>
                                            </p:tav>
                                          </p:tavLst>
                                        </p:anim>
                                        <p:animEffect transition="in" filter="wipe(right)">
                                          <p:cBhvr>
                                            <p:cTn id="49" dur="500"/>
                                            <p:tgtEl>
                                              <p:spTgt spid="17"/>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p:tgtEl>
                                              <p:spTgt spid="18"/>
                                            </p:tgtEl>
                                            <p:attrNameLst>
                                              <p:attrName>ppt_x</p:attrName>
                                            </p:attrNameLst>
                                          </p:cBhvr>
                                          <p:tavLst>
                                            <p:tav tm="0">
                                              <p:val>
                                                <p:strVal val="#ppt_x-#ppt_w*1.125000"/>
                                              </p:val>
                                            </p:tav>
                                            <p:tav tm="100000">
                                              <p:val>
                                                <p:strVal val="#ppt_x"/>
                                              </p:val>
                                            </p:tav>
                                          </p:tavLst>
                                        </p:anim>
                                        <p:animEffect transition="in" filter="wipe(right)">
                                          <p:cBhvr>
                                            <p:cTn id="53" dur="500"/>
                                            <p:tgtEl>
                                              <p:spTgt spid="18"/>
                                            </p:tgtEl>
                                          </p:cBhvr>
                                        </p:animEffect>
                                      </p:childTnLst>
                                    </p:cTn>
                                  </p:par>
                                  <p:par>
                                    <p:cTn id="54" presetID="12" presetClass="entr" presetSubtype="8" fill="hold" nodeType="with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500"/>
                                            <p:tgtEl>
                                              <p:spTgt spid="26"/>
                                            </p:tgtEl>
                                            <p:attrNameLst>
                                              <p:attrName>ppt_x</p:attrName>
                                            </p:attrNameLst>
                                          </p:cBhvr>
                                          <p:tavLst>
                                            <p:tav tm="0">
                                              <p:val>
                                                <p:strVal val="#ppt_x-#ppt_w*1.125000"/>
                                              </p:val>
                                            </p:tav>
                                            <p:tav tm="100000">
                                              <p:val>
                                                <p:strVal val="#ppt_x"/>
                                              </p:val>
                                            </p:tav>
                                          </p:tavLst>
                                        </p:anim>
                                        <p:animEffect transition="in" filter="wipe(right)">
                                          <p:cBhvr>
                                            <p:cTn id="57" dur="500"/>
                                            <p:tgtEl>
                                              <p:spTgt spid="26"/>
                                            </p:tgtEl>
                                          </p:cBhvr>
                                        </p:animEffect>
                                      </p:childTnLst>
                                    </p:cTn>
                                  </p:par>
                                </p:childTnLst>
                              </p:cTn>
                            </p:par>
                            <p:par>
                              <p:cTn id="58" fill="hold">
                                <p:stCondLst>
                                  <p:cond delay="3000"/>
                                </p:stCondLst>
                                <p:childTnLst>
                                  <p:par>
                                    <p:cTn id="59" presetID="2" presetClass="entr" presetSubtype="4" fill="hold" nodeType="after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additive="base">
                                            <p:cTn id="61" dur="500" fill="hold"/>
                                            <p:tgtEl>
                                              <p:spTgt spid="31"/>
                                            </p:tgtEl>
                                            <p:attrNameLst>
                                              <p:attrName>ppt_x</p:attrName>
                                            </p:attrNameLst>
                                          </p:cBhvr>
                                          <p:tavLst>
                                            <p:tav tm="0">
                                              <p:val>
                                                <p:strVal val="#ppt_x"/>
                                              </p:val>
                                            </p:tav>
                                            <p:tav tm="100000">
                                              <p:val>
                                                <p:strVal val="#ppt_x"/>
                                              </p:val>
                                            </p:tav>
                                          </p:tavLst>
                                        </p:anim>
                                        <p:anim calcmode="lin" valueType="num">
                                          <p:cBhvr additive="base">
                                            <p:cTn id="62" dur="500" fill="hold"/>
                                            <p:tgtEl>
                                              <p:spTgt spid="31"/>
                                            </p:tgtEl>
                                            <p:attrNameLst>
                                              <p:attrName>ppt_y</p:attrName>
                                            </p:attrNameLst>
                                          </p:cBhvr>
                                          <p:tavLst>
                                            <p:tav tm="0">
                                              <p:val>
                                                <p:strVal val="1+#ppt_h/2"/>
                                              </p:val>
                                            </p:tav>
                                            <p:tav tm="100000">
                                              <p:val>
                                                <p:strVal val="#ppt_y"/>
                                              </p:val>
                                            </p:tav>
                                          </p:tavLst>
                                        </p:anim>
                                      </p:childTnLst>
                                    </p:cTn>
                                  </p:par>
                                </p:childTnLst>
                              </p:cTn>
                            </p:par>
                            <p:par>
                              <p:cTn id="63" fill="hold">
                                <p:stCondLst>
                                  <p:cond delay="3500"/>
                                </p:stCondLst>
                                <p:childTnLst>
                                  <p:par>
                                    <p:cTn id="64" presetID="12" presetClass="entr" presetSubtype="8"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 calcmode="lin" valueType="num">
                                          <p:cBhvr additive="base">
                                            <p:cTn id="66" dur="500"/>
                                            <p:tgtEl>
                                              <p:spTgt spid="19"/>
                                            </p:tgtEl>
                                            <p:attrNameLst>
                                              <p:attrName>ppt_x</p:attrName>
                                            </p:attrNameLst>
                                          </p:cBhvr>
                                          <p:tavLst>
                                            <p:tav tm="0">
                                              <p:val>
                                                <p:strVal val="#ppt_x-#ppt_w*1.125000"/>
                                              </p:val>
                                            </p:tav>
                                            <p:tav tm="100000">
                                              <p:val>
                                                <p:strVal val="#ppt_x"/>
                                              </p:val>
                                            </p:tav>
                                          </p:tavLst>
                                        </p:anim>
                                        <p:animEffect transition="in" filter="wipe(right)">
                                          <p:cBhvr>
                                            <p:cTn id="67" dur="500"/>
                                            <p:tgtEl>
                                              <p:spTgt spid="19"/>
                                            </p:tgtEl>
                                          </p:cBhvr>
                                        </p:animEffect>
                                      </p:childTnLst>
                                    </p:cTn>
                                  </p:par>
                                  <p:par>
                                    <p:cTn id="68" presetID="12" presetClass="entr" presetSubtype="8" fill="hold" nodeType="withEffect">
                                      <p:stCondLst>
                                        <p:cond delay="0"/>
                                      </p:stCondLst>
                                      <p:childTnLst>
                                        <p:set>
                                          <p:cBhvr>
                                            <p:cTn id="69" dur="1" fill="hold">
                                              <p:stCondLst>
                                                <p:cond delay="0"/>
                                              </p:stCondLst>
                                            </p:cTn>
                                            <p:tgtEl>
                                              <p:spTgt spid="28"/>
                                            </p:tgtEl>
                                            <p:attrNameLst>
                                              <p:attrName>style.visibility</p:attrName>
                                            </p:attrNameLst>
                                          </p:cBhvr>
                                          <p:to>
                                            <p:strVal val="visible"/>
                                          </p:to>
                                        </p:set>
                                        <p:anim calcmode="lin" valueType="num">
                                          <p:cBhvr additive="base">
                                            <p:cTn id="70" dur="500"/>
                                            <p:tgtEl>
                                              <p:spTgt spid="28"/>
                                            </p:tgtEl>
                                            <p:attrNameLst>
                                              <p:attrName>ppt_x</p:attrName>
                                            </p:attrNameLst>
                                          </p:cBhvr>
                                          <p:tavLst>
                                            <p:tav tm="0">
                                              <p:val>
                                                <p:strVal val="#ppt_x-#ppt_w*1.125000"/>
                                              </p:val>
                                            </p:tav>
                                            <p:tav tm="100000">
                                              <p:val>
                                                <p:strVal val="#ppt_x"/>
                                              </p:val>
                                            </p:tav>
                                          </p:tavLst>
                                        </p:anim>
                                        <p:animEffect transition="in" filter="wipe(right)">
                                          <p:cBhvr>
                                            <p:cTn id="71" dur="500"/>
                                            <p:tgtEl>
                                              <p:spTgt spid="28"/>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20"/>
                                            </p:tgtEl>
                                            <p:attrNameLst>
                                              <p:attrName>style.visibility</p:attrName>
                                            </p:attrNameLst>
                                          </p:cBhvr>
                                          <p:to>
                                            <p:strVal val="visible"/>
                                          </p:to>
                                        </p:set>
                                        <p:anim calcmode="lin" valueType="num">
                                          <p:cBhvr additive="base">
                                            <p:cTn id="74" dur="500"/>
                                            <p:tgtEl>
                                              <p:spTgt spid="20"/>
                                            </p:tgtEl>
                                            <p:attrNameLst>
                                              <p:attrName>ppt_x</p:attrName>
                                            </p:attrNameLst>
                                          </p:cBhvr>
                                          <p:tavLst>
                                            <p:tav tm="0">
                                              <p:val>
                                                <p:strVal val="#ppt_x-#ppt_w*1.125000"/>
                                              </p:val>
                                            </p:tav>
                                            <p:tav tm="100000">
                                              <p:val>
                                                <p:strVal val="#ppt_x"/>
                                              </p:val>
                                            </p:tav>
                                          </p:tavLst>
                                        </p:anim>
                                        <p:animEffect transition="in" filter="wipe(right)">
                                          <p:cBhvr>
                                            <p:cTn id="75" dur="500"/>
                                            <p:tgtEl>
                                              <p:spTgt spid="20"/>
                                            </p:tgtEl>
                                          </p:cBhvr>
                                        </p:animEffect>
                                      </p:childTnLst>
                                    </p:cTn>
                                  </p:par>
                                </p:childTnLst>
                              </p:cTn>
                            </p:par>
                            <p:par>
                              <p:cTn id="76" fill="hold">
                                <p:stCondLst>
                                  <p:cond delay="4000"/>
                                </p:stCondLst>
                                <p:childTnLst>
                                  <p:par>
                                    <p:cTn id="77" presetID="2" presetClass="entr" presetSubtype="4" fill="hold" nodeType="after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500" fill="hold"/>
                                            <p:tgtEl>
                                              <p:spTgt spid="34"/>
                                            </p:tgtEl>
                                            <p:attrNameLst>
                                              <p:attrName>ppt_x</p:attrName>
                                            </p:attrNameLst>
                                          </p:cBhvr>
                                          <p:tavLst>
                                            <p:tav tm="0">
                                              <p:val>
                                                <p:strVal val="#ppt_x"/>
                                              </p:val>
                                            </p:tav>
                                            <p:tav tm="100000">
                                              <p:val>
                                                <p:strVal val="#ppt_x"/>
                                              </p:val>
                                            </p:tav>
                                          </p:tavLst>
                                        </p:anim>
                                        <p:anim calcmode="lin" valueType="num">
                                          <p:cBhvr additive="base">
                                            <p:cTn id="80" dur="500" fill="hold"/>
                                            <p:tgtEl>
                                              <p:spTgt spid="34"/>
                                            </p:tgtEl>
                                            <p:attrNameLst>
                                              <p:attrName>ppt_y</p:attrName>
                                            </p:attrNameLst>
                                          </p:cBhvr>
                                          <p:tavLst>
                                            <p:tav tm="0">
                                              <p:val>
                                                <p:strVal val="1+#ppt_h/2"/>
                                              </p:val>
                                            </p:tav>
                                            <p:tav tm="100000">
                                              <p:val>
                                                <p:strVal val="#ppt_y"/>
                                              </p:val>
                                            </p:tav>
                                          </p:tavLst>
                                        </p:anim>
                                      </p:childTnLst>
                                    </p:cTn>
                                  </p:par>
                                </p:childTnLst>
                              </p:cTn>
                            </p:par>
                            <p:par>
                              <p:cTn id="81" fill="hold">
                                <p:stCondLst>
                                  <p:cond delay="4500"/>
                                </p:stCondLst>
                                <p:childTnLst>
                                  <p:par>
                                    <p:cTn id="82" presetID="12" presetClass="entr" presetSubtype="8" fill="hold" grpId="0" nodeType="after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additive="base">
                                            <p:cTn id="84" dur="500"/>
                                            <p:tgtEl>
                                              <p:spTgt spid="21"/>
                                            </p:tgtEl>
                                            <p:attrNameLst>
                                              <p:attrName>ppt_x</p:attrName>
                                            </p:attrNameLst>
                                          </p:cBhvr>
                                          <p:tavLst>
                                            <p:tav tm="0">
                                              <p:val>
                                                <p:strVal val="#ppt_x-#ppt_w*1.125000"/>
                                              </p:val>
                                            </p:tav>
                                            <p:tav tm="100000">
                                              <p:val>
                                                <p:strVal val="#ppt_x"/>
                                              </p:val>
                                            </p:tav>
                                          </p:tavLst>
                                        </p:anim>
                                        <p:animEffect transition="in" filter="wipe(right)">
                                          <p:cBhvr>
                                            <p:cTn id="85" dur="500"/>
                                            <p:tgtEl>
                                              <p:spTgt spid="21"/>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22"/>
                                            </p:tgtEl>
                                            <p:attrNameLst>
                                              <p:attrName>style.visibility</p:attrName>
                                            </p:attrNameLst>
                                          </p:cBhvr>
                                          <p:to>
                                            <p:strVal val="visible"/>
                                          </p:to>
                                        </p:set>
                                        <p:anim calcmode="lin" valueType="num">
                                          <p:cBhvr additive="base">
                                            <p:cTn id="88" dur="500"/>
                                            <p:tgtEl>
                                              <p:spTgt spid="22"/>
                                            </p:tgtEl>
                                            <p:attrNameLst>
                                              <p:attrName>ppt_x</p:attrName>
                                            </p:attrNameLst>
                                          </p:cBhvr>
                                          <p:tavLst>
                                            <p:tav tm="0">
                                              <p:val>
                                                <p:strVal val="#ppt_x-#ppt_w*1.125000"/>
                                              </p:val>
                                            </p:tav>
                                            <p:tav tm="100000">
                                              <p:val>
                                                <p:strVal val="#ppt_x"/>
                                              </p:val>
                                            </p:tav>
                                          </p:tavLst>
                                        </p:anim>
                                        <p:animEffect transition="in" filter="wipe(right)">
                                          <p:cBhvr>
                                            <p:cTn id="89" dur="500"/>
                                            <p:tgtEl>
                                              <p:spTgt spid="22"/>
                                            </p:tgtEl>
                                          </p:cBhvr>
                                        </p:animEffect>
                                      </p:childTnLst>
                                    </p:cTn>
                                  </p:par>
                                  <p:par>
                                    <p:cTn id="90" presetID="12" presetClass="entr" presetSubtype="2" fill="hold" nodeType="withEffect">
                                      <p:stCondLst>
                                        <p:cond delay="0"/>
                                      </p:stCondLst>
                                      <p:childTnLst>
                                        <p:set>
                                          <p:cBhvr>
                                            <p:cTn id="91" dur="1" fill="hold">
                                              <p:stCondLst>
                                                <p:cond delay="0"/>
                                              </p:stCondLst>
                                            </p:cTn>
                                            <p:tgtEl>
                                              <p:spTgt spid="29"/>
                                            </p:tgtEl>
                                            <p:attrNameLst>
                                              <p:attrName>style.visibility</p:attrName>
                                            </p:attrNameLst>
                                          </p:cBhvr>
                                          <p:to>
                                            <p:strVal val="visible"/>
                                          </p:to>
                                        </p:set>
                                        <p:anim calcmode="lin" valueType="num">
                                          <p:cBhvr additive="base">
                                            <p:cTn id="92" dur="500"/>
                                            <p:tgtEl>
                                              <p:spTgt spid="29"/>
                                            </p:tgtEl>
                                            <p:attrNameLst>
                                              <p:attrName>ppt_x</p:attrName>
                                            </p:attrNameLst>
                                          </p:cBhvr>
                                          <p:tavLst>
                                            <p:tav tm="0">
                                              <p:val>
                                                <p:strVal val="#ppt_x+#ppt_w*1.125000"/>
                                              </p:val>
                                            </p:tav>
                                            <p:tav tm="100000">
                                              <p:val>
                                                <p:strVal val="#ppt_x"/>
                                              </p:val>
                                            </p:tav>
                                          </p:tavLst>
                                        </p:anim>
                                        <p:animEffect transition="in" filter="wipe(left)">
                                          <p:cBhvr>
                                            <p:cTn id="93" dur="500"/>
                                            <p:tgtEl>
                                              <p:spTgt spid="29"/>
                                            </p:tgtEl>
                                          </p:cBhvr>
                                        </p:animEffect>
                                      </p:childTnLst>
                                    </p:cTn>
                                  </p:par>
                                </p:childTnLst>
                              </p:cTn>
                            </p:par>
                            <p:par>
                              <p:cTn id="94" fill="hold">
                                <p:stCondLst>
                                  <p:cond delay="5000"/>
                                </p:stCondLst>
                                <p:childTnLst>
                                  <p:par>
                                    <p:cTn id="95" presetID="2" presetClass="entr" presetSubtype="4" fill="hold" nodeType="afterEffect">
                                      <p:stCondLst>
                                        <p:cond delay="0"/>
                                      </p:stCondLst>
                                      <p:childTnLst>
                                        <p:set>
                                          <p:cBhvr>
                                            <p:cTn id="96" dur="1" fill="hold">
                                              <p:stCondLst>
                                                <p:cond delay="0"/>
                                              </p:stCondLst>
                                            </p:cTn>
                                            <p:tgtEl>
                                              <p:spTgt spid="37"/>
                                            </p:tgtEl>
                                            <p:attrNameLst>
                                              <p:attrName>style.visibility</p:attrName>
                                            </p:attrNameLst>
                                          </p:cBhvr>
                                          <p:to>
                                            <p:strVal val="visible"/>
                                          </p:to>
                                        </p:set>
                                        <p:anim calcmode="lin" valueType="num">
                                          <p:cBhvr additive="base">
                                            <p:cTn id="97" dur="500" fill="hold"/>
                                            <p:tgtEl>
                                              <p:spTgt spid="37"/>
                                            </p:tgtEl>
                                            <p:attrNameLst>
                                              <p:attrName>ppt_x</p:attrName>
                                            </p:attrNameLst>
                                          </p:cBhvr>
                                          <p:tavLst>
                                            <p:tav tm="0">
                                              <p:val>
                                                <p:strVal val="#ppt_x"/>
                                              </p:val>
                                            </p:tav>
                                            <p:tav tm="100000">
                                              <p:val>
                                                <p:strVal val="#ppt_x"/>
                                              </p:val>
                                            </p:tav>
                                          </p:tavLst>
                                        </p:anim>
                                        <p:anim calcmode="lin" valueType="num">
                                          <p:cBhvr additive="base">
                                            <p:cTn id="98" dur="500" fill="hold"/>
                                            <p:tgtEl>
                                              <p:spTgt spid="37"/>
                                            </p:tgtEl>
                                            <p:attrNameLst>
                                              <p:attrName>ppt_y</p:attrName>
                                            </p:attrNameLst>
                                          </p:cBhvr>
                                          <p:tavLst>
                                            <p:tav tm="0">
                                              <p:val>
                                                <p:strVal val="1+#ppt_h/2"/>
                                              </p:val>
                                            </p:tav>
                                            <p:tav tm="100000">
                                              <p:val>
                                                <p:strVal val="#ppt_y"/>
                                              </p:val>
                                            </p:tav>
                                          </p:tavLst>
                                        </p:anim>
                                      </p:childTnLst>
                                    </p:cTn>
                                  </p:par>
                                </p:childTnLst>
                              </p:cTn>
                            </p:par>
                            <p:par>
                              <p:cTn id="99" fill="hold">
                                <p:stCondLst>
                                  <p:cond delay="5500"/>
                                </p:stCondLst>
                                <p:childTnLst>
                                  <p:par>
                                    <p:cTn id="100" presetID="12" presetClass="entr" presetSubtype="8" fill="hold" grpId="0" nodeType="afterEffect">
                                      <p:stCondLst>
                                        <p:cond delay="0"/>
                                      </p:stCondLst>
                                      <p:childTnLst>
                                        <p:set>
                                          <p:cBhvr>
                                            <p:cTn id="101" dur="1" fill="hold">
                                              <p:stCondLst>
                                                <p:cond delay="0"/>
                                              </p:stCondLst>
                                            </p:cTn>
                                            <p:tgtEl>
                                              <p:spTgt spid="23"/>
                                            </p:tgtEl>
                                            <p:attrNameLst>
                                              <p:attrName>style.visibility</p:attrName>
                                            </p:attrNameLst>
                                          </p:cBhvr>
                                          <p:to>
                                            <p:strVal val="visible"/>
                                          </p:to>
                                        </p:set>
                                        <p:anim calcmode="lin" valueType="num">
                                          <p:cBhvr additive="base">
                                            <p:cTn id="102" dur="500"/>
                                            <p:tgtEl>
                                              <p:spTgt spid="23"/>
                                            </p:tgtEl>
                                            <p:attrNameLst>
                                              <p:attrName>ppt_x</p:attrName>
                                            </p:attrNameLst>
                                          </p:cBhvr>
                                          <p:tavLst>
                                            <p:tav tm="0">
                                              <p:val>
                                                <p:strVal val="#ppt_x-#ppt_w*1.125000"/>
                                              </p:val>
                                            </p:tav>
                                            <p:tav tm="100000">
                                              <p:val>
                                                <p:strVal val="#ppt_x"/>
                                              </p:val>
                                            </p:tav>
                                          </p:tavLst>
                                        </p:anim>
                                        <p:animEffect transition="in" filter="wipe(right)">
                                          <p:cBhvr>
                                            <p:cTn id="103" dur="500"/>
                                            <p:tgtEl>
                                              <p:spTgt spid="23"/>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24"/>
                                            </p:tgtEl>
                                            <p:attrNameLst>
                                              <p:attrName>style.visibility</p:attrName>
                                            </p:attrNameLst>
                                          </p:cBhvr>
                                          <p:to>
                                            <p:strVal val="visible"/>
                                          </p:to>
                                        </p:set>
                                        <p:anim calcmode="lin" valueType="num">
                                          <p:cBhvr additive="base">
                                            <p:cTn id="106" dur="500"/>
                                            <p:tgtEl>
                                              <p:spTgt spid="24"/>
                                            </p:tgtEl>
                                            <p:attrNameLst>
                                              <p:attrName>ppt_x</p:attrName>
                                            </p:attrNameLst>
                                          </p:cBhvr>
                                          <p:tavLst>
                                            <p:tav tm="0">
                                              <p:val>
                                                <p:strVal val="#ppt_x-#ppt_w*1.125000"/>
                                              </p:val>
                                            </p:tav>
                                            <p:tav tm="100000">
                                              <p:val>
                                                <p:strVal val="#ppt_x"/>
                                              </p:val>
                                            </p:tav>
                                          </p:tavLst>
                                        </p:anim>
                                        <p:animEffect transition="in" filter="wipe(right)">
                                          <p:cBhvr>
                                            <p:cTn id="107" dur="500"/>
                                            <p:tgtEl>
                                              <p:spTgt spid="24"/>
                                            </p:tgtEl>
                                          </p:cBhvr>
                                        </p:animEffect>
                                      </p:childTnLst>
                                    </p:cTn>
                                  </p:par>
                                  <p:par>
                                    <p:cTn id="108" presetID="12" presetClass="entr" presetSubtype="2" fill="hold" nodeType="withEffect">
                                      <p:stCondLst>
                                        <p:cond delay="0"/>
                                      </p:stCondLst>
                                      <p:childTnLst>
                                        <p:set>
                                          <p:cBhvr>
                                            <p:cTn id="109" dur="1" fill="hold">
                                              <p:stCondLst>
                                                <p:cond delay="0"/>
                                              </p:stCondLst>
                                            </p:cTn>
                                            <p:tgtEl>
                                              <p:spTgt spid="30"/>
                                            </p:tgtEl>
                                            <p:attrNameLst>
                                              <p:attrName>style.visibility</p:attrName>
                                            </p:attrNameLst>
                                          </p:cBhvr>
                                          <p:to>
                                            <p:strVal val="visible"/>
                                          </p:to>
                                        </p:set>
                                        <p:anim calcmode="lin" valueType="num">
                                          <p:cBhvr additive="base">
                                            <p:cTn id="110" dur="500"/>
                                            <p:tgtEl>
                                              <p:spTgt spid="30"/>
                                            </p:tgtEl>
                                            <p:attrNameLst>
                                              <p:attrName>ppt_x</p:attrName>
                                            </p:attrNameLst>
                                          </p:cBhvr>
                                          <p:tavLst>
                                            <p:tav tm="0">
                                              <p:val>
                                                <p:strVal val="#ppt_x+#ppt_w*1.125000"/>
                                              </p:val>
                                            </p:tav>
                                            <p:tav tm="100000">
                                              <p:val>
                                                <p:strVal val="#ppt_x"/>
                                              </p:val>
                                            </p:tav>
                                          </p:tavLst>
                                        </p:anim>
                                        <p:animEffect transition="in" filter="wipe(left)">
                                          <p:cBhvr>
                                            <p:cTn id="11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P spid="18" grpId="0"/>
          <p:bldP spid="19" grpId="0"/>
          <p:bldP spid="20" grpId="0"/>
          <p:bldP spid="21" grpId="0"/>
          <p:bldP spid="22" grpId="0"/>
          <p:bldP spid="23" grpId="0"/>
          <p:bldP spid="24"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43" name="矩形 42"/>
          <p:cNvSpPr/>
          <p:nvPr/>
        </p:nvSpPr>
        <p:spPr>
          <a:xfrm>
            <a:off x="0" y="1625236"/>
            <a:ext cx="9144000" cy="189985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1" name="组合 40"/>
          <p:cNvGrpSpPr/>
          <p:nvPr/>
        </p:nvGrpSpPr>
        <p:grpSpPr>
          <a:xfrm>
            <a:off x="400760" y="724296"/>
            <a:ext cx="4043207" cy="3701740"/>
            <a:chOff x="794461" y="741700"/>
            <a:chExt cx="4231382" cy="3874023"/>
          </a:xfrm>
        </p:grpSpPr>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4461" y="741700"/>
              <a:ext cx="4231382" cy="3874023"/>
            </a:xfrm>
            <a:prstGeom prst="rect">
              <a:avLst/>
            </a:prstGeom>
          </p:spPr>
        </p:pic>
        <p:pic>
          <p:nvPicPr>
            <p:cNvPr id="14" name="图片 1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66577" y="1810367"/>
              <a:ext cx="3241923" cy="1736688"/>
            </a:xfrm>
            <a:prstGeom prst="rect">
              <a:avLst/>
            </a:prstGeom>
          </p:spPr>
        </p:pic>
        <p:pic>
          <p:nvPicPr>
            <p:cNvPr id="13" name="图片 12"/>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190377" y="1393267"/>
              <a:ext cx="3419723" cy="2881298"/>
            </a:xfrm>
            <a:prstGeom prst="rect">
              <a:avLst/>
            </a:prstGeom>
          </p:spPr>
        </p:pic>
      </p:grpSp>
      <p:sp>
        <p:nvSpPr>
          <p:cNvPr id="42" name="文本框 41"/>
          <p:cNvSpPr txBox="1"/>
          <p:nvPr/>
        </p:nvSpPr>
        <p:spPr>
          <a:xfrm>
            <a:off x="4292599" y="1990389"/>
            <a:ext cx="4339650" cy="923330"/>
          </a:xfrm>
          <a:prstGeom prst="rect">
            <a:avLst/>
          </a:prstGeom>
          <a:noFill/>
        </p:spPr>
        <p:txBody>
          <a:bodyPr wrap="none" rtlCol="0">
            <a:spAutoFit/>
          </a:bodyPr>
          <a:lstStyle/>
          <a:p>
            <a:r>
              <a:rPr lang="zh-CN" altLang="en-US" sz="5400" b="1" dirty="0" smtClean="0">
                <a:solidFill>
                  <a:schemeClr val="bg1"/>
                </a:solidFill>
                <a:latin typeface="+mj-ea"/>
                <a:ea typeface="+mj-ea"/>
              </a:rPr>
              <a:t>感谢您的观看</a:t>
            </a:r>
            <a:endParaRPr lang="zh-CN" altLang="en-US" sz="5400" b="1" dirty="0">
              <a:solidFill>
                <a:schemeClr val="bg1"/>
              </a:solidFill>
              <a:latin typeface="+mj-ea"/>
              <a:ea typeface="+mj-ea"/>
            </a:endParaRPr>
          </a:p>
        </p:txBody>
      </p:sp>
      <p:sp>
        <p:nvSpPr>
          <p:cNvPr id="44" name="文本框 43"/>
          <p:cNvSpPr txBox="1"/>
          <p:nvPr/>
        </p:nvSpPr>
        <p:spPr>
          <a:xfrm>
            <a:off x="4702968" y="2850335"/>
            <a:ext cx="3518912" cy="400110"/>
          </a:xfrm>
          <a:prstGeom prst="rect">
            <a:avLst/>
          </a:prstGeom>
          <a:noFill/>
        </p:spPr>
        <p:txBody>
          <a:bodyPr wrap="none" rtlCol="0">
            <a:spAutoFit/>
          </a:bodyPr>
          <a:lstStyle/>
          <a:p>
            <a:r>
              <a:rPr lang="zh-CN" altLang="en-US" sz="2000" b="1" dirty="0" smtClean="0">
                <a:solidFill>
                  <a:schemeClr val="bg1"/>
                </a:solidFill>
              </a:rPr>
              <a:t>单击此处添加您的文字副标题</a:t>
            </a:r>
            <a:endParaRPr lang="zh-CN" altLang="en-US" sz="2000" b="1" dirty="0">
              <a:solidFill>
                <a:schemeClr val="bg1"/>
              </a:solidFill>
            </a:endParaRPr>
          </a:p>
        </p:txBody>
      </p:sp>
      <p:pic>
        <p:nvPicPr>
          <p:cNvPr id="45" name="图片 44"/>
          <p:cNvPicPr>
            <a:picLocks noChangeAspect="1"/>
          </p:cNvPicPr>
          <p:nvPr/>
        </p:nvPicPr>
        <p:blipFill rotWithShape="1">
          <a:blip r:embed="rId6" cstate="screen">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a:ext>
            </a:extLst>
          </a:blip>
          <a:srcRect/>
          <a:stretch/>
        </p:blipFill>
        <p:spPr>
          <a:xfrm>
            <a:off x="5981701" y="-12700"/>
            <a:ext cx="3162300" cy="2119200"/>
          </a:xfrm>
          <a:prstGeom prst="rect">
            <a:avLst/>
          </a:prstGeom>
        </p:spPr>
      </p:pic>
      <p:pic>
        <p:nvPicPr>
          <p:cNvPr id="46" name="图片 45"/>
          <p:cNvPicPr>
            <a:picLocks noChangeAspect="1"/>
          </p:cNvPicPr>
          <p:nvPr/>
        </p:nvPicPr>
        <p:blipFill>
          <a:blip r:embed="rId8" cstate="screen">
            <a:extLst>
              <a:ext uri="{BEBA8EAE-BF5A-486C-A8C5-ECC9F3942E4B}">
                <a14:imgProps xmlns:a14="http://schemas.microsoft.com/office/drawing/2010/main">
                  <a14:imgLayer r:embed="rId9">
                    <a14:imgEffect>
                      <a14:saturation sat="400000"/>
                    </a14:imgEffect>
                  </a14:imgLayer>
                </a14:imgProps>
              </a:ext>
              <a:ext uri="{28A0092B-C50C-407E-A947-70E740481C1C}">
                <a14:useLocalDpi xmlns:a14="http://schemas.microsoft.com/office/drawing/2010/main"/>
              </a:ext>
            </a:extLst>
          </a:blip>
          <a:stretch>
            <a:fillRect/>
          </a:stretch>
        </p:blipFill>
        <p:spPr>
          <a:xfrm>
            <a:off x="0" y="4468983"/>
            <a:ext cx="9144000" cy="734617"/>
          </a:xfrm>
          <a:prstGeom prst="rect">
            <a:avLst/>
          </a:prstGeom>
        </p:spPr>
      </p:pic>
    </p:spTree>
    <p:extLst>
      <p:ext uri="{BB962C8B-B14F-4D97-AF65-F5344CB8AC3E}">
        <p14:creationId xmlns:p14="http://schemas.microsoft.com/office/powerpoint/2010/main" val="8310203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82142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9144000" cy="5203600"/>
            <a:chOff x="0" y="0"/>
            <a:chExt cx="9144000" cy="5203600"/>
          </a:xfrm>
        </p:grpSpPr>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4" name="图片 13"/>
            <p:cNvPicPr>
              <a:picLocks noChangeAspect="1"/>
            </p:cNvPicPr>
            <p:nvPr/>
          </p:nvPicPr>
          <p:blipFill>
            <a:blip r:embed="rId4" cstate="screen">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a:ext>
              </a:extLst>
            </a:blip>
            <a:stretch>
              <a:fillRect/>
            </a:stretch>
          </p:blipFill>
          <p:spPr>
            <a:xfrm>
              <a:off x="0" y="4468983"/>
              <a:ext cx="9144000" cy="734617"/>
            </a:xfrm>
            <a:prstGeom prst="rect">
              <a:avLst/>
            </a:prstGeom>
          </p:spPr>
        </p:pic>
      </p:grpSp>
      <p:sp>
        <p:nvSpPr>
          <p:cNvPr id="17" name="Freeform 5"/>
          <p:cNvSpPr>
            <a:spLocks/>
          </p:cNvSpPr>
          <p:nvPr/>
        </p:nvSpPr>
        <p:spPr bwMode="auto">
          <a:xfrm>
            <a:off x="3643415" y="837012"/>
            <a:ext cx="1679368" cy="15141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FC00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Arial"/>
              <a:ea typeface="微软雅黑"/>
              <a:cs typeface="+mn-cs"/>
            </a:endParaRPr>
          </a:p>
        </p:txBody>
      </p:sp>
      <p:sp>
        <p:nvSpPr>
          <p:cNvPr id="18" name="TextBox 21"/>
          <p:cNvSpPr txBox="1"/>
          <p:nvPr/>
        </p:nvSpPr>
        <p:spPr>
          <a:xfrm>
            <a:off x="3946179" y="1138888"/>
            <a:ext cx="1073839" cy="923330"/>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342900" rtl="0" eaLnBrk="1" fontAlgn="auto" latinLnBrk="0" hangingPunct="1">
              <a:lnSpc>
                <a:spcPct val="100000"/>
              </a:lnSpc>
              <a:spcBef>
                <a:spcPts val="0"/>
              </a:spcBef>
              <a:spcAft>
                <a:spcPts val="0"/>
              </a:spcAft>
              <a:buClrTx/>
              <a:buSzTx/>
              <a:buFontTx/>
              <a:buNone/>
              <a:tabLst/>
              <a:defRPr/>
            </a:pPr>
            <a:r>
              <a:rPr kumimoji="0" lang="en-US" altLang="zh-CN" sz="6000" b="1" i="0" u="none" strike="noStrike" kern="0" cap="none" spc="0" normalizeH="0" baseline="0" noProof="0" dirty="0" smtClean="0">
                <a:ln>
                  <a:noFill/>
                </a:ln>
                <a:solidFill>
                  <a:srgbClr val="FF0000"/>
                </a:solidFill>
                <a:effectLst/>
                <a:uLnTx/>
                <a:uFillTx/>
                <a:latin typeface="微软雅黑" pitchFamily="34" charset="-122"/>
                <a:ea typeface="微软雅黑" pitchFamily="34" charset="-122"/>
                <a:cs typeface="+mn-cs"/>
              </a:rPr>
              <a:t>01</a:t>
            </a:r>
            <a:endParaRPr kumimoji="0" lang="zh-CN" altLang="en-US" sz="4400" b="1" i="0" u="none" strike="noStrike" kern="0" cap="none" spc="0" normalizeH="0" baseline="0" noProof="0" dirty="0">
              <a:ln>
                <a:noFill/>
              </a:ln>
              <a:solidFill>
                <a:srgbClr val="FF0000"/>
              </a:solidFill>
              <a:effectLst/>
              <a:uLnTx/>
              <a:uFillTx/>
              <a:latin typeface="微软雅黑" pitchFamily="34" charset="-122"/>
              <a:ea typeface="微软雅黑" pitchFamily="34" charset="-122"/>
              <a:cs typeface="+mn-cs"/>
            </a:endParaRPr>
          </a:p>
        </p:txBody>
      </p:sp>
      <p:sp>
        <p:nvSpPr>
          <p:cNvPr id="19" name="TextBox 27"/>
          <p:cNvSpPr txBox="1"/>
          <p:nvPr/>
        </p:nvSpPr>
        <p:spPr>
          <a:xfrm>
            <a:off x="1841500" y="2926543"/>
            <a:ext cx="5588000" cy="23487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342900" rtl="0" eaLnBrk="1" fontAlgn="auto" latinLnBrk="0" hangingPunct="1">
              <a:lnSpc>
                <a:spcPts val="13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mn-cs"/>
              </a:rPr>
              <a:t>单击此处添加第一部分文字</a:t>
            </a:r>
            <a:endParaRPr kumimoji="0" lang="en-US" altLang="zh-CN" sz="3600" b="1"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20" name="文本框 19"/>
          <p:cNvSpPr txBox="1"/>
          <p:nvPr/>
        </p:nvSpPr>
        <p:spPr>
          <a:xfrm>
            <a:off x="2289735" y="3158295"/>
            <a:ext cx="2031325" cy="461665"/>
          </a:xfrm>
          <a:prstGeom prst="rect">
            <a:avLst/>
          </a:prstGeom>
          <a:noFill/>
        </p:spPr>
        <p:txBody>
          <a:bodyPr vert="horz"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单击添加内容</a:t>
            </a:r>
            <a:endParaRPr kumimoji="0" lang="zh-CN" altLang="en-US" sz="2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21" name="文本框 20"/>
          <p:cNvSpPr txBox="1"/>
          <p:nvPr/>
        </p:nvSpPr>
        <p:spPr>
          <a:xfrm>
            <a:off x="4508500" y="3158295"/>
            <a:ext cx="2031325" cy="461665"/>
          </a:xfrm>
          <a:prstGeom prst="rect">
            <a:avLst/>
          </a:prstGeom>
          <a:noFill/>
        </p:spPr>
        <p:txBody>
          <a:bodyPr vert="horz"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单击添加内容</a:t>
            </a:r>
            <a:endParaRPr kumimoji="0" lang="zh-CN" altLang="en-US" sz="2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90551138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2000"/>
                                        <p:tgtEl>
                                          <p:spTgt spid="18"/>
                                        </p:tgtEl>
                                      </p:cBhvr>
                                    </p:animEffect>
                                    <p:anim calcmode="lin" valueType="num">
                                      <p:cBhvr>
                                        <p:cTn id="8" dur="2000" fill="hold"/>
                                        <p:tgtEl>
                                          <p:spTgt spid="18"/>
                                        </p:tgtEl>
                                        <p:attrNameLst>
                                          <p:attrName>ppt_w</p:attrName>
                                        </p:attrNameLst>
                                      </p:cBhvr>
                                      <p:tavLst>
                                        <p:tav tm="0" fmla="#ppt_w*sin(2.5*pi*$)">
                                          <p:val>
                                            <p:fltVal val="0"/>
                                          </p:val>
                                        </p:tav>
                                        <p:tav tm="100000">
                                          <p:val>
                                            <p:fltVal val="1"/>
                                          </p:val>
                                        </p:tav>
                                      </p:tavLst>
                                    </p:anim>
                                    <p:anim calcmode="lin" valueType="num">
                                      <p:cBhvr>
                                        <p:cTn id="9" dur="2000" fill="hold"/>
                                        <p:tgtEl>
                                          <p:spTgt spid="18"/>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2000"/>
                                        <p:tgtEl>
                                          <p:spTgt spid="17"/>
                                        </p:tgtEl>
                                      </p:cBhvr>
                                    </p:animEffect>
                                    <p:anim calcmode="lin" valueType="num">
                                      <p:cBhvr>
                                        <p:cTn id="13" dur="2000" fill="hold"/>
                                        <p:tgtEl>
                                          <p:spTgt spid="17"/>
                                        </p:tgtEl>
                                        <p:attrNameLst>
                                          <p:attrName>ppt_w</p:attrName>
                                        </p:attrNameLst>
                                      </p:cBhvr>
                                      <p:tavLst>
                                        <p:tav tm="0" fmla="#ppt_w*sin(2.5*pi*$)">
                                          <p:val>
                                            <p:fltVal val="0"/>
                                          </p:val>
                                        </p:tav>
                                        <p:tav tm="100000">
                                          <p:val>
                                            <p:fltVal val="1"/>
                                          </p:val>
                                        </p:tav>
                                      </p:tavLst>
                                    </p:anim>
                                    <p:anim calcmode="lin" valueType="num">
                                      <p:cBhvr>
                                        <p:cTn id="14" dur="2000" fill="hold"/>
                                        <p:tgtEl>
                                          <p:spTgt spid="17"/>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22" presetClass="entr" presetSubtype="8"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left)">
                                      <p:cBhvr>
                                        <p:cTn id="18" dur="500"/>
                                        <p:tgtEl>
                                          <p:spTgt spid="19"/>
                                        </p:tgtEl>
                                      </p:cBhvr>
                                    </p:animEffect>
                                  </p:childTnLst>
                                </p:cTn>
                              </p:par>
                            </p:childTnLst>
                          </p:cTn>
                        </p:par>
                        <p:par>
                          <p:cTn id="19" fill="hold">
                            <p:stCondLst>
                              <p:cond delay="2500"/>
                            </p:stCondLst>
                            <p:childTnLst>
                              <p:par>
                                <p:cTn id="20" presetID="42" presetClass="entr" presetSubtype="0"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1000"/>
                                        <p:tgtEl>
                                          <p:spTgt spid="20"/>
                                        </p:tgtEl>
                                      </p:cBhvr>
                                    </p:animEffect>
                                    <p:anim calcmode="lin" valueType="num">
                                      <p:cBhvr>
                                        <p:cTn id="23" dur="1000" fill="hold"/>
                                        <p:tgtEl>
                                          <p:spTgt spid="20"/>
                                        </p:tgtEl>
                                        <p:attrNameLst>
                                          <p:attrName>ppt_x</p:attrName>
                                        </p:attrNameLst>
                                      </p:cBhvr>
                                      <p:tavLst>
                                        <p:tav tm="0">
                                          <p:val>
                                            <p:strVal val="#ppt_x"/>
                                          </p:val>
                                        </p:tav>
                                        <p:tav tm="100000">
                                          <p:val>
                                            <p:strVal val="#ppt_x"/>
                                          </p:val>
                                        </p:tav>
                                      </p:tavLst>
                                    </p:anim>
                                    <p:anim calcmode="lin" valueType="num">
                                      <p:cBhvr>
                                        <p:cTn id="24" dur="1000" fill="hold"/>
                                        <p:tgtEl>
                                          <p:spTgt spid="2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P spid="19" grpId="0"/>
      <p:bldP spid="20"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1430102" y="2090401"/>
            <a:ext cx="6260551" cy="1135924"/>
          </a:xfrm>
          <a:custGeom>
            <a:avLst/>
            <a:gdLst>
              <a:gd name="connsiteX0" fmla="*/ 0 w 5689600"/>
              <a:gd name="connsiteY0" fmla="*/ 1079512 h 1079512"/>
              <a:gd name="connsiteX1" fmla="*/ 1917700 w 5689600"/>
              <a:gd name="connsiteY1" fmla="*/ 12 h 1079512"/>
              <a:gd name="connsiteX2" fmla="*/ 3810000 w 5689600"/>
              <a:gd name="connsiteY2" fmla="*/ 1054112 h 1079512"/>
              <a:gd name="connsiteX3" fmla="*/ 5689600 w 5689600"/>
              <a:gd name="connsiteY3" fmla="*/ 12712 h 1079512"/>
              <a:gd name="connsiteX0" fmla="*/ 0 w 7762075"/>
              <a:gd name="connsiteY0" fmla="*/ 1079512 h 1079512"/>
              <a:gd name="connsiteX1" fmla="*/ 1917700 w 7762075"/>
              <a:gd name="connsiteY1" fmla="*/ 12 h 1079512"/>
              <a:gd name="connsiteX2" fmla="*/ 3810000 w 7762075"/>
              <a:gd name="connsiteY2" fmla="*/ 1054112 h 1079512"/>
              <a:gd name="connsiteX3" fmla="*/ 7762075 w 7762075"/>
              <a:gd name="connsiteY3" fmla="*/ 887355 h 1079512"/>
              <a:gd name="connsiteX0" fmla="*/ 0 w 7762075"/>
              <a:gd name="connsiteY0" fmla="*/ 1258016 h 1258016"/>
              <a:gd name="connsiteX1" fmla="*/ 1917700 w 7762075"/>
              <a:gd name="connsiteY1" fmla="*/ 178516 h 1258016"/>
              <a:gd name="connsiteX2" fmla="*/ 3810000 w 7762075"/>
              <a:gd name="connsiteY2" fmla="*/ 1232616 h 1258016"/>
              <a:gd name="connsiteX3" fmla="*/ 6120167 w 7762075"/>
              <a:gd name="connsiteY3" fmla="*/ 511 h 1258016"/>
              <a:gd name="connsiteX4" fmla="*/ 7762075 w 7762075"/>
              <a:gd name="connsiteY4" fmla="*/ 1065859 h 1258016"/>
              <a:gd name="connsiteX0" fmla="*/ 0 w 7872948"/>
              <a:gd name="connsiteY0" fmla="*/ 1257930 h 1296609"/>
              <a:gd name="connsiteX1" fmla="*/ 1917700 w 7872948"/>
              <a:gd name="connsiteY1" fmla="*/ 178430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430071 w 7872948"/>
              <a:gd name="connsiteY2" fmla="*/ 1226591 h 1296609"/>
              <a:gd name="connsiteX3" fmla="*/ 6120167 w 7872948"/>
              <a:gd name="connsiteY3" fmla="*/ 425 h 1296609"/>
              <a:gd name="connsiteX4" fmla="*/ 7872948 w 7872948"/>
              <a:gd name="connsiteY4" fmla="*/ 1296361 h 1296609"/>
              <a:gd name="connsiteX0" fmla="*/ 0 w 7872948"/>
              <a:gd name="connsiteY0" fmla="*/ 1191562 h 1230254"/>
              <a:gd name="connsiteX1" fmla="*/ 1650430 w 7872948"/>
              <a:gd name="connsiteY1" fmla="*/ 197309 h 1230254"/>
              <a:gd name="connsiteX2" fmla="*/ 3430071 w 7872948"/>
              <a:gd name="connsiteY2" fmla="*/ 1160223 h 1230254"/>
              <a:gd name="connsiteX3" fmla="*/ 5639957 w 7872948"/>
              <a:gd name="connsiteY3" fmla="*/ 447 h 1230254"/>
              <a:gd name="connsiteX4" fmla="*/ 7872948 w 7872948"/>
              <a:gd name="connsiteY4" fmla="*/ 1229993 h 1230254"/>
              <a:gd name="connsiteX0" fmla="*/ 0 w 7681228"/>
              <a:gd name="connsiteY0" fmla="*/ 1191632 h 1191632"/>
              <a:gd name="connsiteX1" fmla="*/ 1650430 w 7681228"/>
              <a:gd name="connsiteY1" fmla="*/ 197379 h 1191632"/>
              <a:gd name="connsiteX2" fmla="*/ 3430071 w 7681228"/>
              <a:gd name="connsiteY2" fmla="*/ 1160293 h 1191632"/>
              <a:gd name="connsiteX3" fmla="*/ 5639957 w 7681228"/>
              <a:gd name="connsiteY3" fmla="*/ 517 h 1191632"/>
              <a:gd name="connsiteX4" fmla="*/ 7681228 w 7681228"/>
              <a:gd name="connsiteY4" fmla="*/ 1053214 h 1191632"/>
              <a:gd name="connsiteX0" fmla="*/ 0 w 7681228"/>
              <a:gd name="connsiteY0" fmla="*/ 1191576 h 1191576"/>
              <a:gd name="connsiteX1" fmla="*/ 1650430 w 7681228"/>
              <a:gd name="connsiteY1" fmla="*/ 197323 h 1191576"/>
              <a:gd name="connsiteX2" fmla="*/ 3430071 w 7681228"/>
              <a:gd name="connsiteY2" fmla="*/ 1160237 h 1191576"/>
              <a:gd name="connsiteX3" fmla="*/ 5639957 w 7681228"/>
              <a:gd name="connsiteY3" fmla="*/ 461 h 1191576"/>
              <a:gd name="connsiteX4" fmla="*/ 7681228 w 7681228"/>
              <a:gd name="connsiteY4" fmla="*/ 1053158 h 1191576"/>
              <a:gd name="connsiteX0" fmla="*/ 0 w 7826216"/>
              <a:gd name="connsiteY0" fmla="*/ 1191456 h 1508838"/>
              <a:gd name="connsiteX1" fmla="*/ 1650430 w 7826216"/>
              <a:gd name="connsiteY1" fmla="*/ 197203 h 1508838"/>
              <a:gd name="connsiteX2" fmla="*/ 3430071 w 7826216"/>
              <a:gd name="connsiteY2" fmla="*/ 1160117 h 1508838"/>
              <a:gd name="connsiteX3" fmla="*/ 5639957 w 7826216"/>
              <a:gd name="connsiteY3" fmla="*/ 341 h 1508838"/>
              <a:gd name="connsiteX4" fmla="*/ 7826216 w 7826216"/>
              <a:gd name="connsiteY4" fmla="*/ 1498311 h 1508838"/>
              <a:gd name="connsiteX0" fmla="*/ 0 w 7826216"/>
              <a:gd name="connsiteY0" fmla="*/ 1008617 h 1327197"/>
              <a:gd name="connsiteX1" fmla="*/ 1650430 w 7826216"/>
              <a:gd name="connsiteY1" fmla="*/ 14364 h 1327197"/>
              <a:gd name="connsiteX2" fmla="*/ 3430071 w 7826216"/>
              <a:gd name="connsiteY2" fmla="*/ 977278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994938 h 1314128"/>
              <a:gd name="connsiteX1" fmla="*/ 1650430 w 7826216"/>
              <a:gd name="connsiteY1" fmla="*/ 685 h 1314128"/>
              <a:gd name="connsiteX2" fmla="*/ 3737105 w 7826216"/>
              <a:gd name="connsiteY2" fmla="*/ 1122625 h 1314128"/>
              <a:gd name="connsiteX3" fmla="*/ 5946991 w 7826216"/>
              <a:gd name="connsiteY3" fmla="*/ 66216 h 1314128"/>
              <a:gd name="connsiteX4" fmla="*/ 7826216 w 7826216"/>
              <a:gd name="connsiteY4" fmla="*/ 1301793 h 1314128"/>
              <a:gd name="connsiteX0" fmla="*/ 0 w 7826216"/>
              <a:gd name="connsiteY0" fmla="*/ 929125 h 1248315"/>
              <a:gd name="connsiteX1" fmla="*/ 1641902 w 7826216"/>
              <a:gd name="connsiteY1" fmla="*/ 30287 h 1248315"/>
              <a:gd name="connsiteX2" fmla="*/ 3737105 w 7826216"/>
              <a:gd name="connsiteY2" fmla="*/ 1056812 h 1248315"/>
              <a:gd name="connsiteX3" fmla="*/ 5946991 w 7826216"/>
              <a:gd name="connsiteY3" fmla="*/ 403 h 1248315"/>
              <a:gd name="connsiteX4" fmla="*/ 7826216 w 7826216"/>
              <a:gd name="connsiteY4" fmla="*/ 1235980 h 1248315"/>
              <a:gd name="connsiteX0" fmla="*/ 0 w 7826216"/>
              <a:gd name="connsiteY0" fmla="*/ 929125 h 1248315"/>
              <a:gd name="connsiteX1" fmla="*/ 1641902 w 7826216"/>
              <a:gd name="connsiteY1" fmla="*/ 30287 h 1248315"/>
              <a:gd name="connsiteX2" fmla="*/ 3941795 w 7826216"/>
              <a:gd name="connsiteY2" fmla="*/ 1088617 h 1248315"/>
              <a:gd name="connsiteX3" fmla="*/ 5946991 w 7826216"/>
              <a:gd name="connsiteY3" fmla="*/ 403 h 1248315"/>
              <a:gd name="connsiteX4" fmla="*/ 7826216 w 7826216"/>
              <a:gd name="connsiteY4" fmla="*/ 1235980 h 1248315"/>
              <a:gd name="connsiteX0" fmla="*/ 0 w 7698285"/>
              <a:gd name="connsiteY0" fmla="*/ 929138 h 1201018"/>
              <a:gd name="connsiteX1" fmla="*/ 1641902 w 7698285"/>
              <a:gd name="connsiteY1" fmla="*/ 30300 h 1201018"/>
              <a:gd name="connsiteX2" fmla="*/ 3941795 w 7698285"/>
              <a:gd name="connsiteY2" fmla="*/ 1088630 h 1201018"/>
              <a:gd name="connsiteX3" fmla="*/ 5946991 w 7698285"/>
              <a:gd name="connsiteY3" fmla="*/ 416 h 1201018"/>
              <a:gd name="connsiteX4" fmla="*/ 7698285 w 7698285"/>
              <a:gd name="connsiteY4" fmla="*/ 1188285 h 1201018"/>
              <a:gd name="connsiteX0" fmla="*/ 0 w 7698285"/>
              <a:gd name="connsiteY0" fmla="*/ 929194 h 1188341"/>
              <a:gd name="connsiteX1" fmla="*/ 1641902 w 7698285"/>
              <a:gd name="connsiteY1" fmla="*/ 30356 h 1188341"/>
              <a:gd name="connsiteX2" fmla="*/ 3941795 w 7698285"/>
              <a:gd name="connsiteY2" fmla="*/ 1088686 h 1188341"/>
              <a:gd name="connsiteX3" fmla="*/ 5946991 w 7698285"/>
              <a:gd name="connsiteY3" fmla="*/ 472 h 1188341"/>
              <a:gd name="connsiteX4" fmla="*/ 7698285 w 7698285"/>
              <a:gd name="connsiteY4" fmla="*/ 1188341 h 1188341"/>
              <a:gd name="connsiteX0" fmla="*/ 0 w 7766515"/>
              <a:gd name="connsiteY0" fmla="*/ 1064367 h 1188341"/>
              <a:gd name="connsiteX1" fmla="*/ 1710132 w 7766515"/>
              <a:gd name="connsiteY1" fmla="*/ 30356 h 1188341"/>
              <a:gd name="connsiteX2" fmla="*/ 4010025 w 7766515"/>
              <a:gd name="connsiteY2" fmla="*/ 1088686 h 1188341"/>
              <a:gd name="connsiteX3" fmla="*/ 6015221 w 7766515"/>
              <a:gd name="connsiteY3" fmla="*/ 472 h 1188341"/>
              <a:gd name="connsiteX4" fmla="*/ 7766515 w 7766515"/>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0630"/>
              <a:gd name="connsiteY0" fmla="*/ 1104124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2349784 w 7851801"/>
              <a:gd name="connsiteY1" fmla="*/ 13981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65820 h 1074258"/>
              <a:gd name="connsiteX1" fmla="*/ 1616315 w 7118332"/>
              <a:gd name="connsiteY1" fmla="*/ 2 h 1074258"/>
              <a:gd name="connsiteX2" fmla="*/ 3310671 w 7118332"/>
              <a:gd name="connsiteY2" fmla="*/ 1074235 h 1074258"/>
              <a:gd name="connsiteX3" fmla="*/ 4974720 w 7118332"/>
              <a:gd name="connsiteY3" fmla="*/ 1924 h 1074258"/>
              <a:gd name="connsiteX4" fmla="*/ 7118332 w 7118332"/>
              <a:gd name="connsiteY4" fmla="*/ 1046669 h 1074258"/>
              <a:gd name="connsiteX0" fmla="*/ 0 w 6623667"/>
              <a:gd name="connsiteY0" fmla="*/ 1065820 h 1074258"/>
              <a:gd name="connsiteX1" fmla="*/ 1616315 w 6623667"/>
              <a:gd name="connsiteY1" fmla="*/ 2 h 1074258"/>
              <a:gd name="connsiteX2" fmla="*/ 3310671 w 6623667"/>
              <a:gd name="connsiteY2" fmla="*/ 1074235 h 1074258"/>
              <a:gd name="connsiteX3" fmla="*/ 4974720 w 6623667"/>
              <a:gd name="connsiteY3" fmla="*/ 1924 h 1074258"/>
              <a:gd name="connsiteX4" fmla="*/ 6623667 w 6623667"/>
              <a:gd name="connsiteY4" fmla="*/ 1038718 h 1074258"/>
              <a:gd name="connsiteX0" fmla="*/ 0 w 6478679"/>
              <a:gd name="connsiteY0" fmla="*/ 1065820 h 1074258"/>
              <a:gd name="connsiteX1" fmla="*/ 1616315 w 6478679"/>
              <a:gd name="connsiteY1" fmla="*/ 2 h 1074258"/>
              <a:gd name="connsiteX2" fmla="*/ 3310671 w 6478679"/>
              <a:gd name="connsiteY2" fmla="*/ 1074235 h 1074258"/>
              <a:gd name="connsiteX3" fmla="*/ 4974720 w 6478679"/>
              <a:gd name="connsiteY3" fmla="*/ 1924 h 1074258"/>
              <a:gd name="connsiteX4" fmla="*/ 6478679 w 6478679"/>
              <a:gd name="connsiteY4" fmla="*/ 1070523 h 1074258"/>
              <a:gd name="connsiteX0" fmla="*/ 0 w 6700425"/>
              <a:gd name="connsiteY0" fmla="*/ 1065820 h 1074258"/>
              <a:gd name="connsiteX1" fmla="*/ 1616315 w 6700425"/>
              <a:gd name="connsiteY1" fmla="*/ 2 h 1074258"/>
              <a:gd name="connsiteX2" fmla="*/ 3310671 w 6700425"/>
              <a:gd name="connsiteY2" fmla="*/ 1074235 h 1074258"/>
              <a:gd name="connsiteX3" fmla="*/ 4974720 w 6700425"/>
              <a:gd name="connsiteY3" fmla="*/ 1924 h 1074258"/>
              <a:gd name="connsiteX4" fmla="*/ 6700425 w 6700425"/>
              <a:gd name="connsiteY4" fmla="*/ 1038717 h 1074258"/>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22"/>
              <a:gd name="connsiteX1" fmla="*/ 1616315 w 6700425"/>
              <a:gd name="connsiteY1" fmla="*/ 61689 h 1135922"/>
              <a:gd name="connsiteX2" fmla="*/ 3310671 w 6700425"/>
              <a:gd name="connsiteY2" fmla="*/ 1135922 h 1135922"/>
              <a:gd name="connsiteX3" fmla="*/ 5034421 w 6700425"/>
              <a:gd name="connsiteY3" fmla="*/ 0 h 1135922"/>
              <a:gd name="connsiteX4" fmla="*/ 6700425 w 6700425"/>
              <a:gd name="connsiteY4" fmla="*/ 1100404 h 1135922"/>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072905 h 1135924"/>
              <a:gd name="connsiteX0" fmla="*/ 0 w 6715173"/>
              <a:gd name="connsiteY0" fmla="*/ 1127509 h 1135924"/>
              <a:gd name="connsiteX1" fmla="*/ 1616315 w 6715173"/>
              <a:gd name="connsiteY1" fmla="*/ 61691 h 1135924"/>
              <a:gd name="connsiteX2" fmla="*/ 3310671 w 6715173"/>
              <a:gd name="connsiteY2" fmla="*/ 1135924 h 1135924"/>
              <a:gd name="connsiteX3" fmla="*/ 5034421 w 6715173"/>
              <a:gd name="connsiteY3" fmla="*/ 2 h 1135924"/>
              <a:gd name="connsiteX4" fmla="*/ 6715173 w 6715173"/>
              <a:gd name="connsiteY4" fmla="*/ 1059155 h 113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5173" h="1135924">
                <a:moveTo>
                  <a:pt x="0" y="1127509"/>
                </a:moveTo>
                <a:cubicBezTo>
                  <a:pt x="507007" y="1133134"/>
                  <a:pt x="1064537" y="60289"/>
                  <a:pt x="1616315" y="61691"/>
                </a:cubicBezTo>
                <a:cubicBezTo>
                  <a:pt x="2168093" y="63093"/>
                  <a:pt x="2778719" y="1127987"/>
                  <a:pt x="3310671" y="1135924"/>
                </a:cubicBezTo>
                <a:cubicBezTo>
                  <a:pt x="3866607" y="1117437"/>
                  <a:pt x="4488155" y="10816"/>
                  <a:pt x="5034421" y="2"/>
                </a:cubicBezTo>
                <a:cubicBezTo>
                  <a:pt x="5562285" y="-1785"/>
                  <a:pt x="6713956" y="1071307"/>
                  <a:pt x="6715173" y="1059155"/>
                </a:cubicBezTo>
              </a:path>
            </a:pathLst>
          </a:cu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nvGrpSpPr>
          <p:cNvPr id="5" name="组合 4"/>
          <p:cNvGrpSpPr/>
          <p:nvPr/>
        </p:nvGrpSpPr>
        <p:grpSpPr>
          <a:xfrm>
            <a:off x="7143181" y="2647917"/>
            <a:ext cx="1050303" cy="1050303"/>
            <a:chOff x="1979712" y="3723878"/>
            <a:chExt cx="1050303" cy="1050303"/>
          </a:xfrm>
        </p:grpSpPr>
        <p:grpSp>
          <p:nvGrpSpPr>
            <p:cNvPr id="6" name="组合 5"/>
            <p:cNvGrpSpPr/>
            <p:nvPr/>
          </p:nvGrpSpPr>
          <p:grpSpPr>
            <a:xfrm>
              <a:off x="1979712" y="3723878"/>
              <a:ext cx="1050303" cy="1050303"/>
              <a:chOff x="1695226" y="3321784"/>
              <a:chExt cx="1250759" cy="1250759"/>
            </a:xfrm>
          </p:grpSpPr>
          <p:sp>
            <p:nvSpPr>
              <p:cNvPr id="8" name="椭圆 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9" name="椭圆 8"/>
              <p:cNvSpPr/>
              <p:nvPr/>
            </p:nvSpPr>
            <p:spPr>
              <a:xfrm>
                <a:off x="1826937" y="3453495"/>
                <a:ext cx="987336" cy="987336"/>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7" name="TextBox 77"/>
            <p:cNvSpPr txBox="1"/>
            <p:nvPr/>
          </p:nvSpPr>
          <p:spPr>
            <a:xfrm>
              <a:off x="2249076" y="3910326"/>
              <a:ext cx="500458"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000" b="1" i="0" u="none" strike="noStrike" kern="1200" cap="none" spc="0" normalizeH="0" baseline="0" noProof="0" dirty="0" smtClean="0">
                  <a:ln>
                    <a:noFill/>
                  </a:ln>
                  <a:solidFill>
                    <a:srgbClr val="FFFFFF"/>
                  </a:solidFill>
                  <a:effectLst/>
                  <a:uLnTx/>
                  <a:uFillTx/>
                  <a:latin typeface="微软雅黑"/>
                  <a:ea typeface="微软雅黑"/>
                  <a:cs typeface="+mn-cs"/>
                </a:rPr>
                <a:t>5</a:t>
              </a:r>
              <a:endParaRPr kumimoji="0" lang="zh-CN" altLang="en-US" sz="4000" b="1" i="0" u="none" strike="noStrike" kern="1200" cap="none" spc="0" normalizeH="0" baseline="0" noProof="0" dirty="0">
                <a:ln>
                  <a:noFill/>
                </a:ln>
                <a:solidFill>
                  <a:srgbClr val="FFFFFF"/>
                </a:solidFill>
                <a:effectLst/>
                <a:uLnTx/>
                <a:uFillTx/>
                <a:latin typeface="微软雅黑"/>
                <a:ea typeface="微软雅黑"/>
                <a:cs typeface="+mn-cs"/>
              </a:endParaRPr>
            </a:p>
          </p:txBody>
        </p:sp>
      </p:grpSp>
      <p:grpSp>
        <p:nvGrpSpPr>
          <p:cNvPr id="10" name="组合 9"/>
          <p:cNvGrpSpPr/>
          <p:nvPr/>
        </p:nvGrpSpPr>
        <p:grpSpPr>
          <a:xfrm>
            <a:off x="5600856" y="1565249"/>
            <a:ext cx="1050303" cy="1050303"/>
            <a:chOff x="1979712" y="3723878"/>
            <a:chExt cx="1050303" cy="1050303"/>
          </a:xfrm>
        </p:grpSpPr>
        <p:grpSp>
          <p:nvGrpSpPr>
            <p:cNvPr id="11" name="组合 10"/>
            <p:cNvGrpSpPr/>
            <p:nvPr/>
          </p:nvGrpSpPr>
          <p:grpSpPr>
            <a:xfrm>
              <a:off x="1979712" y="3723878"/>
              <a:ext cx="1050303" cy="1050303"/>
              <a:chOff x="1695226" y="3321784"/>
              <a:chExt cx="1250759" cy="1250759"/>
            </a:xfrm>
          </p:grpSpPr>
          <p:sp>
            <p:nvSpPr>
              <p:cNvPr id="13" name="椭圆 12"/>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14" name="椭圆 13"/>
              <p:cNvSpPr/>
              <p:nvPr/>
            </p:nvSpPr>
            <p:spPr>
              <a:xfrm>
                <a:off x="1826937" y="3453495"/>
                <a:ext cx="987336" cy="987336"/>
              </a:xfrm>
              <a:prstGeom prst="ellipse">
                <a:avLst/>
              </a:prstGeom>
              <a:solidFill>
                <a:schemeClr val="accent4"/>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2" name="TextBox 72"/>
            <p:cNvSpPr txBox="1"/>
            <p:nvPr/>
          </p:nvSpPr>
          <p:spPr>
            <a:xfrm>
              <a:off x="2249076" y="3910326"/>
              <a:ext cx="500458"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000" b="1" i="0" u="none" strike="noStrike" kern="1200" cap="none" spc="0" normalizeH="0" baseline="0" noProof="0" dirty="0" smtClean="0">
                  <a:ln>
                    <a:noFill/>
                  </a:ln>
                  <a:solidFill>
                    <a:srgbClr val="FFFFFF"/>
                  </a:solidFill>
                  <a:effectLst/>
                  <a:uLnTx/>
                  <a:uFillTx/>
                  <a:latin typeface="微软雅黑"/>
                  <a:ea typeface="微软雅黑"/>
                  <a:cs typeface="+mn-cs"/>
                </a:rPr>
                <a:t>4</a:t>
              </a:r>
              <a:endParaRPr kumimoji="0" lang="zh-CN" altLang="en-US" sz="4000" b="1" i="0" u="none" strike="noStrike" kern="1200" cap="none" spc="0" normalizeH="0" baseline="0" noProof="0" dirty="0">
                <a:ln>
                  <a:noFill/>
                </a:ln>
                <a:solidFill>
                  <a:srgbClr val="FFFFFF"/>
                </a:solidFill>
                <a:effectLst/>
                <a:uLnTx/>
                <a:uFillTx/>
                <a:latin typeface="微软雅黑"/>
                <a:ea typeface="微软雅黑"/>
                <a:cs typeface="+mn-cs"/>
              </a:endParaRPr>
            </a:p>
          </p:txBody>
        </p:sp>
      </p:grpSp>
      <p:grpSp>
        <p:nvGrpSpPr>
          <p:cNvPr id="15" name="组合 14"/>
          <p:cNvGrpSpPr/>
          <p:nvPr/>
        </p:nvGrpSpPr>
        <p:grpSpPr>
          <a:xfrm>
            <a:off x="4008788" y="2650771"/>
            <a:ext cx="1050303" cy="1050303"/>
            <a:chOff x="1979712" y="3723878"/>
            <a:chExt cx="1050303" cy="1050303"/>
          </a:xfrm>
        </p:grpSpPr>
        <p:grpSp>
          <p:nvGrpSpPr>
            <p:cNvPr id="16" name="组合 15"/>
            <p:cNvGrpSpPr/>
            <p:nvPr/>
          </p:nvGrpSpPr>
          <p:grpSpPr>
            <a:xfrm>
              <a:off x="1979712" y="3723878"/>
              <a:ext cx="1050303" cy="1050303"/>
              <a:chOff x="1695226" y="3321784"/>
              <a:chExt cx="1250759" cy="1250759"/>
            </a:xfrm>
          </p:grpSpPr>
          <p:sp>
            <p:nvSpPr>
              <p:cNvPr id="18" name="椭圆 1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19" name="椭圆 18"/>
              <p:cNvSpPr/>
              <p:nvPr/>
            </p:nvSpPr>
            <p:spPr>
              <a:xfrm>
                <a:off x="1826937" y="3453495"/>
                <a:ext cx="987336" cy="987336"/>
              </a:xfrm>
              <a:prstGeom prst="ellipse">
                <a:avLst/>
              </a:prstGeom>
              <a:solidFill>
                <a:schemeClr val="accent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7" name="TextBox 67"/>
            <p:cNvSpPr txBox="1"/>
            <p:nvPr/>
          </p:nvSpPr>
          <p:spPr>
            <a:xfrm>
              <a:off x="2249076" y="3910326"/>
              <a:ext cx="500458"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000" b="1" i="0" u="none" strike="noStrike" kern="1200" cap="none" spc="0" normalizeH="0" baseline="0" noProof="0" dirty="0" smtClean="0">
                  <a:ln>
                    <a:noFill/>
                  </a:ln>
                  <a:solidFill>
                    <a:srgbClr val="FFFFFF"/>
                  </a:solidFill>
                  <a:effectLst/>
                  <a:uLnTx/>
                  <a:uFillTx/>
                  <a:latin typeface="微软雅黑"/>
                  <a:ea typeface="微软雅黑"/>
                  <a:cs typeface="+mn-cs"/>
                </a:rPr>
                <a:t>3</a:t>
              </a:r>
              <a:endParaRPr kumimoji="0" lang="zh-CN" altLang="en-US" sz="4000" b="1" i="0" u="none" strike="noStrike" kern="1200" cap="none" spc="0" normalizeH="0" baseline="0" noProof="0" dirty="0">
                <a:ln>
                  <a:noFill/>
                </a:ln>
                <a:solidFill>
                  <a:srgbClr val="FFFFFF"/>
                </a:solidFill>
                <a:effectLst/>
                <a:uLnTx/>
                <a:uFillTx/>
                <a:latin typeface="微软雅黑"/>
                <a:ea typeface="微软雅黑"/>
                <a:cs typeface="+mn-cs"/>
              </a:endParaRPr>
            </a:p>
          </p:txBody>
        </p:sp>
      </p:grpSp>
      <p:grpSp>
        <p:nvGrpSpPr>
          <p:cNvPr id="20" name="组合 19"/>
          <p:cNvGrpSpPr/>
          <p:nvPr/>
        </p:nvGrpSpPr>
        <p:grpSpPr>
          <a:xfrm>
            <a:off x="2395306" y="1630403"/>
            <a:ext cx="1050303" cy="1050303"/>
            <a:chOff x="1979712" y="3723878"/>
            <a:chExt cx="1050303" cy="1050303"/>
          </a:xfrm>
        </p:grpSpPr>
        <p:grpSp>
          <p:nvGrpSpPr>
            <p:cNvPr id="21" name="组合 20"/>
            <p:cNvGrpSpPr/>
            <p:nvPr/>
          </p:nvGrpSpPr>
          <p:grpSpPr>
            <a:xfrm>
              <a:off x="1979712" y="3723878"/>
              <a:ext cx="1050303" cy="1050303"/>
              <a:chOff x="1695226" y="3321784"/>
              <a:chExt cx="1250759" cy="1250759"/>
            </a:xfrm>
          </p:grpSpPr>
          <p:sp>
            <p:nvSpPr>
              <p:cNvPr id="23" name="椭圆 22"/>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24" name="椭圆 23"/>
              <p:cNvSpPr/>
              <p:nvPr/>
            </p:nvSpPr>
            <p:spPr>
              <a:xfrm>
                <a:off x="1826937" y="3453495"/>
                <a:ext cx="987336" cy="987336"/>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22" name="TextBox 62"/>
            <p:cNvSpPr txBox="1"/>
            <p:nvPr/>
          </p:nvSpPr>
          <p:spPr>
            <a:xfrm>
              <a:off x="2249076" y="3910326"/>
              <a:ext cx="500458"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000" b="1" i="0" u="none" strike="noStrike" kern="1200" cap="none" spc="0" normalizeH="0" baseline="0" noProof="0" dirty="0" smtClean="0">
                  <a:ln>
                    <a:noFill/>
                  </a:ln>
                  <a:solidFill>
                    <a:srgbClr val="FFFFFF"/>
                  </a:solidFill>
                  <a:effectLst/>
                  <a:uLnTx/>
                  <a:uFillTx/>
                  <a:latin typeface="微软雅黑"/>
                  <a:ea typeface="微软雅黑"/>
                  <a:cs typeface="+mn-cs"/>
                </a:rPr>
                <a:t>2</a:t>
              </a:r>
              <a:endParaRPr kumimoji="0" lang="zh-CN" altLang="en-US" sz="4000" b="1" i="0" u="none" strike="noStrike" kern="1200" cap="none" spc="0" normalizeH="0" baseline="0" noProof="0" dirty="0">
                <a:ln>
                  <a:noFill/>
                </a:ln>
                <a:solidFill>
                  <a:srgbClr val="FFFFFF"/>
                </a:solidFill>
                <a:effectLst/>
                <a:uLnTx/>
                <a:uFillTx/>
                <a:latin typeface="微软雅黑"/>
                <a:ea typeface="微软雅黑"/>
                <a:cs typeface="+mn-cs"/>
              </a:endParaRPr>
            </a:p>
          </p:txBody>
        </p:sp>
      </p:grpSp>
      <p:grpSp>
        <p:nvGrpSpPr>
          <p:cNvPr id="25" name="组合 24"/>
          <p:cNvGrpSpPr/>
          <p:nvPr/>
        </p:nvGrpSpPr>
        <p:grpSpPr>
          <a:xfrm>
            <a:off x="859332" y="2680706"/>
            <a:ext cx="1050303" cy="1050303"/>
            <a:chOff x="1979712" y="3723878"/>
            <a:chExt cx="1050303" cy="1050303"/>
          </a:xfrm>
        </p:grpSpPr>
        <p:grpSp>
          <p:nvGrpSpPr>
            <p:cNvPr id="26" name="组合 25"/>
            <p:cNvGrpSpPr/>
            <p:nvPr/>
          </p:nvGrpSpPr>
          <p:grpSpPr>
            <a:xfrm>
              <a:off x="1979712" y="3723878"/>
              <a:ext cx="1050303" cy="1050303"/>
              <a:chOff x="1695226" y="3321784"/>
              <a:chExt cx="1250759" cy="1250759"/>
            </a:xfrm>
          </p:grpSpPr>
          <p:sp>
            <p:nvSpPr>
              <p:cNvPr id="28" name="椭圆 2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29" name="椭圆 28"/>
              <p:cNvSpPr/>
              <p:nvPr/>
            </p:nvSpPr>
            <p:spPr>
              <a:xfrm>
                <a:off x="1826937" y="3453495"/>
                <a:ext cx="987336" cy="987336"/>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27" name="TextBox 59"/>
            <p:cNvSpPr txBox="1"/>
            <p:nvPr/>
          </p:nvSpPr>
          <p:spPr>
            <a:xfrm>
              <a:off x="2249076" y="3910326"/>
              <a:ext cx="500458"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000" b="1" i="0" u="none" strike="noStrike" kern="1200" cap="none" spc="0" normalizeH="0" baseline="0" noProof="0" dirty="0" smtClean="0">
                  <a:ln>
                    <a:noFill/>
                  </a:ln>
                  <a:solidFill>
                    <a:srgbClr val="FFFFFF"/>
                  </a:solidFill>
                  <a:effectLst/>
                  <a:uLnTx/>
                  <a:uFillTx/>
                  <a:latin typeface="微软雅黑"/>
                  <a:ea typeface="微软雅黑"/>
                  <a:cs typeface="+mn-cs"/>
                </a:rPr>
                <a:t>1</a:t>
              </a:r>
              <a:endParaRPr kumimoji="0" lang="zh-CN" altLang="en-US" sz="4000" b="1" i="0" u="none" strike="noStrike" kern="1200" cap="none" spc="0" normalizeH="0" baseline="0" noProof="0" dirty="0">
                <a:ln>
                  <a:noFill/>
                </a:ln>
                <a:solidFill>
                  <a:srgbClr val="FFFFFF"/>
                </a:solidFill>
                <a:effectLst/>
                <a:uLnTx/>
                <a:uFillTx/>
                <a:latin typeface="微软雅黑"/>
                <a:ea typeface="微软雅黑"/>
                <a:cs typeface="+mn-cs"/>
              </a:endParaRPr>
            </a:p>
          </p:txBody>
        </p:sp>
      </p:grpSp>
      <p:sp>
        <p:nvSpPr>
          <p:cNvPr id="30" name="TextBox 6"/>
          <p:cNvSpPr txBox="1">
            <a:spLocks noChangeArrowheads="1"/>
          </p:cNvSpPr>
          <p:nvPr/>
        </p:nvSpPr>
        <p:spPr bwMode="auto">
          <a:xfrm>
            <a:off x="476362" y="1903967"/>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smtClean="0">
                <a:ln>
                  <a:noFill/>
                </a:ln>
                <a:solidFill>
                  <a:prstClr val="black"/>
                </a:solidFill>
                <a:effectLst/>
                <a:uLnTx/>
                <a:uFillTx/>
                <a:latin typeface="微软雅黑"/>
                <a:ea typeface="微软雅黑"/>
                <a:cs typeface="+mn-cs"/>
              </a:rPr>
              <a:t>标题内容</a:t>
            </a:r>
            <a:endParaRPr kumimoji="0" lang="zh-CN" altLang="en-US" sz="2000" b="1"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31" name="TextBox 6"/>
          <p:cNvSpPr txBox="1">
            <a:spLocks noChangeArrowheads="1"/>
          </p:cNvSpPr>
          <p:nvPr/>
        </p:nvSpPr>
        <p:spPr bwMode="auto">
          <a:xfrm>
            <a:off x="2060538" y="2904191"/>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prstClr val="black"/>
                </a:solidFill>
                <a:effectLst/>
                <a:uLnTx/>
                <a:uFillTx/>
                <a:latin typeface="微软雅黑"/>
                <a:ea typeface="微软雅黑"/>
                <a:cs typeface="+mn-cs"/>
              </a:rPr>
              <a:t>标题内容</a:t>
            </a:r>
          </a:p>
        </p:txBody>
      </p:sp>
      <p:sp>
        <p:nvSpPr>
          <p:cNvPr id="32" name="TextBox 6"/>
          <p:cNvSpPr txBox="1">
            <a:spLocks noChangeArrowheads="1"/>
          </p:cNvSpPr>
          <p:nvPr/>
        </p:nvSpPr>
        <p:spPr bwMode="auto">
          <a:xfrm>
            <a:off x="3658326" y="1901113"/>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prstClr val="black"/>
                </a:solidFill>
                <a:effectLst/>
                <a:uLnTx/>
                <a:uFillTx/>
                <a:latin typeface="微软雅黑"/>
                <a:ea typeface="微软雅黑"/>
                <a:cs typeface="+mn-cs"/>
              </a:rPr>
              <a:t>标题内容</a:t>
            </a:r>
          </a:p>
        </p:txBody>
      </p:sp>
      <p:sp>
        <p:nvSpPr>
          <p:cNvPr id="33" name="TextBox 6"/>
          <p:cNvSpPr txBox="1">
            <a:spLocks noChangeArrowheads="1"/>
          </p:cNvSpPr>
          <p:nvPr/>
        </p:nvSpPr>
        <p:spPr bwMode="auto">
          <a:xfrm>
            <a:off x="5220072" y="2918132"/>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prstClr val="black"/>
                </a:solidFill>
                <a:effectLst/>
                <a:uLnTx/>
                <a:uFillTx/>
                <a:latin typeface="微软雅黑"/>
                <a:ea typeface="微软雅黑"/>
                <a:cs typeface="+mn-cs"/>
              </a:rPr>
              <a:t>标题内容</a:t>
            </a:r>
          </a:p>
        </p:txBody>
      </p:sp>
      <p:sp>
        <p:nvSpPr>
          <p:cNvPr id="34" name="TextBox 40"/>
          <p:cNvSpPr txBox="1">
            <a:spLocks noChangeArrowheads="1"/>
          </p:cNvSpPr>
          <p:nvPr/>
        </p:nvSpPr>
        <p:spPr bwMode="auto">
          <a:xfrm>
            <a:off x="6732240" y="1883608"/>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prstClr val="black"/>
                </a:solidFill>
                <a:effectLst/>
                <a:uLnTx/>
                <a:uFillTx/>
                <a:latin typeface="微软雅黑"/>
                <a:ea typeface="微软雅黑"/>
                <a:cs typeface="+mn-cs"/>
              </a:rPr>
              <a:t>标题内容</a:t>
            </a:r>
          </a:p>
        </p:txBody>
      </p:sp>
    </p:spTree>
    <p:extLst>
      <p:ext uri="{BB962C8B-B14F-4D97-AF65-F5344CB8AC3E}">
        <p14:creationId xmlns:p14="http://schemas.microsoft.com/office/powerpoint/2010/main" val="207615991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2000"/>
                                        <p:tgtEl>
                                          <p:spTgt spid="4"/>
                                        </p:tgtEl>
                                      </p:cBhvr>
                                    </p:animEffect>
                                  </p:childTnLst>
                                </p:cTn>
                              </p:par>
                              <p:par>
                                <p:cTn id="14" presetID="53" presetClass="entr" presetSubtype="16"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animEffect transition="in" filter="fade">
                                      <p:cBhvr>
                                        <p:cTn id="18" dur="500"/>
                                        <p:tgtEl>
                                          <p:spTgt spid="20"/>
                                        </p:tgtEl>
                                      </p:cBhvr>
                                    </p:animEffect>
                                  </p:childTnLst>
                                </p:cTn>
                              </p:par>
                              <p:par>
                                <p:cTn id="19" presetID="53" presetClass="entr" presetSubtype="16"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Effect transition="in" filter="fade">
                                      <p:cBhvr>
                                        <p:cTn id="23" dur="500"/>
                                        <p:tgtEl>
                                          <p:spTgt spid="15"/>
                                        </p:tgtEl>
                                      </p:cBhvr>
                                    </p:animEffect>
                                  </p:childTnLst>
                                </p:cTn>
                              </p:par>
                              <p:par>
                                <p:cTn id="24" presetID="53" presetClass="entr" presetSubtype="16"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1000"/>
                                        <p:tgtEl>
                                          <p:spTgt spid="30"/>
                                        </p:tgtEl>
                                      </p:cBhvr>
                                    </p:animEffect>
                                    <p:anim calcmode="lin" valueType="num">
                                      <p:cBhvr>
                                        <p:cTn id="32" dur="1000" fill="hold"/>
                                        <p:tgtEl>
                                          <p:spTgt spid="30"/>
                                        </p:tgtEl>
                                        <p:attrNameLst>
                                          <p:attrName>ppt_x</p:attrName>
                                        </p:attrNameLst>
                                      </p:cBhvr>
                                      <p:tavLst>
                                        <p:tav tm="0">
                                          <p:val>
                                            <p:strVal val="#ppt_x"/>
                                          </p:val>
                                        </p:tav>
                                        <p:tav tm="100000">
                                          <p:val>
                                            <p:strVal val="#ppt_x"/>
                                          </p:val>
                                        </p:tav>
                                      </p:tavLst>
                                    </p:anim>
                                    <p:anim calcmode="lin" valueType="num">
                                      <p:cBhvr>
                                        <p:cTn id="33" dur="1000" fill="hold"/>
                                        <p:tgtEl>
                                          <p:spTgt spid="30"/>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80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1000"/>
                                        <p:tgtEl>
                                          <p:spTgt spid="31"/>
                                        </p:tgtEl>
                                      </p:cBhvr>
                                    </p:animEffect>
                                    <p:anim calcmode="lin" valueType="num">
                                      <p:cBhvr>
                                        <p:cTn id="37" dur="1000" fill="hold"/>
                                        <p:tgtEl>
                                          <p:spTgt spid="31"/>
                                        </p:tgtEl>
                                        <p:attrNameLst>
                                          <p:attrName>ppt_x</p:attrName>
                                        </p:attrNameLst>
                                      </p:cBhvr>
                                      <p:tavLst>
                                        <p:tav tm="0">
                                          <p:val>
                                            <p:strVal val="#ppt_x"/>
                                          </p:val>
                                        </p:tav>
                                        <p:tav tm="100000">
                                          <p:val>
                                            <p:strVal val="#ppt_x"/>
                                          </p:val>
                                        </p:tav>
                                      </p:tavLst>
                                    </p:anim>
                                    <p:anim calcmode="lin" valueType="num">
                                      <p:cBhvr>
                                        <p:cTn id="38" dur="1000" fill="hold"/>
                                        <p:tgtEl>
                                          <p:spTgt spid="31"/>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140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1000"/>
                                        <p:tgtEl>
                                          <p:spTgt spid="32"/>
                                        </p:tgtEl>
                                      </p:cBhvr>
                                    </p:animEffect>
                                    <p:anim calcmode="lin" valueType="num">
                                      <p:cBhvr>
                                        <p:cTn id="42" dur="1000" fill="hold"/>
                                        <p:tgtEl>
                                          <p:spTgt spid="32"/>
                                        </p:tgtEl>
                                        <p:attrNameLst>
                                          <p:attrName>ppt_x</p:attrName>
                                        </p:attrNameLst>
                                      </p:cBhvr>
                                      <p:tavLst>
                                        <p:tav tm="0">
                                          <p:val>
                                            <p:strVal val="#ppt_x"/>
                                          </p:val>
                                        </p:tav>
                                        <p:tav tm="100000">
                                          <p:val>
                                            <p:strVal val="#ppt_x"/>
                                          </p:val>
                                        </p:tav>
                                      </p:tavLst>
                                    </p:anim>
                                    <p:anim calcmode="lin" valueType="num">
                                      <p:cBhvr>
                                        <p:cTn id="43" dur="1000" fill="hold"/>
                                        <p:tgtEl>
                                          <p:spTgt spid="32"/>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190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1000"/>
                                        <p:tgtEl>
                                          <p:spTgt spid="33"/>
                                        </p:tgtEl>
                                      </p:cBhvr>
                                    </p:animEffect>
                                    <p:anim calcmode="lin" valueType="num">
                                      <p:cBhvr>
                                        <p:cTn id="47" dur="1000" fill="hold"/>
                                        <p:tgtEl>
                                          <p:spTgt spid="33"/>
                                        </p:tgtEl>
                                        <p:attrNameLst>
                                          <p:attrName>ppt_x</p:attrName>
                                        </p:attrNameLst>
                                      </p:cBhvr>
                                      <p:tavLst>
                                        <p:tav tm="0">
                                          <p:val>
                                            <p:strVal val="#ppt_x"/>
                                          </p:val>
                                        </p:tav>
                                        <p:tav tm="100000">
                                          <p:val>
                                            <p:strVal val="#ppt_x"/>
                                          </p:val>
                                        </p:tav>
                                      </p:tavLst>
                                    </p:anim>
                                    <p:anim calcmode="lin" valueType="num">
                                      <p:cBhvr>
                                        <p:cTn id="48" dur="1000" fill="hold"/>
                                        <p:tgtEl>
                                          <p:spTgt spid="33"/>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190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1000"/>
                                        <p:tgtEl>
                                          <p:spTgt spid="34"/>
                                        </p:tgtEl>
                                      </p:cBhvr>
                                    </p:animEffect>
                                    <p:anim calcmode="lin" valueType="num">
                                      <p:cBhvr>
                                        <p:cTn id="52" dur="1000" fill="hold"/>
                                        <p:tgtEl>
                                          <p:spTgt spid="34"/>
                                        </p:tgtEl>
                                        <p:attrNameLst>
                                          <p:attrName>ppt_x</p:attrName>
                                        </p:attrNameLst>
                                      </p:cBhvr>
                                      <p:tavLst>
                                        <p:tav tm="0">
                                          <p:val>
                                            <p:strVal val="#ppt_x"/>
                                          </p:val>
                                        </p:tav>
                                        <p:tav tm="100000">
                                          <p:val>
                                            <p:strVal val="#ppt_x"/>
                                          </p:val>
                                        </p:tav>
                                      </p:tavLst>
                                    </p:anim>
                                    <p:anim calcmode="lin" valueType="num">
                                      <p:cBhvr>
                                        <p:cTn id="53" dur="1000" fill="hold"/>
                                        <p:tgtEl>
                                          <p:spTgt spid="34"/>
                                        </p:tgtEl>
                                        <p:attrNameLst>
                                          <p:attrName>ppt_y</p:attrName>
                                        </p:attrNameLst>
                                      </p:cBhvr>
                                      <p:tavLst>
                                        <p:tav tm="0">
                                          <p:val>
                                            <p:strVal val="#ppt_y-.1"/>
                                          </p:val>
                                        </p:tav>
                                        <p:tav tm="100000">
                                          <p:val>
                                            <p:strVal val="#ppt_y"/>
                                          </p:val>
                                        </p:tav>
                                      </p:tavLst>
                                    </p:anim>
                                  </p:childTnLst>
                                </p:cTn>
                              </p:par>
                              <p:par>
                                <p:cTn id="54" presetID="53" presetClass="entr" presetSubtype="16" fill="hold" nodeType="withEffect">
                                  <p:stCondLst>
                                    <p:cond delay="1900"/>
                                  </p:stCondLst>
                                  <p:childTnLst>
                                    <p:set>
                                      <p:cBhvr>
                                        <p:cTn id="55" dur="1" fill="hold">
                                          <p:stCondLst>
                                            <p:cond delay="0"/>
                                          </p:stCondLst>
                                        </p:cTn>
                                        <p:tgtEl>
                                          <p:spTgt spid="5"/>
                                        </p:tgtEl>
                                        <p:attrNameLst>
                                          <p:attrName>style.visibility</p:attrName>
                                        </p:attrNameLst>
                                      </p:cBhvr>
                                      <p:to>
                                        <p:strVal val="visible"/>
                                      </p:to>
                                    </p:set>
                                    <p:anim calcmode="lin" valueType="num">
                                      <p:cBhvr>
                                        <p:cTn id="56" dur="500" fill="hold"/>
                                        <p:tgtEl>
                                          <p:spTgt spid="5"/>
                                        </p:tgtEl>
                                        <p:attrNameLst>
                                          <p:attrName>ppt_w</p:attrName>
                                        </p:attrNameLst>
                                      </p:cBhvr>
                                      <p:tavLst>
                                        <p:tav tm="0">
                                          <p:val>
                                            <p:fltVal val="0"/>
                                          </p:val>
                                        </p:tav>
                                        <p:tav tm="100000">
                                          <p:val>
                                            <p:strVal val="#ppt_w"/>
                                          </p:val>
                                        </p:tav>
                                      </p:tavLst>
                                    </p:anim>
                                    <p:anim calcmode="lin" valueType="num">
                                      <p:cBhvr>
                                        <p:cTn id="57" dur="500" fill="hold"/>
                                        <p:tgtEl>
                                          <p:spTgt spid="5"/>
                                        </p:tgtEl>
                                        <p:attrNameLst>
                                          <p:attrName>ppt_h</p:attrName>
                                        </p:attrNameLst>
                                      </p:cBhvr>
                                      <p:tavLst>
                                        <p:tav tm="0">
                                          <p:val>
                                            <p:fltVal val="0"/>
                                          </p:val>
                                        </p:tav>
                                        <p:tav tm="100000">
                                          <p:val>
                                            <p:strVal val="#ppt_h"/>
                                          </p:val>
                                        </p:tav>
                                      </p:tavLst>
                                    </p:anim>
                                    <p:animEffect transition="in" filter="fade">
                                      <p:cBhvr>
                                        <p:cTn id="5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p:bldP spid="32" grpId="0"/>
      <p:bldP spid="33" grpId="0"/>
      <p:bldP spid="3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72"/>
          <p:cNvCxnSpPr>
            <a:cxnSpLocks noChangeShapeType="1"/>
          </p:cNvCxnSpPr>
          <p:nvPr/>
        </p:nvCxnSpPr>
        <p:spPr bwMode="auto">
          <a:xfrm>
            <a:off x="6908676" y="1945942"/>
            <a:ext cx="559718" cy="184693"/>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5" name="直接连接符 20"/>
          <p:cNvCxnSpPr>
            <a:cxnSpLocks noChangeShapeType="1"/>
          </p:cNvCxnSpPr>
          <p:nvPr/>
        </p:nvCxnSpPr>
        <p:spPr bwMode="auto">
          <a:xfrm flipV="1">
            <a:off x="4915214" y="2283260"/>
            <a:ext cx="683924" cy="622217"/>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grpSp>
        <p:nvGrpSpPr>
          <p:cNvPr id="6" name="组合 5"/>
          <p:cNvGrpSpPr/>
          <p:nvPr/>
        </p:nvGrpSpPr>
        <p:grpSpPr>
          <a:xfrm>
            <a:off x="5364309" y="867739"/>
            <a:ext cx="1656509" cy="1656509"/>
            <a:chOff x="5252030" y="2008764"/>
            <a:chExt cx="809336" cy="809336"/>
          </a:xfrm>
          <a:solidFill>
            <a:schemeClr val="accent1"/>
          </a:solidFill>
        </p:grpSpPr>
        <p:sp>
          <p:nvSpPr>
            <p:cNvPr id="7" name="椭圆 6"/>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8" name="椭圆 7"/>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9" name="组合 8"/>
          <p:cNvGrpSpPr/>
          <p:nvPr/>
        </p:nvGrpSpPr>
        <p:grpSpPr>
          <a:xfrm>
            <a:off x="3366390" y="3924072"/>
            <a:ext cx="515519" cy="515519"/>
            <a:chOff x="5252030" y="2008764"/>
            <a:chExt cx="809336" cy="809336"/>
          </a:xfrm>
          <a:solidFill>
            <a:schemeClr val="accent1"/>
          </a:solidFill>
        </p:grpSpPr>
        <p:sp>
          <p:nvSpPr>
            <p:cNvPr id="10" name="椭圆 9"/>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11" name="椭圆 10"/>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2" name="组合 11"/>
          <p:cNvGrpSpPr/>
          <p:nvPr/>
        </p:nvGrpSpPr>
        <p:grpSpPr>
          <a:xfrm>
            <a:off x="2252257" y="1467966"/>
            <a:ext cx="1244798" cy="1244798"/>
            <a:chOff x="5252030" y="2008764"/>
            <a:chExt cx="809336" cy="809336"/>
          </a:xfrm>
          <a:solidFill>
            <a:schemeClr val="accent1"/>
          </a:solidFill>
        </p:grpSpPr>
        <p:sp>
          <p:nvSpPr>
            <p:cNvPr id="13" name="椭圆 12"/>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14" name="椭圆 13"/>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cxnSp>
        <p:nvCxnSpPr>
          <p:cNvPr id="15" name="直接连接符 14"/>
          <p:cNvCxnSpPr>
            <a:cxnSpLocks noChangeShapeType="1"/>
          </p:cNvCxnSpPr>
          <p:nvPr/>
        </p:nvCxnSpPr>
        <p:spPr bwMode="auto">
          <a:xfrm flipV="1">
            <a:off x="2017615" y="2550772"/>
            <a:ext cx="413953" cy="322088"/>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16" name="直接连接符 17"/>
          <p:cNvCxnSpPr>
            <a:cxnSpLocks noChangeShapeType="1"/>
          </p:cNvCxnSpPr>
          <p:nvPr/>
        </p:nvCxnSpPr>
        <p:spPr bwMode="auto">
          <a:xfrm>
            <a:off x="3407040" y="2413506"/>
            <a:ext cx="681323" cy="491172"/>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17" name="直接连接符 23"/>
          <p:cNvCxnSpPr>
            <a:cxnSpLocks noChangeShapeType="1"/>
            <a:endCxn id="27" idx="1"/>
          </p:cNvCxnSpPr>
          <p:nvPr/>
        </p:nvCxnSpPr>
        <p:spPr bwMode="auto">
          <a:xfrm>
            <a:off x="1044841" y="2659079"/>
            <a:ext cx="363984" cy="242094"/>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18" name="直接连接符 43"/>
          <p:cNvCxnSpPr>
            <a:cxnSpLocks noChangeShapeType="1"/>
          </p:cNvCxnSpPr>
          <p:nvPr/>
        </p:nvCxnSpPr>
        <p:spPr bwMode="auto">
          <a:xfrm flipV="1">
            <a:off x="3786841" y="3733236"/>
            <a:ext cx="301521" cy="278300"/>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grpSp>
        <p:nvGrpSpPr>
          <p:cNvPr id="19" name="组合 18"/>
          <p:cNvGrpSpPr/>
          <p:nvPr/>
        </p:nvGrpSpPr>
        <p:grpSpPr>
          <a:xfrm>
            <a:off x="7327456" y="1912164"/>
            <a:ext cx="630230" cy="630230"/>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1" name="椭圆 2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grpSp>
      <p:grpSp>
        <p:nvGrpSpPr>
          <p:cNvPr id="22" name="组合 21"/>
          <p:cNvGrpSpPr/>
          <p:nvPr/>
        </p:nvGrpSpPr>
        <p:grpSpPr>
          <a:xfrm>
            <a:off x="3888910" y="2693370"/>
            <a:ext cx="1226559" cy="1226559"/>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4" name="椭圆 23"/>
            <p:cNvSpPr/>
            <p:nvPr/>
          </p:nvSpPr>
          <p:spPr>
            <a:xfrm>
              <a:off x="392112" y="760412"/>
              <a:ext cx="3825873"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25" name="组合 24"/>
          <p:cNvGrpSpPr/>
          <p:nvPr/>
        </p:nvGrpSpPr>
        <p:grpSpPr>
          <a:xfrm>
            <a:off x="1268453" y="2760801"/>
            <a:ext cx="867139" cy="867139"/>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7" name="椭圆 2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28" name="文本框 37"/>
          <p:cNvSpPr>
            <a:spLocks noChangeArrowheads="1"/>
          </p:cNvSpPr>
          <p:nvPr/>
        </p:nvSpPr>
        <p:spPr bwMode="auto">
          <a:xfrm>
            <a:off x="5843544" y="1308125"/>
            <a:ext cx="74892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2200" b="0" i="0" u="none" strike="noStrike" kern="1200" cap="none" spc="0" normalizeH="0" baseline="0" noProof="0" dirty="0" smtClean="0">
                <a:ln>
                  <a:noFill/>
                </a:ln>
                <a:solidFill>
                  <a:prstClr val="white">
                    <a:lumMod val="95000"/>
                  </a:prstClr>
                </a:solidFill>
                <a:effectLst/>
                <a:uLnTx/>
                <a:uFillTx/>
                <a:latin typeface="微软雅黑"/>
                <a:ea typeface="微软雅黑"/>
                <a:cs typeface="+mn-cs"/>
                <a:sym typeface="微软雅黑" pitchFamily="34" charset="-122"/>
              </a:rPr>
              <a:t>标题</a:t>
            </a:r>
            <a:endParaRPr kumimoji="0" lang="en-US" altLang="zh-CN" sz="2200" b="0" i="0" u="none" strike="noStrike" kern="1200" cap="none" spc="0" normalizeH="0" baseline="0" noProof="0" dirty="0" smtClean="0">
              <a:ln>
                <a:noFill/>
              </a:ln>
              <a:solidFill>
                <a:prstClr val="white">
                  <a:lumMod val="95000"/>
                </a:prstClr>
              </a:solidFill>
              <a:effectLst/>
              <a:uLnTx/>
              <a:uFillTx/>
              <a:latin typeface="微软雅黑"/>
              <a:ea typeface="微软雅黑"/>
              <a:cs typeface="+mn-cs"/>
              <a:sym typeface="微软雅黑" pitchFamily="34" charset="-122"/>
            </a:endParaRPr>
          </a:p>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2200" b="0" i="0" u="none" strike="noStrike" kern="1200" cap="none" spc="0" normalizeH="0" baseline="0" noProof="0" dirty="0" smtClean="0">
                <a:ln>
                  <a:noFill/>
                </a:ln>
                <a:solidFill>
                  <a:prstClr val="white">
                    <a:lumMod val="95000"/>
                  </a:prstClr>
                </a:solidFill>
                <a:effectLst/>
                <a:uLnTx/>
                <a:uFillTx/>
                <a:latin typeface="微软雅黑"/>
                <a:ea typeface="微软雅黑"/>
                <a:cs typeface="+mn-cs"/>
                <a:sym typeface="微软雅黑" pitchFamily="34" charset="-122"/>
              </a:rPr>
              <a:t>内容</a:t>
            </a:r>
            <a:endParaRPr kumimoji="0" lang="zh-CN" altLang="en-US" sz="2200" b="0" i="0" u="none" strike="noStrike" kern="1200" cap="none" spc="0" normalizeH="0" baseline="0" noProof="0" dirty="0">
              <a:ln>
                <a:noFill/>
              </a:ln>
              <a:solidFill>
                <a:prstClr val="white">
                  <a:lumMod val="95000"/>
                </a:prstClr>
              </a:solidFill>
              <a:effectLst/>
              <a:uLnTx/>
              <a:uFillTx/>
              <a:latin typeface="微软雅黑"/>
              <a:ea typeface="微软雅黑"/>
              <a:cs typeface="+mn-cs"/>
              <a:sym typeface="微软雅黑" pitchFamily="34" charset="-122"/>
            </a:endParaRPr>
          </a:p>
        </p:txBody>
      </p:sp>
      <p:sp>
        <p:nvSpPr>
          <p:cNvPr id="29" name="文本框 37"/>
          <p:cNvSpPr>
            <a:spLocks noChangeArrowheads="1"/>
          </p:cNvSpPr>
          <p:nvPr/>
        </p:nvSpPr>
        <p:spPr bwMode="auto">
          <a:xfrm>
            <a:off x="4166200" y="3000658"/>
            <a:ext cx="671979"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900" b="0" i="0" u="none" strike="noStrike" kern="1200" cap="none" spc="0" normalizeH="0" baseline="0" noProof="0" dirty="0" smtClean="0">
                <a:ln>
                  <a:noFill/>
                </a:ln>
                <a:solidFill>
                  <a:srgbClr val="080808"/>
                </a:solidFill>
                <a:effectLst/>
                <a:uLnTx/>
                <a:uFillTx/>
                <a:latin typeface="微软雅黑"/>
                <a:ea typeface="微软雅黑"/>
                <a:cs typeface="+mn-cs"/>
                <a:sym typeface="微软雅黑" pitchFamily="34" charset="-122"/>
              </a:rPr>
              <a:t>标题</a:t>
            </a:r>
            <a:endParaRPr kumimoji="0" lang="en-US" altLang="zh-CN" sz="1900" b="0" i="0" u="none" strike="noStrike" kern="1200" cap="none" spc="0" normalizeH="0" baseline="0" noProof="0" dirty="0" smtClean="0">
              <a:ln>
                <a:noFill/>
              </a:ln>
              <a:solidFill>
                <a:srgbClr val="080808"/>
              </a:solidFill>
              <a:effectLst/>
              <a:uLnTx/>
              <a:uFillTx/>
              <a:latin typeface="微软雅黑"/>
              <a:ea typeface="微软雅黑"/>
              <a:cs typeface="+mn-cs"/>
              <a:sym typeface="微软雅黑" pitchFamily="34" charset="-122"/>
            </a:endParaRPr>
          </a:p>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900" b="0" i="0" u="none" strike="noStrike" kern="1200" cap="none" spc="0" normalizeH="0" baseline="0" noProof="0" dirty="0" smtClean="0">
                <a:ln>
                  <a:noFill/>
                </a:ln>
                <a:solidFill>
                  <a:srgbClr val="080808"/>
                </a:solidFill>
                <a:effectLst/>
                <a:uLnTx/>
                <a:uFillTx/>
                <a:latin typeface="微软雅黑"/>
                <a:ea typeface="微软雅黑"/>
                <a:cs typeface="+mn-cs"/>
                <a:sym typeface="微软雅黑" pitchFamily="34" charset="-122"/>
              </a:rPr>
              <a:t>内容</a:t>
            </a:r>
            <a:endParaRPr kumimoji="0" lang="zh-CN" altLang="en-US" sz="1900" b="0" i="0" u="none" strike="noStrike" kern="1200" cap="none" spc="0" normalizeH="0" baseline="0" noProof="0" dirty="0">
              <a:ln>
                <a:noFill/>
              </a:ln>
              <a:solidFill>
                <a:srgbClr val="080808"/>
              </a:solidFill>
              <a:effectLst/>
              <a:uLnTx/>
              <a:uFillTx/>
              <a:latin typeface="微软雅黑"/>
              <a:ea typeface="微软雅黑"/>
              <a:cs typeface="+mn-cs"/>
              <a:sym typeface="微软雅黑" pitchFamily="34" charset="-122"/>
            </a:endParaRPr>
          </a:p>
        </p:txBody>
      </p:sp>
      <p:sp>
        <p:nvSpPr>
          <p:cNvPr id="30" name="文本框 37"/>
          <p:cNvSpPr>
            <a:spLocks noChangeArrowheads="1"/>
          </p:cNvSpPr>
          <p:nvPr/>
        </p:nvSpPr>
        <p:spPr bwMode="auto">
          <a:xfrm>
            <a:off x="2535704" y="1792081"/>
            <a:ext cx="671979"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900" b="0" i="0" u="none" strike="noStrike" kern="1200" cap="none" spc="0" normalizeH="0" baseline="0" noProof="0" dirty="0" smtClean="0">
                <a:ln>
                  <a:noFill/>
                </a:ln>
                <a:solidFill>
                  <a:prstClr val="white">
                    <a:lumMod val="95000"/>
                  </a:prstClr>
                </a:solidFill>
                <a:effectLst/>
                <a:uLnTx/>
                <a:uFillTx/>
                <a:latin typeface="微软雅黑"/>
                <a:ea typeface="微软雅黑"/>
                <a:cs typeface="+mn-cs"/>
                <a:sym typeface="微软雅黑" pitchFamily="34" charset="-122"/>
              </a:rPr>
              <a:t>标题</a:t>
            </a:r>
            <a:endParaRPr kumimoji="0" lang="en-US" altLang="zh-CN" sz="1900" b="0" i="0" u="none" strike="noStrike" kern="1200" cap="none" spc="0" normalizeH="0" baseline="0" noProof="0" dirty="0" smtClean="0">
              <a:ln>
                <a:noFill/>
              </a:ln>
              <a:solidFill>
                <a:prstClr val="white">
                  <a:lumMod val="95000"/>
                </a:prstClr>
              </a:solidFill>
              <a:effectLst/>
              <a:uLnTx/>
              <a:uFillTx/>
              <a:latin typeface="微软雅黑"/>
              <a:ea typeface="微软雅黑"/>
              <a:cs typeface="+mn-cs"/>
              <a:sym typeface="微软雅黑" pitchFamily="34" charset="-122"/>
            </a:endParaRPr>
          </a:p>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900" b="0" i="0" u="none" strike="noStrike" kern="1200" cap="none" spc="0" normalizeH="0" baseline="0" noProof="0" dirty="0" smtClean="0">
                <a:ln>
                  <a:noFill/>
                </a:ln>
                <a:solidFill>
                  <a:prstClr val="white">
                    <a:lumMod val="95000"/>
                  </a:prstClr>
                </a:solidFill>
                <a:effectLst/>
                <a:uLnTx/>
                <a:uFillTx/>
                <a:latin typeface="微软雅黑"/>
                <a:ea typeface="微软雅黑"/>
                <a:cs typeface="+mn-cs"/>
                <a:sym typeface="微软雅黑" pitchFamily="34" charset="-122"/>
              </a:rPr>
              <a:t>内容</a:t>
            </a:r>
            <a:endParaRPr kumimoji="0" lang="zh-CN" altLang="en-US" sz="1900" b="0" i="0" u="none" strike="noStrike" kern="1200" cap="none" spc="0" normalizeH="0" baseline="0" noProof="0" dirty="0">
              <a:ln>
                <a:noFill/>
              </a:ln>
              <a:solidFill>
                <a:prstClr val="white">
                  <a:lumMod val="95000"/>
                </a:prstClr>
              </a:solidFill>
              <a:effectLst/>
              <a:uLnTx/>
              <a:uFillTx/>
              <a:latin typeface="微软雅黑"/>
              <a:ea typeface="微软雅黑"/>
              <a:cs typeface="+mn-cs"/>
              <a:sym typeface="微软雅黑" pitchFamily="34" charset="-122"/>
            </a:endParaRPr>
          </a:p>
        </p:txBody>
      </p:sp>
      <p:sp>
        <p:nvSpPr>
          <p:cNvPr id="31" name="文本框 37"/>
          <p:cNvSpPr>
            <a:spLocks noChangeArrowheads="1"/>
          </p:cNvSpPr>
          <p:nvPr/>
        </p:nvSpPr>
        <p:spPr bwMode="auto">
          <a:xfrm>
            <a:off x="1455801" y="2987501"/>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sym typeface="微软雅黑" pitchFamily="34" charset="-122"/>
              </a:rPr>
              <a:t>标题</a:t>
            </a:r>
            <a:endPar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sym typeface="微软雅黑" pitchFamily="34" charset="-122"/>
            </a:endParaRPr>
          </a:p>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sym typeface="微软雅黑" pitchFamily="34" charset="-122"/>
              </a:rPr>
              <a:t>内容</a:t>
            </a:r>
            <a:endPar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sym typeface="微软雅黑" pitchFamily="34" charset="-122"/>
            </a:endParaRPr>
          </a:p>
        </p:txBody>
      </p:sp>
      <p:sp>
        <p:nvSpPr>
          <p:cNvPr id="32" name="矩形 76"/>
          <p:cNvSpPr>
            <a:spLocks noChangeArrowheads="1"/>
          </p:cNvSpPr>
          <p:nvPr/>
        </p:nvSpPr>
        <p:spPr bwMode="auto">
          <a:xfrm>
            <a:off x="959142" y="3715984"/>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ts val="1354"/>
              </a:lnSpc>
              <a:spcBef>
                <a:spcPct val="0"/>
              </a:spcBef>
              <a:spcAft>
                <a:spcPct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点击添加描述总结</a:t>
            </a:r>
            <a:r>
              <a:rPr kumimoji="0" lang="en-US" altLang="zh-CN"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 </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sp>
        <p:nvSpPr>
          <p:cNvPr id="33" name="矩形 80"/>
          <p:cNvSpPr>
            <a:spLocks noChangeArrowheads="1"/>
          </p:cNvSpPr>
          <p:nvPr/>
        </p:nvSpPr>
        <p:spPr bwMode="auto">
          <a:xfrm>
            <a:off x="2145016" y="2817540"/>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ts val="1354"/>
              </a:lnSpc>
              <a:spcBef>
                <a:spcPct val="0"/>
              </a:spcBef>
              <a:spcAft>
                <a:spcPct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点击添加描述总结</a:t>
            </a:r>
            <a:r>
              <a:rPr kumimoji="0" lang="en-US" altLang="zh-CN"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 </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sp>
        <p:nvSpPr>
          <p:cNvPr id="34" name="矩形 81"/>
          <p:cNvSpPr>
            <a:spLocks noChangeArrowheads="1"/>
          </p:cNvSpPr>
          <p:nvPr/>
        </p:nvSpPr>
        <p:spPr bwMode="auto">
          <a:xfrm>
            <a:off x="3848923" y="3959867"/>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ts val="1354"/>
              </a:lnSpc>
              <a:spcBef>
                <a:spcPct val="0"/>
              </a:spcBef>
              <a:spcAft>
                <a:spcPct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点击添加描述总结</a:t>
            </a:r>
            <a:r>
              <a:rPr kumimoji="0" lang="en-US" altLang="zh-CN"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 </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sp>
        <p:nvSpPr>
          <p:cNvPr id="35" name="矩形 82"/>
          <p:cNvSpPr>
            <a:spLocks noChangeArrowheads="1"/>
          </p:cNvSpPr>
          <p:nvPr/>
        </p:nvSpPr>
        <p:spPr bwMode="auto">
          <a:xfrm>
            <a:off x="5482823" y="2650746"/>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ts val="1354"/>
              </a:lnSpc>
              <a:spcBef>
                <a:spcPct val="0"/>
              </a:spcBef>
              <a:spcAft>
                <a:spcPct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点击添加描述总结</a:t>
            </a:r>
          </a:p>
        </p:txBody>
      </p:sp>
      <p:sp>
        <p:nvSpPr>
          <p:cNvPr id="36" name="矩形 35"/>
          <p:cNvSpPr>
            <a:spLocks noChangeArrowheads="1"/>
          </p:cNvSpPr>
          <p:nvPr/>
        </p:nvSpPr>
        <p:spPr bwMode="auto">
          <a:xfrm>
            <a:off x="6252011" y="3354338"/>
            <a:ext cx="2323291" cy="32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938" tIns="41468" rIns="82938" bIns="4146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rtl="0" eaLnBrk="1" fontAlgn="base" latinLnBrk="0" hangingPunct="1">
              <a:lnSpc>
                <a:spcPct val="100000"/>
              </a:lnSpc>
              <a:spcBef>
                <a:spcPct val="0"/>
              </a:spcBef>
              <a:spcAft>
                <a:spcPct val="0"/>
              </a:spcAft>
              <a:buClrTx/>
              <a:buSzTx/>
              <a:buFont typeface="Arial" charset="0"/>
              <a:buNone/>
              <a:tabLst/>
              <a:defRPr/>
            </a:pPr>
            <a:r>
              <a:rPr kumimoji="0" lang="zh-CN" altLang="en-US" sz="1600" b="1" i="0" u="none" strike="noStrike" kern="1200" cap="none" spc="0" normalizeH="0" baseline="0" noProof="0" dirty="0">
                <a:ln>
                  <a:noFill/>
                </a:ln>
                <a:solidFill>
                  <a:srgbClr val="C00002"/>
                </a:solidFill>
                <a:effectLst/>
                <a:uLnTx/>
                <a:uFillTx/>
                <a:latin typeface="微软雅黑"/>
                <a:ea typeface="微软雅黑"/>
                <a:cs typeface="+mn-cs"/>
                <a:sym typeface="微软雅黑" pitchFamily="34" charset="-122"/>
              </a:rPr>
              <a:t>添加</a:t>
            </a:r>
            <a:r>
              <a:rPr kumimoji="0" lang="zh-CN" altLang="en-US" sz="1600" b="1" i="0" u="none" strike="noStrike" kern="1200" cap="none" spc="0" normalizeH="0" baseline="0" noProof="0" dirty="0" smtClean="0">
                <a:ln>
                  <a:noFill/>
                </a:ln>
                <a:solidFill>
                  <a:srgbClr val="C00002"/>
                </a:solidFill>
                <a:effectLst/>
                <a:uLnTx/>
                <a:uFillTx/>
                <a:latin typeface="微软雅黑"/>
                <a:ea typeface="微软雅黑"/>
                <a:cs typeface="+mn-cs"/>
                <a:sym typeface="微软雅黑" pitchFamily="34" charset="-122"/>
              </a:rPr>
              <a:t>主要标题内容</a:t>
            </a:r>
            <a:endParaRPr kumimoji="0" lang="zh-CN" altLang="en-US" sz="1600" b="0" i="0" u="none" strike="noStrike" kern="1200" cap="none" spc="0" normalizeH="0" baseline="0" noProof="0" dirty="0">
              <a:ln>
                <a:noFill/>
              </a:ln>
              <a:solidFill>
                <a:srgbClr val="C00002"/>
              </a:solidFill>
              <a:effectLst/>
              <a:uLnTx/>
              <a:uFillTx/>
              <a:latin typeface="微软雅黑"/>
              <a:ea typeface="微软雅黑"/>
              <a:cs typeface="+mn-cs"/>
              <a:sym typeface="Calibri" pitchFamily="34" charset="0"/>
            </a:endParaRPr>
          </a:p>
        </p:txBody>
      </p:sp>
      <p:sp>
        <p:nvSpPr>
          <p:cNvPr id="37" name="文本框 13"/>
          <p:cNvSpPr txBox="1"/>
          <p:nvPr/>
        </p:nvSpPr>
        <p:spPr>
          <a:xfrm>
            <a:off x="5870768" y="3710837"/>
            <a:ext cx="2740626" cy="805129"/>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grpSp>
        <p:nvGrpSpPr>
          <p:cNvPr id="38" name="组合 37"/>
          <p:cNvGrpSpPr/>
          <p:nvPr/>
        </p:nvGrpSpPr>
        <p:grpSpPr>
          <a:xfrm>
            <a:off x="665688" y="2327926"/>
            <a:ext cx="420958" cy="420958"/>
            <a:chOff x="5252030" y="2008764"/>
            <a:chExt cx="809336" cy="809336"/>
          </a:xfrm>
          <a:solidFill>
            <a:schemeClr val="accent1"/>
          </a:solidFill>
        </p:grpSpPr>
        <p:sp>
          <p:nvSpPr>
            <p:cNvPr id="39" name="椭圆 38"/>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40" name="椭圆 39"/>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Tree>
    <p:extLst>
      <p:ext uri="{BB962C8B-B14F-4D97-AF65-F5344CB8AC3E}">
        <p14:creationId xmlns:p14="http://schemas.microsoft.com/office/powerpoint/2010/main" val="406435393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accel="52000" fill="hold" nodeType="clickEffect" p14:presetBounceEnd="38000">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14:bounceEnd="38000">
                                          <p:cBhvr additive="base">
                                            <p:cTn id="7" dur="500" fill="hold"/>
                                            <p:tgtEl>
                                              <p:spTgt spid="38"/>
                                            </p:tgtEl>
                                            <p:attrNameLst>
                                              <p:attrName>ppt_x</p:attrName>
                                            </p:attrNameLst>
                                          </p:cBhvr>
                                          <p:tavLst>
                                            <p:tav tm="0">
                                              <p:val>
                                                <p:strVal val="0-#ppt_w/2"/>
                                              </p:val>
                                            </p:tav>
                                            <p:tav tm="100000">
                                              <p:val>
                                                <p:strVal val="#ppt_x"/>
                                              </p:val>
                                            </p:tav>
                                          </p:tavLst>
                                        </p:anim>
                                        <p:anim calcmode="lin" valueType="num" p14:bounceEnd="38000">
                                          <p:cBhvr additive="base">
                                            <p:cTn id="8" dur="500" fill="hold"/>
                                            <p:tgtEl>
                                              <p:spTgt spid="3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500"/>
                                            <p:tgtEl>
                                              <p:spTgt spid="17"/>
                                            </p:tgtEl>
                                          </p:cBhvr>
                                        </p:animEffect>
                                      </p:childTnLst>
                                    </p:cTn>
                                  </p:par>
                                  <p:par>
                                    <p:cTn id="13" presetID="2" presetClass="entr" presetSubtype="3" accel="52000" fill="hold" nodeType="withEffect" p14:presetBounceEnd="38000">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14:bounceEnd="38000">
                                          <p:cBhvr additive="base">
                                            <p:cTn id="15" dur="500" fill="hold"/>
                                            <p:tgtEl>
                                              <p:spTgt spid="25"/>
                                            </p:tgtEl>
                                            <p:attrNameLst>
                                              <p:attrName>ppt_x</p:attrName>
                                            </p:attrNameLst>
                                          </p:cBhvr>
                                          <p:tavLst>
                                            <p:tav tm="0">
                                              <p:val>
                                                <p:strVal val="1+#ppt_w/2"/>
                                              </p:val>
                                            </p:tav>
                                            <p:tav tm="100000">
                                              <p:val>
                                                <p:strVal val="#ppt_x"/>
                                              </p:val>
                                            </p:tav>
                                          </p:tavLst>
                                        </p:anim>
                                        <p:anim calcmode="lin" valueType="num" p14:bounceEnd="38000">
                                          <p:cBhvr additive="base">
                                            <p:cTn id="16" dur="500" fill="hold"/>
                                            <p:tgtEl>
                                              <p:spTgt spid="25"/>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p:cTn id="20" dur="500" fill="hold"/>
                                            <p:tgtEl>
                                              <p:spTgt spid="31"/>
                                            </p:tgtEl>
                                            <p:attrNameLst>
                                              <p:attrName>ppt_w</p:attrName>
                                            </p:attrNameLst>
                                          </p:cBhvr>
                                          <p:tavLst>
                                            <p:tav tm="0">
                                              <p:val>
                                                <p:fltVal val="0"/>
                                              </p:val>
                                            </p:tav>
                                            <p:tav tm="100000">
                                              <p:val>
                                                <p:strVal val="#ppt_w"/>
                                              </p:val>
                                            </p:tav>
                                          </p:tavLst>
                                        </p:anim>
                                        <p:anim calcmode="lin" valueType="num">
                                          <p:cBhvr>
                                            <p:cTn id="21" dur="500" fill="hold"/>
                                            <p:tgtEl>
                                              <p:spTgt spid="31"/>
                                            </p:tgtEl>
                                            <p:attrNameLst>
                                              <p:attrName>ppt_h</p:attrName>
                                            </p:attrNameLst>
                                          </p:cBhvr>
                                          <p:tavLst>
                                            <p:tav tm="0">
                                              <p:val>
                                                <p:fltVal val="0"/>
                                              </p:val>
                                            </p:tav>
                                            <p:tav tm="100000">
                                              <p:val>
                                                <p:strVal val="#ppt_h"/>
                                              </p:val>
                                            </p:tav>
                                          </p:tavLst>
                                        </p:anim>
                                        <p:animEffect transition="in" filter="fade">
                                          <p:cBhvr>
                                            <p:cTn id="22" dur="500"/>
                                            <p:tgtEl>
                                              <p:spTgt spid="31"/>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left)">
                                          <p:cBhvr>
                                            <p:cTn id="26" dur="500"/>
                                            <p:tgtEl>
                                              <p:spTgt spid="15"/>
                                            </p:tgtEl>
                                          </p:cBhvr>
                                        </p:animEffect>
                                      </p:childTnLst>
                                    </p:cTn>
                                  </p:par>
                                  <p:par>
                                    <p:cTn id="27" presetID="2" presetClass="entr" presetSubtype="12" accel="52000" fill="hold" nodeType="withEffect" p14:presetBounceEnd="38000">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14:bounceEnd="38000">
                                          <p:cBhvr additive="base">
                                            <p:cTn id="29" dur="500" fill="hold"/>
                                            <p:tgtEl>
                                              <p:spTgt spid="12"/>
                                            </p:tgtEl>
                                            <p:attrNameLst>
                                              <p:attrName>ppt_x</p:attrName>
                                            </p:attrNameLst>
                                          </p:cBhvr>
                                          <p:tavLst>
                                            <p:tav tm="0">
                                              <p:val>
                                                <p:strVal val="0-#ppt_w/2"/>
                                              </p:val>
                                            </p:tav>
                                            <p:tav tm="100000">
                                              <p:val>
                                                <p:strVal val="#ppt_x"/>
                                              </p:val>
                                            </p:tav>
                                          </p:tavLst>
                                        </p:anim>
                                        <p:anim calcmode="lin" valueType="num" p14:bounceEnd="38000">
                                          <p:cBhvr additive="base">
                                            <p:cTn id="30" dur="500" fill="hold"/>
                                            <p:tgtEl>
                                              <p:spTgt spid="12"/>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Effect transition="in" filter="fade">
                                          <p:cBhvr>
                                            <p:cTn id="36" dur="500"/>
                                            <p:tgtEl>
                                              <p:spTgt spid="30"/>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left)">
                                          <p:cBhvr>
                                            <p:cTn id="40" dur="500"/>
                                            <p:tgtEl>
                                              <p:spTgt spid="16"/>
                                            </p:tgtEl>
                                          </p:cBhvr>
                                        </p:animEffect>
                                      </p:childTnLst>
                                    </p:cTn>
                                  </p:par>
                                  <p:par>
                                    <p:cTn id="41" presetID="2" presetClass="entr" presetSubtype="3" accel="52000" fill="hold" nodeType="withEffect" p14:presetBounceEnd="38000">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14:bounceEnd="38000">
                                          <p:cBhvr additive="base">
                                            <p:cTn id="43" dur="500" fill="hold"/>
                                            <p:tgtEl>
                                              <p:spTgt spid="22"/>
                                            </p:tgtEl>
                                            <p:attrNameLst>
                                              <p:attrName>ppt_x</p:attrName>
                                            </p:attrNameLst>
                                          </p:cBhvr>
                                          <p:tavLst>
                                            <p:tav tm="0">
                                              <p:val>
                                                <p:strVal val="1+#ppt_w/2"/>
                                              </p:val>
                                            </p:tav>
                                            <p:tav tm="100000">
                                              <p:val>
                                                <p:strVal val="#ppt_x"/>
                                              </p:val>
                                            </p:tav>
                                          </p:tavLst>
                                        </p:anim>
                                        <p:anim calcmode="lin" valueType="num" p14:bounceEnd="38000">
                                          <p:cBhvr additive="base">
                                            <p:cTn id="44" dur="500" fill="hold"/>
                                            <p:tgtEl>
                                              <p:spTgt spid="22"/>
                                            </p:tgtEl>
                                            <p:attrNameLst>
                                              <p:attrName>ppt_y</p:attrName>
                                            </p:attrNameLst>
                                          </p:cBhvr>
                                          <p:tavLst>
                                            <p:tav tm="0">
                                              <p:val>
                                                <p:strVal val="0-#ppt_h/2"/>
                                              </p:val>
                                            </p:tav>
                                            <p:tav tm="100000">
                                              <p:val>
                                                <p:strVal val="#ppt_y"/>
                                              </p:val>
                                            </p:tav>
                                          </p:tavLst>
                                        </p:anim>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p:cTn id="48" dur="500" fill="hold"/>
                                            <p:tgtEl>
                                              <p:spTgt spid="29"/>
                                            </p:tgtEl>
                                            <p:attrNameLst>
                                              <p:attrName>ppt_w</p:attrName>
                                            </p:attrNameLst>
                                          </p:cBhvr>
                                          <p:tavLst>
                                            <p:tav tm="0">
                                              <p:val>
                                                <p:fltVal val="0"/>
                                              </p:val>
                                            </p:tav>
                                            <p:tav tm="100000">
                                              <p:val>
                                                <p:strVal val="#ppt_w"/>
                                              </p:val>
                                            </p:tav>
                                          </p:tavLst>
                                        </p:anim>
                                        <p:anim calcmode="lin" valueType="num">
                                          <p:cBhvr>
                                            <p:cTn id="49" dur="500" fill="hold"/>
                                            <p:tgtEl>
                                              <p:spTgt spid="29"/>
                                            </p:tgtEl>
                                            <p:attrNameLst>
                                              <p:attrName>ppt_h</p:attrName>
                                            </p:attrNameLst>
                                          </p:cBhvr>
                                          <p:tavLst>
                                            <p:tav tm="0">
                                              <p:val>
                                                <p:fltVal val="0"/>
                                              </p:val>
                                            </p:tav>
                                            <p:tav tm="100000">
                                              <p:val>
                                                <p:strVal val="#ppt_h"/>
                                              </p:val>
                                            </p:tav>
                                          </p:tavLst>
                                        </p:anim>
                                        <p:animEffect transition="in" filter="fade">
                                          <p:cBhvr>
                                            <p:cTn id="50" dur="500"/>
                                            <p:tgtEl>
                                              <p:spTgt spid="29"/>
                                            </p:tgtEl>
                                          </p:cBhvr>
                                        </p:animEffect>
                                      </p:childTnLst>
                                    </p:cTn>
                                  </p:par>
                                </p:childTnLst>
                              </p:cTn>
                            </p:par>
                            <p:par>
                              <p:cTn id="51" fill="hold">
                                <p:stCondLst>
                                  <p:cond delay="3500"/>
                                </p:stCondLst>
                                <p:childTnLst>
                                  <p:par>
                                    <p:cTn id="52" presetID="22" presetClass="entr" presetSubtype="2" fill="hold"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ipe(right)">
                                          <p:cBhvr>
                                            <p:cTn id="54" dur="500"/>
                                            <p:tgtEl>
                                              <p:spTgt spid="18"/>
                                            </p:tgtEl>
                                          </p:cBhvr>
                                        </p:animEffect>
                                      </p:childTnLst>
                                    </p:cTn>
                                  </p:par>
                                  <p:par>
                                    <p:cTn id="55" presetID="22" presetClass="entr" presetSubtype="8"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wipe(left)">
                                          <p:cBhvr>
                                            <p:cTn id="57" dur="500"/>
                                            <p:tgtEl>
                                              <p:spTgt spid="5"/>
                                            </p:tgtEl>
                                          </p:cBhvr>
                                        </p:animEffect>
                                      </p:childTnLst>
                                    </p:cTn>
                                  </p:par>
                                  <p:par>
                                    <p:cTn id="58" presetID="2" presetClass="entr" presetSubtype="12" accel="52000" fill="hold" nodeType="withEffect" p14:presetBounceEnd="38000">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14:bounceEnd="38000">
                                          <p:cBhvr additive="base">
                                            <p:cTn id="60" dur="500" fill="hold"/>
                                            <p:tgtEl>
                                              <p:spTgt spid="9"/>
                                            </p:tgtEl>
                                            <p:attrNameLst>
                                              <p:attrName>ppt_x</p:attrName>
                                            </p:attrNameLst>
                                          </p:cBhvr>
                                          <p:tavLst>
                                            <p:tav tm="0">
                                              <p:val>
                                                <p:strVal val="0-#ppt_w/2"/>
                                              </p:val>
                                            </p:tav>
                                            <p:tav tm="100000">
                                              <p:val>
                                                <p:strVal val="#ppt_x"/>
                                              </p:val>
                                            </p:tav>
                                          </p:tavLst>
                                        </p:anim>
                                        <p:anim calcmode="lin" valueType="num" p14:bounceEnd="38000">
                                          <p:cBhvr additive="base">
                                            <p:cTn id="61" dur="500" fill="hold"/>
                                            <p:tgtEl>
                                              <p:spTgt spid="9"/>
                                            </p:tgtEl>
                                            <p:attrNameLst>
                                              <p:attrName>ppt_y</p:attrName>
                                            </p:attrNameLst>
                                          </p:cBhvr>
                                          <p:tavLst>
                                            <p:tav tm="0">
                                              <p:val>
                                                <p:strVal val="1+#ppt_h/2"/>
                                              </p:val>
                                            </p:tav>
                                            <p:tav tm="100000">
                                              <p:val>
                                                <p:strVal val="#ppt_y"/>
                                              </p:val>
                                            </p:tav>
                                          </p:tavLst>
                                        </p:anim>
                                      </p:childTnLst>
                                    </p:cTn>
                                  </p:par>
                                  <p:par>
                                    <p:cTn id="62" presetID="2" presetClass="entr" presetSubtype="3" accel="52000" fill="hold" nodeType="withEffect" p14:presetBounceEnd="38000">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14:bounceEnd="38000">
                                          <p:cBhvr additive="base">
                                            <p:cTn id="64" dur="500" fill="hold"/>
                                            <p:tgtEl>
                                              <p:spTgt spid="6"/>
                                            </p:tgtEl>
                                            <p:attrNameLst>
                                              <p:attrName>ppt_x</p:attrName>
                                            </p:attrNameLst>
                                          </p:cBhvr>
                                          <p:tavLst>
                                            <p:tav tm="0">
                                              <p:val>
                                                <p:strVal val="1+#ppt_w/2"/>
                                              </p:val>
                                            </p:tav>
                                            <p:tav tm="100000">
                                              <p:val>
                                                <p:strVal val="#ppt_x"/>
                                              </p:val>
                                            </p:tav>
                                          </p:tavLst>
                                        </p:anim>
                                        <p:anim calcmode="lin" valueType="num" p14:bounceEnd="38000">
                                          <p:cBhvr additive="base">
                                            <p:cTn id="65" dur="500" fill="hold"/>
                                            <p:tgtEl>
                                              <p:spTgt spid="6"/>
                                            </p:tgtEl>
                                            <p:attrNameLst>
                                              <p:attrName>ppt_y</p:attrName>
                                            </p:attrNameLst>
                                          </p:cBhvr>
                                          <p:tavLst>
                                            <p:tav tm="0">
                                              <p:val>
                                                <p:strVal val="0-#ppt_h/2"/>
                                              </p:val>
                                            </p:tav>
                                            <p:tav tm="100000">
                                              <p:val>
                                                <p:strVal val="#ppt_y"/>
                                              </p:val>
                                            </p:tav>
                                          </p:tavLst>
                                        </p:anim>
                                      </p:childTnLst>
                                    </p:cTn>
                                  </p:par>
                                </p:childTnLst>
                              </p:cTn>
                            </p:par>
                            <p:par>
                              <p:cTn id="66" fill="hold">
                                <p:stCondLst>
                                  <p:cond delay="4000"/>
                                </p:stCondLst>
                                <p:childTnLst>
                                  <p:par>
                                    <p:cTn id="67" presetID="53" presetClass="entr" presetSubtype="16"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 calcmode="lin" valueType="num">
                                          <p:cBhvr>
                                            <p:cTn id="69" dur="500" fill="hold"/>
                                            <p:tgtEl>
                                              <p:spTgt spid="28"/>
                                            </p:tgtEl>
                                            <p:attrNameLst>
                                              <p:attrName>ppt_w</p:attrName>
                                            </p:attrNameLst>
                                          </p:cBhvr>
                                          <p:tavLst>
                                            <p:tav tm="0">
                                              <p:val>
                                                <p:fltVal val="0"/>
                                              </p:val>
                                            </p:tav>
                                            <p:tav tm="100000">
                                              <p:val>
                                                <p:strVal val="#ppt_w"/>
                                              </p:val>
                                            </p:tav>
                                          </p:tavLst>
                                        </p:anim>
                                        <p:anim calcmode="lin" valueType="num">
                                          <p:cBhvr>
                                            <p:cTn id="70" dur="500" fill="hold"/>
                                            <p:tgtEl>
                                              <p:spTgt spid="28"/>
                                            </p:tgtEl>
                                            <p:attrNameLst>
                                              <p:attrName>ppt_h</p:attrName>
                                            </p:attrNameLst>
                                          </p:cBhvr>
                                          <p:tavLst>
                                            <p:tav tm="0">
                                              <p:val>
                                                <p:fltVal val="0"/>
                                              </p:val>
                                            </p:tav>
                                            <p:tav tm="100000">
                                              <p:val>
                                                <p:strVal val="#ppt_h"/>
                                              </p:val>
                                            </p:tav>
                                          </p:tavLst>
                                        </p:anim>
                                        <p:animEffect transition="in" filter="fade">
                                          <p:cBhvr>
                                            <p:cTn id="71" dur="500"/>
                                            <p:tgtEl>
                                              <p:spTgt spid="28"/>
                                            </p:tgtEl>
                                          </p:cBhvr>
                                        </p:animEffect>
                                      </p:childTnLst>
                                    </p:cTn>
                                  </p:par>
                                </p:childTnLst>
                              </p:cTn>
                            </p:par>
                            <p:par>
                              <p:cTn id="72" fill="hold">
                                <p:stCondLst>
                                  <p:cond delay="4500"/>
                                </p:stCondLst>
                                <p:childTnLst>
                                  <p:par>
                                    <p:cTn id="73" presetID="22" presetClass="entr" presetSubtype="8" fill="hold" nodeType="afterEffect">
                                      <p:stCondLst>
                                        <p:cond delay="0"/>
                                      </p:stCondLst>
                                      <p:childTnLst>
                                        <p:set>
                                          <p:cBhvr>
                                            <p:cTn id="74" dur="1" fill="hold">
                                              <p:stCondLst>
                                                <p:cond delay="0"/>
                                              </p:stCondLst>
                                            </p:cTn>
                                            <p:tgtEl>
                                              <p:spTgt spid="4"/>
                                            </p:tgtEl>
                                            <p:attrNameLst>
                                              <p:attrName>style.visibility</p:attrName>
                                            </p:attrNameLst>
                                          </p:cBhvr>
                                          <p:to>
                                            <p:strVal val="visible"/>
                                          </p:to>
                                        </p:set>
                                        <p:animEffect transition="in" filter="wipe(left)">
                                          <p:cBhvr>
                                            <p:cTn id="75" dur="500"/>
                                            <p:tgtEl>
                                              <p:spTgt spid="4"/>
                                            </p:tgtEl>
                                          </p:cBhvr>
                                        </p:animEffect>
                                      </p:childTnLst>
                                    </p:cTn>
                                  </p:par>
                                  <p:par>
                                    <p:cTn id="76" presetID="2" presetClass="entr" presetSubtype="2" accel="52000" fill="hold" nodeType="withEffect" p14:presetBounceEnd="38000">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14:bounceEnd="38000">
                                          <p:cBhvr additive="base">
                                            <p:cTn id="78" dur="500" fill="hold"/>
                                            <p:tgtEl>
                                              <p:spTgt spid="19"/>
                                            </p:tgtEl>
                                            <p:attrNameLst>
                                              <p:attrName>ppt_x</p:attrName>
                                            </p:attrNameLst>
                                          </p:cBhvr>
                                          <p:tavLst>
                                            <p:tav tm="0">
                                              <p:val>
                                                <p:strVal val="1+#ppt_w/2"/>
                                              </p:val>
                                            </p:tav>
                                            <p:tav tm="100000">
                                              <p:val>
                                                <p:strVal val="#ppt_x"/>
                                              </p:val>
                                            </p:tav>
                                          </p:tavLst>
                                        </p:anim>
                                        <p:anim calcmode="lin" valueType="num" p14:bounceEnd="38000">
                                          <p:cBhvr additive="base">
                                            <p:cTn id="79" dur="500" fill="hold"/>
                                            <p:tgtEl>
                                              <p:spTgt spid="19"/>
                                            </p:tgtEl>
                                            <p:attrNameLst>
                                              <p:attrName>ppt_y</p:attrName>
                                            </p:attrNameLst>
                                          </p:cBhvr>
                                          <p:tavLst>
                                            <p:tav tm="0">
                                              <p:val>
                                                <p:strVal val="#ppt_y"/>
                                              </p:val>
                                            </p:tav>
                                            <p:tav tm="100000">
                                              <p:val>
                                                <p:strVal val="#ppt_y"/>
                                              </p:val>
                                            </p:tav>
                                          </p:tavLst>
                                        </p:anim>
                                      </p:childTnLst>
                                    </p:cTn>
                                  </p:par>
                                  <p:par>
                                    <p:cTn id="80" presetID="10" presetClass="entr" presetSubtype="0" fill="hold" grpId="0" nodeType="withEffect">
                                      <p:stCondLst>
                                        <p:cond delay="250"/>
                                      </p:stCondLst>
                                      <p:childTnLst>
                                        <p:set>
                                          <p:cBhvr>
                                            <p:cTn id="81" dur="1" fill="hold">
                                              <p:stCondLst>
                                                <p:cond delay="0"/>
                                              </p:stCondLst>
                                            </p:cTn>
                                            <p:tgtEl>
                                              <p:spTgt spid="32"/>
                                            </p:tgtEl>
                                            <p:attrNameLst>
                                              <p:attrName>style.visibility</p:attrName>
                                            </p:attrNameLst>
                                          </p:cBhvr>
                                          <p:to>
                                            <p:strVal val="visible"/>
                                          </p:to>
                                        </p:set>
                                        <p:animEffect transition="in" filter="fade">
                                          <p:cBhvr>
                                            <p:cTn id="82" dur="400"/>
                                            <p:tgtEl>
                                              <p:spTgt spid="32"/>
                                            </p:tgtEl>
                                          </p:cBhvr>
                                        </p:animEffect>
                                      </p:childTnLst>
                                    </p:cTn>
                                  </p:par>
                                  <p:par>
                                    <p:cTn id="83" presetID="10" presetClass="entr" presetSubtype="0" fill="hold" grpId="0" nodeType="withEffect">
                                      <p:stCondLst>
                                        <p:cond delay="25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500"/>
                                            <p:tgtEl>
                                              <p:spTgt spid="33"/>
                                            </p:tgtEl>
                                          </p:cBhvr>
                                        </p:animEffect>
                                      </p:childTnLst>
                                    </p:cTn>
                                  </p:par>
                                  <p:par>
                                    <p:cTn id="86" presetID="10" presetClass="entr" presetSubtype="0" fill="hold" grpId="0" nodeType="withEffect">
                                      <p:stCondLst>
                                        <p:cond delay="250"/>
                                      </p:stCondLst>
                                      <p:childTnLst>
                                        <p:set>
                                          <p:cBhvr>
                                            <p:cTn id="87" dur="1" fill="hold">
                                              <p:stCondLst>
                                                <p:cond delay="0"/>
                                              </p:stCondLst>
                                            </p:cTn>
                                            <p:tgtEl>
                                              <p:spTgt spid="34"/>
                                            </p:tgtEl>
                                            <p:attrNameLst>
                                              <p:attrName>style.visibility</p:attrName>
                                            </p:attrNameLst>
                                          </p:cBhvr>
                                          <p:to>
                                            <p:strVal val="visible"/>
                                          </p:to>
                                        </p:set>
                                        <p:animEffect transition="in" filter="fade">
                                          <p:cBhvr>
                                            <p:cTn id="88" dur="400"/>
                                            <p:tgtEl>
                                              <p:spTgt spid="34"/>
                                            </p:tgtEl>
                                          </p:cBhvr>
                                        </p:animEffect>
                                      </p:childTnLst>
                                    </p:cTn>
                                  </p:par>
                                  <p:par>
                                    <p:cTn id="89" presetID="10" presetClass="entr" presetSubtype="0" fill="hold" grpId="0" nodeType="withEffect">
                                      <p:stCondLst>
                                        <p:cond delay="250"/>
                                      </p:stCondLst>
                                      <p:childTnLst>
                                        <p:set>
                                          <p:cBhvr>
                                            <p:cTn id="90" dur="1" fill="hold">
                                              <p:stCondLst>
                                                <p:cond delay="0"/>
                                              </p:stCondLst>
                                            </p:cTn>
                                            <p:tgtEl>
                                              <p:spTgt spid="35"/>
                                            </p:tgtEl>
                                            <p:attrNameLst>
                                              <p:attrName>style.visibility</p:attrName>
                                            </p:attrNameLst>
                                          </p:cBhvr>
                                          <p:to>
                                            <p:strVal val="visible"/>
                                          </p:to>
                                        </p:set>
                                        <p:animEffect transition="in" filter="fade">
                                          <p:cBhvr>
                                            <p:cTn id="91" dur="500"/>
                                            <p:tgtEl>
                                              <p:spTgt spid="35"/>
                                            </p:tgtEl>
                                          </p:cBhvr>
                                        </p:animEffect>
                                      </p:childTnLst>
                                    </p:cTn>
                                  </p:par>
                                </p:childTnLst>
                              </p:cTn>
                            </p:par>
                            <p:par>
                              <p:cTn id="92" fill="hold">
                                <p:stCondLst>
                                  <p:cond delay="5250"/>
                                </p:stCondLst>
                                <p:childTnLst>
                                  <p:par>
                                    <p:cTn id="93" presetID="22" presetClass="entr" presetSubtype="2" fill="hold" grpId="0" nodeType="afterEffect">
                                      <p:stCondLst>
                                        <p:cond delay="0"/>
                                      </p:stCondLst>
                                      <p:childTnLst>
                                        <p:set>
                                          <p:cBhvr>
                                            <p:cTn id="94" dur="1" fill="hold">
                                              <p:stCondLst>
                                                <p:cond delay="0"/>
                                              </p:stCondLst>
                                            </p:cTn>
                                            <p:tgtEl>
                                              <p:spTgt spid="36"/>
                                            </p:tgtEl>
                                            <p:attrNameLst>
                                              <p:attrName>style.visibility</p:attrName>
                                            </p:attrNameLst>
                                          </p:cBhvr>
                                          <p:to>
                                            <p:strVal val="visible"/>
                                          </p:to>
                                        </p:set>
                                        <p:animEffect transition="in" filter="wipe(right)">
                                          <p:cBhvr>
                                            <p:cTn id="95" dur="500"/>
                                            <p:tgtEl>
                                              <p:spTgt spid="36"/>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37"/>
                                            </p:tgtEl>
                                            <p:attrNameLst>
                                              <p:attrName>style.visibility</p:attrName>
                                            </p:attrNameLst>
                                          </p:cBhvr>
                                          <p:to>
                                            <p:strVal val="visible"/>
                                          </p:to>
                                        </p:set>
                                        <p:animEffect transition="in" filter="wipe(right)">
                                          <p:cBhvr>
                                            <p:cTn id="98"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p:bldP spid="33" grpId="0"/>
          <p:bldP spid="34" grpId="0"/>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accel="5200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500"/>
                                            <p:tgtEl>
                                              <p:spTgt spid="17"/>
                                            </p:tgtEl>
                                          </p:cBhvr>
                                        </p:animEffect>
                                      </p:childTnLst>
                                    </p:cTn>
                                  </p:par>
                                  <p:par>
                                    <p:cTn id="13" presetID="2" presetClass="entr" presetSubtype="3" accel="5200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1+#ppt_w/2"/>
                                              </p:val>
                                            </p:tav>
                                            <p:tav tm="100000">
                                              <p:val>
                                                <p:strVal val="#ppt_x"/>
                                              </p:val>
                                            </p:tav>
                                          </p:tavLst>
                                        </p:anim>
                                        <p:anim calcmode="lin" valueType="num">
                                          <p:cBhvr additive="base">
                                            <p:cTn id="16" dur="500" fill="hold"/>
                                            <p:tgtEl>
                                              <p:spTgt spid="25"/>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p:cTn id="20" dur="500" fill="hold"/>
                                            <p:tgtEl>
                                              <p:spTgt spid="31"/>
                                            </p:tgtEl>
                                            <p:attrNameLst>
                                              <p:attrName>ppt_w</p:attrName>
                                            </p:attrNameLst>
                                          </p:cBhvr>
                                          <p:tavLst>
                                            <p:tav tm="0">
                                              <p:val>
                                                <p:fltVal val="0"/>
                                              </p:val>
                                            </p:tav>
                                            <p:tav tm="100000">
                                              <p:val>
                                                <p:strVal val="#ppt_w"/>
                                              </p:val>
                                            </p:tav>
                                          </p:tavLst>
                                        </p:anim>
                                        <p:anim calcmode="lin" valueType="num">
                                          <p:cBhvr>
                                            <p:cTn id="21" dur="500" fill="hold"/>
                                            <p:tgtEl>
                                              <p:spTgt spid="31"/>
                                            </p:tgtEl>
                                            <p:attrNameLst>
                                              <p:attrName>ppt_h</p:attrName>
                                            </p:attrNameLst>
                                          </p:cBhvr>
                                          <p:tavLst>
                                            <p:tav tm="0">
                                              <p:val>
                                                <p:fltVal val="0"/>
                                              </p:val>
                                            </p:tav>
                                            <p:tav tm="100000">
                                              <p:val>
                                                <p:strVal val="#ppt_h"/>
                                              </p:val>
                                            </p:tav>
                                          </p:tavLst>
                                        </p:anim>
                                        <p:animEffect transition="in" filter="fade">
                                          <p:cBhvr>
                                            <p:cTn id="22" dur="500"/>
                                            <p:tgtEl>
                                              <p:spTgt spid="31"/>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left)">
                                          <p:cBhvr>
                                            <p:cTn id="26" dur="500"/>
                                            <p:tgtEl>
                                              <p:spTgt spid="15"/>
                                            </p:tgtEl>
                                          </p:cBhvr>
                                        </p:animEffect>
                                      </p:childTnLst>
                                    </p:cTn>
                                  </p:par>
                                  <p:par>
                                    <p:cTn id="27" presetID="2" presetClass="entr" presetSubtype="12" accel="5200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0-#ppt_w/2"/>
                                              </p:val>
                                            </p:tav>
                                            <p:tav tm="100000">
                                              <p:val>
                                                <p:strVal val="#ppt_x"/>
                                              </p:val>
                                            </p:tav>
                                          </p:tavLst>
                                        </p:anim>
                                        <p:anim calcmode="lin" valueType="num">
                                          <p:cBhvr additive="base">
                                            <p:cTn id="30" dur="500" fill="hold"/>
                                            <p:tgtEl>
                                              <p:spTgt spid="12"/>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Effect transition="in" filter="fade">
                                          <p:cBhvr>
                                            <p:cTn id="36" dur="500"/>
                                            <p:tgtEl>
                                              <p:spTgt spid="30"/>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left)">
                                          <p:cBhvr>
                                            <p:cTn id="40" dur="500"/>
                                            <p:tgtEl>
                                              <p:spTgt spid="16"/>
                                            </p:tgtEl>
                                          </p:cBhvr>
                                        </p:animEffect>
                                      </p:childTnLst>
                                    </p:cTn>
                                  </p:par>
                                  <p:par>
                                    <p:cTn id="41" presetID="2" presetClass="entr" presetSubtype="3" accel="52000" fill="hold" nodeType="with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1+#ppt_w/2"/>
                                              </p:val>
                                            </p:tav>
                                            <p:tav tm="100000">
                                              <p:val>
                                                <p:strVal val="#ppt_x"/>
                                              </p:val>
                                            </p:tav>
                                          </p:tavLst>
                                        </p:anim>
                                        <p:anim calcmode="lin" valueType="num">
                                          <p:cBhvr additive="base">
                                            <p:cTn id="44" dur="500" fill="hold"/>
                                            <p:tgtEl>
                                              <p:spTgt spid="22"/>
                                            </p:tgtEl>
                                            <p:attrNameLst>
                                              <p:attrName>ppt_y</p:attrName>
                                            </p:attrNameLst>
                                          </p:cBhvr>
                                          <p:tavLst>
                                            <p:tav tm="0">
                                              <p:val>
                                                <p:strVal val="0-#ppt_h/2"/>
                                              </p:val>
                                            </p:tav>
                                            <p:tav tm="100000">
                                              <p:val>
                                                <p:strVal val="#ppt_y"/>
                                              </p:val>
                                            </p:tav>
                                          </p:tavLst>
                                        </p:anim>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p:cTn id="48" dur="500" fill="hold"/>
                                            <p:tgtEl>
                                              <p:spTgt spid="29"/>
                                            </p:tgtEl>
                                            <p:attrNameLst>
                                              <p:attrName>ppt_w</p:attrName>
                                            </p:attrNameLst>
                                          </p:cBhvr>
                                          <p:tavLst>
                                            <p:tav tm="0">
                                              <p:val>
                                                <p:fltVal val="0"/>
                                              </p:val>
                                            </p:tav>
                                            <p:tav tm="100000">
                                              <p:val>
                                                <p:strVal val="#ppt_w"/>
                                              </p:val>
                                            </p:tav>
                                          </p:tavLst>
                                        </p:anim>
                                        <p:anim calcmode="lin" valueType="num">
                                          <p:cBhvr>
                                            <p:cTn id="49" dur="500" fill="hold"/>
                                            <p:tgtEl>
                                              <p:spTgt spid="29"/>
                                            </p:tgtEl>
                                            <p:attrNameLst>
                                              <p:attrName>ppt_h</p:attrName>
                                            </p:attrNameLst>
                                          </p:cBhvr>
                                          <p:tavLst>
                                            <p:tav tm="0">
                                              <p:val>
                                                <p:fltVal val="0"/>
                                              </p:val>
                                            </p:tav>
                                            <p:tav tm="100000">
                                              <p:val>
                                                <p:strVal val="#ppt_h"/>
                                              </p:val>
                                            </p:tav>
                                          </p:tavLst>
                                        </p:anim>
                                        <p:animEffect transition="in" filter="fade">
                                          <p:cBhvr>
                                            <p:cTn id="50" dur="500"/>
                                            <p:tgtEl>
                                              <p:spTgt spid="29"/>
                                            </p:tgtEl>
                                          </p:cBhvr>
                                        </p:animEffect>
                                      </p:childTnLst>
                                    </p:cTn>
                                  </p:par>
                                </p:childTnLst>
                              </p:cTn>
                            </p:par>
                            <p:par>
                              <p:cTn id="51" fill="hold">
                                <p:stCondLst>
                                  <p:cond delay="3500"/>
                                </p:stCondLst>
                                <p:childTnLst>
                                  <p:par>
                                    <p:cTn id="52" presetID="22" presetClass="entr" presetSubtype="2" fill="hold"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ipe(right)">
                                          <p:cBhvr>
                                            <p:cTn id="54" dur="500"/>
                                            <p:tgtEl>
                                              <p:spTgt spid="18"/>
                                            </p:tgtEl>
                                          </p:cBhvr>
                                        </p:animEffect>
                                      </p:childTnLst>
                                    </p:cTn>
                                  </p:par>
                                  <p:par>
                                    <p:cTn id="55" presetID="22" presetClass="entr" presetSubtype="8"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wipe(left)">
                                          <p:cBhvr>
                                            <p:cTn id="57" dur="500"/>
                                            <p:tgtEl>
                                              <p:spTgt spid="5"/>
                                            </p:tgtEl>
                                          </p:cBhvr>
                                        </p:animEffect>
                                      </p:childTnLst>
                                    </p:cTn>
                                  </p:par>
                                  <p:par>
                                    <p:cTn id="58" presetID="2" presetClass="entr" presetSubtype="12" accel="52000" fill="hold" nodeType="withEffect">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cBhvr additive="base">
                                            <p:cTn id="60" dur="500" fill="hold"/>
                                            <p:tgtEl>
                                              <p:spTgt spid="9"/>
                                            </p:tgtEl>
                                            <p:attrNameLst>
                                              <p:attrName>ppt_x</p:attrName>
                                            </p:attrNameLst>
                                          </p:cBhvr>
                                          <p:tavLst>
                                            <p:tav tm="0">
                                              <p:val>
                                                <p:strVal val="0-#ppt_w/2"/>
                                              </p:val>
                                            </p:tav>
                                            <p:tav tm="100000">
                                              <p:val>
                                                <p:strVal val="#ppt_x"/>
                                              </p:val>
                                            </p:tav>
                                          </p:tavLst>
                                        </p:anim>
                                        <p:anim calcmode="lin" valueType="num">
                                          <p:cBhvr additive="base">
                                            <p:cTn id="61" dur="500" fill="hold"/>
                                            <p:tgtEl>
                                              <p:spTgt spid="9"/>
                                            </p:tgtEl>
                                            <p:attrNameLst>
                                              <p:attrName>ppt_y</p:attrName>
                                            </p:attrNameLst>
                                          </p:cBhvr>
                                          <p:tavLst>
                                            <p:tav tm="0">
                                              <p:val>
                                                <p:strVal val="1+#ppt_h/2"/>
                                              </p:val>
                                            </p:tav>
                                            <p:tav tm="100000">
                                              <p:val>
                                                <p:strVal val="#ppt_y"/>
                                              </p:val>
                                            </p:tav>
                                          </p:tavLst>
                                        </p:anim>
                                      </p:childTnLst>
                                    </p:cTn>
                                  </p:par>
                                  <p:par>
                                    <p:cTn id="62" presetID="2" presetClass="entr" presetSubtype="3" accel="52000" fill="hold" nodeType="withEffect">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cBhvr additive="base">
                                            <p:cTn id="64" dur="500" fill="hold"/>
                                            <p:tgtEl>
                                              <p:spTgt spid="6"/>
                                            </p:tgtEl>
                                            <p:attrNameLst>
                                              <p:attrName>ppt_x</p:attrName>
                                            </p:attrNameLst>
                                          </p:cBhvr>
                                          <p:tavLst>
                                            <p:tav tm="0">
                                              <p:val>
                                                <p:strVal val="1+#ppt_w/2"/>
                                              </p:val>
                                            </p:tav>
                                            <p:tav tm="100000">
                                              <p:val>
                                                <p:strVal val="#ppt_x"/>
                                              </p:val>
                                            </p:tav>
                                          </p:tavLst>
                                        </p:anim>
                                        <p:anim calcmode="lin" valueType="num">
                                          <p:cBhvr additive="base">
                                            <p:cTn id="65" dur="500" fill="hold"/>
                                            <p:tgtEl>
                                              <p:spTgt spid="6"/>
                                            </p:tgtEl>
                                            <p:attrNameLst>
                                              <p:attrName>ppt_y</p:attrName>
                                            </p:attrNameLst>
                                          </p:cBhvr>
                                          <p:tavLst>
                                            <p:tav tm="0">
                                              <p:val>
                                                <p:strVal val="0-#ppt_h/2"/>
                                              </p:val>
                                            </p:tav>
                                            <p:tav tm="100000">
                                              <p:val>
                                                <p:strVal val="#ppt_y"/>
                                              </p:val>
                                            </p:tav>
                                          </p:tavLst>
                                        </p:anim>
                                      </p:childTnLst>
                                    </p:cTn>
                                  </p:par>
                                </p:childTnLst>
                              </p:cTn>
                            </p:par>
                            <p:par>
                              <p:cTn id="66" fill="hold">
                                <p:stCondLst>
                                  <p:cond delay="4000"/>
                                </p:stCondLst>
                                <p:childTnLst>
                                  <p:par>
                                    <p:cTn id="67" presetID="53" presetClass="entr" presetSubtype="16"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 calcmode="lin" valueType="num">
                                          <p:cBhvr>
                                            <p:cTn id="69" dur="500" fill="hold"/>
                                            <p:tgtEl>
                                              <p:spTgt spid="28"/>
                                            </p:tgtEl>
                                            <p:attrNameLst>
                                              <p:attrName>ppt_w</p:attrName>
                                            </p:attrNameLst>
                                          </p:cBhvr>
                                          <p:tavLst>
                                            <p:tav tm="0">
                                              <p:val>
                                                <p:fltVal val="0"/>
                                              </p:val>
                                            </p:tav>
                                            <p:tav tm="100000">
                                              <p:val>
                                                <p:strVal val="#ppt_w"/>
                                              </p:val>
                                            </p:tav>
                                          </p:tavLst>
                                        </p:anim>
                                        <p:anim calcmode="lin" valueType="num">
                                          <p:cBhvr>
                                            <p:cTn id="70" dur="500" fill="hold"/>
                                            <p:tgtEl>
                                              <p:spTgt spid="28"/>
                                            </p:tgtEl>
                                            <p:attrNameLst>
                                              <p:attrName>ppt_h</p:attrName>
                                            </p:attrNameLst>
                                          </p:cBhvr>
                                          <p:tavLst>
                                            <p:tav tm="0">
                                              <p:val>
                                                <p:fltVal val="0"/>
                                              </p:val>
                                            </p:tav>
                                            <p:tav tm="100000">
                                              <p:val>
                                                <p:strVal val="#ppt_h"/>
                                              </p:val>
                                            </p:tav>
                                          </p:tavLst>
                                        </p:anim>
                                        <p:animEffect transition="in" filter="fade">
                                          <p:cBhvr>
                                            <p:cTn id="71" dur="500"/>
                                            <p:tgtEl>
                                              <p:spTgt spid="28"/>
                                            </p:tgtEl>
                                          </p:cBhvr>
                                        </p:animEffect>
                                      </p:childTnLst>
                                    </p:cTn>
                                  </p:par>
                                </p:childTnLst>
                              </p:cTn>
                            </p:par>
                            <p:par>
                              <p:cTn id="72" fill="hold">
                                <p:stCondLst>
                                  <p:cond delay="4500"/>
                                </p:stCondLst>
                                <p:childTnLst>
                                  <p:par>
                                    <p:cTn id="73" presetID="22" presetClass="entr" presetSubtype="8" fill="hold" nodeType="afterEffect">
                                      <p:stCondLst>
                                        <p:cond delay="0"/>
                                      </p:stCondLst>
                                      <p:childTnLst>
                                        <p:set>
                                          <p:cBhvr>
                                            <p:cTn id="74" dur="1" fill="hold">
                                              <p:stCondLst>
                                                <p:cond delay="0"/>
                                              </p:stCondLst>
                                            </p:cTn>
                                            <p:tgtEl>
                                              <p:spTgt spid="4"/>
                                            </p:tgtEl>
                                            <p:attrNameLst>
                                              <p:attrName>style.visibility</p:attrName>
                                            </p:attrNameLst>
                                          </p:cBhvr>
                                          <p:to>
                                            <p:strVal val="visible"/>
                                          </p:to>
                                        </p:set>
                                        <p:animEffect transition="in" filter="wipe(left)">
                                          <p:cBhvr>
                                            <p:cTn id="75" dur="500"/>
                                            <p:tgtEl>
                                              <p:spTgt spid="4"/>
                                            </p:tgtEl>
                                          </p:cBhvr>
                                        </p:animEffect>
                                      </p:childTnLst>
                                    </p:cTn>
                                  </p:par>
                                  <p:par>
                                    <p:cTn id="76" presetID="2" presetClass="entr" presetSubtype="2" accel="52000" fill="hold" nodeType="with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additive="base">
                                            <p:cTn id="78" dur="500" fill="hold"/>
                                            <p:tgtEl>
                                              <p:spTgt spid="19"/>
                                            </p:tgtEl>
                                            <p:attrNameLst>
                                              <p:attrName>ppt_x</p:attrName>
                                            </p:attrNameLst>
                                          </p:cBhvr>
                                          <p:tavLst>
                                            <p:tav tm="0">
                                              <p:val>
                                                <p:strVal val="1+#ppt_w/2"/>
                                              </p:val>
                                            </p:tav>
                                            <p:tav tm="100000">
                                              <p:val>
                                                <p:strVal val="#ppt_x"/>
                                              </p:val>
                                            </p:tav>
                                          </p:tavLst>
                                        </p:anim>
                                        <p:anim calcmode="lin" valueType="num">
                                          <p:cBhvr additive="base">
                                            <p:cTn id="79" dur="500" fill="hold"/>
                                            <p:tgtEl>
                                              <p:spTgt spid="19"/>
                                            </p:tgtEl>
                                            <p:attrNameLst>
                                              <p:attrName>ppt_y</p:attrName>
                                            </p:attrNameLst>
                                          </p:cBhvr>
                                          <p:tavLst>
                                            <p:tav tm="0">
                                              <p:val>
                                                <p:strVal val="#ppt_y"/>
                                              </p:val>
                                            </p:tav>
                                            <p:tav tm="100000">
                                              <p:val>
                                                <p:strVal val="#ppt_y"/>
                                              </p:val>
                                            </p:tav>
                                          </p:tavLst>
                                        </p:anim>
                                      </p:childTnLst>
                                    </p:cTn>
                                  </p:par>
                                  <p:par>
                                    <p:cTn id="80" presetID="10" presetClass="entr" presetSubtype="0" fill="hold" grpId="0" nodeType="withEffect">
                                      <p:stCondLst>
                                        <p:cond delay="250"/>
                                      </p:stCondLst>
                                      <p:childTnLst>
                                        <p:set>
                                          <p:cBhvr>
                                            <p:cTn id="81" dur="1" fill="hold">
                                              <p:stCondLst>
                                                <p:cond delay="0"/>
                                              </p:stCondLst>
                                            </p:cTn>
                                            <p:tgtEl>
                                              <p:spTgt spid="32"/>
                                            </p:tgtEl>
                                            <p:attrNameLst>
                                              <p:attrName>style.visibility</p:attrName>
                                            </p:attrNameLst>
                                          </p:cBhvr>
                                          <p:to>
                                            <p:strVal val="visible"/>
                                          </p:to>
                                        </p:set>
                                        <p:animEffect transition="in" filter="fade">
                                          <p:cBhvr>
                                            <p:cTn id="82" dur="400"/>
                                            <p:tgtEl>
                                              <p:spTgt spid="32"/>
                                            </p:tgtEl>
                                          </p:cBhvr>
                                        </p:animEffect>
                                      </p:childTnLst>
                                    </p:cTn>
                                  </p:par>
                                  <p:par>
                                    <p:cTn id="83" presetID="10" presetClass="entr" presetSubtype="0" fill="hold" grpId="0" nodeType="withEffect">
                                      <p:stCondLst>
                                        <p:cond delay="25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500"/>
                                            <p:tgtEl>
                                              <p:spTgt spid="33"/>
                                            </p:tgtEl>
                                          </p:cBhvr>
                                        </p:animEffect>
                                      </p:childTnLst>
                                    </p:cTn>
                                  </p:par>
                                  <p:par>
                                    <p:cTn id="86" presetID="10" presetClass="entr" presetSubtype="0" fill="hold" grpId="0" nodeType="withEffect">
                                      <p:stCondLst>
                                        <p:cond delay="250"/>
                                      </p:stCondLst>
                                      <p:childTnLst>
                                        <p:set>
                                          <p:cBhvr>
                                            <p:cTn id="87" dur="1" fill="hold">
                                              <p:stCondLst>
                                                <p:cond delay="0"/>
                                              </p:stCondLst>
                                            </p:cTn>
                                            <p:tgtEl>
                                              <p:spTgt spid="34"/>
                                            </p:tgtEl>
                                            <p:attrNameLst>
                                              <p:attrName>style.visibility</p:attrName>
                                            </p:attrNameLst>
                                          </p:cBhvr>
                                          <p:to>
                                            <p:strVal val="visible"/>
                                          </p:to>
                                        </p:set>
                                        <p:animEffect transition="in" filter="fade">
                                          <p:cBhvr>
                                            <p:cTn id="88" dur="400"/>
                                            <p:tgtEl>
                                              <p:spTgt spid="34"/>
                                            </p:tgtEl>
                                          </p:cBhvr>
                                        </p:animEffect>
                                      </p:childTnLst>
                                    </p:cTn>
                                  </p:par>
                                  <p:par>
                                    <p:cTn id="89" presetID="10" presetClass="entr" presetSubtype="0" fill="hold" grpId="0" nodeType="withEffect">
                                      <p:stCondLst>
                                        <p:cond delay="250"/>
                                      </p:stCondLst>
                                      <p:childTnLst>
                                        <p:set>
                                          <p:cBhvr>
                                            <p:cTn id="90" dur="1" fill="hold">
                                              <p:stCondLst>
                                                <p:cond delay="0"/>
                                              </p:stCondLst>
                                            </p:cTn>
                                            <p:tgtEl>
                                              <p:spTgt spid="35"/>
                                            </p:tgtEl>
                                            <p:attrNameLst>
                                              <p:attrName>style.visibility</p:attrName>
                                            </p:attrNameLst>
                                          </p:cBhvr>
                                          <p:to>
                                            <p:strVal val="visible"/>
                                          </p:to>
                                        </p:set>
                                        <p:animEffect transition="in" filter="fade">
                                          <p:cBhvr>
                                            <p:cTn id="91" dur="500"/>
                                            <p:tgtEl>
                                              <p:spTgt spid="35"/>
                                            </p:tgtEl>
                                          </p:cBhvr>
                                        </p:animEffect>
                                      </p:childTnLst>
                                    </p:cTn>
                                  </p:par>
                                </p:childTnLst>
                              </p:cTn>
                            </p:par>
                            <p:par>
                              <p:cTn id="92" fill="hold">
                                <p:stCondLst>
                                  <p:cond delay="5250"/>
                                </p:stCondLst>
                                <p:childTnLst>
                                  <p:par>
                                    <p:cTn id="93" presetID="22" presetClass="entr" presetSubtype="2" fill="hold" grpId="0" nodeType="afterEffect">
                                      <p:stCondLst>
                                        <p:cond delay="0"/>
                                      </p:stCondLst>
                                      <p:childTnLst>
                                        <p:set>
                                          <p:cBhvr>
                                            <p:cTn id="94" dur="1" fill="hold">
                                              <p:stCondLst>
                                                <p:cond delay="0"/>
                                              </p:stCondLst>
                                            </p:cTn>
                                            <p:tgtEl>
                                              <p:spTgt spid="36"/>
                                            </p:tgtEl>
                                            <p:attrNameLst>
                                              <p:attrName>style.visibility</p:attrName>
                                            </p:attrNameLst>
                                          </p:cBhvr>
                                          <p:to>
                                            <p:strVal val="visible"/>
                                          </p:to>
                                        </p:set>
                                        <p:animEffect transition="in" filter="wipe(right)">
                                          <p:cBhvr>
                                            <p:cTn id="95" dur="500"/>
                                            <p:tgtEl>
                                              <p:spTgt spid="36"/>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37"/>
                                            </p:tgtEl>
                                            <p:attrNameLst>
                                              <p:attrName>style.visibility</p:attrName>
                                            </p:attrNameLst>
                                          </p:cBhvr>
                                          <p:to>
                                            <p:strVal val="visible"/>
                                          </p:to>
                                        </p:set>
                                        <p:animEffect transition="in" filter="wipe(right)">
                                          <p:cBhvr>
                                            <p:cTn id="98"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p:bldP spid="33" grpId="0"/>
          <p:bldP spid="34" grpId="0"/>
          <p:bldP spid="35" grpId="0"/>
          <p:bldP spid="36" grpId="0"/>
          <p:bldP spid="37"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542614" y="1570310"/>
            <a:ext cx="2864150" cy="3002957"/>
            <a:chOff x="2330673" y="2010009"/>
            <a:chExt cx="1739454" cy="1412819"/>
          </a:xfrm>
        </p:grpSpPr>
        <p:sp>
          <p:nvSpPr>
            <p:cNvPr id="5" name="圆角矩形 4"/>
            <p:cNvSpPr/>
            <p:nvPr/>
          </p:nvSpPr>
          <p:spPr>
            <a:xfrm>
              <a:off x="2330673" y="2010009"/>
              <a:ext cx="1739454" cy="1412819"/>
            </a:xfrm>
            <a:prstGeom prst="roundRect">
              <a:avLst>
                <a:gd name="adj" fmla="val 0"/>
              </a:avLst>
            </a:prstGeom>
            <a:solidFill>
              <a:schemeClr val="bg1">
                <a:lumMod val="75000"/>
              </a:schemeClr>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6" name="圆角矩形 5"/>
            <p:cNvSpPr/>
            <p:nvPr/>
          </p:nvSpPr>
          <p:spPr>
            <a:xfrm>
              <a:off x="2385774" y="2051987"/>
              <a:ext cx="1629238" cy="1328857"/>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grpSp>
      <p:sp>
        <p:nvSpPr>
          <p:cNvPr id="7" name="文本框 6"/>
          <p:cNvSpPr txBox="1"/>
          <p:nvPr/>
        </p:nvSpPr>
        <p:spPr>
          <a:xfrm>
            <a:off x="2164025" y="1764106"/>
            <a:ext cx="1621305" cy="276999"/>
          </a:xfrm>
          <a:prstGeom prst="rect">
            <a:avLst/>
          </a:prstGeom>
          <a:noFill/>
        </p:spPr>
        <p:txBody>
          <a:bodyPr wrap="square" rtlCol="0">
            <a:spAutoFit/>
          </a:bodyPr>
          <a:lstStyle/>
          <a:p>
            <a:pPr marL="0" marR="0" lvl="0" indent="0" algn="dist" defTabSz="914400" rtl="0" eaLnBrk="1" fontAlgn="base" latinLnBrk="0" hangingPunct="1">
              <a:lnSpc>
                <a:spcPct val="100000"/>
              </a:lnSpc>
              <a:spcBef>
                <a:spcPct val="0"/>
              </a:spcBef>
              <a:spcAft>
                <a:spcPct val="0"/>
              </a:spcAft>
              <a:buClrTx/>
              <a:buSzTx/>
              <a:buFontTx/>
              <a:buNone/>
              <a:tabLst/>
              <a:defRPr/>
            </a:pPr>
            <a:r>
              <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Add the title here</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
        <p:nvSpPr>
          <p:cNvPr id="8" name="圆角矩形 7"/>
          <p:cNvSpPr/>
          <p:nvPr/>
        </p:nvSpPr>
        <p:spPr>
          <a:xfrm>
            <a:off x="1884245" y="2062814"/>
            <a:ext cx="2196810" cy="24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nvGrpSpPr>
          <p:cNvPr id="9" name="组合 8"/>
          <p:cNvGrpSpPr/>
          <p:nvPr/>
        </p:nvGrpSpPr>
        <p:grpSpPr>
          <a:xfrm>
            <a:off x="1858143" y="2347684"/>
            <a:ext cx="489994" cy="1684725"/>
            <a:chOff x="6238875" y="2790826"/>
            <a:chExt cx="1285875" cy="4371967"/>
          </a:xfrm>
          <a:solidFill>
            <a:srgbClr val="E2E2E2"/>
          </a:solidFill>
          <a:effectLst/>
        </p:grpSpPr>
        <p:sp>
          <p:nvSpPr>
            <p:cNvPr id="10" name="矩形 9"/>
            <p:cNvSpPr/>
            <p:nvPr/>
          </p:nvSpPr>
          <p:spPr>
            <a:xfrm>
              <a:off x="6238875" y="279082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1" name="矩形 10"/>
            <p:cNvSpPr/>
            <p:nvPr/>
          </p:nvSpPr>
          <p:spPr>
            <a:xfrm>
              <a:off x="6238875" y="3238501"/>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2" name="矩形 11"/>
            <p:cNvSpPr/>
            <p:nvPr/>
          </p:nvSpPr>
          <p:spPr>
            <a:xfrm>
              <a:off x="6238875" y="368617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3" name="矩形 12"/>
            <p:cNvSpPr/>
            <p:nvPr/>
          </p:nvSpPr>
          <p:spPr>
            <a:xfrm>
              <a:off x="6238875" y="4133851"/>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4" name="矩形 13"/>
            <p:cNvSpPr/>
            <p:nvPr/>
          </p:nvSpPr>
          <p:spPr>
            <a:xfrm>
              <a:off x="6238875" y="458152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5" name="矩形 14"/>
            <p:cNvSpPr/>
            <p:nvPr/>
          </p:nvSpPr>
          <p:spPr>
            <a:xfrm>
              <a:off x="6238875" y="5026025"/>
              <a:ext cx="1285875" cy="350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6" name="矩形 15"/>
            <p:cNvSpPr/>
            <p:nvPr/>
          </p:nvSpPr>
          <p:spPr>
            <a:xfrm>
              <a:off x="6238875" y="5470524"/>
              <a:ext cx="1285875" cy="350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7" name="矩形 16"/>
            <p:cNvSpPr/>
            <p:nvPr/>
          </p:nvSpPr>
          <p:spPr>
            <a:xfrm>
              <a:off x="6238875" y="5915023"/>
              <a:ext cx="1285875" cy="350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8" name="矩形 17"/>
            <p:cNvSpPr/>
            <p:nvPr/>
          </p:nvSpPr>
          <p:spPr>
            <a:xfrm>
              <a:off x="6238875" y="6363489"/>
              <a:ext cx="1285875" cy="350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9" name="矩形 18"/>
            <p:cNvSpPr/>
            <p:nvPr/>
          </p:nvSpPr>
          <p:spPr>
            <a:xfrm>
              <a:off x="6238875" y="6811955"/>
              <a:ext cx="1285875" cy="350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20" name="组合 19"/>
          <p:cNvGrpSpPr/>
          <p:nvPr/>
        </p:nvGrpSpPr>
        <p:grpSpPr>
          <a:xfrm>
            <a:off x="2439168" y="2347684"/>
            <a:ext cx="489994" cy="1684725"/>
            <a:chOff x="6238875" y="2790826"/>
            <a:chExt cx="1285875" cy="4371967"/>
          </a:xfrm>
          <a:solidFill>
            <a:srgbClr val="E2E2E2"/>
          </a:solidFill>
          <a:effectLst/>
        </p:grpSpPr>
        <p:sp>
          <p:nvSpPr>
            <p:cNvPr id="21" name="矩形 20"/>
            <p:cNvSpPr/>
            <p:nvPr/>
          </p:nvSpPr>
          <p:spPr>
            <a:xfrm>
              <a:off x="6238875" y="279082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2" name="矩形 21"/>
            <p:cNvSpPr/>
            <p:nvPr/>
          </p:nvSpPr>
          <p:spPr>
            <a:xfrm>
              <a:off x="6238875" y="3238501"/>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3" name="矩形 22"/>
            <p:cNvSpPr/>
            <p:nvPr/>
          </p:nvSpPr>
          <p:spPr>
            <a:xfrm>
              <a:off x="6238875" y="368617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4" name="矩形 23"/>
            <p:cNvSpPr/>
            <p:nvPr/>
          </p:nvSpPr>
          <p:spPr>
            <a:xfrm>
              <a:off x="6238875" y="4133851"/>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5" name="矩形 24"/>
            <p:cNvSpPr/>
            <p:nvPr/>
          </p:nvSpPr>
          <p:spPr>
            <a:xfrm>
              <a:off x="6238875" y="458152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6" name="矩形 25"/>
            <p:cNvSpPr/>
            <p:nvPr/>
          </p:nvSpPr>
          <p:spPr>
            <a:xfrm>
              <a:off x="6238875" y="5026025"/>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7" name="矩形 26"/>
            <p:cNvSpPr/>
            <p:nvPr/>
          </p:nvSpPr>
          <p:spPr>
            <a:xfrm>
              <a:off x="6238875" y="5470524"/>
              <a:ext cx="1285875" cy="3508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8" name="矩形 27"/>
            <p:cNvSpPr/>
            <p:nvPr/>
          </p:nvSpPr>
          <p:spPr>
            <a:xfrm>
              <a:off x="6238875" y="5915023"/>
              <a:ext cx="1285875" cy="3508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9" name="矩形 28"/>
            <p:cNvSpPr/>
            <p:nvPr/>
          </p:nvSpPr>
          <p:spPr>
            <a:xfrm>
              <a:off x="6238875" y="6363489"/>
              <a:ext cx="1285875" cy="3508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0" name="矩形 29"/>
            <p:cNvSpPr/>
            <p:nvPr/>
          </p:nvSpPr>
          <p:spPr>
            <a:xfrm>
              <a:off x="6238875" y="6811955"/>
              <a:ext cx="1285875" cy="3508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1" name="组合 30"/>
          <p:cNvGrpSpPr/>
          <p:nvPr/>
        </p:nvGrpSpPr>
        <p:grpSpPr>
          <a:xfrm>
            <a:off x="3020193" y="2347684"/>
            <a:ext cx="489994" cy="1684725"/>
            <a:chOff x="6238875" y="2790826"/>
            <a:chExt cx="1285875" cy="4371967"/>
          </a:xfrm>
          <a:solidFill>
            <a:srgbClr val="E2E2E2"/>
          </a:solidFill>
          <a:effectLst/>
        </p:grpSpPr>
        <p:sp>
          <p:nvSpPr>
            <p:cNvPr id="32" name="矩形 31"/>
            <p:cNvSpPr/>
            <p:nvPr/>
          </p:nvSpPr>
          <p:spPr>
            <a:xfrm>
              <a:off x="6238875" y="279082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3" name="矩形 32"/>
            <p:cNvSpPr/>
            <p:nvPr/>
          </p:nvSpPr>
          <p:spPr>
            <a:xfrm>
              <a:off x="6238875" y="3238501"/>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4" name="矩形 33"/>
            <p:cNvSpPr/>
            <p:nvPr/>
          </p:nvSpPr>
          <p:spPr>
            <a:xfrm>
              <a:off x="6238875" y="368617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5" name="矩形 34"/>
            <p:cNvSpPr/>
            <p:nvPr/>
          </p:nvSpPr>
          <p:spPr>
            <a:xfrm>
              <a:off x="6238875" y="4133851"/>
              <a:ext cx="1285875" cy="3508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6" name="矩形 35"/>
            <p:cNvSpPr/>
            <p:nvPr/>
          </p:nvSpPr>
          <p:spPr>
            <a:xfrm>
              <a:off x="6238875" y="4581526"/>
              <a:ext cx="1285875" cy="3508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7" name="矩形 36"/>
            <p:cNvSpPr/>
            <p:nvPr/>
          </p:nvSpPr>
          <p:spPr>
            <a:xfrm>
              <a:off x="6238875" y="5026025"/>
              <a:ext cx="1285875" cy="3508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8" name="矩形 37"/>
            <p:cNvSpPr/>
            <p:nvPr/>
          </p:nvSpPr>
          <p:spPr>
            <a:xfrm>
              <a:off x="6238875" y="5470524"/>
              <a:ext cx="1285875" cy="3508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9" name="矩形 38"/>
            <p:cNvSpPr/>
            <p:nvPr/>
          </p:nvSpPr>
          <p:spPr>
            <a:xfrm>
              <a:off x="6238875" y="5915023"/>
              <a:ext cx="1285875" cy="3508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0" name="矩形 39"/>
            <p:cNvSpPr/>
            <p:nvPr/>
          </p:nvSpPr>
          <p:spPr>
            <a:xfrm>
              <a:off x="6238875" y="6363489"/>
              <a:ext cx="1285875" cy="3508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1" name="矩形 40"/>
            <p:cNvSpPr/>
            <p:nvPr/>
          </p:nvSpPr>
          <p:spPr>
            <a:xfrm>
              <a:off x="6238875" y="6811955"/>
              <a:ext cx="1285875" cy="3508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42" name="组合 41"/>
          <p:cNvGrpSpPr/>
          <p:nvPr/>
        </p:nvGrpSpPr>
        <p:grpSpPr>
          <a:xfrm>
            <a:off x="3601218" y="2347684"/>
            <a:ext cx="489994" cy="1684725"/>
            <a:chOff x="6238875" y="2790826"/>
            <a:chExt cx="1285875" cy="4371967"/>
          </a:xfrm>
          <a:solidFill>
            <a:schemeClr val="accent4"/>
          </a:solidFill>
          <a:effectLst/>
        </p:grpSpPr>
        <p:sp>
          <p:nvSpPr>
            <p:cNvPr id="43" name="矩形 42"/>
            <p:cNvSpPr/>
            <p:nvPr/>
          </p:nvSpPr>
          <p:spPr>
            <a:xfrm>
              <a:off x="6238875" y="2790826"/>
              <a:ext cx="1285875" cy="350838"/>
            </a:xfrm>
            <a:prstGeom prst="rect">
              <a:avLst/>
            </a:prstGeom>
            <a:solidFill>
              <a:srgbClr val="E2E2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4" name="矩形 43"/>
            <p:cNvSpPr/>
            <p:nvPr/>
          </p:nvSpPr>
          <p:spPr>
            <a:xfrm>
              <a:off x="6238875" y="3238501"/>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5" name="矩形 44"/>
            <p:cNvSpPr/>
            <p:nvPr/>
          </p:nvSpPr>
          <p:spPr>
            <a:xfrm>
              <a:off x="6238875" y="368617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6" name="矩形 45"/>
            <p:cNvSpPr/>
            <p:nvPr/>
          </p:nvSpPr>
          <p:spPr>
            <a:xfrm>
              <a:off x="6238875" y="4133851"/>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7" name="矩形 46"/>
            <p:cNvSpPr/>
            <p:nvPr/>
          </p:nvSpPr>
          <p:spPr>
            <a:xfrm>
              <a:off x="6238875" y="458152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8" name="矩形 47"/>
            <p:cNvSpPr/>
            <p:nvPr/>
          </p:nvSpPr>
          <p:spPr>
            <a:xfrm>
              <a:off x="6238875" y="5026025"/>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9" name="矩形 48"/>
            <p:cNvSpPr/>
            <p:nvPr/>
          </p:nvSpPr>
          <p:spPr>
            <a:xfrm>
              <a:off x="6238875" y="5470524"/>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0" name="矩形 49"/>
            <p:cNvSpPr/>
            <p:nvPr/>
          </p:nvSpPr>
          <p:spPr>
            <a:xfrm>
              <a:off x="6238875" y="5915023"/>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1" name="矩形 50"/>
            <p:cNvSpPr/>
            <p:nvPr/>
          </p:nvSpPr>
          <p:spPr>
            <a:xfrm>
              <a:off x="6238875" y="6363489"/>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2" name="矩形 51"/>
            <p:cNvSpPr/>
            <p:nvPr/>
          </p:nvSpPr>
          <p:spPr>
            <a:xfrm>
              <a:off x="6238875" y="6811955"/>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53" name="矩形 52"/>
          <p:cNvSpPr/>
          <p:nvPr/>
        </p:nvSpPr>
        <p:spPr>
          <a:xfrm>
            <a:off x="1784783" y="4032409"/>
            <a:ext cx="636713" cy="207749"/>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75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PART 01</a:t>
            </a:r>
            <a:endParaRPr kumimoji="0" lang="zh-CN" altLang="en-US" sz="75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
        <p:nvSpPr>
          <p:cNvPr id="54" name="矩形 53"/>
          <p:cNvSpPr/>
          <p:nvPr/>
        </p:nvSpPr>
        <p:spPr>
          <a:xfrm>
            <a:off x="2367661" y="4032409"/>
            <a:ext cx="636713" cy="207749"/>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75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PART 02</a:t>
            </a:r>
            <a:endParaRPr kumimoji="0" lang="zh-CN" altLang="en-US" sz="75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
        <p:nvSpPr>
          <p:cNvPr id="55" name="矩形 54"/>
          <p:cNvSpPr/>
          <p:nvPr/>
        </p:nvSpPr>
        <p:spPr>
          <a:xfrm>
            <a:off x="2950401" y="4032409"/>
            <a:ext cx="636713" cy="207749"/>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75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PART 03</a:t>
            </a:r>
            <a:endParaRPr kumimoji="0" lang="zh-CN" altLang="en-US" sz="75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
        <p:nvSpPr>
          <p:cNvPr id="56" name="矩形 55"/>
          <p:cNvSpPr/>
          <p:nvPr/>
        </p:nvSpPr>
        <p:spPr>
          <a:xfrm>
            <a:off x="3527858" y="4032409"/>
            <a:ext cx="636713" cy="207749"/>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75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PART 04</a:t>
            </a:r>
            <a:endParaRPr kumimoji="0" lang="zh-CN" altLang="en-US" sz="75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grpSp>
        <p:nvGrpSpPr>
          <p:cNvPr id="57" name="组合 56"/>
          <p:cNvGrpSpPr/>
          <p:nvPr/>
        </p:nvGrpSpPr>
        <p:grpSpPr>
          <a:xfrm>
            <a:off x="4935715" y="1713060"/>
            <a:ext cx="822743" cy="354595"/>
            <a:chOff x="6225354" y="2411080"/>
            <a:chExt cx="1096990" cy="472793"/>
          </a:xfrm>
        </p:grpSpPr>
        <p:grpSp>
          <p:nvGrpSpPr>
            <p:cNvPr id="58" name="组合 57"/>
            <p:cNvGrpSpPr/>
            <p:nvPr/>
          </p:nvGrpSpPr>
          <p:grpSpPr>
            <a:xfrm>
              <a:off x="6225354" y="2411080"/>
              <a:ext cx="1096990" cy="472793"/>
              <a:chOff x="2207939" y="2018653"/>
              <a:chExt cx="6978844" cy="1220496"/>
            </a:xfrm>
          </p:grpSpPr>
          <p:sp>
            <p:nvSpPr>
              <p:cNvPr id="60" name="圆角矩形 59"/>
              <p:cNvSpPr/>
              <p:nvPr/>
            </p:nvSpPr>
            <p:spPr>
              <a:xfrm>
                <a:off x="2207939" y="2018653"/>
                <a:ext cx="6978844" cy="1220496"/>
              </a:xfrm>
              <a:prstGeom prst="roundRect">
                <a:avLst>
                  <a:gd name="adj" fmla="val 50000"/>
                </a:avLst>
              </a:prstGeom>
              <a:solidFill>
                <a:schemeClr val="accent1"/>
              </a:solidFill>
              <a:ln w="31750">
                <a:gradFill flip="none" rotWithShape="1">
                  <a:gsLst>
                    <a:gs pos="0">
                      <a:srgbClr val="CDCDCD"/>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61" name="圆角矩形 60"/>
              <p:cNvSpPr/>
              <p:nvPr/>
            </p:nvSpPr>
            <p:spPr>
              <a:xfrm>
                <a:off x="2252045" y="2038293"/>
                <a:ext cx="2901718" cy="1151411"/>
              </a:xfrm>
              <a:prstGeom prst="roundRect">
                <a:avLst>
                  <a:gd name="adj" fmla="val 50000"/>
                </a:avLst>
              </a:prstGeom>
              <a:solidFill>
                <a:schemeClr val="bg1">
                  <a:lumMod val="95000"/>
                </a:schemeClr>
              </a:solidFill>
              <a:ln w="50800">
                <a:noFill/>
              </a:ln>
              <a:effectLst>
                <a:outerShdw blurRad="50800" dist="12700" dir="2700000" algn="tl" rotWithShape="0">
                  <a:schemeClr val="tx1">
                    <a:lumMod val="65000"/>
                    <a:lumOff val="35000"/>
                    <a:alpha val="60000"/>
                  </a:schemeClr>
                </a:outerShdw>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sp>
          <p:nvSpPr>
            <p:cNvPr id="59" name="矩形 58"/>
            <p:cNvSpPr/>
            <p:nvPr/>
          </p:nvSpPr>
          <p:spPr>
            <a:xfrm>
              <a:off x="6729715" y="2447877"/>
              <a:ext cx="571096" cy="430886"/>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500" b="0" i="0" u="none" strike="noStrike" kern="1200" cap="none" spc="75" normalizeH="0" baseline="0" noProof="0" dirty="0">
                  <a:ln>
                    <a:noFill/>
                  </a:ln>
                  <a:solidFill>
                    <a:prstClr val="white"/>
                  </a:solidFill>
                  <a:effectLst/>
                  <a:uLnTx/>
                  <a:uFillTx/>
                  <a:latin typeface="微软雅黑"/>
                  <a:ea typeface="微软雅黑"/>
                  <a:cs typeface="+mn-cs"/>
                </a:rPr>
                <a:t>01</a:t>
              </a:r>
              <a:endParaRPr kumimoji="0" lang="zh-CN" altLang="en-US" sz="1500" b="0" i="0" u="none" strike="noStrike" kern="1200" cap="none" spc="0" normalizeH="0" baseline="0" noProof="0" dirty="0">
                <a:ln>
                  <a:noFill/>
                </a:ln>
                <a:solidFill>
                  <a:prstClr val="white"/>
                </a:solidFill>
                <a:effectLst/>
                <a:uLnTx/>
                <a:uFillTx/>
                <a:latin typeface="微软雅黑"/>
                <a:ea typeface="微软雅黑"/>
                <a:cs typeface="+mn-cs"/>
              </a:endParaRPr>
            </a:p>
          </p:txBody>
        </p:sp>
      </p:grpSp>
      <p:grpSp>
        <p:nvGrpSpPr>
          <p:cNvPr id="62" name="组合 61"/>
          <p:cNvGrpSpPr/>
          <p:nvPr/>
        </p:nvGrpSpPr>
        <p:grpSpPr>
          <a:xfrm>
            <a:off x="5855253" y="1669854"/>
            <a:ext cx="1762338" cy="605265"/>
            <a:chOff x="2744012" y="4525702"/>
            <a:chExt cx="2349784" cy="807020"/>
          </a:xfrm>
        </p:grpSpPr>
        <p:sp>
          <p:nvSpPr>
            <p:cNvPr id="63" name="文本框 62"/>
            <p:cNvSpPr txBox="1"/>
            <p:nvPr/>
          </p:nvSpPr>
          <p:spPr bwMode="auto">
            <a:xfrm>
              <a:off x="2744012" y="4747946"/>
              <a:ext cx="2253439" cy="584776"/>
            </a:xfrm>
            <a:prstGeom prst="rect">
              <a:avLst/>
            </a:prstGeom>
            <a:noFill/>
          </p:spPr>
          <p:txBody>
            <a:bodyPr wrap="square">
              <a:spAutoFit/>
            </a:bodyPr>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宋体" charset="-122"/>
                  <a:cs typeface="Lato Light" charset="0"/>
                  <a:sym typeface="Lato Light" charset="0"/>
                </a:rPr>
                <a:t>此处添加详细文本描述，建议与标题相关并符合</a:t>
              </a:r>
              <a:r>
                <a:rPr kumimoji="0" lang="zh-CN" altLang="en-US" sz="900" b="0" i="0" u="none" strike="noStrike" kern="1200" cap="none" spc="0" normalizeH="0" baseline="0" noProof="0" dirty="0" smtClean="0">
                  <a:ln>
                    <a:noFill/>
                  </a:ln>
                  <a:solidFill>
                    <a:srgbClr val="000000"/>
                  </a:solidFill>
                  <a:effectLst/>
                  <a:uLnTx/>
                  <a:uFillTx/>
                  <a:latin typeface="微软雅黑"/>
                  <a:ea typeface="宋体" charset="-122"/>
                  <a:cs typeface="Lato Light" charset="0"/>
                  <a:sym typeface="Lato Light" charset="0"/>
                </a:rPr>
                <a:t>整体</a:t>
              </a:r>
              <a:endParaRPr kumimoji="0" lang="en-US" altLang="zh-CN" sz="900" b="0" i="0" u="none" strike="noStrike" kern="1200" cap="none" spc="0" normalizeH="0" baseline="0" noProof="0" dirty="0">
                <a:ln>
                  <a:noFill/>
                </a:ln>
                <a:solidFill>
                  <a:srgbClr val="000000"/>
                </a:solidFill>
                <a:effectLst/>
                <a:uLnTx/>
                <a:uFillTx/>
                <a:latin typeface="微软雅黑"/>
                <a:ea typeface="宋体" charset="-122"/>
                <a:cs typeface="Lato Light" charset="0"/>
                <a:sym typeface="Lato Light" charset="0"/>
              </a:endParaRPr>
            </a:p>
          </p:txBody>
        </p:sp>
        <p:sp>
          <p:nvSpPr>
            <p:cNvPr id="64" name="文本框 63"/>
            <p:cNvSpPr txBox="1"/>
            <p:nvPr/>
          </p:nvSpPr>
          <p:spPr bwMode="auto">
            <a:xfrm>
              <a:off x="2744012" y="4525702"/>
              <a:ext cx="2349784"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在此添加标题</a:t>
              </a:r>
            </a:p>
          </p:txBody>
        </p:sp>
      </p:grpSp>
      <p:cxnSp>
        <p:nvCxnSpPr>
          <p:cNvPr id="65" name="直接连接符 64"/>
          <p:cNvCxnSpPr/>
          <p:nvPr/>
        </p:nvCxnSpPr>
        <p:spPr>
          <a:xfrm>
            <a:off x="5845728" y="1708573"/>
            <a:ext cx="0" cy="491084"/>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66" name="组合 65"/>
          <p:cNvGrpSpPr/>
          <p:nvPr/>
        </p:nvGrpSpPr>
        <p:grpSpPr>
          <a:xfrm>
            <a:off x="4935715" y="2446485"/>
            <a:ext cx="822743" cy="354595"/>
            <a:chOff x="6225354" y="2411080"/>
            <a:chExt cx="1096990" cy="472793"/>
          </a:xfrm>
        </p:grpSpPr>
        <p:grpSp>
          <p:nvGrpSpPr>
            <p:cNvPr id="67" name="组合 66"/>
            <p:cNvGrpSpPr/>
            <p:nvPr/>
          </p:nvGrpSpPr>
          <p:grpSpPr>
            <a:xfrm>
              <a:off x="6225354" y="2411080"/>
              <a:ext cx="1096990" cy="472793"/>
              <a:chOff x="2207939" y="2018653"/>
              <a:chExt cx="6978844" cy="1220496"/>
            </a:xfrm>
          </p:grpSpPr>
          <p:sp>
            <p:nvSpPr>
              <p:cNvPr id="69" name="圆角矩形 68"/>
              <p:cNvSpPr/>
              <p:nvPr/>
            </p:nvSpPr>
            <p:spPr>
              <a:xfrm>
                <a:off x="2207939" y="2018653"/>
                <a:ext cx="6978844" cy="1220496"/>
              </a:xfrm>
              <a:prstGeom prst="roundRect">
                <a:avLst>
                  <a:gd name="adj" fmla="val 50000"/>
                </a:avLst>
              </a:prstGeom>
              <a:solidFill>
                <a:schemeClr val="accent2"/>
              </a:solidFill>
              <a:ln w="31750">
                <a:gradFill flip="none" rotWithShape="1">
                  <a:gsLst>
                    <a:gs pos="0">
                      <a:srgbClr val="CDCDCD"/>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70" name="圆角矩形 69"/>
              <p:cNvSpPr/>
              <p:nvPr/>
            </p:nvSpPr>
            <p:spPr>
              <a:xfrm>
                <a:off x="2252045" y="2038293"/>
                <a:ext cx="2901718" cy="1151411"/>
              </a:xfrm>
              <a:prstGeom prst="roundRect">
                <a:avLst>
                  <a:gd name="adj" fmla="val 50000"/>
                </a:avLst>
              </a:prstGeom>
              <a:solidFill>
                <a:schemeClr val="bg1">
                  <a:lumMod val="95000"/>
                </a:schemeClr>
              </a:solidFill>
              <a:ln w="50800">
                <a:noFill/>
              </a:ln>
              <a:effectLst>
                <a:outerShdw blurRad="50800" dist="12700" dir="2700000" algn="tl" rotWithShape="0">
                  <a:schemeClr val="tx1">
                    <a:lumMod val="65000"/>
                    <a:lumOff val="35000"/>
                    <a:alpha val="60000"/>
                  </a:schemeClr>
                </a:outerShdw>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sp>
          <p:nvSpPr>
            <p:cNvPr id="68" name="矩形 67"/>
            <p:cNvSpPr/>
            <p:nvPr/>
          </p:nvSpPr>
          <p:spPr>
            <a:xfrm>
              <a:off x="6729714" y="2447877"/>
              <a:ext cx="571097" cy="430886"/>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500" b="0" i="0" u="none" strike="noStrike" kern="1200" cap="none" spc="75" normalizeH="0" baseline="0" noProof="0" dirty="0">
                  <a:ln>
                    <a:noFill/>
                  </a:ln>
                  <a:solidFill>
                    <a:prstClr val="white"/>
                  </a:solidFill>
                  <a:effectLst/>
                  <a:uLnTx/>
                  <a:uFillTx/>
                  <a:latin typeface="微软雅黑"/>
                  <a:ea typeface="微软雅黑"/>
                  <a:cs typeface="+mn-cs"/>
                </a:rPr>
                <a:t>02</a:t>
              </a:r>
              <a:endParaRPr kumimoji="0" lang="zh-CN" altLang="en-US" sz="1500" b="0" i="0" u="none" strike="noStrike" kern="1200" cap="none" spc="0" normalizeH="0" baseline="0" noProof="0" dirty="0">
                <a:ln>
                  <a:noFill/>
                </a:ln>
                <a:solidFill>
                  <a:prstClr val="white"/>
                </a:solidFill>
                <a:effectLst/>
                <a:uLnTx/>
                <a:uFillTx/>
                <a:latin typeface="微软雅黑"/>
                <a:ea typeface="微软雅黑"/>
                <a:cs typeface="+mn-cs"/>
              </a:endParaRPr>
            </a:p>
          </p:txBody>
        </p:sp>
      </p:grpSp>
      <p:grpSp>
        <p:nvGrpSpPr>
          <p:cNvPr id="71" name="组合 70"/>
          <p:cNvGrpSpPr/>
          <p:nvPr/>
        </p:nvGrpSpPr>
        <p:grpSpPr>
          <a:xfrm>
            <a:off x="5855253" y="2403279"/>
            <a:ext cx="1762338" cy="587952"/>
            <a:chOff x="2744012" y="4525702"/>
            <a:chExt cx="2349784" cy="783936"/>
          </a:xfrm>
        </p:grpSpPr>
        <p:sp>
          <p:nvSpPr>
            <p:cNvPr id="72" name="文本框 71"/>
            <p:cNvSpPr txBox="1"/>
            <p:nvPr/>
          </p:nvSpPr>
          <p:spPr bwMode="auto">
            <a:xfrm>
              <a:off x="2744012" y="4747946"/>
              <a:ext cx="2253439" cy="561692"/>
            </a:xfrm>
            <a:prstGeom prst="rect">
              <a:avLst/>
            </a:prstGeom>
            <a:noFill/>
          </p:spPr>
          <p:txBody>
            <a:bodyPr wrap="square">
              <a:spAutoFit/>
            </a:bodyPr>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宋体" charset="-122"/>
                  <a:cs typeface="Lato Light" charset="0"/>
                  <a:sym typeface="Lato Light" charset="0"/>
                </a:rPr>
                <a:t>此处添加详细文本描述，建议与标题相关并符合</a:t>
              </a:r>
              <a:r>
                <a:rPr kumimoji="0" lang="zh-CN" altLang="en-US" sz="900" b="0" i="0" u="none" strike="noStrike" kern="1200" cap="none" spc="0" normalizeH="0" baseline="0" noProof="0" dirty="0" smtClean="0">
                  <a:ln>
                    <a:noFill/>
                  </a:ln>
                  <a:solidFill>
                    <a:srgbClr val="000000"/>
                  </a:solidFill>
                  <a:effectLst/>
                  <a:uLnTx/>
                  <a:uFillTx/>
                  <a:latin typeface="微软雅黑"/>
                  <a:ea typeface="宋体" charset="-122"/>
                  <a:cs typeface="Lato Light" charset="0"/>
                  <a:sym typeface="Lato Light" charset="0"/>
                </a:rPr>
                <a:t>整体</a:t>
              </a:r>
              <a:endParaRPr kumimoji="0" lang="en-US" altLang="zh-CN" sz="900" b="0" i="0" u="none" strike="noStrike" kern="1200" cap="none" spc="0" normalizeH="0" baseline="0" noProof="0" dirty="0">
                <a:ln>
                  <a:noFill/>
                </a:ln>
                <a:solidFill>
                  <a:srgbClr val="000000"/>
                </a:solidFill>
                <a:effectLst/>
                <a:uLnTx/>
                <a:uFillTx/>
                <a:latin typeface="微软雅黑"/>
                <a:ea typeface="宋体" charset="-122"/>
                <a:cs typeface="Lato Light" charset="0"/>
                <a:sym typeface="Lato Light" charset="0"/>
              </a:endParaRPr>
            </a:p>
          </p:txBody>
        </p:sp>
        <p:sp>
          <p:nvSpPr>
            <p:cNvPr id="73" name="文本框 72"/>
            <p:cNvSpPr txBox="1"/>
            <p:nvPr/>
          </p:nvSpPr>
          <p:spPr bwMode="auto">
            <a:xfrm>
              <a:off x="2744012" y="4525702"/>
              <a:ext cx="2349784"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在此添加标题</a:t>
              </a:r>
            </a:p>
          </p:txBody>
        </p:sp>
      </p:grpSp>
      <p:cxnSp>
        <p:nvCxnSpPr>
          <p:cNvPr id="74" name="直接连接符 73"/>
          <p:cNvCxnSpPr/>
          <p:nvPr/>
        </p:nvCxnSpPr>
        <p:spPr>
          <a:xfrm>
            <a:off x="5845728" y="2441998"/>
            <a:ext cx="0" cy="491084"/>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75" name="组合 74"/>
          <p:cNvGrpSpPr/>
          <p:nvPr/>
        </p:nvGrpSpPr>
        <p:grpSpPr>
          <a:xfrm>
            <a:off x="4935715" y="3179910"/>
            <a:ext cx="822743" cy="354595"/>
            <a:chOff x="6225354" y="2411080"/>
            <a:chExt cx="1096990" cy="472793"/>
          </a:xfrm>
        </p:grpSpPr>
        <p:grpSp>
          <p:nvGrpSpPr>
            <p:cNvPr id="76" name="组合 75"/>
            <p:cNvGrpSpPr/>
            <p:nvPr/>
          </p:nvGrpSpPr>
          <p:grpSpPr>
            <a:xfrm>
              <a:off x="6225354" y="2411080"/>
              <a:ext cx="1096990" cy="472793"/>
              <a:chOff x="2207939" y="2018653"/>
              <a:chExt cx="6978844" cy="1220496"/>
            </a:xfrm>
          </p:grpSpPr>
          <p:sp>
            <p:nvSpPr>
              <p:cNvPr id="78" name="圆角矩形 77"/>
              <p:cNvSpPr/>
              <p:nvPr/>
            </p:nvSpPr>
            <p:spPr>
              <a:xfrm>
                <a:off x="2207939" y="2018653"/>
                <a:ext cx="6978844" cy="1220496"/>
              </a:xfrm>
              <a:prstGeom prst="roundRect">
                <a:avLst>
                  <a:gd name="adj" fmla="val 50000"/>
                </a:avLst>
              </a:prstGeom>
              <a:solidFill>
                <a:schemeClr val="accent3"/>
              </a:solidFill>
              <a:ln w="31750">
                <a:gradFill flip="none" rotWithShape="1">
                  <a:gsLst>
                    <a:gs pos="0">
                      <a:srgbClr val="CDCDCD"/>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79" name="圆角矩形 78"/>
              <p:cNvSpPr/>
              <p:nvPr/>
            </p:nvSpPr>
            <p:spPr>
              <a:xfrm>
                <a:off x="2252045" y="2038293"/>
                <a:ext cx="2901718" cy="1151411"/>
              </a:xfrm>
              <a:prstGeom prst="roundRect">
                <a:avLst>
                  <a:gd name="adj" fmla="val 50000"/>
                </a:avLst>
              </a:prstGeom>
              <a:solidFill>
                <a:schemeClr val="bg1">
                  <a:lumMod val="95000"/>
                </a:schemeClr>
              </a:solidFill>
              <a:ln w="50800">
                <a:noFill/>
              </a:ln>
              <a:effectLst>
                <a:outerShdw blurRad="50800" dist="12700" dir="2700000" algn="tl" rotWithShape="0">
                  <a:schemeClr val="tx1">
                    <a:lumMod val="65000"/>
                    <a:lumOff val="35000"/>
                    <a:alpha val="60000"/>
                  </a:schemeClr>
                </a:outerShdw>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sp>
          <p:nvSpPr>
            <p:cNvPr id="77" name="矩形 76"/>
            <p:cNvSpPr/>
            <p:nvPr/>
          </p:nvSpPr>
          <p:spPr>
            <a:xfrm>
              <a:off x="6729712" y="2447877"/>
              <a:ext cx="571097" cy="430886"/>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500" b="0" i="0" u="none" strike="noStrike" kern="1200" cap="none" spc="75" normalizeH="0" baseline="0" noProof="0" dirty="0">
                  <a:ln>
                    <a:noFill/>
                  </a:ln>
                  <a:solidFill>
                    <a:prstClr val="white"/>
                  </a:solidFill>
                  <a:effectLst/>
                  <a:uLnTx/>
                  <a:uFillTx/>
                  <a:latin typeface="微软雅黑"/>
                  <a:ea typeface="微软雅黑"/>
                  <a:cs typeface="+mn-cs"/>
                </a:rPr>
                <a:t>03</a:t>
              </a:r>
              <a:endParaRPr kumimoji="0" lang="zh-CN" altLang="en-US" sz="1500" b="0" i="0" u="none" strike="noStrike" kern="1200" cap="none" spc="0" normalizeH="0" baseline="0" noProof="0" dirty="0">
                <a:ln>
                  <a:noFill/>
                </a:ln>
                <a:solidFill>
                  <a:prstClr val="white"/>
                </a:solidFill>
                <a:effectLst/>
                <a:uLnTx/>
                <a:uFillTx/>
                <a:latin typeface="微软雅黑"/>
                <a:ea typeface="微软雅黑"/>
                <a:cs typeface="+mn-cs"/>
              </a:endParaRPr>
            </a:p>
          </p:txBody>
        </p:sp>
      </p:grpSp>
      <p:grpSp>
        <p:nvGrpSpPr>
          <p:cNvPr id="80" name="组合 79"/>
          <p:cNvGrpSpPr/>
          <p:nvPr/>
        </p:nvGrpSpPr>
        <p:grpSpPr>
          <a:xfrm>
            <a:off x="5855253" y="3136704"/>
            <a:ext cx="1762338" cy="587952"/>
            <a:chOff x="2744012" y="4525702"/>
            <a:chExt cx="2349784" cy="783936"/>
          </a:xfrm>
        </p:grpSpPr>
        <p:sp>
          <p:nvSpPr>
            <p:cNvPr id="81" name="文本框 80"/>
            <p:cNvSpPr txBox="1"/>
            <p:nvPr/>
          </p:nvSpPr>
          <p:spPr bwMode="auto">
            <a:xfrm>
              <a:off x="2744012" y="4747946"/>
              <a:ext cx="2253439" cy="561692"/>
            </a:xfrm>
            <a:prstGeom prst="rect">
              <a:avLst/>
            </a:prstGeom>
            <a:noFill/>
          </p:spPr>
          <p:txBody>
            <a:bodyPr wrap="square">
              <a:spAutoFit/>
            </a:bodyPr>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宋体" charset="-122"/>
                  <a:cs typeface="Lato Light" charset="0"/>
                  <a:sym typeface="Lato Light" charset="0"/>
                </a:rPr>
                <a:t>此处添加详细文本描述，建议与标题相关并符合</a:t>
              </a:r>
              <a:r>
                <a:rPr kumimoji="0" lang="zh-CN" altLang="en-US" sz="900" b="0" i="0" u="none" strike="noStrike" kern="1200" cap="none" spc="0" normalizeH="0" baseline="0" noProof="0" dirty="0" smtClean="0">
                  <a:ln>
                    <a:noFill/>
                  </a:ln>
                  <a:solidFill>
                    <a:srgbClr val="000000"/>
                  </a:solidFill>
                  <a:effectLst/>
                  <a:uLnTx/>
                  <a:uFillTx/>
                  <a:latin typeface="微软雅黑"/>
                  <a:ea typeface="宋体" charset="-122"/>
                  <a:cs typeface="Lato Light" charset="0"/>
                  <a:sym typeface="Lato Light" charset="0"/>
                </a:rPr>
                <a:t>整体</a:t>
              </a:r>
              <a:endParaRPr kumimoji="0" lang="en-US" altLang="zh-CN" sz="900" b="0" i="0" u="none" strike="noStrike" kern="1200" cap="none" spc="0" normalizeH="0" baseline="0" noProof="0" dirty="0">
                <a:ln>
                  <a:noFill/>
                </a:ln>
                <a:solidFill>
                  <a:srgbClr val="000000"/>
                </a:solidFill>
                <a:effectLst/>
                <a:uLnTx/>
                <a:uFillTx/>
                <a:latin typeface="微软雅黑"/>
                <a:ea typeface="宋体" charset="-122"/>
                <a:cs typeface="Lato Light" charset="0"/>
                <a:sym typeface="Lato Light" charset="0"/>
              </a:endParaRPr>
            </a:p>
          </p:txBody>
        </p:sp>
        <p:sp>
          <p:nvSpPr>
            <p:cNvPr id="82" name="文本框 81"/>
            <p:cNvSpPr txBox="1"/>
            <p:nvPr/>
          </p:nvSpPr>
          <p:spPr bwMode="auto">
            <a:xfrm>
              <a:off x="2744012" y="4525702"/>
              <a:ext cx="2349784"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在此添加标题</a:t>
              </a:r>
            </a:p>
          </p:txBody>
        </p:sp>
      </p:grpSp>
      <p:cxnSp>
        <p:nvCxnSpPr>
          <p:cNvPr id="83" name="直接连接符 82"/>
          <p:cNvCxnSpPr/>
          <p:nvPr/>
        </p:nvCxnSpPr>
        <p:spPr>
          <a:xfrm>
            <a:off x="5845728" y="3175423"/>
            <a:ext cx="0" cy="491084"/>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84" name="组合 83"/>
          <p:cNvGrpSpPr/>
          <p:nvPr/>
        </p:nvGrpSpPr>
        <p:grpSpPr>
          <a:xfrm>
            <a:off x="4935715" y="3913335"/>
            <a:ext cx="822743" cy="354595"/>
            <a:chOff x="6225354" y="2411080"/>
            <a:chExt cx="1096990" cy="472793"/>
          </a:xfrm>
        </p:grpSpPr>
        <p:grpSp>
          <p:nvGrpSpPr>
            <p:cNvPr id="85" name="组合 84"/>
            <p:cNvGrpSpPr/>
            <p:nvPr/>
          </p:nvGrpSpPr>
          <p:grpSpPr>
            <a:xfrm>
              <a:off x="6225354" y="2411080"/>
              <a:ext cx="1096990" cy="472793"/>
              <a:chOff x="2207939" y="2018653"/>
              <a:chExt cx="6978844" cy="1220496"/>
            </a:xfrm>
          </p:grpSpPr>
          <p:sp>
            <p:nvSpPr>
              <p:cNvPr id="89" name="圆角矩形 88"/>
              <p:cNvSpPr/>
              <p:nvPr/>
            </p:nvSpPr>
            <p:spPr>
              <a:xfrm>
                <a:off x="2207939" y="2018653"/>
                <a:ext cx="6978844" cy="1220496"/>
              </a:xfrm>
              <a:prstGeom prst="roundRect">
                <a:avLst>
                  <a:gd name="adj" fmla="val 50000"/>
                </a:avLst>
              </a:prstGeom>
              <a:solidFill>
                <a:schemeClr val="accent4"/>
              </a:solidFill>
              <a:ln w="31750">
                <a:gradFill flip="none" rotWithShape="1">
                  <a:gsLst>
                    <a:gs pos="0">
                      <a:srgbClr val="CDCDCD"/>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90" name="圆角矩形 89"/>
              <p:cNvSpPr/>
              <p:nvPr/>
            </p:nvSpPr>
            <p:spPr>
              <a:xfrm>
                <a:off x="2252045" y="2038293"/>
                <a:ext cx="2901718" cy="1151411"/>
              </a:xfrm>
              <a:prstGeom prst="roundRect">
                <a:avLst>
                  <a:gd name="adj" fmla="val 50000"/>
                </a:avLst>
              </a:prstGeom>
              <a:solidFill>
                <a:schemeClr val="bg1">
                  <a:lumMod val="95000"/>
                </a:schemeClr>
              </a:solidFill>
              <a:ln w="50800">
                <a:noFill/>
              </a:ln>
              <a:effectLst>
                <a:outerShdw blurRad="50800" dist="12700" dir="2700000" algn="tl" rotWithShape="0">
                  <a:schemeClr val="tx1">
                    <a:lumMod val="65000"/>
                    <a:lumOff val="35000"/>
                    <a:alpha val="60000"/>
                  </a:schemeClr>
                </a:outerShdw>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sp>
          <p:nvSpPr>
            <p:cNvPr id="86" name="矩形 85"/>
            <p:cNvSpPr/>
            <p:nvPr/>
          </p:nvSpPr>
          <p:spPr>
            <a:xfrm>
              <a:off x="6729714" y="2447877"/>
              <a:ext cx="571097" cy="430886"/>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500" b="0" i="0" u="none" strike="noStrike" kern="1200" cap="none" spc="75" normalizeH="0" baseline="0" noProof="0" dirty="0">
                  <a:ln>
                    <a:noFill/>
                  </a:ln>
                  <a:solidFill>
                    <a:prstClr val="white"/>
                  </a:solidFill>
                  <a:effectLst/>
                  <a:uLnTx/>
                  <a:uFillTx/>
                  <a:latin typeface="微软雅黑"/>
                  <a:ea typeface="微软雅黑"/>
                  <a:cs typeface="+mn-cs"/>
                </a:rPr>
                <a:t>04</a:t>
              </a:r>
              <a:endParaRPr kumimoji="0" lang="zh-CN" altLang="en-US" sz="1500" b="0" i="0" u="none" strike="noStrike" kern="1200" cap="none" spc="0" normalizeH="0" baseline="0" noProof="0" dirty="0">
                <a:ln>
                  <a:noFill/>
                </a:ln>
                <a:solidFill>
                  <a:prstClr val="white"/>
                </a:solidFill>
                <a:effectLst/>
                <a:uLnTx/>
                <a:uFillTx/>
                <a:latin typeface="微软雅黑"/>
                <a:ea typeface="微软雅黑"/>
                <a:cs typeface="+mn-cs"/>
              </a:endParaRPr>
            </a:p>
          </p:txBody>
        </p:sp>
      </p:grpSp>
      <p:grpSp>
        <p:nvGrpSpPr>
          <p:cNvPr id="91" name="组合 90"/>
          <p:cNvGrpSpPr/>
          <p:nvPr/>
        </p:nvGrpSpPr>
        <p:grpSpPr>
          <a:xfrm>
            <a:off x="5855253" y="3870129"/>
            <a:ext cx="1762338" cy="587952"/>
            <a:chOff x="2744012" y="4525702"/>
            <a:chExt cx="2349784" cy="783936"/>
          </a:xfrm>
        </p:grpSpPr>
        <p:sp>
          <p:nvSpPr>
            <p:cNvPr id="92" name="文本框 91"/>
            <p:cNvSpPr txBox="1"/>
            <p:nvPr/>
          </p:nvSpPr>
          <p:spPr bwMode="auto">
            <a:xfrm>
              <a:off x="2744012" y="4747946"/>
              <a:ext cx="2253439" cy="561692"/>
            </a:xfrm>
            <a:prstGeom prst="rect">
              <a:avLst/>
            </a:prstGeom>
            <a:noFill/>
          </p:spPr>
          <p:txBody>
            <a:bodyPr wrap="square">
              <a:spAutoFit/>
            </a:bodyPr>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宋体" charset="-122"/>
                  <a:cs typeface="Lato Light" charset="0"/>
                  <a:sym typeface="Lato Light" charset="0"/>
                </a:rPr>
                <a:t>此处添加详细文本描述，建议与标题相关并符合</a:t>
              </a:r>
              <a:r>
                <a:rPr kumimoji="0" lang="zh-CN" altLang="en-US" sz="900" b="0" i="0" u="none" strike="noStrike" kern="1200" cap="none" spc="0" normalizeH="0" baseline="0" noProof="0" dirty="0" smtClean="0">
                  <a:ln>
                    <a:noFill/>
                  </a:ln>
                  <a:solidFill>
                    <a:srgbClr val="000000"/>
                  </a:solidFill>
                  <a:effectLst/>
                  <a:uLnTx/>
                  <a:uFillTx/>
                  <a:latin typeface="微软雅黑"/>
                  <a:ea typeface="宋体" charset="-122"/>
                  <a:cs typeface="Lato Light" charset="0"/>
                  <a:sym typeface="Lato Light" charset="0"/>
                </a:rPr>
                <a:t>整体</a:t>
              </a:r>
              <a:endParaRPr kumimoji="0" lang="en-US" altLang="zh-CN" sz="900" b="0" i="0" u="none" strike="noStrike" kern="1200" cap="none" spc="0" normalizeH="0" baseline="0" noProof="0" dirty="0">
                <a:ln>
                  <a:noFill/>
                </a:ln>
                <a:solidFill>
                  <a:srgbClr val="000000"/>
                </a:solidFill>
                <a:effectLst/>
                <a:uLnTx/>
                <a:uFillTx/>
                <a:latin typeface="微软雅黑"/>
                <a:ea typeface="宋体" charset="-122"/>
                <a:cs typeface="Lato Light" charset="0"/>
                <a:sym typeface="Lato Light" charset="0"/>
              </a:endParaRPr>
            </a:p>
          </p:txBody>
        </p:sp>
        <p:sp>
          <p:nvSpPr>
            <p:cNvPr id="93" name="文本框 92"/>
            <p:cNvSpPr txBox="1"/>
            <p:nvPr/>
          </p:nvSpPr>
          <p:spPr bwMode="auto">
            <a:xfrm>
              <a:off x="2744012" y="4525702"/>
              <a:ext cx="2349784"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在此添加标题</a:t>
              </a:r>
            </a:p>
          </p:txBody>
        </p:sp>
      </p:grpSp>
      <p:cxnSp>
        <p:nvCxnSpPr>
          <p:cNvPr id="94" name="直接连接符 93"/>
          <p:cNvCxnSpPr/>
          <p:nvPr/>
        </p:nvCxnSpPr>
        <p:spPr>
          <a:xfrm>
            <a:off x="5845728" y="3908848"/>
            <a:ext cx="0" cy="491084"/>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3834971"/>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2000" fill="hold"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outVertical)">
                                          <p:cBhvr>
                                            <p:cTn id="12" dur="500"/>
                                            <p:tgtEl>
                                              <p:spTgt spid="7"/>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down)">
                                          <p:cBhvr>
                                            <p:cTn id="20" dur="500"/>
                                            <p:tgtEl>
                                              <p:spTgt spid="9"/>
                                            </p:tgtEl>
                                          </p:cBhvr>
                                        </p:animEffect>
                                      </p:childTnLst>
                                    </p:cTn>
                                  </p:par>
                                  <p:par>
                                    <p:cTn id="21" presetID="53" presetClass="entr" presetSubtype="16" fill="hold" grpId="0" nodeType="withEffect">
                                      <p:stCondLst>
                                        <p:cond delay="0"/>
                                      </p:stCondLst>
                                      <p:iterate type="lt">
                                        <p:tmPct val="10000"/>
                                      </p:iterate>
                                      <p:childTnLst>
                                        <p:set>
                                          <p:cBhvr>
                                            <p:cTn id="22" dur="1" fill="hold">
                                              <p:stCondLst>
                                                <p:cond delay="0"/>
                                              </p:stCondLst>
                                            </p:cTn>
                                            <p:tgtEl>
                                              <p:spTgt spid="53"/>
                                            </p:tgtEl>
                                            <p:attrNameLst>
                                              <p:attrName>style.visibility</p:attrName>
                                            </p:attrNameLst>
                                          </p:cBhvr>
                                          <p:to>
                                            <p:strVal val="visible"/>
                                          </p:to>
                                        </p:set>
                                        <p:anim calcmode="lin" valueType="num">
                                          <p:cBhvr>
                                            <p:cTn id="23" dur="500" fill="hold"/>
                                            <p:tgtEl>
                                              <p:spTgt spid="53"/>
                                            </p:tgtEl>
                                            <p:attrNameLst>
                                              <p:attrName>ppt_w</p:attrName>
                                            </p:attrNameLst>
                                          </p:cBhvr>
                                          <p:tavLst>
                                            <p:tav tm="0">
                                              <p:val>
                                                <p:fltVal val="0"/>
                                              </p:val>
                                            </p:tav>
                                            <p:tav tm="100000">
                                              <p:val>
                                                <p:strVal val="#ppt_w"/>
                                              </p:val>
                                            </p:tav>
                                          </p:tavLst>
                                        </p:anim>
                                        <p:anim calcmode="lin" valueType="num">
                                          <p:cBhvr>
                                            <p:cTn id="24" dur="500" fill="hold"/>
                                            <p:tgtEl>
                                              <p:spTgt spid="53"/>
                                            </p:tgtEl>
                                            <p:attrNameLst>
                                              <p:attrName>ppt_h</p:attrName>
                                            </p:attrNameLst>
                                          </p:cBhvr>
                                          <p:tavLst>
                                            <p:tav tm="0">
                                              <p:val>
                                                <p:fltVal val="0"/>
                                              </p:val>
                                            </p:tav>
                                            <p:tav tm="100000">
                                              <p:val>
                                                <p:strVal val="#ppt_h"/>
                                              </p:val>
                                            </p:tav>
                                          </p:tavLst>
                                        </p:anim>
                                        <p:animEffect transition="in" filter="fade">
                                          <p:cBhvr>
                                            <p:cTn id="25" dur="500"/>
                                            <p:tgtEl>
                                              <p:spTgt spid="53"/>
                                            </p:tgtEl>
                                          </p:cBhvr>
                                        </p:animEffect>
                                      </p:childTnLst>
                                    </p:cTn>
                                  </p:par>
                                </p:childTnLst>
                              </p:cTn>
                            </p:par>
                            <p:par>
                              <p:cTn id="26" fill="hold">
                                <p:stCondLst>
                                  <p:cond delay="2250"/>
                                </p:stCondLst>
                                <p:childTnLst>
                                  <p:par>
                                    <p:cTn id="27" presetID="22" presetClass="entr" presetSubtype="4"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down)">
                                          <p:cBhvr>
                                            <p:cTn id="29" dur="500"/>
                                            <p:tgtEl>
                                              <p:spTgt spid="20"/>
                                            </p:tgtEl>
                                          </p:cBhvr>
                                        </p:animEffect>
                                      </p:childTnLst>
                                    </p:cTn>
                                  </p:par>
                                  <p:par>
                                    <p:cTn id="30" presetID="53" presetClass="entr" presetSubtype="16" fill="hold" grpId="0" nodeType="withEffect">
                                      <p:stCondLst>
                                        <p:cond delay="0"/>
                                      </p:stCondLst>
                                      <p:iterate type="lt">
                                        <p:tmPct val="10000"/>
                                      </p:iterate>
                                      <p:childTnLst>
                                        <p:set>
                                          <p:cBhvr>
                                            <p:cTn id="31" dur="1" fill="hold">
                                              <p:stCondLst>
                                                <p:cond delay="0"/>
                                              </p:stCondLst>
                                            </p:cTn>
                                            <p:tgtEl>
                                              <p:spTgt spid="54"/>
                                            </p:tgtEl>
                                            <p:attrNameLst>
                                              <p:attrName>style.visibility</p:attrName>
                                            </p:attrNameLst>
                                          </p:cBhvr>
                                          <p:to>
                                            <p:strVal val="visible"/>
                                          </p:to>
                                        </p:set>
                                        <p:anim calcmode="lin" valueType="num">
                                          <p:cBhvr>
                                            <p:cTn id="32" dur="500" fill="hold"/>
                                            <p:tgtEl>
                                              <p:spTgt spid="54"/>
                                            </p:tgtEl>
                                            <p:attrNameLst>
                                              <p:attrName>ppt_w</p:attrName>
                                            </p:attrNameLst>
                                          </p:cBhvr>
                                          <p:tavLst>
                                            <p:tav tm="0">
                                              <p:val>
                                                <p:fltVal val="0"/>
                                              </p:val>
                                            </p:tav>
                                            <p:tav tm="100000">
                                              <p:val>
                                                <p:strVal val="#ppt_w"/>
                                              </p:val>
                                            </p:tav>
                                          </p:tavLst>
                                        </p:anim>
                                        <p:anim calcmode="lin" valueType="num">
                                          <p:cBhvr>
                                            <p:cTn id="33" dur="500" fill="hold"/>
                                            <p:tgtEl>
                                              <p:spTgt spid="54"/>
                                            </p:tgtEl>
                                            <p:attrNameLst>
                                              <p:attrName>ppt_h</p:attrName>
                                            </p:attrNameLst>
                                          </p:cBhvr>
                                          <p:tavLst>
                                            <p:tav tm="0">
                                              <p:val>
                                                <p:fltVal val="0"/>
                                              </p:val>
                                            </p:tav>
                                            <p:tav tm="100000">
                                              <p:val>
                                                <p:strVal val="#ppt_h"/>
                                              </p:val>
                                            </p:tav>
                                          </p:tavLst>
                                        </p:anim>
                                        <p:animEffect transition="in" filter="fade">
                                          <p:cBhvr>
                                            <p:cTn id="34" dur="500"/>
                                            <p:tgtEl>
                                              <p:spTgt spid="54"/>
                                            </p:tgtEl>
                                          </p:cBhvr>
                                        </p:animEffect>
                                      </p:childTnLst>
                                    </p:cTn>
                                  </p:par>
                                </p:childTnLst>
                              </p:cTn>
                            </p:par>
                            <p:par>
                              <p:cTn id="35" fill="hold">
                                <p:stCondLst>
                                  <p:cond delay="3000"/>
                                </p:stCondLst>
                                <p:childTnLst>
                                  <p:par>
                                    <p:cTn id="36" presetID="22" presetClass="entr" presetSubtype="4" fill="hold" nodeType="after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down)">
                                          <p:cBhvr>
                                            <p:cTn id="38" dur="500"/>
                                            <p:tgtEl>
                                              <p:spTgt spid="31"/>
                                            </p:tgtEl>
                                          </p:cBhvr>
                                        </p:animEffect>
                                      </p:childTnLst>
                                    </p:cTn>
                                  </p:par>
                                  <p:par>
                                    <p:cTn id="39" presetID="53" presetClass="entr" presetSubtype="16" fill="hold" grpId="0" nodeType="withEffect">
                                      <p:stCondLst>
                                        <p:cond delay="0"/>
                                      </p:stCondLst>
                                      <p:iterate type="lt">
                                        <p:tmPct val="10000"/>
                                      </p:iterate>
                                      <p:childTnLst>
                                        <p:set>
                                          <p:cBhvr>
                                            <p:cTn id="40" dur="1" fill="hold">
                                              <p:stCondLst>
                                                <p:cond delay="0"/>
                                              </p:stCondLst>
                                            </p:cTn>
                                            <p:tgtEl>
                                              <p:spTgt spid="55"/>
                                            </p:tgtEl>
                                            <p:attrNameLst>
                                              <p:attrName>style.visibility</p:attrName>
                                            </p:attrNameLst>
                                          </p:cBhvr>
                                          <p:to>
                                            <p:strVal val="visible"/>
                                          </p:to>
                                        </p:set>
                                        <p:anim calcmode="lin" valueType="num">
                                          <p:cBhvr>
                                            <p:cTn id="41" dur="500" fill="hold"/>
                                            <p:tgtEl>
                                              <p:spTgt spid="55"/>
                                            </p:tgtEl>
                                            <p:attrNameLst>
                                              <p:attrName>ppt_w</p:attrName>
                                            </p:attrNameLst>
                                          </p:cBhvr>
                                          <p:tavLst>
                                            <p:tav tm="0">
                                              <p:val>
                                                <p:fltVal val="0"/>
                                              </p:val>
                                            </p:tav>
                                            <p:tav tm="100000">
                                              <p:val>
                                                <p:strVal val="#ppt_w"/>
                                              </p:val>
                                            </p:tav>
                                          </p:tavLst>
                                        </p:anim>
                                        <p:anim calcmode="lin" valueType="num">
                                          <p:cBhvr>
                                            <p:cTn id="42" dur="500" fill="hold"/>
                                            <p:tgtEl>
                                              <p:spTgt spid="55"/>
                                            </p:tgtEl>
                                            <p:attrNameLst>
                                              <p:attrName>ppt_h</p:attrName>
                                            </p:attrNameLst>
                                          </p:cBhvr>
                                          <p:tavLst>
                                            <p:tav tm="0">
                                              <p:val>
                                                <p:fltVal val="0"/>
                                              </p:val>
                                            </p:tav>
                                            <p:tav tm="100000">
                                              <p:val>
                                                <p:strVal val="#ppt_h"/>
                                              </p:val>
                                            </p:tav>
                                          </p:tavLst>
                                        </p:anim>
                                        <p:animEffect transition="in" filter="fade">
                                          <p:cBhvr>
                                            <p:cTn id="43" dur="500"/>
                                            <p:tgtEl>
                                              <p:spTgt spid="55"/>
                                            </p:tgtEl>
                                          </p:cBhvr>
                                        </p:animEffect>
                                      </p:childTnLst>
                                    </p:cTn>
                                  </p:par>
                                </p:childTnLst>
                              </p:cTn>
                            </p:par>
                            <p:par>
                              <p:cTn id="44" fill="hold">
                                <p:stCondLst>
                                  <p:cond delay="3750"/>
                                </p:stCondLst>
                                <p:childTnLst>
                                  <p:par>
                                    <p:cTn id="45" presetID="22" presetClass="entr" presetSubtype="4" fill="hold" nodeType="after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wipe(down)">
                                          <p:cBhvr>
                                            <p:cTn id="47" dur="500"/>
                                            <p:tgtEl>
                                              <p:spTgt spid="42"/>
                                            </p:tgtEl>
                                          </p:cBhvr>
                                        </p:animEffect>
                                      </p:childTnLst>
                                    </p:cTn>
                                  </p:par>
                                  <p:par>
                                    <p:cTn id="48" presetID="53" presetClass="entr" presetSubtype="16" fill="hold" grpId="0" nodeType="withEffect">
                                      <p:stCondLst>
                                        <p:cond delay="0"/>
                                      </p:stCondLst>
                                      <p:iterate type="lt">
                                        <p:tmPct val="10000"/>
                                      </p:iterate>
                                      <p:childTnLst>
                                        <p:set>
                                          <p:cBhvr>
                                            <p:cTn id="49" dur="1" fill="hold">
                                              <p:stCondLst>
                                                <p:cond delay="0"/>
                                              </p:stCondLst>
                                            </p:cTn>
                                            <p:tgtEl>
                                              <p:spTgt spid="56"/>
                                            </p:tgtEl>
                                            <p:attrNameLst>
                                              <p:attrName>style.visibility</p:attrName>
                                            </p:attrNameLst>
                                          </p:cBhvr>
                                          <p:to>
                                            <p:strVal val="visible"/>
                                          </p:to>
                                        </p:set>
                                        <p:anim calcmode="lin" valueType="num">
                                          <p:cBhvr>
                                            <p:cTn id="50" dur="500" fill="hold"/>
                                            <p:tgtEl>
                                              <p:spTgt spid="56"/>
                                            </p:tgtEl>
                                            <p:attrNameLst>
                                              <p:attrName>ppt_w</p:attrName>
                                            </p:attrNameLst>
                                          </p:cBhvr>
                                          <p:tavLst>
                                            <p:tav tm="0">
                                              <p:val>
                                                <p:fltVal val="0"/>
                                              </p:val>
                                            </p:tav>
                                            <p:tav tm="100000">
                                              <p:val>
                                                <p:strVal val="#ppt_w"/>
                                              </p:val>
                                            </p:tav>
                                          </p:tavLst>
                                        </p:anim>
                                        <p:anim calcmode="lin" valueType="num">
                                          <p:cBhvr>
                                            <p:cTn id="51" dur="500" fill="hold"/>
                                            <p:tgtEl>
                                              <p:spTgt spid="56"/>
                                            </p:tgtEl>
                                            <p:attrNameLst>
                                              <p:attrName>ppt_h</p:attrName>
                                            </p:attrNameLst>
                                          </p:cBhvr>
                                          <p:tavLst>
                                            <p:tav tm="0">
                                              <p:val>
                                                <p:fltVal val="0"/>
                                              </p:val>
                                            </p:tav>
                                            <p:tav tm="100000">
                                              <p:val>
                                                <p:strVal val="#ppt_h"/>
                                              </p:val>
                                            </p:tav>
                                          </p:tavLst>
                                        </p:anim>
                                        <p:animEffect transition="in" filter="fade">
                                          <p:cBhvr>
                                            <p:cTn id="52" dur="500"/>
                                            <p:tgtEl>
                                              <p:spTgt spid="56"/>
                                            </p:tgtEl>
                                          </p:cBhvr>
                                        </p:animEffect>
                                      </p:childTnLst>
                                    </p:cTn>
                                  </p:par>
                                </p:childTnLst>
                              </p:cTn>
                            </p:par>
                            <p:par>
                              <p:cTn id="53" fill="hold">
                                <p:stCondLst>
                                  <p:cond delay="4500"/>
                                </p:stCondLst>
                                <p:childTnLst>
                                  <p:par>
                                    <p:cTn id="54" presetID="2" presetClass="entr" presetSubtype="4" fill="hold" nodeType="afterEffect">
                                      <p:stCondLst>
                                        <p:cond delay="0"/>
                                      </p:stCondLst>
                                      <p:childTnLst>
                                        <p:set>
                                          <p:cBhvr>
                                            <p:cTn id="55" dur="1" fill="hold">
                                              <p:stCondLst>
                                                <p:cond delay="0"/>
                                              </p:stCondLst>
                                            </p:cTn>
                                            <p:tgtEl>
                                              <p:spTgt spid="57"/>
                                            </p:tgtEl>
                                            <p:attrNameLst>
                                              <p:attrName>style.visibility</p:attrName>
                                            </p:attrNameLst>
                                          </p:cBhvr>
                                          <p:to>
                                            <p:strVal val="visible"/>
                                          </p:to>
                                        </p:set>
                                        <p:anim calcmode="lin" valueType="num">
                                          <p:cBhvr additive="base">
                                            <p:cTn id="56" dur="500" fill="hold"/>
                                            <p:tgtEl>
                                              <p:spTgt spid="57"/>
                                            </p:tgtEl>
                                            <p:attrNameLst>
                                              <p:attrName>ppt_x</p:attrName>
                                            </p:attrNameLst>
                                          </p:cBhvr>
                                          <p:tavLst>
                                            <p:tav tm="0">
                                              <p:val>
                                                <p:strVal val="#ppt_x"/>
                                              </p:val>
                                            </p:tav>
                                            <p:tav tm="100000">
                                              <p:val>
                                                <p:strVal val="#ppt_x"/>
                                              </p:val>
                                            </p:tav>
                                          </p:tavLst>
                                        </p:anim>
                                        <p:anim calcmode="lin" valueType="num">
                                          <p:cBhvr additive="base">
                                            <p:cTn id="57" dur="500" fill="hold"/>
                                            <p:tgtEl>
                                              <p:spTgt spid="57"/>
                                            </p:tgtEl>
                                            <p:attrNameLst>
                                              <p:attrName>ppt_y</p:attrName>
                                            </p:attrNameLst>
                                          </p:cBhvr>
                                          <p:tavLst>
                                            <p:tav tm="0">
                                              <p:val>
                                                <p:strVal val="1+#ppt_h/2"/>
                                              </p:val>
                                            </p:tav>
                                            <p:tav tm="100000">
                                              <p:val>
                                                <p:strVal val="#ppt_y"/>
                                              </p:val>
                                            </p:tav>
                                          </p:tavLst>
                                        </p:anim>
                                      </p:childTnLst>
                                    </p:cTn>
                                  </p:par>
                                  <p:par>
                                    <p:cTn id="58" presetID="22" presetClass="entr" presetSubtype="1" fill="hold" nodeType="withEffect">
                                      <p:stCondLst>
                                        <p:cond delay="0"/>
                                      </p:stCondLst>
                                      <p:childTnLst>
                                        <p:set>
                                          <p:cBhvr>
                                            <p:cTn id="59" dur="1" fill="hold">
                                              <p:stCondLst>
                                                <p:cond delay="0"/>
                                              </p:stCondLst>
                                            </p:cTn>
                                            <p:tgtEl>
                                              <p:spTgt spid="65"/>
                                            </p:tgtEl>
                                            <p:attrNameLst>
                                              <p:attrName>style.visibility</p:attrName>
                                            </p:attrNameLst>
                                          </p:cBhvr>
                                          <p:to>
                                            <p:strVal val="visible"/>
                                          </p:to>
                                        </p:set>
                                        <p:animEffect transition="in" filter="wipe(up)">
                                          <p:cBhvr>
                                            <p:cTn id="60" dur="500"/>
                                            <p:tgtEl>
                                              <p:spTgt spid="65"/>
                                            </p:tgtEl>
                                          </p:cBhvr>
                                        </p:animEffect>
                                      </p:childTnLst>
                                    </p:cTn>
                                  </p:par>
                                </p:childTnLst>
                              </p:cTn>
                            </p:par>
                            <p:par>
                              <p:cTn id="61" fill="hold">
                                <p:stCondLst>
                                  <p:cond delay="5000"/>
                                </p:stCondLst>
                                <p:childTnLst>
                                  <p:par>
                                    <p:cTn id="62" presetID="22" presetClass="entr" presetSubtype="8" fill="hold" nodeType="afterEffect">
                                      <p:stCondLst>
                                        <p:cond delay="0"/>
                                      </p:stCondLst>
                                      <p:childTnLst>
                                        <p:set>
                                          <p:cBhvr>
                                            <p:cTn id="63" dur="1" fill="hold">
                                              <p:stCondLst>
                                                <p:cond delay="0"/>
                                              </p:stCondLst>
                                            </p:cTn>
                                            <p:tgtEl>
                                              <p:spTgt spid="62"/>
                                            </p:tgtEl>
                                            <p:attrNameLst>
                                              <p:attrName>style.visibility</p:attrName>
                                            </p:attrNameLst>
                                          </p:cBhvr>
                                          <p:to>
                                            <p:strVal val="visible"/>
                                          </p:to>
                                        </p:set>
                                        <p:animEffect transition="in" filter="wipe(left)">
                                          <p:cBhvr>
                                            <p:cTn id="64" dur="500"/>
                                            <p:tgtEl>
                                              <p:spTgt spid="62"/>
                                            </p:tgtEl>
                                          </p:cBhvr>
                                        </p:animEffect>
                                      </p:childTnLst>
                                    </p:cTn>
                                  </p:par>
                                </p:childTnLst>
                              </p:cTn>
                            </p:par>
                            <p:par>
                              <p:cTn id="65" fill="hold">
                                <p:stCondLst>
                                  <p:cond delay="5500"/>
                                </p:stCondLst>
                                <p:childTnLst>
                                  <p:par>
                                    <p:cTn id="66" presetID="2" presetClass="entr" presetSubtype="4" fill="hold" nodeType="afterEffect">
                                      <p:stCondLst>
                                        <p:cond delay="0"/>
                                      </p:stCondLst>
                                      <p:childTnLst>
                                        <p:set>
                                          <p:cBhvr>
                                            <p:cTn id="67" dur="1" fill="hold">
                                              <p:stCondLst>
                                                <p:cond delay="0"/>
                                              </p:stCondLst>
                                            </p:cTn>
                                            <p:tgtEl>
                                              <p:spTgt spid="66"/>
                                            </p:tgtEl>
                                            <p:attrNameLst>
                                              <p:attrName>style.visibility</p:attrName>
                                            </p:attrNameLst>
                                          </p:cBhvr>
                                          <p:to>
                                            <p:strVal val="visible"/>
                                          </p:to>
                                        </p:set>
                                        <p:anim calcmode="lin" valueType="num">
                                          <p:cBhvr additive="base">
                                            <p:cTn id="68" dur="500" fill="hold"/>
                                            <p:tgtEl>
                                              <p:spTgt spid="66"/>
                                            </p:tgtEl>
                                            <p:attrNameLst>
                                              <p:attrName>ppt_x</p:attrName>
                                            </p:attrNameLst>
                                          </p:cBhvr>
                                          <p:tavLst>
                                            <p:tav tm="0">
                                              <p:val>
                                                <p:strVal val="#ppt_x"/>
                                              </p:val>
                                            </p:tav>
                                            <p:tav tm="100000">
                                              <p:val>
                                                <p:strVal val="#ppt_x"/>
                                              </p:val>
                                            </p:tav>
                                          </p:tavLst>
                                        </p:anim>
                                        <p:anim calcmode="lin" valueType="num">
                                          <p:cBhvr additive="base">
                                            <p:cTn id="69" dur="500" fill="hold"/>
                                            <p:tgtEl>
                                              <p:spTgt spid="66"/>
                                            </p:tgtEl>
                                            <p:attrNameLst>
                                              <p:attrName>ppt_y</p:attrName>
                                            </p:attrNameLst>
                                          </p:cBhvr>
                                          <p:tavLst>
                                            <p:tav tm="0">
                                              <p:val>
                                                <p:strVal val="1+#ppt_h/2"/>
                                              </p:val>
                                            </p:tav>
                                            <p:tav tm="100000">
                                              <p:val>
                                                <p:strVal val="#ppt_y"/>
                                              </p:val>
                                            </p:tav>
                                          </p:tavLst>
                                        </p:anim>
                                      </p:childTnLst>
                                    </p:cTn>
                                  </p:par>
                                  <p:par>
                                    <p:cTn id="70" presetID="22" presetClass="entr" presetSubtype="1" fill="hold" nodeType="withEffect">
                                      <p:stCondLst>
                                        <p:cond delay="0"/>
                                      </p:stCondLst>
                                      <p:childTnLst>
                                        <p:set>
                                          <p:cBhvr>
                                            <p:cTn id="71" dur="1" fill="hold">
                                              <p:stCondLst>
                                                <p:cond delay="0"/>
                                              </p:stCondLst>
                                            </p:cTn>
                                            <p:tgtEl>
                                              <p:spTgt spid="74"/>
                                            </p:tgtEl>
                                            <p:attrNameLst>
                                              <p:attrName>style.visibility</p:attrName>
                                            </p:attrNameLst>
                                          </p:cBhvr>
                                          <p:to>
                                            <p:strVal val="visible"/>
                                          </p:to>
                                        </p:set>
                                        <p:animEffect transition="in" filter="wipe(up)">
                                          <p:cBhvr>
                                            <p:cTn id="72" dur="500"/>
                                            <p:tgtEl>
                                              <p:spTgt spid="74"/>
                                            </p:tgtEl>
                                          </p:cBhvr>
                                        </p:animEffect>
                                      </p:childTnLst>
                                    </p:cTn>
                                  </p:par>
                                </p:childTnLst>
                              </p:cTn>
                            </p:par>
                            <p:par>
                              <p:cTn id="73" fill="hold">
                                <p:stCondLst>
                                  <p:cond delay="6000"/>
                                </p:stCondLst>
                                <p:childTnLst>
                                  <p:par>
                                    <p:cTn id="74" presetID="22" presetClass="entr" presetSubtype="8" fill="hold" nodeType="afterEffect">
                                      <p:stCondLst>
                                        <p:cond delay="0"/>
                                      </p:stCondLst>
                                      <p:childTnLst>
                                        <p:set>
                                          <p:cBhvr>
                                            <p:cTn id="75" dur="1" fill="hold">
                                              <p:stCondLst>
                                                <p:cond delay="0"/>
                                              </p:stCondLst>
                                            </p:cTn>
                                            <p:tgtEl>
                                              <p:spTgt spid="71"/>
                                            </p:tgtEl>
                                            <p:attrNameLst>
                                              <p:attrName>style.visibility</p:attrName>
                                            </p:attrNameLst>
                                          </p:cBhvr>
                                          <p:to>
                                            <p:strVal val="visible"/>
                                          </p:to>
                                        </p:set>
                                        <p:animEffect transition="in" filter="wipe(left)">
                                          <p:cBhvr>
                                            <p:cTn id="76" dur="500"/>
                                            <p:tgtEl>
                                              <p:spTgt spid="71"/>
                                            </p:tgtEl>
                                          </p:cBhvr>
                                        </p:animEffect>
                                      </p:childTnLst>
                                    </p:cTn>
                                  </p:par>
                                </p:childTnLst>
                              </p:cTn>
                            </p:par>
                            <p:par>
                              <p:cTn id="77" fill="hold">
                                <p:stCondLst>
                                  <p:cond delay="6500"/>
                                </p:stCondLst>
                                <p:childTnLst>
                                  <p:par>
                                    <p:cTn id="78" presetID="2" presetClass="entr" presetSubtype="4" fill="hold" nodeType="afterEffect">
                                      <p:stCondLst>
                                        <p:cond delay="0"/>
                                      </p:stCondLst>
                                      <p:childTnLst>
                                        <p:set>
                                          <p:cBhvr>
                                            <p:cTn id="79" dur="1" fill="hold">
                                              <p:stCondLst>
                                                <p:cond delay="0"/>
                                              </p:stCondLst>
                                            </p:cTn>
                                            <p:tgtEl>
                                              <p:spTgt spid="75"/>
                                            </p:tgtEl>
                                            <p:attrNameLst>
                                              <p:attrName>style.visibility</p:attrName>
                                            </p:attrNameLst>
                                          </p:cBhvr>
                                          <p:to>
                                            <p:strVal val="visible"/>
                                          </p:to>
                                        </p:set>
                                        <p:anim calcmode="lin" valueType="num">
                                          <p:cBhvr additive="base">
                                            <p:cTn id="80" dur="500" fill="hold"/>
                                            <p:tgtEl>
                                              <p:spTgt spid="75"/>
                                            </p:tgtEl>
                                            <p:attrNameLst>
                                              <p:attrName>ppt_x</p:attrName>
                                            </p:attrNameLst>
                                          </p:cBhvr>
                                          <p:tavLst>
                                            <p:tav tm="0">
                                              <p:val>
                                                <p:strVal val="#ppt_x"/>
                                              </p:val>
                                            </p:tav>
                                            <p:tav tm="100000">
                                              <p:val>
                                                <p:strVal val="#ppt_x"/>
                                              </p:val>
                                            </p:tav>
                                          </p:tavLst>
                                        </p:anim>
                                        <p:anim calcmode="lin" valueType="num">
                                          <p:cBhvr additive="base">
                                            <p:cTn id="81" dur="500" fill="hold"/>
                                            <p:tgtEl>
                                              <p:spTgt spid="75"/>
                                            </p:tgtEl>
                                            <p:attrNameLst>
                                              <p:attrName>ppt_y</p:attrName>
                                            </p:attrNameLst>
                                          </p:cBhvr>
                                          <p:tavLst>
                                            <p:tav tm="0">
                                              <p:val>
                                                <p:strVal val="1+#ppt_h/2"/>
                                              </p:val>
                                            </p:tav>
                                            <p:tav tm="100000">
                                              <p:val>
                                                <p:strVal val="#ppt_y"/>
                                              </p:val>
                                            </p:tav>
                                          </p:tavLst>
                                        </p:anim>
                                      </p:childTnLst>
                                    </p:cTn>
                                  </p:par>
                                  <p:par>
                                    <p:cTn id="82" presetID="22" presetClass="entr" presetSubtype="1" fill="hold" nodeType="withEffect">
                                      <p:stCondLst>
                                        <p:cond delay="0"/>
                                      </p:stCondLst>
                                      <p:childTnLst>
                                        <p:set>
                                          <p:cBhvr>
                                            <p:cTn id="83" dur="1" fill="hold">
                                              <p:stCondLst>
                                                <p:cond delay="0"/>
                                              </p:stCondLst>
                                            </p:cTn>
                                            <p:tgtEl>
                                              <p:spTgt spid="83"/>
                                            </p:tgtEl>
                                            <p:attrNameLst>
                                              <p:attrName>style.visibility</p:attrName>
                                            </p:attrNameLst>
                                          </p:cBhvr>
                                          <p:to>
                                            <p:strVal val="visible"/>
                                          </p:to>
                                        </p:set>
                                        <p:animEffect transition="in" filter="wipe(up)">
                                          <p:cBhvr>
                                            <p:cTn id="84" dur="500"/>
                                            <p:tgtEl>
                                              <p:spTgt spid="83"/>
                                            </p:tgtEl>
                                          </p:cBhvr>
                                        </p:animEffect>
                                      </p:childTnLst>
                                    </p:cTn>
                                  </p:par>
                                </p:childTnLst>
                              </p:cTn>
                            </p:par>
                            <p:par>
                              <p:cTn id="85" fill="hold">
                                <p:stCondLst>
                                  <p:cond delay="7000"/>
                                </p:stCondLst>
                                <p:childTnLst>
                                  <p:par>
                                    <p:cTn id="86" presetID="22" presetClass="entr" presetSubtype="8" fill="hold" nodeType="afterEffect">
                                      <p:stCondLst>
                                        <p:cond delay="0"/>
                                      </p:stCondLst>
                                      <p:childTnLst>
                                        <p:set>
                                          <p:cBhvr>
                                            <p:cTn id="87" dur="1" fill="hold">
                                              <p:stCondLst>
                                                <p:cond delay="0"/>
                                              </p:stCondLst>
                                            </p:cTn>
                                            <p:tgtEl>
                                              <p:spTgt spid="80"/>
                                            </p:tgtEl>
                                            <p:attrNameLst>
                                              <p:attrName>style.visibility</p:attrName>
                                            </p:attrNameLst>
                                          </p:cBhvr>
                                          <p:to>
                                            <p:strVal val="visible"/>
                                          </p:to>
                                        </p:set>
                                        <p:animEffect transition="in" filter="wipe(left)">
                                          <p:cBhvr>
                                            <p:cTn id="88" dur="500"/>
                                            <p:tgtEl>
                                              <p:spTgt spid="80"/>
                                            </p:tgtEl>
                                          </p:cBhvr>
                                        </p:animEffect>
                                      </p:childTnLst>
                                    </p:cTn>
                                  </p:par>
                                </p:childTnLst>
                              </p:cTn>
                            </p:par>
                            <p:par>
                              <p:cTn id="89" fill="hold">
                                <p:stCondLst>
                                  <p:cond delay="7500"/>
                                </p:stCondLst>
                                <p:childTnLst>
                                  <p:par>
                                    <p:cTn id="90" presetID="2" presetClass="entr" presetSubtype="4" fill="hold" nodeType="afterEffect">
                                      <p:stCondLst>
                                        <p:cond delay="0"/>
                                      </p:stCondLst>
                                      <p:childTnLst>
                                        <p:set>
                                          <p:cBhvr>
                                            <p:cTn id="91" dur="1" fill="hold">
                                              <p:stCondLst>
                                                <p:cond delay="0"/>
                                              </p:stCondLst>
                                            </p:cTn>
                                            <p:tgtEl>
                                              <p:spTgt spid="84"/>
                                            </p:tgtEl>
                                            <p:attrNameLst>
                                              <p:attrName>style.visibility</p:attrName>
                                            </p:attrNameLst>
                                          </p:cBhvr>
                                          <p:to>
                                            <p:strVal val="visible"/>
                                          </p:to>
                                        </p:set>
                                        <p:anim calcmode="lin" valueType="num">
                                          <p:cBhvr additive="base">
                                            <p:cTn id="92" dur="500" fill="hold"/>
                                            <p:tgtEl>
                                              <p:spTgt spid="84"/>
                                            </p:tgtEl>
                                            <p:attrNameLst>
                                              <p:attrName>ppt_x</p:attrName>
                                            </p:attrNameLst>
                                          </p:cBhvr>
                                          <p:tavLst>
                                            <p:tav tm="0">
                                              <p:val>
                                                <p:strVal val="#ppt_x"/>
                                              </p:val>
                                            </p:tav>
                                            <p:tav tm="100000">
                                              <p:val>
                                                <p:strVal val="#ppt_x"/>
                                              </p:val>
                                            </p:tav>
                                          </p:tavLst>
                                        </p:anim>
                                        <p:anim calcmode="lin" valueType="num">
                                          <p:cBhvr additive="base">
                                            <p:cTn id="93" dur="500" fill="hold"/>
                                            <p:tgtEl>
                                              <p:spTgt spid="84"/>
                                            </p:tgtEl>
                                            <p:attrNameLst>
                                              <p:attrName>ppt_y</p:attrName>
                                            </p:attrNameLst>
                                          </p:cBhvr>
                                          <p:tavLst>
                                            <p:tav tm="0">
                                              <p:val>
                                                <p:strVal val="1+#ppt_h/2"/>
                                              </p:val>
                                            </p:tav>
                                            <p:tav tm="100000">
                                              <p:val>
                                                <p:strVal val="#ppt_y"/>
                                              </p:val>
                                            </p:tav>
                                          </p:tavLst>
                                        </p:anim>
                                      </p:childTnLst>
                                    </p:cTn>
                                  </p:par>
                                  <p:par>
                                    <p:cTn id="94" presetID="22" presetClass="entr" presetSubtype="1" fill="hold" nodeType="withEffect">
                                      <p:stCondLst>
                                        <p:cond delay="0"/>
                                      </p:stCondLst>
                                      <p:childTnLst>
                                        <p:set>
                                          <p:cBhvr>
                                            <p:cTn id="95" dur="1" fill="hold">
                                              <p:stCondLst>
                                                <p:cond delay="0"/>
                                              </p:stCondLst>
                                            </p:cTn>
                                            <p:tgtEl>
                                              <p:spTgt spid="94"/>
                                            </p:tgtEl>
                                            <p:attrNameLst>
                                              <p:attrName>style.visibility</p:attrName>
                                            </p:attrNameLst>
                                          </p:cBhvr>
                                          <p:to>
                                            <p:strVal val="visible"/>
                                          </p:to>
                                        </p:set>
                                        <p:animEffect transition="in" filter="wipe(up)">
                                          <p:cBhvr>
                                            <p:cTn id="96" dur="500"/>
                                            <p:tgtEl>
                                              <p:spTgt spid="94"/>
                                            </p:tgtEl>
                                          </p:cBhvr>
                                        </p:animEffect>
                                      </p:childTnLst>
                                    </p:cTn>
                                  </p:par>
                                </p:childTnLst>
                              </p:cTn>
                            </p:par>
                            <p:par>
                              <p:cTn id="97" fill="hold">
                                <p:stCondLst>
                                  <p:cond delay="8000"/>
                                </p:stCondLst>
                                <p:childTnLst>
                                  <p:par>
                                    <p:cTn id="98" presetID="22" presetClass="entr" presetSubtype="8" fill="hold" nodeType="afterEffect">
                                      <p:stCondLst>
                                        <p:cond delay="0"/>
                                      </p:stCondLst>
                                      <p:childTnLst>
                                        <p:set>
                                          <p:cBhvr>
                                            <p:cTn id="99" dur="1" fill="hold">
                                              <p:stCondLst>
                                                <p:cond delay="0"/>
                                              </p:stCondLst>
                                            </p:cTn>
                                            <p:tgtEl>
                                              <p:spTgt spid="91"/>
                                            </p:tgtEl>
                                            <p:attrNameLst>
                                              <p:attrName>style.visibility</p:attrName>
                                            </p:attrNameLst>
                                          </p:cBhvr>
                                          <p:to>
                                            <p:strVal val="visible"/>
                                          </p:to>
                                        </p:set>
                                        <p:animEffect transition="in" filter="wipe(left)">
                                          <p:cBhvr>
                                            <p:cTn id="100"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53" grpId="0"/>
          <p:bldP spid="54" grpId="0"/>
          <p:bldP spid="55" grpId="0"/>
          <p:bldP spid="5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2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outVertical)">
                                          <p:cBhvr>
                                            <p:cTn id="12" dur="500"/>
                                            <p:tgtEl>
                                              <p:spTgt spid="7"/>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down)">
                                          <p:cBhvr>
                                            <p:cTn id="20" dur="500"/>
                                            <p:tgtEl>
                                              <p:spTgt spid="9"/>
                                            </p:tgtEl>
                                          </p:cBhvr>
                                        </p:animEffect>
                                      </p:childTnLst>
                                    </p:cTn>
                                  </p:par>
                                  <p:par>
                                    <p:cTn id="21" presetID="53" presetClass="entr" presetSubtype="16" fill="hold" grpId="0" nodeType="withEffect">
                                      <p:stCondLst>
                                        <p:cond delay="0"/>
                                      </p:stCondLst>
                                      <p:iterate type="lt">
                                        <p:tmPct val="10000"/>
                                      </p:iterate>
                                      <p:childTnLst>
                                        <p:set>
                                          <p:cBhvr>
                                            <p:cTn id="22" dur="1" fill="hold">
                                              <p:stCondLst>
                                                <p:cond delay="0"/>
                                              </p:stCondLst>
                                            </p:cTn>
                                            <p:tgtEl>
                                              <p:spTgt spid="53"/>
                                            </p:tgtEl>
                                            <p:attrNameLst>
                                              <p:attrName>style.visibility</p:attrName>
                                            </p:attrNameLst>
                                          </p:cBhvr>
                                          <p:to>
                                            <p:strVal val="visible"/>
                                          </p:to>
                                        </p:set>
                                        <p:anim calcmode="lin" valueType="num">
                                          <p:cBhvr>
                                            <p:cTn id="23" dur="500" fill="hold"/>
                                            <p:tgtEl>
                                              <p:spTgt spid="53"/>
                                            </p:tgtEl>
                                            <p:attrNameLst>
                                              <p:attrName>ppt_w</p:attrName>
                                            </p:attrNameLst>
                                          </p:cBhvr>
                                          <p:tavLst>
                                            <p:tav tm="0">
                                              <p:val>
                                                <p:fltVal val="0"/>
                                              </p:val>
                                            </p:tav>
                                            <p:tav tm="100000">
                                              <p:val>
                                                <p:strVal val="#ppt_w"/>
                                              </p:val>
                                            </p:tav>
                                          </p:tavLst>
                                        </p:anim>
                                        <p:anim calcmode="lin" valueType="num">
                                          <p:cBhvr>
                                            <p:cTn id="24" dur="500" fill="hold"/>
                                            <p:tgtEl>
                                              <p:spTgt spid="53"/>
                                            </p:tgtEl>
                                            <p:attrNameLst>
                                              <p:attrName>ppt_h</p:attrName>
                                            </p:attrNameLst>
                                          </p:cBhvr>
                                          <p:tavLst>
                                            <p:tav tm="0">
                                              <p:val>
                                                <p:fltVal val="0"/>
                                              </p:val>
                                            </p:tav>
                                            <p:tav tm="100000">
                                              <p:val>
                                                <p:strVal val="#ppt_h"/>
                                              </p:val>
                                            </p:tav>
                                          </p:tavLst>
                                        </p:anim>
                                        <p:animEffect transition="in" filter="fade">
                                          <p:cBhvr>
                                            <p:cTn id="25" dur="500"/>
                                            <p:tgtEl>
                                              <p:spTgt spid="53"/>
                                            </p:tgtEl>
                                          </p:cBhvr>
                                        </p:animEffect>
                                      </p:childTnLst>
                                    </p:cTn>
                                  </p:par>
                                </p:childTnLst>
                              </p:cTn>
                            </p:par>
                            <p:par>
                              <p:cTn id="26" fill="hold">
                                <p:stCondLst>
                                  <p:cond delay="2250"/>
                                </p:stCondLst>
                                <p:childTnLst>
                                  <p:par>
                                    <p:cTn id="27" presetID="22" presetClass="entr" presetSubtype="4"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down)">
                                          <p:cBhvr>
                                            <p:cTn id="29" dur="500"/>
                                            <p:tgtEl>
                                              <p:spTgt spid="20"/>
                                            </p:tgtEl>
                                          </p:cBhvr>
                                        </p:animEffect>
                                      </p:childTnLst>
                                    </p:cTn>
                                  </p:par>
                                  <p:par>
                                    <p:cTn id="30" presetID="53" presetClass="entr" presetSubtype="16" fill="hold" grpId="0" nodeType="withEffect">
                                      <p:stCondLst>
                                        <p:cond delay="0"/>
                                      </p:stCondLst>
                                      <p:iterate type="lt">
                                        <p:tmPct val="10000"/>
                                      </p:iterate>
                                      <p:childTnLst>
                                        <p:set>
                                          <p:cBhvr>
                                            <p:cTn id="31" dur="1" fill="hold">
                                              <p:stCondLst>
                                                <p:cond delay="0"/>
                                              </p:stCondLst>
                                            </p:cTn>
                                            <p:tgtEl>
                                              <p:spTgt spid="54"/>
                                            </p:tgtEl>
                                            <p:attrNameLst>
                                              <p:attrName>style.visibility</p:attrName>
                                            </p:attrNameLst>
                                          </p:cBhvr>
                                          <p:to>
                                            <p:strVal val="visible"/>
                                          </p:to>
                                        </p:set>
                                        <p:anim calcmode="lin" valueType="num">
                                          <p:cBhvr>
                                            <p:cTn id="32" dur="500" fill="hold"/>
                                            <p:tgtEl>
                                              <p:spTgt spid="54"/>
                                            </p:tgtEl>
                                            <p:attrNameLst>
                                              <p:attrName>ppt_w</p:attrName>
                                            </p:attrNameLst>
                                          </p:cBhvr>
                                          <p:tavLst>
                                            <p:tav tm="0">
                                              <p:val>
                                                <p:fltVal val="0"/>
                                              </p:val>
                                            </p:tav>
                                            <p:tav tm="100000">
                                              <p:val>
                                                <p:strVal val="#ppt_w"/>
                                              </p:val>
                                            </p:tav>
                                          </p:tavLst>
                                        </p:anim>
                                        <p:anim calcmode="lin" valueType="num">
                                          <p:cBhvr>
                                            <p:cTn id="33" dur="500" fill="hold"/>
                                            <p:tgtEl>
                                              <p:spTgt spid="54"/>
                                            </p:tgtEl>
                                            <p:attrNameLst>
                                              <p:attrName>ppt_h</p:attrName>
                                            </p:attrNameLst>
                                          </p:cBhvr>
                                          <p:tavLst>
                                            <p:tav tm="0">
                                              <p:val>
                                                <p:fltVal val="0"/>
                                              </p:val>
                                            </p:tav>
                                            <p:tav tm="100000">
                                              <p:val>
                                                <p:strVal val="#ppt_h"/>
                                              </p:val>
                                            </p:tav>
                                          </p:tavLst>
                                        </p:anim>
                                        <p:animEffect transition="in" filter="fade">
                                          <p:cBhvr>
                                            <p:cTn id="34" dur="500"/>
                                            <p:tgtEl>
                                              <p:spTgt spid="54"/>
                                            </p:tgtEl>
                                          </p:cBhvr>
                                        </p:animEffect>
                                      </p:childTnLst>
                                    </p:cTn>
                                  </p:par>
                                </p:childTnLst>
                              </p:cTn>
                            </p:par>
                            <p:par>
                              <p:cTn id="35" fill="hold">
                                <p:stCondLst>
                                  <p:cond delay="3000"/>
                                </p:stCondLst>
                                <p:childTnLst>
                                  <p:par>
                                    <p:cTn id="36" presetID="22" presetClass="entr" presetSubtype="4" fill="hold" nodeType="after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down)">
                                          <p:cBhvr>
                                            <p:cTn id="38" dur="500"/>
                                            <p:tgtEl>
                                              <p:spTgt spid="31"/>
                                            </p:tgtEl>
                                          </p:cBhvr>
                                        </p:animEffect>
                                      </p:childTnLst>
                                    </p:cTn>
                                  </p:par>
                                  <p:par>
                                    <p:cTn id="39" presetID="53" presetClass="entr" presetSubtype="16" fill="hold" grpId="0" nodeType="withEffect">
                                      <p:stCondLst>
                                        <p:cond delay="0"/>
                                      </p:stCondLst>
                                      <p:iterate type="lt">
                                        <p:tmPct val="10000"/>
                                      </p:iterate>
                                      <p:childTnLst>
                                        <p:set>
                                          <p:cBhvr>
                                            <p:cTn id="40" dur="1" fill="hold">
                                              <p:stCondLst>
                                                <p:cond delay="0"/>
                                              </p:stCondLst>
                                            </p:cTn>
                                            <p:tgtEl>
                                              <p:spTgt spid="55"/>
                                            </p:tgtEl>
                                            <p:attrNameLst>
                                              <p:attrName>style.visibility</p:attrName>
                                            </p:attrNameLst>
                                          </p:cBhvr>
                                          <p:to>
                                            <p:strVal val="visible"/>
                                          </p:to>
                                        </p:set>
                                        <p:anim calcmode="lin" valueType="num">
                                          <p:cBhvr>
                                            <p:cTn id="41" dur="500" fill="hold"/>
                                            <p:tgtEl>
                                              <p:spTgt spid="55"/>
                                            </p:tgtEl>
                                            <p:attrNameLst>
                                              <p:attrName>ppt_w</p:attrName>
                                            </p:attrNameLst>
                                          </p:cBhvr>
                                          <p:tavLst>
                                            <p:tav tm="0">
                                              <p:val>
                                                <p:fltVal val="0"/>
                                              </p:val>
                                            </p:tav>
                                            <p:tav tm="100000">
                                              <p:val>
                                                <p:strVal val="#ppt_w"/>
                                              </p:val>
                                            </p:tav>
                                          </p:tavLst>
                                        </p:anim>
                                        <p:anim calcmode="lin" valueType="num">
                                          <p:cBhvr>
                                            <p:cTn id="42" dur="500" fill="hold"/>
                                            <p:tgtEl>
                                              <p:spTgt spid="55"/>
                                            </p:tgtEl>
                                            <p:attrNameLst>
                                              <p:attrName>ppt_h</p:attrName>
                                            </p:attrNameLst>
                                          </p:cBhvr>
                                          <p:tavLst>
                                            <p:tav tm="0">
                                              <p:val>
                                                <p:fltVal val="0"/>
                                              </p:val>
                                            </p:tav>
                                            <p:tav tm="100000">
                                              <p:val>
                                                <p:strVal val="#ppt_h"/>
                                              </p:val>
                                            </p:tav>
                                          </p:tavLst>
                                        </p:anim>
                                        <p:animEffect transition="in" filter="fade">
                                          <p:cBhvr>
                                            <p:cTn id="43" dur="500"/>
                                            <p:tgtEl>
                                              <p:spTgt spid="55"/>
                                            </p:tgtEl>
                                          </p:cBhvr>
                                        </p:animEffect>
                                      </p:childTnLst>
                                    </p:cTn>
                                  </p:par>
                                </p:childTnLst>
                              </p:cTn>
                            </p:par>
                            <p:par>
                              <p:cTn id="44" fill="hold">
                                <p:stCondLst>
                                  <p:cond delay="3750"/>
                                </p:stCondLst>
                                <p:childTnLst>
                                  <p:par>
                                    <p:cTn id="45" presetID="22" presetClass="entr" presetSubtype="4" fill="hold" nodeType="after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wipe(down)">
                                          <p:cBhvr>
                                            <p:cTn id="47" dur="500"/>
                                            <p:tgtEl>
                                              <p:spTgt spid="42"/>
                                            </p:tgtEl>
                                          </p:cBhvr>
                                        </p:animEffect>
                                      </p:childTnLst>
                                    </p:cTn>
                                  </p:par>
                                  <p:par>
                                    <p:cTn id="48" presetID="53" presetClass="entr" presetSubtype="16" fill="hold" grpId="0" nodeType="withEffect">
                                      <p:stCondLst>
                                        <p:cond delay="0"/>
                                      </p:stCondLst>
                                      <p:iterate type="lt">
                                        <p:tmPct val="10000"/>
                                      </p:iterate>
                                      <p:childTnLst>
                                        <p:set>
                                          <p:cBhvr>
                                            <p:cTn id="49" dur="1" fill="hold">
                                              <p:stCondLst>
                                                <p:cond delay="0"/>
                                              </p:stCondLst>
                                            </p:cTn>
                                            <p:tgtEl>
                                              <p:spTgt spid="56"/>
                                            </p:tgtEl>
                                            <p:attrNameLst>
                                              <p:attrName>style.visibility</p:attrName>
                                            </p:attrNameLst>
                                          </p:cBhvr>
                                          <p:to>
                                            <p:strVal val="visible"/>
                                          </p:to>
                                        </p:set>
                                        <p:anim calcmode="lin" valueType="num">
                                          <p:cBhvr>
                                            <p:cTn id="50" dur="500" fill="hold"/>
                                            <p:tgtEl>
                                              <p:spTgt spid="56"/>
                                            </p:tgtEl>
                                            <p:attrNameLst>
                                              <p:attrName>ppt_w</p:attrName>
                                            </p:attrNameLst>
                                          </p:cBhvr>
                                          <p:tavLst>
                                            <p:tav tm="0">
                                              <p:val>
                                                <p:fltVal val="0"/>
                                              </p:val>
                                            </p:tav>
                                            <p:tav tm="100000">
                                              <p:val>
                                                <p:strVal val="#ppt_w"/>
                                              </p:val>
                                            </p:tav>
                                          </p:tavLst>
                                        </p:anim>
                                        <p:anim calcmode="lin" valueType="num">
                                          <p:cBhvr>
                                            <p:cTn id="51" dur="500" fill="hold"/>
                                            <p:tgtEl>
                                              <p:spTgt spid="56"/>
                                            </p:tgtEl>
                                            <p:attrNameLst>
                                              <p:attrName>ppt_h</p:attrName>
                                            </p:attrNameLst>
                                          </p:cBhvr>
                                          <p:tavLst>
                                            <p:tav tm="0">
                                              <p:val>
                                                <p:fltVal val="0"/>
                                              </p:val>
                                            </p:tav>
                                            <p:tav tm="100000">
                                              <p:val>
                                                <p:strVal val="#ppt_h"/>
                                              </p:val>
                                            </p:tav>
                                          </p:tavLst>
                                        </p:anim>
                                        <p:animEffect transition="in" filter="fade">
                                          <p:cBhvr>
                                            <p:cTn id="52" dur="500"/>
                                            <p:tgtEl>
                                              <p:spTgt spid="56"/>
                                            </p:tgtEl>
                                          </p:cBhvr>
                                        </p:animEffect>
                                      </p:childTnLst>
                                    </p:cTn>
                                  </p:par>
                                </p:childTnLst>
                              </p:cTn>
                            </p:par>
                            <p:par>
                              <p:cTn id="53" fill="hold">
                                <p:stCondLst>
                                  <p:cond delay="4500"/>
                                </p:stCondLst>
                                <p:childTnLst>
                                  <p:par>
                                    <p:cTn id="54" presetID="2" presetClass="entr" presetSubtype="4" fill="hold" nodeType="afterEffect">
                                      <p:stCondLst>
                                        <p:cond delay="0"/>
                                      </p:stCondLst>
                                      <p:childTnLst>
                                        <p:set>
                                          <p:cBhvr>
                                            <p:cTn id="55" dur="1" fill="hold">
                                              <p:stCondLst>
                                                <p:cond delay="0"/>
                                              </p:stCondLst>
                                            </p:cTn>
                                            <p:tgtEl>
                                              <p:spTgt spid="57"/>
                                            </p:tgtEl>
                                            <p:attrNameLst>
                                              <p:attrName>style.visibility</p:attrName>
                                            </p:attrNameLst>
                                          </p:cBhvr>
                                          <p:to>
                                            <p:strVal val="visible"/>
                                          </p:to>
                                        </p:set>
                                        <p:anim calcmode="lin" valueType="num">
                                          <p:cBhvr additive="base">
                                            <p:cTn id="56" dur="500" fill="hold"/>
                                            <p:tgtEl>
                                              <p:spTgt spid="57"/>
                                            </p:tgtEl>
                                            <p:attrNameLst>
                                              <p:attrName>ppt_x</p:attrName>
                                            </p:attrNameLst>
                                          </p:cBhvr>
                                          <p:tavLst>
                                            <p:tav tm="0">
                                              <p:val>
                                                <p:strVal val="#ppt_x"/>
                                              </p:val>
                                            </p:tav>
                                            <p:tav tm="100000">
                                              <p:val>
                                                <p:strVal val="#ppt_x"/>
                                              </p:val>
                                            </p:tav>
                                          </p:tavLst>
                                        </p:anim>
                                        <p:anim calcmode="lin" valueType="num">
                                          <p:cBhvr additive="base">
                                            <p:cTn id="57" dur="500" fill="hold"/>
                                            <p:tgtEl>
                                              <p:spTgt spid="57"/>
                                            </p:tgtEl>
                                            <p:attrNameLst>
                                              <p:attrName>ppt_y</p:attrName>
                                            </p:attrNameLst>
                                          </p:cBhvr>
                                          <p:tavLst>
                                            <p:tav tm="0">
                                              <p:val>
                                                <p:strVal val="1+#ppt_h/2"/>
                                              </p:val>
                                            </p:tav>
                                            <p:tav tm="100000">
                                              <p:val>
                                                <p:strVal val="#ppt_y"/>
                                              </p:val>
                                            </p:tav>
                                          </p:tavLst>
                                        </p:anim>
                                      </p:childTnLst>
                                    </p:cTn>
                                  </p:par>
                                  <p:par>
                                    <p:cTn id="58" presetID="22" presetClass="entr" presetSubtype="1" fill="hold" nodeType="withEffect">
                                      <p:stCondLst>
                                        <p:cond delay="0"/>
                                      </p:stCondLst>
                                      <p:childTnLst>
                                        <p:set>
                                          <p:cBhvr>
                                            <p:cTn id="59" dur="1" fill="hold">
                                              <p:stCondLst>
                                                <p:cond delay="0"/>
                                              </p:stCondLst>
                                            </p:cTn>
                                            <p:tgtEl>
                                              <p:spTgt spid="65"/>
                                            </p:tgtEl>
                                            <p:attrNameLst>
                                              <p:attrName>style.visibility</p:attrName>
                                            </p:attrNameLst>
                                          </p:cBhvr>
                                          <p:to>
                                            <p:strVal val="visible"/>
                                          </p:to>
                                        </p:set>
                                        <p:animEffect transition="in" filter="wipe(up)">
                                          <p:cBhvr>
                                            <p:cTn id="60" dur="500"/>
                                            <p:tgtEl>
                                              <p:spTgt spid="65"/>
                                            </p:tgtEl>
                                          </p:cBhvr>
                                        </p:animEffect>
                                      </p:childTnLst>
                                    </p:cTn>
                                  </p:par>
                                </p:childTnLst>
                              </p:cTn>
                            </p:par>
                            <p:par>
                              <p:cTn id="61" fill="hold">
                                <p:stCondLst>
                                  <p:cond delay="5000"/>
                                </p:stCondLst>
                                <p:childTnLst>
                                  <p:par>
                                    <p:cTn id="62" presetID="22" presetClass="entr" presetSubtype="8" fill="hold" nodeType="afterEffect">
                                      <p:stCondLst>
                                        <p:cond delay="0"/>
                                      </p:stCondLst>
                                      <p:childTnLst>
                                        <p:set>
                                          <p:cBhvr>
                                            <p:cTn id="63" dur="1" fill="hold">
                                              <p:stCondLst>
                                                <p:cond delay="0"/>
                                              </p:stCondLst>
                                            </p:cTn>
                                            <p:tgtEl>
                                              <p:spTgt spid="62"/>
                                            </p:tgtEl>
                                            <p:attrNameLst>
                                              <p:attrName>style.visibility</p:attrName>
                                            </p:attrNameLst>
                                          </p:cBhvr>
                                          <p:to>
                                            <p:strVal val="visible"/>
                                          </p:to>
                                        </p:set>
                                        <p:animEffect transition="in" filter="wipe(left)">
                                          <p:cBhvr>
                                            <p:cTn id="64" dur="500"/>
                                            <p:tgtEl>
                                              <p:spTgt spid="62"/>
                                            </p:tgtEl>
                                          </p:cBhvr>
                                        </p:animEffect>
                                      </p:childTnLst>
                                    </p:cTn>
                                  </p:par>
                                </p:childTnLst>
                              </p:cTn>
                            </p:par>
                            <p:par>
                              <p:cTn id="65" fill="hold">
                                <p:stCondLst>
                                  <p:cond delay="5500"/>
                                </p:stCondLst>
                                <p:childTnLst>
                                  <p:par>
                                    <p:cTn id="66" presetID="2" presetClass="entr" presetSubtype="4" fill="hold" nodeType="afterEffect">
                                      <p:stCondLst>
                                        <p:cond delay="0"/>
                                      </p:stCondLst>
                                      <p:childTnLst>
                                        <p:set>
                                          <p:cBhvr>
                                            <p:cTn id="67" dur="1" fill="hold">
                                              <p:stCondLst>
                                                <p:cond delay="0"/>
                                              </p:stCondLst>
                                            </p:cTn>
                                            <p:tgtEl>
                                              <p:spTgt spid="66"/>
                                            </p:tgtEl>
                                            <p:attrNameLst>
                                              <p:attrName>style.visibility</p:attrName>
                                            </p:attrNameLst>
                                          </p:cBhvr>
                                          <p:to>
                                            <p:strVal val="visible"/>
                                          </p:to>
                                        </p:set>
                                        <p:anim calcmode="lin" valueType="num">
                                          <p:cBhvr additive="base">
                                            <p:cTn id="68" dur="500" fill="hold"/>
                                            <p:tgtEl>
                                              <p:spTgt spid="66"/>
                                            </p:tgtEl>
                                            <p:attrNameLst>
                                              <p:attrName>ppt_x</p:attrName>
                                            </p:attrNameLst>
                                          </p:cBhvr>
                                          <p:tavLst>
                                            <p:tav tm="0">
                                              <p:val>
                                                <p:strVal val="#ppt_x"/>
                                              </p:val>
                                            </p:tav>
                                            <p:tav tm="100000">
                                              <p:val>
                                                <p:strVal val="#ppt_x"/>
                                              </p:val>
                                            </p:tav>
                                          </p:tavLst>
                                        </p:anim>
                                        <p:anim calcmode="lin" valueType="num">
                                          <p:cBhvr additive="base">
                                            <p:cTn id="69" dur="500" fill="hold"/>
                                            <p:tgtEl>
                                              <p:spTgt spid="66"/>
                                            </p:tgtEl>
                                            <p:attrNameLst>
                                              <p:attrName>ppt_y</p:attrName>
                                            </p:attrNameLst>
                                          </p:cBhvr>
                                          <p:tavLst>
                                            <p:tav tm="0">
                                              <p:val>
                                                <p:strVal val="1+#ppt_h/2"/>
                                              </p:val>
                                            </p:tav>
                                            <p:tav tm="100000">
                                              <p:val>
                                                <p:strVal val="#ppt_y"/>
                                              </p:val>
                                            </p:tav>
                                          </p:tavLst>
                                        </p:anim>
                                      </p:childTnLst>
                                    </p:cTn>
                                  </p:par>
                                  <p:par>
                                    <p:cTn id="70" presetID="22" presetClass="entr" presetSubtype="1" fill="hold" nodeType="withEffect">
                                      <p:stCondLst>
                                        <p:cond delay="0"/>
                                      </p:stCondLst>
                                      <p:childTnLst>
                                        <p:set>
                                          <p:cBhvr>
                                            <p:cTn id="71" dur="1" fill="hold">
                                              <p:stCondLst>
                                                <p:cond delay="0"/>
                                              </p:stCondLst>
                                            </p:cTn>
                                            <p:tgtEl>
                                              <p:spTgt spid="74"/>
                                            </p:tgtEl>
                                            <p:attrNameLst>
                                              <p:attrName>style.visibility</p:attrName>
                                            </p:attrNameLst>
                                          </p:cBhvr>
                                          <p:to>
                                            <p:strVal val="visible"/>
                                          </p:to>
                                        </p:set>
                                        <p:animEffect transition="in" filter="wipe(up)">
                                          <p:cBhvr>
                                            <p:cTn id="72" dur="500"/>
                                            <p:tgtEl>
                                              <p:spTgt spid="74"/>
                                            </p:tgtEl>
                                          </p:cBhvr>
                                        </p:animEffect>
                                      </p:childTnLst>
                                    </p:cTn>
                                  </p:par>
                                </p:childTnLst>
                              </p:cTn>
                            </p:par>
                            <p:par>
                              <p:cTn id="73" fill="hold">
                                <p:stCondLst>
                                  <p:cond delay="6000"/>
                                </p:stCondLst>
                                <p:childTnLst>
                                  <p:par>
                                    <p:cTn id="74" presetID="22" presetClass="entr" presetSubtype="8" fill="hold" nodeType="afterEffect">
                                      <p:stCondLst>
                                        <p:cond delay="0"/>
                                      </p:stCondLst>
                                      <p:childTnLst>
                                        <p:set>
                                          <p:cBhvr>
                                            <p:cTn id="75" dur="1" fill="hold">
                                              <p:stCondLst>
                                                <p:cond delay="0"/>
                                              </p:stCondLst>
                                            </p:cTn>
                                            <p:tgtEl>
                                              <p:spTgt spid="71"/>
                                            </p:tgtEl>
                                            <p:attrNameLst>
                                              <p:attrName>style.visibility</p:attrName>
                                            </p:attrNameLst>
                                          </p:cBhvr>
                                          <p:to>
                                            <p:strVal val="visible"/>
                                          </p:to>
                                        </p:set>
                                        <p:animEffect transition="in" filter="wipe(left)">
                                          <p:cBhvr>
                                            <p:cTn id="76" dur="500"/>
                                            <p:tgtEl>
                                              <p:spTgt spid="71"/>
                                            </p:tgtEl>
                                          </p:cBhvr>
                                        </p:animEffect>
                                      </p:childTnLst>
                                    </p:cTn>
                                  </p:par>
                                </p:childTnLst>
                              </p:cTn>
                            </p:par>
                            <p:par>
                              <p:cTn id="77" fill="hold">
                                <p:stCondLst>
                                  <p:cond delay="6500"/>
                                </p:stCondLst>
                                <p:childTnLst>
                                  <p:par>
                                    <p:cTn id="78" presetID="2" presetClass="entr" presetSubtype="4" fill="hold" nodeType="afterEffect">
                                      <p:stCondLst>
                                        <p:cond delay="0"/>
                                      </p:stCondLst>
                                      <p:childTnLst>
                                        <p:set>
                                          <p:cBhvr>
                                            <p:cTn id="79" dur="1" fill="hold">
                                              <p:stCondLst>
                                                <p:cond delay="0"/>
                                              </p:stCondLst>
                                            </p:cTn>
                                            <p:tgtEl>
                                              <p:spTgt spid="75"/>
                                            </p:tgtEl>
                                            <p:attrNameLst>
                                              <p:attrName>style.visibility</p:attrName>
                                            </p:attrNameLst>
                                          </p:cBhvr>
                                          <p:to>
                                            <p:strVal val="visible"/>
                                          </p:to>
                                        </p:set>
                                        <p:anim calcmode="lin" valueType="num">
                                          <p:cBhvr additive="base">
                                            <p:cTn id="80" dur="500" fill="hold"/>
                                            <p:tgtEl>
                                              <p:spTgt spid="75"/>
                                            </p:tgtEl>
                                            <p:attrNameLst>
                                              <p:attrName>ppt_x</p:attrName>
                                            </p:attrNameLst>
                                          </p:cBhvr>
                                          <p:tavLst>
                                            <p:tav tm="0">
                                              <p:val>
                                                <p:strVal val="#ppt_x"/>
                                              </p:val>
                                            </p:tav>
                                            <p:tav tm="100000">
                                              <p:val>
                                                <p:strVal val="#ppt_x"/>
                                              </p:val>
                                            </p:tav>
                                          </p:tavLst>
                                        </p:anim>
                                        <p:anim calcmode="lin" valueType="num">
                                          <p:cBhvr additive="base">
                                            <p:cTn id="81" dur="500" fill="hold"/>
                                            <p:tgtEl>
                                              <p:spTgt spid="75"/>
                                            </p:tgtEl>
                                            <p:attrNameLst>
                                              <p:attrName>ppt_y</p:attrName>
                                            </p:attrNameLst>
                                          </p:cBhvr>
                                          <p:tavLst>
                                            <p:tav tm="0">
                                              <p:val>
                                                <p:strVal val="1+#ppt_h/2"/>
                                              </p:val>
                                            </p:tav>
                                            <p:tav tm="100000">
                                              <p:val>
                                                <p:strVal val="#ppt_y"/>
                                              </p:val>
                                            </p:tav>
                                          </p:tavLst>
                                        </p:anim>
                                      </p:childTnLst>
                                    </p:cTn>
                                  </p:par>
                                  <p:par>
                                    <p:cTn id="82" presetID="22" presetClass="entr" presetSubtype="1" fill="hold" nodeType="withEffect">
                                      <p:stCondLst>
                                        <p:cond delay="0"/>
                                      </p:stCondLst>
                                      <p:childTnLst>
                                        <p:set>
                                          <p:cBhvr>
                                            <p:cTn id="83" dur="1" fill="hold">
                                              <p:stCondLst>
                                                <p:cond delay="0"/>
                                              </p:stCondLst>
                                            </p:cTn>
                                            <p:tgtEl>
                                              <p:spTgt spid="83"/>
                                            </p:tgtEl>
                                            <p:attrNameLst>
                                              <p:attrName>style.visibility</p:attrName>
                                            </p:attrNameLst>
                                          </p:cBhvr>
                                          <p:to>
                                            <p:strVal val="visible"/>
                                          </p:to>
                                        </p:set>
                                        <p:animEffect transition="in" filter="wipe(up)">
                                          <p:cBhvr>
                                            <p:cTn id="84" dur="500"/>
                                            <p:tgtEl>
                                              <p:spTgt spid="83"/>
                                            </p:tgtEl>
                                          </p:cBhvr>
                                        </p:animEffect>
                                      </p:childTnLst>
                                    </p:cTn>
                                  </p:par>
                                </p:childTnLst>
                              </p:cTn>
                            </p:par>
                            <p:par>
                              <p:cTn id="85" fill="hold">
                                <p:stCondLst>
                                  <p:cond delay="7000"/>
                                </p:stCondLst>
                                <p:childTnLst>
                                  <p:par>
                                    <p:cTn id="86" presetID="22" presetClass="entr" presetSubtype="8" fill="hold" nodeType="afterEffect">
                                      <p:stCondLst>
                                        <p:cond delay="0"/>
                                      </p:stCondLst>
                                      <p:childTnLst>
                                        <p:set>
                                          <p:cBhvr>
                                            <p:cTn id="87" dur="1" fill="hold">
                                              <p:stCondLst>
                                                <p:cond delay="0"/>
                                              </p:stCondLst>
                                            </p:cTn>
                                            <p:tgtEl>
                                              <p:spTgt spid="80"/>
                                            </p:tgtEl>
                                            <p:attrNameLst>
                                              <p:attrName>style.visibility</p:attrName>
                                            </p:attrNameLst>
                                          </p:cBhvr>
                                          <p:to>
                                            <p:strVal val="visible"/>
                                          </p:to>
                                        </p:set>
                                        <p:animEffect transition="in" filter="wipe(left)">
                                          <p:cBhvr>
                                            <p:cTn id="88" dur="500"/>
                                            <p:tgtEl>
                                              <p:spTgt spid="80"/>
                                            </p:tgtEl>
                                          </p:cBhvr>
                                        </p:animEffect>
                                      </p:childTnLst>
                                    </p:cTn>
                                  </p:par>
                                </p:childTnLst>
                              </p:cTn>
                            </p:par>
                            <p:par>
                              <p:cTn id="89" fill="hold">
                                <p:stCondLst>
                                  <p:cond delay="7500"/>
                                </p:stCondLst>
                                <p:childTnLst>
                                  <p:par>
                                    <p:cTn id="90" presetID="2" presetClass="entr" presetSubtype="4" fill="hold" nodeType="afterEffect">
                                      <p:stCondLst>
                                        <p:cond delay="0"/>
                                      </p:stCondLst>
                                      <p:childTnLst>
                                        <p:set>
                                          <p:cBhvr>
                                            <p:cTn id="91" dur="1" fill="hold">
                                              <p:stCondLst>
                                                <p:cond delay="0"/>
                                              </p:stCondLst>
                                            </p:cTn>
                                            <p:tgtEl>
                                              <p:spTgt spid="84"/>
                                            </p:tgtEl>
                                            <p:attrNameLst>
                                              <p:attrName>style.visibility</p:attrName>
                                            </p:attrNameLst>
                                          </p:cBhvr>
                                          <p:to>
                                            <p:strVal val="visible"/>
                                          </p:to>
                                        </p:set>
                                        <p:anim calcmode="lin" valueType="num">
                                          <p:cBhvr additive="base">
                                            <p:cTn id="92" dur="500" fill="hold"/>
                                            <p:tgtEl>
                                              <p:spTgt spid="84"/>
                                            </p:tgtEl>
                                            <p:attrNameLst>
                                              <p:attrName>ppt_x</p:attrName>
                                            </p:attrNameLst>
                                          </p:cBhvr>
                                          <p:tavLst>
                                            <p:tav tm="0">
                                              <p:val>
                                                <p:strVal val="#ppt_x"/>
                                              </p:val>
                                            </p:tav>
                                            <p:tav tm="100000">
                                              <p:val>
                                                <p:strVal val="#ppt_x"/>
                                              </p:val>
                                            </p:tav>
                                          </p:tavLst>
                                        </p:anim>
                                        <p:anim calcmode="lin" valueType="num">
                                          <p:cBhvr additive="base">
                                            <p:cTn id="93" dur="500" fill="hold"/>
                                            <p:tgtEl>
                                              <p:spTgt spid="84"/>
                                            </p:tgtEl>
                                            <p:attrNameLst>
                                              <p:attrName>ppt_y</p:attrName>
                                            </p:attrNameLst>
                                          </p:cBhvr>
                                          <p:tavLst>
                                            <p:tav tm="0">
                                              <p:val>
                                                <p:strVal val="1+#ppt_h/2"/>
                                              </p:val>
                                            </p:tav>
                                            <p:tav tm="100000">
                                              <p:val>
                                                <p:strVal val="#ppt_y"/>
                                              </p:val>
                                            </p:tav>
                                          </p:tavLst>
                                        </p:anim>
                                      </p:childTnLst>
                                    </p:cTn>
                                  </p:par>
                                  <p:par>
                                    <p:cTn id="94" presetID="22" presetClass="entr" presetSubtype="1" fill="hold" nodeType="withEffect">
                                      <p:stCondLst>
                                        <p:cond delay="0"/>
                                      </p:stCondLst>
                                      <p:childTnLst>
                                        <p:set>
                                          <p:cBhvr>
                                            <p:cTn id="95" dur="1" fill="hold">
                                              <p:stCondLst>
                                                <p:cond delay="0"/>
                                              </p:stCondLst>
                                            </p:cTn>
                                            <p:tgtEl>
                                              <p:spTgt spid="94"/>
                                            </p:tgtEl>
                                            <p:attrNameLst>
                                              <p:attrName>style.visibility</p:attrName>
                                            </p:attrNameLst>
                                          </p:cBhvr>
                                          <p:to>
                                            <p:strVal val="visible"/>
                                          </p:to>
                                        </p:set>
                                        <p:animEffect transition="in" filter="wipe(up)">
                                          <p:cBhvr>
                                            <p:cTn id="96" dur="500"/>
                                            <p:tgtEl>
                                              <p:spTgt spid="94"/>
                                            </p:tgtEl>
                                          </p:cBhvr>
                                        </p:animEffect>
                                      </p:childTnLst>
                                    </p:cTn>
                                  </p:par>
                                </p:childTnLst>
                              </p:cTn>
                            </p:par>
                            <p:par>
                              <p:cTn id="97" fill="hold">
                                <p:stCondLst>
                                  <p:cond delay="8000"/>
                                </p:stCondLst>
                                <p:childTnLst>
                                  <p:par>
                                    <p:cTn id="98" presetID="22" presetClass="entr" presetSubtype="8" fill="hold" nodeType="afterEffect">
                                      <p:stCondLst>
                                        <p:cond delay="0"/>
                                      </p:stCondLst>
                                      <p:childTnLst>
                                        <p:set>
                                          <p:cBhvr>
                                            <p:cTn id="99" dur="1" fill="hold">
                                              <p:stCondLst>
                                                <p:cond delay="0"/>
                                              </p:stCondLst>
                                            </p:cTn>
                                            <p:tgtEl>
                                              <p:spTgt spid="91"/>
                                            </p:tgtEl>
                                            <p:attrNameLst>
                                              <p:attrName>style.visibility</p:attrName>
                                            </p:attrNameLst>
                                          </p:cBhvr>
                                          <p:to>
                                            <p:strVal val="visible"/>
                                          </p:to>
                                        </p:set>
                                        <p:animEffect transition="in" filter="wipe(left)">
                                          <p:cBhvr>
                                            <p:cTn id="100"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53" grpId="0"/>
          <p:bldP spid="54" grpId="0"/>
          <p:bldP spid="55" grpId="0"/>
          <p:bldP spid="56"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367936" y="2021101"/>
            <a:ext cx="963909" cy="923289"/>
            <a:chOff x="1664154" y="1934950"/>
            <a:chExt cx="963741" cy="897257"/>
          </a:xfrm>
        </p:grpSpPr>
        <p:grpSp>
          <p:nvGrpSpPr>
            <p:cNvPr id="5" name="组合 4"/>
            <p:cNvGrpSpPr/>
            <p:nvPr/>
          </p:nvGrpSpPr>
          <p:grpSpPr>
            <a:xfrm rot="18900000">
              <a:off x="1664154" y="1934950"/>
              <a:ext cx="897259" cy="897257"/>
              <a:chOff x="304800" y="673100"/>
              <a:chExt cx="4000500" cy="4000500"/>
            </a:xfrm>
            <a:effectLst>
              <a:outerShdw blurRad="444500" dist="254000" dir="48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8" name="椭圆 7"/>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6" name="TextBox 44"/>
            <p:cNvSpPr txBox="1"/>
            <p:nvPr/>
          </p:nvSpPr>
          <p:spPr>
            <a:xfrm>
              <a:off x="1807549" y="2188595"/>
              <a:ext cx="820346" cy="403783"/>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1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45%</a:t>
              </a:r>
              <a:endParaRPr kumimoji="0" lang="zh-CN" altLang="en-US" sz="21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grpSp>
      <p:grpSp>
        <p:nvGrpSpPr>
          <p:cNvPr id="9" name="组合 8"/>
          <p:cNvGrpSpPr/>
          <p:nvPr/>
        </p:nvGrpSpPr>
        <p:grpSpPr>
          <a:xfrm>
            <a:off x="3321508" y="2031184"/>
            <a:ext cx="897415" cy="923289"/>
            <a:chOff x="3293884" y="1912625"/>
            <a:chExt cx="897259" cy="897258"/>
          </a:xfrm>
        </p:grpSpPr>
        <p:grpSp>
          <p:nvGrpSpPr>
            <p:cNvPr id="10" name="组合 9"/>
            <p:cNvGrpSpPr/>
            <p:nvPr/>
          </p:nvGrpSpPr>
          <p:grpSpPr>
            <a:xfrm rot="18900000">
              <a:off x="3293884" y="1912625"/>
              <a:ext cx="897259" cy="897258"/>
              <a:chOff x="304800" y="673100"/>
              <a:chExt cx="4000500" cy="4000500"/>
            </a:xfrm>
            <a:effectLst>
              <a:outerShdw blurRad="444500" dist="254000" dir="528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3" name="椭圆 12"/>
              <p:cNvSpPr/>
              <p:nvPr/>
            </p:nvSpPr>
            <p:spPr>
              <a:xfrm>
                <a:off x="366204" y="734505"/>
                <a:ext cx="3877703" cy="3877691"/>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1" name="TextBox 49"/>
            <p:cNvSpPr txBox="1"/>
            <p:nvPr/>
          </p:nvSpPr>
          <p:spPr>
            <a:xfrm>
              <a:off x="3404406" y="2201081"/>
              <a:ext cx="753231" cy="38882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0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68%</a:t>
              </a:r>
              <a:endParaRPr kumimoji="0" lang="zh-CN" altLang="en-US" sz="20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grpSp>
      <p:grpSp>
        <p:nvGrpSpPr>
          <p:cNvPr id="14" name="组合 13"/>
          <p:cNvGrpSpPr/>
          <p:nvPr/>
        </p:nvGrpSpPr>
        <p:grpSpPr>
          <a:xfrm>
            <a:off x="5127290" y="2025670"/>
            <a:ext cx="942085" cy="923289"/>
            <a:chOff x="4849324" y="1995712"/>
            <a:chExt cx="941921" cy="897257"/>
          </a:xfrm>
        </p:grpSpPr>
        <p:grpSp>
          <p:nvGrpSpPr>
            <p:cNvPr id="15" name="组合 14"/>
            <p:cNvGrpSpPr/>
            <p:nvPr/>
          </p:nvGrpSpPr>
          <p:grpSpPr>
            <a:xfrm rot="18900000">
              <a:off x="4849324" y="1995712"/>
              <a:ext cx="897259" cy="897257"/>
              <a:chOff x="304800" y="673100"/>
              <a:chExt cx="4000500" cy="4000500"/>
            </a:xfrm>
            <a:effectLst>
              <a:outerShdw blurRad="444500" dist="254000" dir="564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8" name="椭圆 17"/>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6" name="TextBox 54"/>
            <p:cNvSpPr txBox="1"/>
            <p:nvPr/>
          </p:nvSpPr>
          <p:spPr>
            <a:xfrm>
              <a:off x="4963049" y="2222298"/>
              <a:ext cx="828196" cy="403783"/>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1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79%</a:t>
              </a:r>
              <a:endParaRPr kumimoji="0" lang="zh-CN" altLang="en-US" sz="21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grpSp>
      <p:grpSp>
        <p:nvGrpSpPr>
          <p:cNvPr id="19" name="组合 18"/>
          <p:cNvGrpSpPr/>
          <p:nvPr/>
        </p:nvGrpSpPr>
        <p:grpSpPr>
          <a:xfrm>
            <a:off x="6976586" y="2019651"/>
            <a:ext cx="951205" cy="923289"/>
            <a:chOff x="6380261" y="2029113"/>
            <a:chExt cx="951040" cy="897257"/>
          </a:xfrm>
        </p:grpSpPr>
        <p:grpSp>
          <p:nvGrpSpPr>
            <p:cNvPr id="20" name="组合 19"/>
            <p:cNvGrpSpPr/>
            <p:nvPr/>
          </p:nvGrpSpPr>
          <p:grpSpPr>
            <a:xfrm rot="18900000">
              <a:off x="6380261" y="2029113"/>
              <a:ext cx="897259" cy="897257"/>
              <a:chOff x="304800" y="673100"/>
              <a:chExt cx="4000500" cy="4000500"/>
            </a:xfrm>
            <a:effectLst>
              <a:outerShdw blurRad="444500" dist="254000" dir="5700000" sx="104000" sy="104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3" name="椭圆 22"/>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21" name="TextBox 59"/>
            <p:cNvSpPr txBox="1"/>
            <p:nvPr/>
          </p:nvSpPr>
          <p:spPr>
            <a:xfrm>
              <a:off x="6501314" y="2303662"/>
              <a:ext cx="829987" cy="403783"/>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1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92%</a:t>
              </a:r>
              <a:endParaRPr kumimoji="0" lang="zh-CN" altLang="en-US" sz="21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grpSp>
      <p:sp>
        <p:nvSpPr>
          <p:cNvPr id="24" name="Freeform 8"/>
          <p:cNvSpPr>
            <a:spLocks/>
          </p:cNvSpPr>
          <p:nvPr/>
        </p:nvSpPr>
        <p:spPr bwMode="auto">
          <a:xfrm rot="18900000">
            <a:off x="1411691" y="2363455"/>
            <a:ext cx="1215555" cy="660729"/>
          </a:xfrm>
          <a:custGeom>
            <a:avLst/>
            <a:gdLst>
              <a:gd name="T0" fmla="*/ 8098 w 8105"/>
              <a:gd name="T1" fmla="*/ 0 h 4285"/>
              <a:gd name="T2" fmla="*/ 8105 w 8105"/>
              <a:gd name="T3" fmla="*/ 233 h 4285"/>
              <a:gd name="T4" fmla="*/ 4053 w 8105"/>
              <a:gd name="T5" fmla="*/ 4285 h 4285"/>
              <a:gd name="T6" fmla="*/ 0 w 8105"/>
              <a:gd name="T7" fmla="*/ 233 h 4285"/>
              <a:gd name="T8" fmla="*/ 7 w 8105"/>
              <a:gd name="T9" fmla="*/ 0 h 4285"/>
              <a:gd name="T10" fmla="*/ 1080 w 8105"/>
              <a:gd name="T11" fmla="*/ 0 h 4285"/>
              <a:gd name="T12" fmla="*/ 1071 w 8105"/>
              <a:gd name="T13" fmla="*/ 233 h 4285"/>
              <a:gd name="T14" fmla="*/ 4053 w 8105"/>
              <a:gd name="T15" fmla="*/ 3214 h 4285"/>
              <a:gd name="T16" fmla="*/ 7034 w 8105"/>
              <a:gd name="T17" fmla="*/ 233 h 4285"/>
              <a:gd name="T18" fmla="*/ 7025 w 8105"/>
              <a:gd name="T19" fmla="*/ 0 h 4285"/>
              <a:gd name="T20" fmla="*/ 8098 w 8105"/>
              <a:gd name="T21" fmla="*/ 0 h 4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4285">
                <a:moveTo>
                  <a:pt x="8098" y="0"/>
                </a:moveTo>
                <a:cubicBezTo>
                  <a:pt x="8103" y="77"/>
                  <a:pt x="8105" y="155"/>
                  <a:pt x="8105" y="233"/>
                </a:cubicBezTo>
                <a:cubicBezTo>
                  <a:pt x="8105" y="2471"/>
                  <a:pt x="6291" y="4285"/>
                  <a:pt x="4053" y="4285"/>
                </a:cubicBezTo>
                <a:cubicBezTo>
                  <a:pt x="1814" y="4285"/>
                  <a:pt x="0" y="2471"/>
                  <a:pt x="0" y="233"/>
                </a:cubicBezTo>
                <a:cubicBezTo>
                  <a:pt x="0" y="155"/>
                  <a:pt x="2" y="77"/>
                  <a:pt x="7" y="0"/>
                </a:cubicBezTo>
                <a:lnTo>
                  <a:pt x="1080" y="0"/>
                </a:lnTo>
                <a:cubicBezTo>
                  <a:pt x="1074" y="77"/>
                  <a:pt x="1071" y="154"/>
                  <a:pt x="1071" y="233"/>
                </a:cubicBezTo>
                <a:cubicBezTo>
                  <a:pt x="1071" y="1879"/>
                  <a:pt x="2406" y="3214"/>
                  <a:pt x="4053" y="3214"/>
                </a:cubicBezTo>
                <a:cubicBezTo>
                  <a:pt x="5699" y="3214"/>
                  <a:pt x="7034" y="1879"/>
                  <a:pt x="7034" y="233"/>
                </a:cubicBezTo>
                <a:cubicBezTo>
                  <a:pt x="7034" y="154"/>
                  <a:pt x="7031" y="77"/>
                  <a:pt x="7025" y="0"/>
                </a:cubicBezTo>
                <a:lnTo>
                  <a:pt x="8098" y="0"/>
                </a:lnTo>
                <a:close/>
              </a:path>
            </a:pathLst>
          </a:custGeom>
          <a:solidFill>
            <a:schemeClr val="accent1"/>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5" name="Freeform 7"/>
          <p:cNvSpPr>
            <a:spLocks/>
          </p:cNvSpPr>
          <p:nvPr/>
        </p:nvSpPr>
        <p:spPr bwMode="auto">
          <a:xfrm rot="19087048">
            <a:off x="3320073" y="2260446"/>
            <a:ext cx="1187878" cy="802771"/>
          </a:xfrm>
          <a:custGeom>
            <a:avLst/>
            <a:gdLst>
              <a:gd name="T0" fmla="*/ 7997 w 8105"/>
              <a:gd name="T1" fmla="*/ 0 h 4984"/>
              <a:gd name="T2" fmla="*/ 8105 w 8105"/>
              <a:gd name="T3" fmla="*/ 932 h 4984"/>
              <a:gd name="T4" fmla="*/ 4053 w 8105"/>
              <a:gd name="T5" fmla="*/ 4984 h 4984"/>
              <a:gd name="T6" fmla="*/ 0 w 8105"/>
              <a:gd name="T7" fmla="*/ 932 h 4984"/>
              <a:gd name="T8" fmla="*/ 108 w 8105"/>
              <a:gd name="T9" fmla="*/ 0 h 4984"/>
              <a:gd name="T10" fmla="*/ 1212 w 8105"/>
              <a:gd name="T11" fmla="*/ 0 h 4984"/>
              <a:gd name="T12" fmla="*/ 1218 w 8105"/>
              <a:gd name="T13" fmla="*/ 6 h 4984"/>
              <a:gd name="T14" fmla="*/ 1071 w 8105"/>
              <a:gd name="T15" fmla="*/ 932 h 4984"/>
              <a:gd name="T16" fmla="*/ 4053 w 8105"/>
              <a:gd name="T17" fmla="*/ 3913 h 4984"/>
              <a:gd name="T18" fmla="*/ 7034 w 8105"/>
              <a:gd name="T19" fmla="*/ 932 h 4984"/>
              <a:gd name="T20" fmla="*/ 6887 w 8105"/>
              <a:gd name="T21" fmla="*/ 6 h 4984"/>
              <a:gd name="T22" fmla="*/ 6893 w 8105"/>
              <a:gd name="T23" fmla="*/ 0 h 4984"/>
              <a:gd name="T24" fmla="*/ 7997 w 8105"/>
              <a:gd name="T25" fmla="*/ 0 h 4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4984">
                <a:moveTo>
                  <a:pt x="7997" y="0"/>
                </a:moveTo>
                <a:cubicBezTo>
                  <a:pt x="8068" y="299"/>
                  <a:pt x="8105" y="611"/>
                  <a:pt x="8105" y="932"/>
                </a:cubicBezTo>
                <a:cubicBezTo>
                  <a:pt x="8105" y="3170"/>
                  <a:pt x="6291" y="4984"/>
                  <a:pt x="4053" y="4984"/>
                </a:cubicBezTo>
                <a:cubicBezTo>
                  <a:pt x="1814" y="4984"/>
                  <a:pt x="0" y="3170"/>
                  <a:pt x="0" y="932"/>
                </a:cubicBezTo>
                <a:cubicBezTo>
                  <a:pt x="0" y="611"/>
                  <a:pt x="37" y="299"/>
                  <a:pt x="108" y="0"/>
                </a:cubicBezTo>
                <a:lnTo>
                  <a:pt x="1212" y="0"/>
                </a:lnTo>
                <a:lnTo>
                  <a:pt x="1218" y="6"/>
                </a:lnTo>
                <a:cubicBezTo>
                  <a:pt x="1123" y="297"/>
                  <a:pt x="1071" y="609"/>
                  <a:pt x="1071" y="932"/>
                </a:cubicBezTo>
                <a:cubicBezTo>
                  <a:pt x="1071" y="2578"/>
                  <a:pt x="2406" y="3913"/>
                  <a:pt x="4053" y="3913"/>
                </a:cubicBezTo>
                <a:cubicBezTo>
                  <a:pt x="5699" y="3913"/>
                  <a:pt x="7034" y="2578"/>
                  <a:pt x="7034" y="932"/>
                </a:cubicBezTo>
                <a:cubicBezTo>
                  <a:pt x="7034" y="609"/>
                  <a:pt x="6982" y="297"/>
                  <a:pt x="6887" y="6"/>
                </a:cubicBezTo>
                <a:lnTo>
                  <a:pt x="6893" y="0"/>
                </a:lnTo>
                <a:lnTo>
                  <a:pt x="7997" y="0"/>
                </a:lnTo>
                <a:close/>
              </a:path>
            </a:pathLst>
          </a:custGeom>
          <a:solidFill>
            <a:schemeClr val="accent2"/>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6" name="Freeform 6"/>
          <p:cNvSpPr>
            <a:spLocks/>
          </p:cNvSpPr>
          <p:nvPr/>
        </p:nvSpPr>
        <p:spPr bwMode="auto">
          <a:xfrm rot="19290703">
            <a:off x="5060464" y="2119119"/>
            <a:ext cx="1214489" cy="945740"/>
          </a:xfrm>
          <a:custGeom>
            <a:avLst/>
            <a:gdLst>
              <a:gd name="T0" fmla="*/ 7492 w 8105"/>
              <a:gd name="T1" fmla="*/ 0 h 6195"/>
              <a:gd name="T2" fmla="*/ 8105 w 8105"/>
              <a:gd name="T3" fmla="*/ 2143 h 6195"/>
              <a:gd name="T4" fmla="*/ 4052 w 8105"/>
              <a:gd name="T5" fmla="*/ 6195 h 6195"/>
              <a:gd name="T6" fmla="*/ 0 w 8105"/>
              <a:gd name="T7" fmla="*/ 2143 h 6195"/>
              <a:gd name="T8" fmla="*/ 612 w 8105"/>
              <a:gd name="T9" fmla="*/ 0 h 6195"/>
              <a:gd name="T10" fmla="*/ 1957 w 8105"/>
              <a:gd name="T11" fmla="*/ 0 h 6195"/>
              <a:gd name="T12" fmla="*/ 1968 w 8105"/>
              <a:gd name="T13" fmla="*/ 11 h 6195"/>
              <a:gd name="T14" fmla="*/ 1071 w 8105"/>
              <a:gd name="T15" fmla="*/ 2143 h 6195"/>
              <a:gd name="T16" fmla="*/ 4052 w 8105"/>
              <a:gd name="T17" fmla="*/ 5124 h 6195"/>
              <a:gd name="T18" fmla="*/ 7033 w 8105"/>
              <a:gd name="T19" fmla="*/ 2143 h 6195"/>
              <a:gd name="T20" fmla="*/ 6136 w 8105"/>
              <a:gd name="T21" fmla="*/ 11 h 6195"/>
              <a:gd name="T22" fmla="*/ 6147 w 8105"/>
              <a:gd name="T23" fmla="*/ 0 h 6195"/>
              <a:gd name="T24" fmla="*/ 7492 w 8105"/>
              <a:gd name="T25" fmla="*/ 0 h 6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6195">
                <a:moveTo>
                  <a:pt x="7492" y="0"/>
                </a:moveTo>
                <a:cubicBezTo>
                  <a:pt x="7880" y="622"/>
                  <a:pt x="8105" y="1356"/>
                  <a:pt x="8105" y="2143"/>
                </a:cubicBezTo>
                <a:cubicBezTo>
                  <a:pt x="8105" y="4381"/>
                  <a:pt x="6290" y="6195"/>
                  <a:pt x="4052" y="6195"/>
                </a:cubicBezTo>
                <a:cubicBezTo>
                  <a:pt x="1814" y="6195"/>
                  <a:pt x="0" y="4381"/>
                  <a:pt x="0" y="2143"/>
                </a:cubicBezTo>
                <a:cubicBezTo>
                  <a:pt x="0" y="1356"/>
                  <a:pt x="224" y="622"/>
                  <a:pt x="612" y="0"/>
                </a:cubicBezTo>
                <a:lnTo>
                  <a:pt x="1957" y="0"/>
                </a:lnTo>
                <a:lnTo>
                  <a:pt x="1968" y="11"/>
                </a:lnTo>
                <a:cubicBezTo>
                  <a:pt x="1415" y="552"/>
                  <a:pt x="1071" y="1307"/>
                  <a:pt x="1071" y="2143"/>
                </a:cubicBezTo>
                <a:cubicBezTo>
                  <a:pt x="1071" y="3789"/>
                  <a:pt x="2406" y="5124"/>
                  <a:pt x="4052" y="5124"/>
                </a:cubicBezTo>
                <a:cubicBezTo>
                  <a:pt x="5699" y="5124"/>
                  <a:pt x="7033" y="3789"/>
                  <a:pt x="7033" y="2143"/>
                </a:cubicBezTo>
                <a:cubicBezTo>
                  <a:pt x="7033" y="1307"/>
                  <a:pt x="6690" y="552"/>
                  <a:pt x="6136" y="11"/>
                </a:cubicBezTo>
                <a:lnTo>
                  <a:pt x="6147" y="0"/>
                </a:lnTo>
                <a:lnTo>
                  <a:pt x="7492" y="0"/>
                </a:lnTo>
                <a:close/>
              </a:path>
            </a:pathLst>
          </a:custGeom>
          <a:solidFill>
            <a:schemeClr val="accent3"/>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7" name="Freeform 5"/>
          <p:cNvSpPr>
            <a:spLocks/>
          </p:cNvSpPr>
          <p:nvPr/>
        </p:nvSpPr>
        <p:spPr bwMode="auto">
          <a:xfrm rot="19810786">
            <a:off x="6859697" y="1922971"/>
            <a:ext cx="1169909" cy="1141444"/>
          </a:xfrm>
          <a:custGeom>
            <a:avLst/>
            <a:gdLst>
              <a:gd name="T0" fmla="*/ 5799 w 8105"/>
              <a:gd name="T1" fmla="*/ 0 h 7710"/>
              <a:gd name="T2" fmla="*/ 8105 w 8105"/>
              <a:gd name="T3" fmla="*/ 3658 h 7710"/>
              <a:gd name="T4" fmla="*/ 4052 w 8105"/>
              <a:gd name="T5" fmla="*/ 7710 h 7710"/>
              <a:gd name="T6" fmla="*/ 0 w 8105"/>
              <a:gd name="T7" fmla="*/ 3658 h 7710"/>
              <a:gd name="T8" fmla="*/ 2306 w 8105"/>
              <a:gd name="T9" fmla="*/ 0 h 7710"/>
              <a:gd name="T10" fmla="*/ 3128 w 8105"/>
              <a:gd name="T11" fmla="*/ 823 h 7710"/>
              <a:gd name="T12" fmla="*/ 1071 w 8105"/>
              <a:gd name="T13" fmla="*/ 3658 h 7710"/>
              <a:gd name="T14" fmla="*/ 4052 w 8105"/>
              <a:gd name="T15" fmla="*/ 6639 h 7710"/>
              <a:gd name="T16" fmla="*/ 7034 w 8105"/>
              <a:gd name="T17" fmla="*/ 3658 h 7710"/>
              <a:gd name="T18" fmla="*/ 4976 w 8105"/>
              <a:gd name="T19" fmla="*/ 823 h 7710"/>
              <a:gd name="T20" fmla="*/ 5799 w 8105"/>
              <a:gd name="T21" fmla="*/ 0 h 7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7710">
                <a:moveTo>
                  <a:pt x="5799" y="0"/>
                </a:moveTo>
                <a:cubicBezTo>
                  <a:pt x="7163" y="653"/>
                  <a:pt x="8105" y="2045"/>
                  <a:pt x="8105" y="3658"/>
                </a:cubicBezTo>
                <a:cubicBezTo>
                  <a:pt x="8105" y="5896"/>
                  <a:pt x="6291" y="7710"/>
                  <a:pt x="4052" y="7710"/>
                </a:cubicBezTo>
                <a:cubicBezTo>
                  <a:pt x="1814" y="7710"/>
                  <a:pt x="0" y="5896"/>
                  <a:pt x="0" y="3658"/>
                </a:cubicBezTo>
                <a:cubicBezTo>
                  <a:pt x="0" y="2045"/>
                  <a:pt x="942" y="653"/>
                  <a:pt x="2306" y="0"/>
                </a:cubicBezTo>
                <a:lnTo>
                  <a:pt x="3128" y="823"/>
                </a:lnTo>
                <a:cubicBezTo>
                  <a:pt x="1934" y="1212"/>
                  <a:pt x="1071" y="2334"/>
                  <a:pt x="1071" y="3658"/>
                </a:cubicBezTo>
                <a:cubicBezTo>
                  <a:pt x="1071" y="5304"/>
                  <a:pt x="2406" y="6639"/>
                  <a:pt x="4052" y="6639"/>
                </a:cubicBezTo>
                <a:cubicBezTo>
                  <a:pt x="5699" y="6639"/>
                  <a:pt x="7034" y="5304"/>
                  <a:pt x="7034" y="3658"/>
                </a:cubicBezTo>
                <a:cubicBezTo>
                  <a:pt x="7034" y="2334"/>
                  <a:pt x="6171" y="1212"/>
                  <a:pt x="4976" y="823"/>
                </a:cubicBezTo>
                <a:lnTo>
                  <a:pt x="5799" y="0"/>
                </a:lnTo>
                <a:close/>
              </a:path>
            </a:pathLst>
          </a:custGeom>
          <a:solidFill>
            <a:schemeClr val="accent4"/>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nvGrpSpPr>
          <p:cNvPr id="28" name="组合 27"/>
          <p:cNvGrpSpPr/>
          <p:nvPr/>
        </p:nvGrpSpPr>
        <p:grpSpPr>
          <a:xfrm>
            <a:off x="1390002" y="1275606"/>
            <a:ext cx="960832" cy="261610"/>
            <a:chOff x="3477359" y="8005745"/>
            <a:chExt cx="2534423" cy="676230"/>
          </a:xfrm>
          <a:effectLst>
            <a:outerShdw blurRad="203200" dist="114300" dir="5400000" sx="102000" sy="102000" algn="t" rotWithShape="0">
              <a:prstClr val="black">
                <a:alpha val="29000"/>
              </a:prstClr>
            </a:outerShdw>
          </a:effectLst>
        </p:grpSpPr>
        <p:sp>
          <p:nvSpPr>
            <p:cNvPr id="29" name="流程图: 可选过程 28"/>
            <p:cNvSpPr/>
            <p:nvPr/>
          </p:nvSpPr>
          <p:spPr>
            <a:xfrm>
              <a:off x="3477359" y="8032286"/>
              <a:ext cx="2534423" cy="584775"/>
            </a:xfrm>
            <a:prstGeom prst="flowChartAlternateProcess">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0" name="TextBox 72"/>
            <p:cNvSpPr txBox="1"/>
            <p:nvPr/>
          </p:nvSpPr>
          <p:spPr>
            <a:xfrm>
              <a:off x="3713376" y="8005745"/>
              <a:ext cx="1975465" cy="67623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添加标题</a:t>
              </a:r>
            </a:p>
          </p:txBody>
        </p:sp>
      </p:grpSp>
      <p:grpSp>
        <p:nvGrpSpPr>
          <p:cNvPr id="31" name="组合 30"/>
          <p:cNvGrpSpPr/>
          <p:nvPr/>
        </p:nvGrpSpPr>
        <p:grpSpPr>
          <a:xfrm>
            <a:off x="3205785" y="1275606"/>
            <a:ext cx="960832" cy="261610"/>
            <a:chOff x="3477359" y="8005745"/>
            <a:chExt cx="2534423" cy="676230"/>
          </a:xfrm>
          <a:effectLst>
            <a:outerShdw blurRad="203200" dist="114300" dir="5400000" sx="102000" sy="102000" algn="t" rotWithShape="0">
              <a:prstClr val="black">
                <a:alpha val="29000"/>
              </a:prstClr>
            </a:outerShdw>
          </a:effectLst>
        </p:grpSpPr>
        <p:sp>
          <p:nvSpPr>
            <p:cNvPr id="32" name="流程图: 可选过程 31"/>
            <p:cNvSpPr/>
            <p:nvPr/>
          </p:nvSpPr>
          <p:spPr>
            <a:xfrm>
              <a:off x="3477359" y="8032286"/>
              <a:ext cx="2534423" cy="584775"/>
            </a:xfrm>
            <a:prstGeom prst="flowChartAlternate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3" name="TextBox 75"/>
            <p:cNvSpPr txBox="1"/>
            <p:nvPr/>
          </p:nvSpPr>
          <p:spPr>
            <a:xfrm>
              <a:off x="3713376" y="8005745"/>
              <a:ext cx="1975465" cy="67623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添加标题</a:t>
              </a:r>
            </a:p>
          </p:txBody>
        </p:sp>
      </p:grpSp>
      <p:grpSp>
        <p:nvGrpSpPr>
          <p:cNvPr id="34" name="组合 33"/>
          <p:cNvGrpSpPr/>
          <p:nvPr/>
        </p:nvGrpSpPr>
        <p:grpSpPr>
          <a:xfrm>
            <a:off x="4996217" y="1275606"/>
            <a:ext cx="960832" cy="261610"/>
            <a:chOff x="3477359" y="8005745"/>
            <a:chExt cx="2534423" cy="676230"/>
          </a:xfrm>
          <a:effectLst>
            <a:outerShdw blurRad="203200" dist="114300" dir="5400000" sx="102000" sy="102000" algn="t" rotWithShape="0">
              <a:prstClr val="black">
                <a:alpha val="29000"/>
              </a:prstClr>
            </a:outerShdw>
          </a:effectLst>
        </p:grpSpPr>
        <p:sp>
          <p:nvSpPr>
            <p:cNvPr id="35" name="流程图: 可选过程 34"/>
            <p:cNvSpPr/>
            <p:nvPr/>
          </p:nvSpPr>
          <p:spPr>
            <a:xfrm>
              <a:off x="3477359" y="8032286"/>
              <a:ext cx="2534423" cy="584775"/>
            </a:xfrm>
            <a:prstGeom prst="flowChartAlternateProcess">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6" name="TextBox 78"/>
            <p:cNvSpPr txBox="1"/>
            <p:nvPr/>
          </p:nvSpPr>
          <p:spPr>
            <a:xfrm>
              <a:off x="3713376" y="8005745"/>
              <a:ext cx="1975465" cy="67623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添加标题</a:t>
              </a:r>
            </a:p>
          </p:txBody>
        </p:sp>
      </p:grpSp>
      <p:grpSp>
        <p:nvGrpSpPr>
          <p:cNvPr id="37" name="组合 36"/>
          <p:cNvGrpSpPr/>
          <p:nvPr/>
        </p:nvGrpSpPr>
        <p:grpSpPr>
          <a:xfrm>
            <a:off x="6891785" y="1275606"/>
            <a:ext cx="960832" cy="261610"/>
            <a:chOff x="3477359" y="8005745"/>
            <a:chExt cx="2534423" cy="676230"/>
          </a:xfrm>
          <a:effectLst>
            <a:outerShdw blurRad="203200" dist="114300" dir="5400000" sx="102000" sy="102000" algn="t" rotWithShape="0">
              <a:prstClr val="black">
                <a:alpha val="29000"/>
              </a:prstClr>
            </a:outerShdw>
          </a:effectLst>
        </p:grpSpPr>
        <p:sp>
          <p:nvSpPr>
            <p:cNvPr id="38" name="流程图: 可选过程 37"/>
            <p:cNvSpPr/>
            <p:nvPr/>
          </p:nvSpPr>
          <p:spPr>
            <a:xfrm>
              <a:off x="3477359" y="8032286"/>
              <a:ext cx="2534423" cy="584775"/>
            </a:xfrm>
            <a:prstGeom prst="flowChartAlternateProcess">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9" name="TextBox 81"/>
            <p:cNvSpPr txBox="1"/>
            <p:nvPr/>
          </p:nvSpPr>
          <p:spPr>
            <a:xfrm>
              <a:off x="3713376" y="8005745"/>
              <a:ext cx="1975465" cy="67623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添加标题</a:t>
              </a:r>
            </a:p>
          </p:txBody>
        </p:sp>
      </p:grpSp>
      <p:sp>
        <p:nvSpPr>
          <p:cNvPr id="40" name="TextBox 83"/>
          <p:cNvSpPr txBox="1"/>
          <p:nvPr/>
        </p:nvSpPr>
        <p:spPr>
          <a:xfrm>
            <a:off x="1187624" y="3318807"/>
            <a:ext cx="1647706" cy="699440"/>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
        <p:nvSpPr>
          <p:cNvPr id="41" name="TextBox 84"/>
          <p:cNvSpPr txBox="1"/>
          <p:nvPr/>
        </p:nvSpPr>
        <p:spPr>
          <a:xfrm>
            <a:off x="3027275" y="3318807"/>
            <a:ext cx="1647706" cy="699440"/>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
        <p:nvSpPr>
          <p:cNvPr id="42" name="TextBox 85"/>
          <p:cNvSpPr txBox="1"/>
          <p:nvPr/>
        </p:nvSpPr>
        <p:spPr>
          <a:xfrm>
            <a:off x="4796502" y="3318807"/>
            <a:ext cx="1647706" cy="699440"/>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
        <p:nvSpPr>
          <p:cNvPr id="43" name="TextBox 86"/>
          <p:cNvSpPr txBox="1"/>
          <p:nvPr/>
        </p:nvSpPr>
        <p:spPr>
          <a:xfrm>
            <a:off x="6740718" y="3318807"/>
            <a:ext cx="1647706" cy="699440"/>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Tree>
    <p:extLst>
      <p:ext uri="{BB962C8B-B14F-4D97-AF65-F5344CB8AC3E}">
        <p14:creationId xmlns:p14="http://schemas.microsoft.com/office/powerpoint/2010/main" val="890584966"/>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anim calcmode="lin" valueType="num">
                                      <p:cBhvr>
                                        <p:cTn id="8" dur="500" fill="hold"/>
                                        <p:tgtEl>
                                          <p:spTgt spid="28"/>
                                        </p:tgtEl>
                                        <p:attrNameLst>
                                          <p:attrName>ppt_x</p:attrName>
                                        </p:attrNameLst>
                                      </p:cBhvr>
                                      <p:tavLst>
                                        <p:tav tm="0">
                                          <p:val>
                                            <p:strVal val="#ppt_x"/>
                                          </p:val>
                                        </p:tav>
                                        <p:tav tm="100000">
                                          <p:val>
                                            <p:strVal val="#ppt_x"/>
                                          </p:val>
                                        </p:tav>
                                      </p:tavLst>
                                    </p:anim>
                                    <p:anim calcmode="lin" valueType="num">
                                      <p:cBhvr>
                                        <p:cTn id="9" dur="500" fill="hold"/>
                                        <p:tgtEl>
                                          <p:spTgt spid="2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anim calcmode="lin" valueType="num">
                                      <p:cBhvr>
                                        <p:cTn id="14" dur="500" fill="hold"/>
                                        <p:tgtEl>
                                          <p:spTgt spid="31"/>
                                        </p:tgtEl>
                                        <p:attrNameLst>
                                          <p:attrName>ppt_x</p:attrName>
                                        </p:attrNameLst>
                                      </p:cBhvr>
                                      <p:tavLst>
                                        <p:tav tm="0">
                                          <p:val>
                                            <p:strVal val="#ppt_x"/>
                                          </p:val>
                                        </p:tav>
                                        <p:tav tm="100000">
                                          <p:val>
                                            <p:strVal val="#ppt_x"/>
                                          </p:val>
                                        </p:tav>
                                      </p:tavLst>
                                    </p:anim>
                                    <p:anim calcmode="lin" valueType="num">
                                      <p:cBhvr>
                                        <p:cTn id="15" dur="500" fill="hold"/>
                                        <p:tgtEl>
                                          <p:spTgt spid="3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500"/>
                                        <p:tgtEl>
                                          <p:spTgt spid="34"/>
                                        </p:tgtEl>
                                      </p:cBhvr>
                                    </p:animEffect>
                                    <p:anim calcmode="lin" valueType="num">
                                      <p:cBhvr>
                                        <p:cTn id="20" dur="500" fill="hold"/>
                                        <p:tgtEl>
                                          <p:spTgt spid="34"/>
                                        </p:tgtEl>
                                        <p:attrNameLst>
                                          <p:attrName>ppt_x</p:attrName>
                                        </p:attrNameLst>
                                      </p:cBhvr>
                                      <p:tavLst>
                                        <p:tav tm="0">
                                          <p:val>
                                            <p:strVal val="#ppt_x"/>
                                          </p:val>
                                        </p:tav>
                                        <p:tav tm="100000">
                                          <p:val>
                                            <p:strVal val="#ppt_x"/>
                                          </p:val>
                                        </p:tav>
                                      </p:tavLst>
                                    </p:anim>
                                    <p:anim calcmode="lin" valueType="num">
                                      <p:cBhvr>
                                        <p:cTn id="21" dur="500" fill="hold"/>
                                        <p:tgtEl>
                                          <p:spTgt spid="34"/>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7" presetClass="entr" presetSubtype="0"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fade">
                                      <p:cBhvr>
                                        <p:cTn id="25" dur="500"/>
                                        <p:tgtEl>
                                          <p:spTgt spid="37"/>
                                        </p:tgtEl>
                                      </p:cBhvr>
                                    </p:animEffect>
                                    <p:anim calcmode="lin" valueType="num">
                                      <p:cBhvr>
                                        <p:cTn id="26" dur="500" fill="hold"/>
                                        <p:tgtEl>
                                          <p:spTgt spid="37"/>
                                        </p:tgtEl>
                                        <p:attrNameLst>
                                          <p:attrName>ppt_x</p:attrName>
                                        </p:attrNameLst>
                                      </p:cBhvr>
                                      <p:tavLst>
                                        <p:tav tm="0">
                                          <p:val>
                                            <p:strVal val="#ppt_x"/>
                                          </p:val>
                                        </p:tav>
                                        <p:tav tm="100000">
                                          <p:val>
                                            <p:strVal val="#ppt_x"/>
                                          </p:val>
                                        </p:tav>
                                      </p:tavLst>
                                    </p:anim>
                                    <p:anim calcmode="lin" valueType="num">
                                      <p:cBhvr>
                                        <p:cTn id="27" dur="500" fill="hold"/>
                                        <p:tgtEl>
                                          <p:spTgt spid="37"/>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3" presetClass="entr" presetSubtype="272"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strVal val="2/3*#ppt_w"/>
                                          </p:val>
                                        </p:tav>
                                        <p:tav tm="100000">
                                          <p:val>
                                            <p:strVal val="#ppt_w"/>
                                          </p:val>
                                        </p:tav>
                                      </p:tavLst>
                                    </p:anim>
                                    <p:anim calcmode="lin" valueType="num">
                                      <p:cBhvr>
                                        <p:cTn id="32" dur="500" fill="hold"/>
                                        <p:tgtEl>
                                          <p:spTgt spid="4"/>
                                        </p:tgtEl>
                                        <p:attrNameLst>
                                          <p:attrName>ppt_h</p:attrName>
                                        </p:attrNameLst>
                                      </p:cBhvr>
                                      <p:tavLst>
                                        <p:tav tm="0">
                                          <p:val>
                                            <p:strVal val="2/3*#ppt_h"/>
                                          </p:val>
                                        </p:tav>
                                        <p:tav tm="100000">
                                          <p:val>
                                            <p:strVal val="#ppt_h"/>
                                          </p:val>
                                        </p:tav>
                                      </p:tavLst>
                                    </p:anim>
                                  </p:childTnLst>
                                </p:cTn>
                              </p:par>
                              <p:par>
                                <p:cTn id="33" presetID="21" presetClass="entr" presetSubtype="1"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heel(1)">
                                      <p:cBhvr>
                                        <p:cTn id="35" dur="1000"/>
                                        <p:tgtEl>
                                          <p:spTgt spid="24"/>
                                        </p:tgtEl>
                                      </p:cBhvr>
                                    </p:animEffect>
                                  </p:childTnLst>
                                </p:cTn>
                              </p:par>
                            </p:childTnLst>
                          </p:cTn>
                        </p:par>
                        <p:par>
                          <p:cTn id="36" fill="hold">
                            <p:stCondLst>
                              <p:cond delay="3000"/>
                            </p:stCondLst>
                            <p:childTnLst>
                              <p:par>
                                <p:cTn id="37" presetID="23" presetClass="entr" presetSubtype="272"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strVal val="2/3*#ppt_w"/>
                                          </p:val>
                                        </p:tav>
                                        <p:tav tm="100000">
                                          <p:val>
                                            <p:strVal val="#ppt_w"/>
                                          </p:val>
                                        </p:tav>
                                      </p:tavLst>
                                    </p:anim>
                                    <p:anim calcmode="lin" valueType="num">
                                      <p:cBhvr>
                                        <p:cTn id="40" dur="500" fill="hold"/>
                                        <p:tgtEl>
                                          <p:spTgt spid="9"/>
                                        </p:tgtEl>
                                        <p:attrNameLst>
                                          <p:attrName>ppt_h</p:attrName>
                                        </p:attrNameLst>
                                      </p:cBhvr>
                                      <p:tavLst>
                                        <p:tav tm="0">
                                          <p:val>
                                            <p:strVal val="2/3*#ppt_h"/>
                                          </p:val>
                                        </p:tav>
                                        <p:tav tm="100000">
                                          <p:val>
                                            <p:strVal val="#ppt_h"/>
                                          </p:val>
                                        </p:tav>
                                      </p:tavLst>
                                    </p:anim>
                                  </p:childTnLst>
                                </p:cTn>
                              </p:par>
                              <p:par>
                                <p:cTn id="41" presetID="21" presetClass="entr" presetSubtype="1"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heel(1)">
                                      <p:cBhvr>
                                        <p:cTn id="43" dur="1000"/>
                                        <p:tgtEl>
                                          <p:spTgt spid="25"/>
                                        </p:tgtEl>
                                      </p:cBhvr>
                                    </p:animEffect>
                                  </p:childTnLst>
                                </p:cTn>
                              </p:par>
                            </p:childTnLst>
                          </p:cTn>
                        </p:par>
                        <p:par>
                          <p:cTn id="44" fill="hold">
                            <p:stCondLst>
                              <p:cond delay="4000"/>
                            </p:stCondLst>
                            <p:childTnLst>
                              <p:par>
                                <p:cTn id="45" presetID="23" presetClass="entr" presetSubtype="272" fill="hold"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strVal val="2/3*#ppt_w"/>
                                          </p:val>
                                        </p:tav>
                                        <p:tav tm="100000">
                                          <p:val>
                                            <p:strVal val="#ppt_w"/>
                                          </p:val>
                                        </p:tav>
                                      </p:tavLst>
                                    </p:anim>
                                    <p:anim calcmode="lin" valueType="num">
                                      <p:cBhvr>
                                        <p:cTn id="48" dur="500" fill="hold"/>
                                        <p:tgtEl>
                                          <p:spTgt spid="14"/>
                                        </p:tgtEl>
                                        <p:attrNameLst>
                                          <p:attrName>ppt_h</p:attrName>
                                        </p:attrNameLst>
                                      </p:cBhvr>
                                      <p:tavLst>
                                        <p:tav tm="0">
                                          <p:val>
                                            <p:strVal val="2/3*#ppt_h"/>
                                          </p:val>
                                        </p:tav>
                                        <p:tav tm="100000">
                                          <p:val>
                                            <p:strVal val="#ppt_h"/>
                                          </p:val>
                                        </p:tav>
                                      </p:tavLst>
                                    </p:anim>
                                  </p:childTnLst>
                                </p:cTn>
                              </p:par>
                              <p:par>
                                <p:cTn id="49" presetID="21" presetClass="entr" presetSubtype="1" fill="hold" grpId="0" nodeType="with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heel(1)">
                                      <p:cBhvr>
                                        <p:cTn id="51" dur="1000"/>
                                        <p:tgtEl>
                                          <p:spTgt spid="26"/>
                                        </p:tgtEl>
                                      </p:cBhvr>
                                    </p:animEffect>
                                  </p:childTnLst>
                                </p:cTn>
                              </p:par>
                            </p:childTnLst>
                          </p:cTn>
                        </p:par>
                        <p:par>
                          <p:cTn id="52" fill="hold">
                            <p:stCondLst>
                              <p:cond delay="5000"/>
                            </p:stCondLst>
                            <p:childTnLst>
                              <p:par>
                                <p:cTn id="53" presetID="23" presetClass="entr" presetSubtype="272"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p:cTn id="55" dur="500" fill="hold"/>
                                        <p:tgtEl>
                                          <p:spTgt spid="19"/>
                                        </p:tgtEl>
                                        <p:attrNameLst>
                                          <p:attrName>ppt_w</p:attrName>
                                        </p:attrNameLst>
                                      </p:cBhvr>
                                      <p:tavLst>
                                        <p:tav tm="0">
                                          <p:val>
                                            <p:strVal val="2/3*#ppt_w"/>
                                          </p:val>
                                        </p:tav>
                                        <p:tav tm="100000">
                                          <p:val>
                                            <p:strVal val="#ppt_w"/>
                                          </p:val>
                                        </p:tav>
                                      </p:tavLst>
                                    </p:anim>
                                    <p:anim calcmode="lin" valueType="num">
                                      <p:cBhvr>
                                        <p:cTn id="56" dur="500" fill="hold"/>
                                        <p:tgtEl>
                                          <p:spTgt spid="19"/>
                                        </p:tgtEl>
                                        <p:attrNameLst>
                                          <p:attrName>ppt_h</p:attrName>
                                        </p:attrNameLst>
                                      </p:cBhvr>
                                      <p:tavLst>
                                        <p:tav tm="0">
                                          <p:val>
                                            <p:strVal val="2/3*#ppt_h"/>
                                          </p:val>
                                        </p:tav>
                                        <p:tav tm="100000">
                                          <p:val>
                                            <p:strVal val="#ppt_h"/>
                                          </p:val>
                                        </p:tav>
                                      </p:tavLst>
                                    </p:anim>
                                  </p:childTnLst>
                                </p:cTn>
                              </p:par>
                              <p:par>
                                <p:cTn id="57" presetID="21" presetClass="entr" presetSubtype="1"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heel(1)">
                                      <p:cBhvr>
                                        <p:cTn id="59" dur="1000"/>
                                        <p:tgtEl>
                                          <p:spTgt spid="27"/>
                                        </p:tgtEl>
                                      </p:cBhvr>
                                    </p:animEffect>
                                  </p:childTnLst>
                                </p:cTn>
                              </p:par>
                            </p:childTnLst>
                          </p:cTn>
                        </p:par>
                        <p:par>
                          <p:cTn id="60" fill="hold">
                            <p:stCondLst>
                              <p:cond delay="6000"/>
                            </p:stCondLst>
                            <p:childTnLst>
                              <p:par>
                                <p:cTn id="61" presetID="14" presetClass="entr" presetSubtype="10"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randombar(horizontal)">
                                      <p:cBhvr>
                                        <p:cTn id="63" dur="500"/>
                                        <p:tgtEl>
                                          <p:spTgt spid="40"/>
                                        </p:tgtEl>
                                      </p:cBhvr>
                                    </p:animEffect>
                                  </p:childTnLst>
                                </p:cTn>
                              </p:par>
                            </p:childTnLst>
                          </p:cTn>
                        </p:par>
                        <p:par>
                          <p:cTn id="64" fill="hold">
                            <p:stCondLst>
                              <p:cond delay="6500"/>
                            </p:stCondLst>
                            <p:childTnLst>
                              <p:par>
                                <p:cTn id="65" presetID="14" presetClass="entr" presetSubtype="10" fill="hold" grpId="0" nodeType="after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randombar(horizontal)">
                                      <p:cBhvr>
                                        <p:cTn id="67" dur="500"/>
                                        <p:tgtEl>
                                          <p:spTgt spid="41"/>
                                        </p:tgtEl>
                                      </p:cBhvr>
                                    </p:animEffect>
                                  </p:childTnLst>
                                </p:cTn>
                              </p:par>
                            </p:childTnLst>
                          </p:cTn>
                        </p:par>
                        <p:par>
                          <p:cTn id="68" fill="hold">
                            <p:stCondLst>
                              <p:cond delay="7000"/>
                            </p:stCondLst>
                            <p:childTnLst>
                              <p:par>
                                <p:cTn id="69" presetID="14"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randombar(horizontal)">
                                      <p:cBhvr>
                                        <p:cTn id="71" dur="500"/>
                                        <p:tgtEl>
                                          <p:spTgt spid="42"/>
                                        </p:tgtEl>
                                      </p:cBhvr>
                                    </p:animEffect>
                                  </p:childTnLst>
                                </p:cTn>
                              </p:par>
                            </p:childTnLst>
                          </p:cTn>
                        </p:par>
                        <p:par>
                          <p:cTn id="72" fill="hold">
                            <p:stCondLst>
                              <p:cond delay="7500"/>
                            </p:stCondLst>
                            <p:childTnLst>
                              <p:par>
                                <p:cTn id="73" presetID="14" presetClass="entr" presetSubtype="10" fill="hold" grpId="0" nodeType="afterEffect">
                                  <p:stCondLst>
                                    <p:cond delay="0"/>
                                  </p:stCondLst>
                                  <p:childTnLst>
                                    <p:set>
                                      <p:cBhvr>
                                        <p:cTn id="74" dur="1" fill="hold">
                                          <p:stCondLst>
                                            <p:cond delay="0"/>
                                          </p:stCondLst>
                                        </p:cTn>
                                        <p:tgtEl>
                                          <p:spTgt spid="43"/>
                                        </p:tgtEl>
                                        <p:attrNameLst>
                                          <p:attrName>style.visibility</p:attrName>
                                        </p:attrNameLst>
                                      </p:cBhvr>
                                      <p:to>
                                        <p:strVal val="visible"/>
                                      </p:to>
                                    </p:set>
                                    <p:animEffect transition="in" filter="randombar(horizontal)">
                                      <p:cBhvr>
                                        <p:cTn id="7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40" grpId="0"/>
      <p:bldP spid="41" grpId="0"/>
      <p:bldP spid="42" grpId="0"/>
      <p:bldP spid="4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7"/>
          <p:cNvSpPr>
            <a:spLocks/>
          </p:cNvSpPr>
          <p:nvPr/>
        </p:nvSpPr>
        <p:spPr bwMode="auto">
          <a:xfrm>
            <a:off x="3136775" y="1205985"/>
            <a:ext cx="1005569" cy="31748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nvGrpSpPr>
          <p:cNvPr id="5" name="组合 4"/>
          <p:cNvGrpSpPr/>
          <p:nvPr/>
        </p:nvGrpSpPr>
        <p:grpSpPr>
          <a:xfrm>
            <a:off x="3136616" y="967751"/>
            <a:ext cx="1149740" cy="1149740"/>
            <a:chOff x="2342140" y="893355"/>
            <a:chExt cx="1149740" cy="1149740"/>
          </a:xfrm>
        </p:grpSpPr>
        <p:grpSp>
          <p:nvGrpSpPr>
            <p:cNvPr id="6" name="组合 5"/>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7"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accent1"/>
            </a:solidFill>
            <a:ln>
              <a:noFill/>
            </a:ln>
            <a:extLst/>
          </p:spPr>
          <p:txBody>
            <a:bodyPr anchor="ctr">
              <a:scene3d>
                <a:camera prst="orthographicFront"/>
                <a:lightRig rig="threePt" dir="t"/>
              </a:scene3d>
              <a:sp3d>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a:ea typeface="微软雅黑"/>
                <a:cs typeface="+mn-cs"/>
              </a:endParaRPr>
            </a:p>
          </p:txBody>
        </p:sp>
      </p:grpSp>
      <p:grpSp>
        <p:nvGrpSpPr>
          <p:cNvPr id="10" name="组合 9"/>
          <p:cNvGrpSpPr/>
          <p:nvPr/>
        </p:nvGrpSpPr>
        <p:grpSpPr>
          <a:xfrm>
            <a:off x="2630172" y="2286104"/>
            <a:ext cx="1149740" cy="1149740"/>
            <a:chOff x="1835696" y="2211710"/>
            <a:chExt cx="1149740" cy="1149740"/>
          </a:xfrm>
        </p:grpSpPr>
        <p:grpSp>
          <p:nvGrpSpPr>
            <p:cNvPr id="11" name="组合 10"/>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微软雅黑"/>
                  <a:ea typeface="微软雅黑"/>
                  <a:cs typeface="+mn-cs"/>
                </a:endParaRPr>
              </a:p>
            </p:txBody>
          </p:sp>
          <p:sp>
            <p:nvSpPr>
              <p:cNvPr id="14" name="椭圆 1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微软雅黑"/>
                  <a:ea typeface="微软雅黑"/>
                  <a:cs typeface="+mn-cs"/>
                </a:endParaRPr>
              </a:p>
            </p:txBody>
          </p:sp>
        </p:grpSp>
        <p:sp>
          <p:nvSpPr>
            <p:cNvPr id="12"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accent3"/>
            </a:solidFill>
            <a:ln>
              <a:noFill/>
            </a:ln>
            <a:extLst/>
          </p:spPr>
          <p:txBody>
            <a:bodyPr bIns="360000" anchor="ctr">
              <a:scene3d>
                <a:camera prst="orthographicFront"/>
                <a:lightRig rig="threePt" dir="t"/>
              </a:scene3d>
              <a:sp3d>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grpSp>
      <p:grpSp>
        <p:nvGrpSpPr>
          <p:cNvPr id="15" name="组合 14"/>
          <p:cNvGrpSpPr/>
          <p:nvPr/>
        </p:nvGrpSpPr>
        <p:grpSpPr>
          <a:xfrm>
            <a:off x="3278244" y="3510242"/>
            <a:ext cx="1149740" cy="1149740"/>
            <a:chOff x="2483768" y="3435846"/>
            <a:chExt cx="1149740" cy="1149740"/>
          </a:xfrm>
        </p:grpSpPr>
        <p:grpSp>
          <p:nvGrpSpPr>
            <p:cNvPr id="16" name="组合 15"/>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9" name="椭圆 1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7"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accent2"/>
            </a:solidFill>
            <a:ln>
              <a:noFill/>
            </a:ln>
            <a:extLst/>
          </p:spPr>
          <p:txBody>
            <a:bodyPr anchor="ctr">
              <a:scene3d>
                <a:camera prst="orthographicFront"/>
                <a:lightRig rig="threePt" dir="t"/>
              </a:scene3d>
              <a:sp3d>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a:ea typeface="微软雅黑"/>
                <a:cs typeface="+mn-cs"/>
              </a:endParaRPr>
            </a:p>
          </p:txBody>
        </p:sp>
      </p:grpSp>
      <p:sp>
        <p:nvSpPr>
          <p:cNvPr id="20" name="TextBox 18"/>
          <p:cNvSpPr txBox="1"/>
          <p:nvPr/>
        </p:nvSpPr>
        <p:spPr>
          <a:xfrm>
            <a:off x="1455919" y="1327789"/>
            <a:ext cx="1036867" cy="215444"/>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填加标题</a:t>
            </a:r>
            <a:endPar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sp>
        <p:nvSpPr>
          <p:cNvPr id="21" name="TextBox 19"/>
          <p:cNvSpPr txBox="1"/>
          <p:nvPr/>
        </p:nvSpPr>
        <p:spPr>
          <a:xfrm>
            <a:off x="1455915" y="1640560"/>
            <a:ext cx="1203316" cy="169277"/>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点击输入说明文字</a:t>
            </a:r>
          </a:p>
        </p:txBody>
      </p:sp>
      <p:sp>
        <p:nvSpPr>
          <p:cNvPr id="22" name="TextBox 20"/>
          <p:cNvSpPr txBox="1"/>
          <p:nvPr/>
        </p:nvSpPr>
        <p:spPr>
          <a:xfrm>
            <a:off x="1082930" y="2658381"/>
            <a:ext cx="1331318" cy="215444"/>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填加标题</a:t>
            </a:r>
          </a:p>
        </p:txBody>
      </p:sp>
      <p:sp>
        <p:nvSpPr>
          <p:cNvPr id="23" name="TextBox 21"/>
          <p:cNvSpPr txBox="1"/>
          <p:nvPr/>
        </p:nvSpPr>
        <p:spPr>
          <a:xfrm>
            <a:off x="1182823" y="2980826"/>
            <a:ext cx="1166506" cy="169277"/>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点击输入说明文字</a:t>
            </a:r>
          </a:p>
        </p:txBody>
      </p:sp>
      <p:sp>
        <p:nvSpPr>
          <p:cNvPr id="24" name="TextBox 22"/>
          <p:cNvSpPr txBox="1"/>
          <p:nvPr/>
        </p:nvSpPr>
        <p:spPr>
          <a:xfrm>
            <a:off x="1763688" y="4064093"/>
            <a:ext cx="1166506" cy="215444"/>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填加标题</a:t>
            </a:r>
          </a:p>
        </p:txBody>
      </p:sp>
      <p:sp>
        <p:nvSpPr>
          <p:cNvPr id="25" name="TextBox 23"/>
          <p:cNvSpPr txBox="1"/>
          <p:nvPr/>
        </p:nvSpPr>
        <p:spPr>
          <a:xfrm>
            <a:off x="1777275" y="4380817"/>
            <a:ext cx="1166506" cy="169277"/>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点击输入说明文字</a:t>
            </a:r>
          </a:p>
        </p:txBody>
      </p:sp>
      <p:sp>
        <p:nvSpPr>
          <p:cNvPr id="26" name="Line 39"/>
          <p:cNvSpPr>
            <a:spLocks noChangeShapeType="1"/>
          </p:cNvSpPr>
          <p:nvPr/>
        </p:nvSpPr>
        <p:spPr bwMode="auto">
          <a:xfrm>
            <a:off x="4591540" y="1820702"/>
            <a:ext cx="915275" cy="450074"/>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7" name="Line 40"/>
          <p:cNvSpPr>
            <a:spLocks noChangeShapeType="1"/>
          </p:cNvSpPr>
          <p:nvPr/>
        </p:nvSpPr>
        <p:spPr bwMode="auto">
          <a:xfrm>
            <a:off x="4118193" y="2813883"/>
            <a:ext cx="1241799" cy="1261"/>
          </a:xfrm>
          <a:prstGeom prst="line">
            <a:avLst/>
          </a:prstGeom>
          <a:noFill/>
          <a:ln w="57150" cap="rnd">
            <a:solidFill>
              <a:schemeClr val="tx1">
                <a:lumMod val="50000"/>
                <a:lumOff val="50000"/>
              </a:schemeClr>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8" name="Line 41"/>
          <p:cNvSpPr>
            <a:spLocks noChangeShapeType="1"/>
          </p:cNvSpPr>
          <p:nvPr/>
        </p:nvSpPr>
        <p:spPr bwMode="auto">
          <a:xfrm flipV="1">
            <a:off x="4548270" y="3359378"/>
            <a:ext cx="954357" cy="383256"/>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nvGrpSpPr>
          <p:cNvPr id="29" name="组合 28"/>
          <p:cNvGrpSpPr/>
          <p:nvPr/>
        </p:nvGrpSpPr>
        <p:grpSpPr>
          <a:xfrm>
            <a:off x="5674990" y="1658514"/>
            <a:ext cx="2281386" cy="2281386"/>
            <a:chOff x="1403648" y="1115468"/>
            <a:chExt cx="1294414" cy="1294414"/>
          </a:xfrm>
        </p:grpSpPr>
        <p:sp>
          <p:nvSpPr>
            <p:cNvPr id="30" name="椭圆 29"/>
            <p:cNvSpPr/>
            <p:nvPr/>
          </p:nvSpPr>
          <p:spPr>
            <a:xfrm>
              <a:off x="1539485" y="1259632"/>
              <a:ext cx="1022740" cy="10227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dirty="0">
                <a:ln>
                  <a:noFill/>
                </a:ln>
                <a:solidFill>
                  <a:prstClr val="white"/>
                </a:solidFill>
                <a:effectLst/>
                <a:uLnTx/>
                <a:uFillTx/>
                <a:latin typeface="微软雅黑"/>
                <a:ea typeface="微软雅黑"/>
                <a:cs typeface="+mn-cs"/>
              </a:endParaRPr>
            </a:p>
          </p:txBody>
        </p:sp>
        <p:grpSp>
          <p:nvGrpSpPr>
            <p:cNvPr id="31" name="组合 30"/>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33" name="同心圆 32"/>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4" name="同心圆 33"/>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32" name="TextBox 30"/>
            <p:cNvSpPr txBox="1"/>
            <p:nvPr/>
          </p:nvSpPr>
          <p:spPr>
            <a:xfrm>
              <a:off x="1687876" y="1485936"/>
              <a:ext cx="725958" cy="541342"/>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微软雅黑"/>
                  <a:ea typeface="微软雅黑"/>
                  <a:cs typeface="+mn-cs"/>
                </a:rPr>
                <a:t>标题</a:t>
              </a:r>
              <a:endParaRPr kumimoji="0" lang="en-US" altLang="zh-CN" sz="2800" b="1" i="0" u="none" strike="noStrike" kern="1200" cap="none" spc="0" normalizeH="0" baseline="0" noProof="0" dirty="0" smtClean="0">
                <a:ln>
                  <a:noFill/>
                </a:ln>
                <a:solidFill>
                  <a:prstClr val="white"/>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微软雅黑"/>
                  <a:ea typeface="微软雅黑"/>
                  <a:cs typeface="+mn-cs"/>
                </a:rPr>
                <a:t>内容</a:t>
              </a:r>
              <a:endParaRPr kumimoji="0" lang="zh-CN" altLang="en-US" sz="2800" b="1" i="0" u="none" strike="noStrike" kern="1200" cap="none" spc="0" normalizeH="0" baseline="0" noProof="0" dirty="0">
                <a:ln>
                  <a:noFill/>
                </a:ln>
                <a:solidFill>
                  <a:prstClr val="white"/>
                </a:solidFill>
                <a:effectLst/>
                <a:uLnTx/>
                <a:uFillTx/>
                <a:latin typeface="微软雅黑"/>
                <a:ea typeface="微软雅黑"/>
                <a:cs typeface="+mn-cs"/>
              </a:endParaRPr>
            </a:p>
          </p:txBody>
        </p:sp>
      </p:grpSp>
    </p:spTree>
    <p:extLst>
      <p:ext uri="{BB962C8B-B14F-4D97-AF65-F5344CB8AC3E}">
        <p14:creationId xmlns:p14="http://schemas.microsoft.com/office/powerpoint/2010/main" val="24940595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61000" fill="hold" nodeType="clickEffect" p14:presetBounceEnd="65000">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14:bounceEnd="65000">
                                          <p:cBhvr additive="base">
                                            <p:cTn id="7" dur="1500" fill="hold"/>
                                            <p:tgtEl>
                                              <p:spTgt spid="10"/>
                                            </p:tgtEl>
                                            <p:attrNameLst>
                                              <p:attrName>ppt_x</p:attrName>
                                            </p:attrNameLst>
                                          </p:cBhvr>
                                          <p:tavLst>
                                            <p:tav tm="0">
                                              <p:val>
                                                <p:strVal val="0-#ppt_w/2"/>
                                              </p:val>
                                            </p:tav>
                                            <p:tav tm="100000">
                                              <p:val>
                                                <p:strVal val="#ppt_x"/>
                                              </p:val>
                                            </p:tav>
                                          </p:tavLst>
                                        </p:anim>
                                        <p:anim calcmode="lin" valueType="num" p14:bounceEnd="65000">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14:presetBounceEnd="65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65000">
                                          <p:cBhvr additive="base">
                                            <p:cTn id="11" dur="1500" fill="hold"/>
                                            <p:tgtEl>
                                              <p:spTgt spid="5"/>
                                            </p:tgtEl>
                                            <p:attrNameLst>
                                              <p:attrName>ppt_x</p:attrName>
                                            </p:attrNameLst>
                                          </p:cBhvr>
                                          <p:tavLst>
                                            <p:tav tm="0">
                                              <p:val>
                                                <p:strVal val="#ppt_x"/>
                                              </p:val>
                                            </p:tav>
                                            <p:tav tm="100000">
                                              <p:val>
                                                <p:strVal val="#ppt_x"/>
                                              </p:val>
                                            </p:tav>
                                          </p:tavLst>
                                        </p:anim>
                                        <p:anim calcmode="lin" valueType="num" p14:bounceEnd="65000">
                                          <p:cBhvr additive="base">
                                            <p:cTn id="12" dur="1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14:presetBounceEnd="65000">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14:bounceEnd="65000">
                                          <p:cBhvr additive="base">
                                            <p:cTn id="15" dur="1500" fill="hold"/>
                                            <p:tgtEl>
                                              <p:spTgt spid="15"/>
                                            </p:tgtEl>
                                            <p:attrNameLst>
                                              <p:attrName>ppt_x</p:attrName>
                                            </p:attrNameLst>
                                          </p:cBhvr>
                                          <p:tavLst>
                                            <p:tav tm="0">
                                              <p:val>
                                                <p:strVal val="#ppt_x"/>
                                              </p:val>
                                            </p:tav>
                                            <p:tav tm="100000">
                                              <p:val>
                                                <p:strVal val="#ppt_x"/>
                                              </p:val>
                                            </p:tav>
                                          </p:tavLst>
                                        </p:anim>
                                        <p:anim calcmode="lin" valueType="num" p14:bounceEnd="65000">
                                          <p:cBhvr additive="base">
                                            <p:cTn id="16" dur="1500" fill="hold"/>
                                            <p:tgtEl>
                                              <p:spTgt spid="1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left)">
                                          <p:cBhvr>
                                            <p:cTn id="46" dur="500"/>
                                            <p:tgtEl>
                                              <p:spTgt spid="27"/>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left)">
                                          <p:cBhvr>
                                            <p:cTn id="49" dur="500"/>
                                            <p:tgtEl>
                                              <p:spTgt spid="28"/>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p:cTn id="53" dur="500" fill="hold"/>
                                            <p:tgtEl>
                                              <p:spTgt spid="29"/>
                                            </p:tgtEl>
                                            <p:attrNameLst>
                                              <p:attrName>ppt_w</p:attrName>
                                            </p:attrNameLst>
                                          </p:cBhvr>
                                          <p:tavLst>
                                            <p:tav tm="0">
                                              <p:val>
                                                <p:fltVal val="0"/>
                                              </p:val>
                                            </p:tav>
                                            <p:tav tm="100000">
                                              <p:val>
                                                <p:strVal val="#ppt_w"/>
                                              </p:val>
                                            </p:tav>
                                          </p:tavLst>
                                        </p:anim>
                                        <p:anim calcmode="lin" valueType="num">
                                          <p:cBhvr>
                                            <p:cTn id="54" dur="500" fill="hold"/>
                                            <p:tgtEl>
                                              <p:spTgt spid="29"/>
                                            </p:tgtEl>
                                            <p:attrNameLst>
                                              <p:attrName>ppt_h</p:attrName>
                                            </p:attrNameLst>
                                          </p:cBhvr>
                                          <p:tavLst>
                                            <p:tav tm="0">
                                              <p:val>
                                                <p:fltVal val="0"/>
                                              </p:val>
                                            </p:tav>
                                            <p:tav tm="100000">
                                              <p:val>
                                                <p:strVal val="#ppt_h"/>
                                              </p:val>
                                            </p:tav>
                                          </p:tavLst>
                                        </p:anim>
                                        <p:animEffect transition="in" filter="fade">
                                          <p:cBhvr>
                                            <p:cTn id="5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0" grpId="0"/>
          <p:bldP spid="21" grpId="0"/>
          <p:bldP spid="22" grpId="0"/>
          <p:bldP spid="23" grpId="0"/>
          <p:bldP spid="24" grpId="0"/>
          <p:bldP spid="25" grpId="0"/>
          <p:bldP spid="26" grpId="0" animBg="1"/>
          <p:bldP spid="27" grpId="0" animBg="1"/>
          <p:bldP spid="28"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6100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500" fill="hold"/>
                                            <p:tgtEl>
                                              <p:spTgt spid="5"/>
                                            </p:tgtEl>
                                            <p:attrNameLst>
                                              <p:attrName>ppt_x</p:attrName>
                                            </p:attrNameLst>
                                          </p:cBhvr>
                                          <p:tavLst>
                                            <p:tav tm="0">
                                              <p:val>
                                                <p:strVal val="#ppt_x"/>
                                              </p:val>
                                            </p:tav>
                                            <p:tav tm="100000">
                                              <p:val>
                                                <p:strVal val="#ppt_x"/>
                                              </p:val>
                                            </p:tav>
                                          </p:tavLst>
                                        </p:anim>
                                        <p:anim calcmode="lin" valueType="num">
                                          <p:cBhvr additive="base">
                                            <p:cTn id="12" dur="1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500" fill="hold"/>
                                            <p:tgtEl>
                                              <p:spTgt spid="15"/>
                                            </p:tgtEl>
                                            <p:attrNameLst>
                                              <p:attrName>ppt_x</p:attrName>
                                            </p:attrNameLst>
                                          </p:cBhvr>
                                          <p:tavLst>
                                            <p:tav tm="0">
                                              <p:val>
                                                <p:strVal val="#ppt_x"/>
                                              </p:val>
                                            </p:tav>
                                            <p:tav tm="100000">
                                              <p:val>
                                                <p:strVal val="#ppt_x"/>
                                              </p:val>
                                            </p:tav>
                                          </p:tavLst>
                                        </p:anim>
                                        <p:anim calcmode="lin" valueType="num">
                                          <p:cBhvr additive="base">
                                            <p:cTn id="16" dur="1500" fill="hold"/>
                                            <p:tgtEl>
                                              <p:spTgt spid="1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left)">
                                          <p:cBhvr>
                                            <p:cTn id="46" dur="500"/>
                                            <p:tgtEl>
                                              <p:spTgt spid="27"/>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left)">
                                          <p:cBhvr>
                                            <p:cTn id="49" dur="500"/>
                                            <p:tgtEl>
                                              <p:spTgt spid="28"/>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p:cTn id="53" dur="500" fill="hold"/>
                                            <p:tgtEl>
                                              <p:spTgt spid="29"/>
                                            </p:tgtEl>
                                            <p:attrNameLst>
                                              <p:attrName>ppt_w</p:attrName>
                                            </p:attrNameLst>
                                          </p:cBhvr>
                                          <p:tavLst>
                                            <p:tav tm="0">
                                              <p:val>
                                                <p:fltVal val="0"/>
                                              </p:val>
                                            </p:tav>
                                            <p:tav tm="100000">
                                              <p:val>
                                                <p:strVal val="#ppt_w"/>
                                              </p:val>
                                            </p:tav>
                                          </p:tavLst>
                                        </p:anim>
                                        <p:anim calcmode="lin" valueType="num">
                                          <p:cBhvr>
                                            <p:cTn id="54" dur="500" fill="hold"/>
                                            <p:tgtEl>
                                              <p:spTgt spid="29"/>
                                            </p:tgtEl>
                                            <p:attrNameLst>
                                              <p:attrName>ppt_h</p:attrName>
                                            </p:attrNameLst>
                                          </p:cBhvr>
                                          <p:tavLst>
                                            <p:tav tm="0">
                                              <p:val>
                                                <p:fltVal val="0"/>
                                              </p:val>
                                            </p:tav>
                                            <p:tav tm="100000">
                                              <p:val>
                                                <p:strVal val="#ppt_h"/>
                                              </p:val>
                                            </p:tav>
                                          </p:tavLst>
                                        </p:anim>
                                        <p:animEffect transition="in" filter="fade">
                                          <p:cBhvr>
                                            <p:cTn id="5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0" grpId="0"/>
          <p:bldP spid="21" grpId="0"/>
          <p:bldP spid="22" grpId="0"/>
          <p:bldP spid="23" grpId="0"/>
          <p:bldP spid="24" grpId="0"/>
          <p:bldP spid="25" grpId="0"/>
          <p:bldP spid="26" grpId="0" animBg="1"/>
          <p:bldP spid="27" grpId="0" animBg="1"/>
          <p:bldP spid="28"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9144000" cy="5203600"/>
            <a:chOff x="0" y="0"/>
            <a:chExt cx="9144000" cy="5203600"/>
          </a:xfrm>
        </p:grpSpPr>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4" name="图片 13"/>
            <p:cNvPicPr>
              <a:picLocks noChangeAspect="1"/>
            </p:cNvPicPr>
            <p:nvPr/>
          </p:nvPicPr>
          <p:blipFill>
            <a:blip r:embed="rId4" cstate="screen">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a:ext>
              </a:extLst>
            </a:blip>
            <a:stretch>
              <a:fillRect/>
            </a:stretch>
          </p:blipFill>
          <p:spPr>
            <a:xfrm>
              <a:off x="0" y="4468983"/>
              <a:ext cx="9144000" cy="734617"/>
            </a:xfrm>
            <a:prstGeom prst="rect">
              <a:avLst/>
            </a:prstGeom>
          </p:spPr>
        </p:pic>
      </p:grpSp>
      <p:sp>
        <p:nvSpPr>
          <p:cNvPr id="17" name="Freeform 5"/>
          <p:cNvSpPr>
            <a:spLocks/>
          </p:cNvSpPr>
          <p:nvPr/>
        </p:nvSpPr>
        <p:spPr bwMode="auto">
          <a:xfrm>
            <a:off x="3643415" y="837012"/>
            <a:ext cx="1679368" cy="15141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FC00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Arial"/>
              <a:ea typeface="微软雅黑"/>
              <a:cs typeface="+mn-cs"/>
            </a:endParaRPr>
          </a:p>
        </p:txBody>
      </p:sp>
      <p:sp>
        <p:nvSpPr>
          <p:cNvPr id="18" name="TextBox 21"/>
          <p:cNvSpPr txBox="1"/>
          <p:nvPr/>
        </p:nvSpPr>
        <p:spPr>
          <a:xfrm>
            <a:off x="3946179" y="1138888"/>
            <a:ext cx="1073839" cy="923330"/>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342900" rtl="0" eaLnBrk="1" fontAlgn="auto" latinLnBrk="0" hangingPunct="1">
              <a:lnSpc>
                <a:spcPct val="100000"/>
              </a:lnSpc>
              <a:spcBef>
                <a:spcPts val="0"/>
              </a:spcBef>
              <a:spcAft>
                <a:spcPts val="0"/>
              </a:spcAft>
              <a:buClrTx/>
              <a:buSzTx/>
              <a:buFontTx/>
              <a:buNone/>
              <a:tabLst/>
              <a:defRPr/>
            </a:pPr>
            <a:r>
              <a:rPr kumimoji="0" lang="en-US" altLang="zh-CN" sz="6000" b="1" i="0" u="none" strike="noStrike" kern="0" cap="none" spc="0" normalizeH="0" baseline="0" noProof="0" dirty="0" smtClean="0">
                <a:ln>
                  <a:noFill/>
                </a:ln>
                <a:solidFill>
                  <a:srgbClr val="FF0000"/>
                </a:solidFill>
                <a:effectLst/>
                <a:uLnTx/>
                <a:uFillTx/>
                <a:latin typeface="微软雅黑" pitchFamily="34" charset="-122"/>
                <a:ea typeface="微软雅黑" pitchFamily="34" charset="-122"/>
                <a:cs typeface="+mn-cs"/>
              </a:rPr>
              <a:t>02</a:t>
            </a:r>
            <a:endParaRPr kumimoji="0" lang="zh-CN" altLang="en-US" sz="4400" b="1" i="0" u="none" strike="noStrike" kern="0" cap="none" spc="0" normalizeH="0" baseline="0" noProof="0" dirty="0">
              <a:ln>
                <a:noFill/>
              </a:ln>
              <a:solidFill>
                <a:srgbClr val="FF0000"/>
              </a:solidFill>
              <a:effectLst/>
              <a:uLnTx/>
              <a:uFillTx/>
              <a:latin typeface="微软雅黑" pitchFamily="34" charset="-122"/>
              <a:ea typeface="微软雅黑" pitchFamily="34" charset="-122"/>
              <a:cs typeface="+mn-cs"/>
            </a:endParaRPr>
          </a:p>
        </p:txBody>
      </p:sp>
      <p:sp>
        <p:nvSpPr>
          <p:cNvPr id="19" name="TextBox 27"/>
          <p:cNvSpPr txBox="1"/>
          <p:nvPr/>
        </p:nvSpPr>
        <p:spPr>
          <a:xfrm>
            <a:off x="1841500" y="2926543"/>
            <a:ext cx="5588000" cy="1667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342900" rtl="0" eaLnBrk="1" fontAlgn="auto" latinLnBrk="0" hangingPunct="1">
              <a:lnSpc>
                <a:spcPts val="13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mn-cs"/>
              </a:rPr>
              <a:t>单击此处添加第二部分文字</a:t>
            </a:r>
            <a:endParaRPr kumimoji="0" lang="en-US" altLang="zh-CN" sz="3600" b="1"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20" name="文本框 19"/>
          <p:cNvSpPr txBox="1"/>
          <p:nvPr/>
        </p:nvSpPr>
        <p:spPr>
          <a:xfrm>
            <a:off x="2289735" y="3158295"/>
            <a:ext cx="2031325" cy="461665"/>
          </a:xfrm>
          <a:prstGeom prst="rect">
            <a:avLst/>
          </a:prstGeom>
          <a:noFill/>
        </p:spPr>
        <p:txBody>
          <a:bodyPr vert="horz"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单击添加内容</a:t>
            </a:r>
            <a:endParaRPr kumimoji="0" lang="zh-CN" altLang="en-US" sz="2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21" name="文本框 20"/>
          <p:cNvSpPr txBox="1"/>
          <p:nvPr/>
        </p:nvSpPr>
        <p:spPr>
          <a:xfrm>
            <a:off x="4508500" y="3158295"/>
            <a:ext cx="2031325" cy="461665"/>
          </a:xfrm>
          <a:prstGeom prst="rect">
            <a:avLst/>
          </a:prstGeom>
          <a:noFill/>
        </p:spPr>
        <p:txBody>
          <a:bodyPr vert="horz"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单击添加内容</a:t>
            </a:r>
            <a:endParaRPr kumimoji="0" lang="zh-CN" altLang="en-US" sz="2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45930430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2000"/>
                                        <p:tgtEl>
                                          <p:spTgt spid="18"/>
                                        </p:tgtEl>
                                      </p:cBhvr>
                                    </p:animEffect>
                                    <p:anim calcmode="lin" valueType="num">
                                      <p:cBhvr>
                                        <p:cTn id="8" dur="2000" fill="hold"/>
                                        <p:tgtEl>
                                          <p:spTgt spid="18"/>
                                        </p:tgtEl>
                                        <p:attrNameLst>
                                          <p:attrName>ppt_w</p:attrName>
                                        </p:attrNameLst>
                                      </p:cBhvr>
                                      <p:tavLst>
                                        <p:tav tm="0" fmla="#ppt_w*sin(2.5*pi*$)">
                                          <p:val>
                                            <p:fltVal val="0"/>
                                          </p:val>
                                        </p:tav>
                                        <p:tav tm="100000">
                                          <p:val>
                                            <p:fltVal val="1"/>
                                          </p:val>
                                        </p:tav>
                                      </p:tavLst>
                                    </p:anim>
                                    <p:anim calcmode="lin" valueType="num">
                                      <p:cBhvr>
                                        <p:cTn id="9" dur="2000" fill="hold"/>
                                        <p:tgtEl>
                                          <p:spTgt spid="18"/>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2000"/>
                                        <p:tgtEl>
                                          <p:spTgt spid="17"/>
                                        </p:tgtEl>
                                      </p:cBhvr>
                                    </p:animEffect>
                                    <p:anim calcmode="lin" valueType="num">
                                      <p:cBhvr>
                                        <p:cTn id="13" dur="2000" fill="hold"/>
                                        <p:tgtEl>
                                          <p:spTgt spid="17"/>
                                        </p:tgtEl>
                                        <p:attrNameLst>
                                          <p:attrName>ppt_w</p:attrName>
                                        </p:attrNameLst>
                                      </p:cBhvr>
                                      <p:tavLst>
                                        <p:tav tm="0" fmla="#ppt_w*sin(2.5*pi*$)">
                                          <p:val>
                                            <p:fltVal val="0"/>
                                          </p:val>
                                        </p:tav>
                                        <p:tav tm="100000">
                                          <p:val>
                                            <p:fltVal val="1"/>
                                          </p:val>
                                        </p:tav>
                                      </p:tavLst>
                                    </p:anim>
                                    <p:anim calcmode="lin" valueType="num">
                                      <p:cBhvr>
                                        <p:cTn id="14" dur="2000" fill="hold"/>
                                        <p:tgtEl>
                                          <p:spTgt spid="17"/>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22" presetClass="entr" presetSubtype="8"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left)">
                                      <p:cBhvr>
                                        <p:cTn id="18" dur="500"/>
                                        <p:tgtEl>
                                          <p:spTgt spid="19"/>
                                        </p:tgtEl>
                                      </p:cBhvr>
                                    </p:animEffect>
                                  </p:childTnLst>
                                </p:cTn>
                              </p:par>
                            </p:childTnLst>
                          </p:cTn>
                        </p:par>
                        <p:par>
                          <p:cTn id="19" fill="hold">
                            <p:stCondLst>
                              <p:cond delay="2500"/>
                            </p:stCondLst>
                            <p:childTnLst>
                              <p:par>
                                <p:cTn id="20" presetID="42" presetClass="entr" presetSubtype="0"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1000"/>
                                        <p:tgtEl>
                                          <p:spTgt spid="20"/>
                                        </p:tgtEl>
                                      </p:cBhvr>
                                    </p:animEffect>
                                    <p:anim calcmode="lin" valueType="num">
                                      <p:cBhvr>
                                        <p:cTn id="23" dur="1000" fill="hold"/>
                                        <p:tgtEl>
                                          <p:spTgt spid="20"/>
                                        </p:tgtEl>
                                        <p:attrNameLst>
                                          <p:attrName>ppt_x</p:attrName>
                                        </p:attrNameLst>
                                      </p:cBhvr>
                                      <p:tavLst>
                                        <p:tav tm="0">
                                          <p:val>
                                            <p:strVal val="#ppt_x"/>
                                          </p:val>
                                        </p:tav>
                                        <p:tav tm="100000">
                                          <p:val>
                                            <p:strVal val="#ppt_x"/>
                                          </p:val>
                                        </p:tav>
                                      </p:tavLst>
                                    </p:anim>
                                    <p:anim calcmode="lin" valueType="num">
                                      <p:cBhvr>
                                        <p:cTn id="24" dur="1000" fill="hold"/>
                                        <p:tgtEl>
                                          <p:spTgt spid="2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P spid="19" grpId="0"/>
      <p:bldP spid="20" grpId="0"/>
      <p:bldP spid="21" grpId="0"/>
    </p:bld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286"/>
  <p:tag name="MH_SECTIONID" val="287,288,289,290,"/>
</p:tagLst>
</file>

<file path=ppt/theme/theme1.xml><?xml version="1.0" encoding="utf-8"?>
<a:theme xmlns:a="http://schemas.openxmlformats.org/drawingml/2006/main" name="第一PPT，www.1ppt.com">
  <a:themeElements>
    <a:clrScheme name="自定义 203">
      <a:dk1>
        <a:sysClr val="windowText" lastClr="000000"/>
      </a:dk1>
      <a:lt1>
        <a:sysClr val="window" lastClr="FFFFFF"/>
      </a:lt1>
      <a:dk2>
        <a:srgbClr val="7F7F7F"/>
      </a:dk2>
      <a:lt2>
        <a:srgbClr val="7F7F7F"/>
      </a:lt2>
      <a:accent1>
        <a:srgbClr val="C00002"/>
      </a:accent1>
      <a:accent2>
        <a:srgbClr val="C00002"/>
      </a:accent2>
      <a:accent3>
        <a:srgbClr val="C00002"/>
      </a:accent3>
      <a:accent4>
        <a:srgbClr val="C00002"/>
      </a:accent4>
      <a:accent5>
        <a:srgbClr val="808080"/>
      </a:accent5>
      <a:accent6>
        <a:srgbClr val="808080"/>
      </a:accent6>
      <a:hlink>
        <a:srgbClr val="FFFFFF"/>
      </a:hlink>
      <a:folHlink>
        <a:srgbClr val="FFFFFF"/>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0" tIns="0" rIns="0" bIns="0" rtlCol="0">
        <a:spAutoFit/>
      </a:bodyPr>
      <a:lstStyle>
        <a:defPPr>
          <a:defRPr sz="1600" b="1" dirty="0" smtClean="0">
            <a:solidFill>
              <a:schemeClr val="accent6"/>
            </a:solidFill>
            <a:latin typeface="微软雅黑" pitchFamily="34" charset="-122"/>
            <a:ea typeface="微软雅黑"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54</TotalTime>
  <Words>3428</Words>
  <Application>Microsoft Office PowerPoint</Application>
  <PresentationFormat>全屏显示(16:9)</PresentationFormat>
  <Paragraphs>300</Paragraphs>
  <Slides>28</Slides>
  <Notes>24</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感恩的心</dc:title>
  <dc:creator>第一PPT</dc:creator>
  <cp:keywords>www.1ppt.com</cp:keywords>
  <cp:lastModifiedBy>Windows User</cp:lastModifiedBy>
  <cp:revision>22</cp:revision>
  <dcterms:created xsi:type="dcterms:W3CDTF">2016-12-25T02:27:54Z</dcterms:created>
  <dcterms:modified xsi:type="dcterms:W3CDTF">2019-02-18T15:11:48Z</dcterms:modified>
</cp:coreProperties>
</file>